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7"/>
  </p:notesMasterIdLst>
  <p:handoutMasterIdLst>
    <p:handoutMasterId r:id="rId28"/>
  </p:handoutMasterIdLst>
  <p:sldIdLst>
    <p:sldId id="257" r:id="rId3"/>
    <p:sldId id="446" r:id="rId4"/>
    <p:sldId id="451" r:id="rId5"/>
    <p:sldId id="448" r:id="rId6"/>
    <p:sldId id="452" r:id="rId7"/>
    <p:sldId id="453" r:id="rId8"/>
    <p:sldId id="443" r:id="rId9"/>
    <p:sldId id="444" r:id="rId10"/>
    <p:sldId id="445" r:id="rId11"/>
    <p:sldId id="454" r:id="rId12"/>
    <p:sldId id="376" r:id="rId13"/>
    <p:sldId id="420" r:id="rId14"/>
    <p:sldId id="421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42" r:id="rId26"/>
  </p:sldIdLst>
  <p:sldSz cx="9144000" cy="6858000" type="screen4x3"/>
  <p:notesSz cx="6761163" cy="9942513"/>
  <p:custDataLst>
    <p:tags r:id="rId2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Orta Stil 1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Açık Stil 2 - Vurgu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6F41-3FE8-4B1E-935E-65135500656F}" type="datetimeFigureOut">
              <a:rPr lang="tr-TR" smtClean="0"/>
              <a:t>23.10.2017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880E4-B4EF-438C-B4BF-BBE6AE81A9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78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r>
              <a:rPr lang="en-GB" altLang="tr-TR" smtClean="0"/>
              <a:t>Second level</a:t>
            </a:r>
          </a:p>
          <a:p>
            <a:pPr lvl="2"/>
            <a:r>
              <a:rPr lang="en-GB" altLang="tr-TR" smtClean="0"/>
              <a:t>Third level</a:t>
            </a:r>
          </a:p>
          <a:p>
            <a:pPr lvl="3"/>
            <a:r>
              <a:rPr lang="en-GB" altLang="tr-TR" smtClean="0"/>
              <a:t>Fourth level</a:t>
            </a:r>
          </a:p>
          <a:p>
            <a:pPr lvl="4"/>
            <a:r>
              <a:rPr lang="en-GB" altLang="tr-TR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6841615-2ABA-4596-AE3F-83940D3A63DD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53950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92275" y="2538413"/>
            <a:ext cx="6407150" cy="890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tr-TR" altLang="tr-TR" noProof="0" smtClean="0"/>
              <a:t>Asıl başlık stili için tıklatın</a:t>
            </a:r>
            <a:endParaRPr lang="en-GB" altLang="tr-TR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402013"/>
            <a:ext cx="6400800" cy="792162"/>
          </a:xfrm>
        </p:spPr>
        <p:txBody>
          <a:bodyPr anchor="ctr"/>
          <a:lstStyle>
            <a:lvl1pPr marL="0" indent="0"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tr-TR" altLang="tr-TR" noProof="0" smtClean="0"/>
              <a:t>Asıl alt başlık stilini düzenlemek için tıklatın</a:t>
            </a:r>
            <a:endParaRPr lang="en-GB" altLang="tr-TR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CAE41E-AA23-4B77-A6E0-E9D0A1E3A420}" type="slidenum">
              <a:rPr lang="en-GB" altLang="tr-TR"/>
              <a:pPr/>
              <a:t>‹#›</a:t>
            </a:fld>
            <a:endParaRPr lang="en-GB" altLang="tr-T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4119A-278C-400D-80E9-64AFCA1DF72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765166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7400" cy="560228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60228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713ED-713E-4963-B9C4-19E59CF87FB1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292555422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06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4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25286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24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65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666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23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42745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736F6-E8A3-4027-8256-1553124FC81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1180884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3360451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07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0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7977-80FB-43E0-9F48-199C10B7944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2586634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01580-1227-43EB-B0D7-B2D34675BD5F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71836882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ED82F-5FC0-4C5F-851F-089CB74B8B1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9226817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76C1D-0B95-4213-A266-2AC07A6D9B65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5012851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CCE5E-42D8-4F7F-9574-1E0C6DFA88D2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375150140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42402-9F72-406D-9247-05BFC003C03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07009053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31775-E9AA-4C88-82D5-FB9E497D8573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10077460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e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endParaRPr lang="en-GB" altLang="tr-T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97650"/>
            <a:ext cx="289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5600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fld id="{B68E733D-04F6-4C4A-A2A7-FCFBEB09DBCF}" type="slidenum">
              <a:rPr lang="en-GB" altLang="tr-TR"/>
              <a:pPr/>
              <a:t>‹#›</a:t>
            </a:fld>
            <a:endParaRPr lang="en-GB" altLang="tr-T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9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  <a:endParaRPr lang="en-GB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 sz="1800"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GB" altLang="tr-TR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12292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6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12297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12298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12299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elecegiyazanlar.turkcell.com.tr/" TargetMode="External"/><Relationship Id="rId2" Type="http://schemas.openxmlformats.org/officeDocument/2006/relationships/hyperlink" Target="http://www.ahmetcebisli.net/2011/07/android-listview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killiyazilim.org/androiddersleri/android-dersleri-30android-location-api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43808" y="3335362"/>
            <a:ext cx="5827713" cy="962025"/>
          </a:xfrm>
        </p:spPr>
        <p:txBody>
          <a:bodyPr/>
          <a:lstStyle/>
          <a:p>
            <a:r>
              <a:rPr lang="tr-TR" altLang="tr-TR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BSM447 – MOBİL UYGULAMA GELİŞTİRME</a:t>
            </a:r>
            <a:endParaRPr lang="tr-TR" altLang="tr-TR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46113" y="4538098"/>
            <a:ext cx="6400800" cy="550863"/>
          </a:xfrm>
        </p:spPr>
        <p:txBody>
          <a:bodyPr/>
          <a:lstStyle/>
          <a:p>
            <a:r>
              <a:rPr lang="tr-TR" altLang="tr-TR" noProof="1" smtClean="0"/>
              <a:t>Öğr. Gör. Nevzat TAŞBAŞI</a:t>
            </a:r>
            <a:endParaRPr lang="tr-TR" altLang="tr-TR" noProof="1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351384" y="3573016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70887" y="4512698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6948264" y="57795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Hafta</a:t>
            </a:r>
            <a:endParaRPr lang="tr-TR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Görüntüleme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Android</a:t>
            </a:r>
            <a:r>
              <a:rPr lang="tr-TR" dirty="0" smtClean="0"/>
              <a:t> projesindeki Web Sayfaları için </a:t>
            </a:r>
            <a:r>
              <a:rPr lang="tr-TR" dirty="0" err="1" smtClean="0"/>
              <a:t>app</a:t>
            </a:r>
            <a:r>
              <a:rPr lang="tr-TR" dirty="0" smtClean="0"/>
              <a:t> klasörü üzerinde sağ tıklanır. New – </a:t>
            </a:r>
            <a:r>
              <a:rPr lang="tr-TR" dirty="0" err="1" smtClean="0"/>
              <a:t>Folder</a:t>
            </a:r>
            <a:r>
              <a:rPr lang="tr-TR" dirty="0" smtClean="0"/>
              <a:t>- </a:t>
            </a:r>
            <a:r>
              <a:rPr lang="tr-TR" dirty="0" err="1" smtClean="0"/>
              <a:t>Assets</a:t>
            </a:r>
            <a:r>
              <a:rPr lang="tr-TR" dirty="0" smtClean="0"/>
              <a:t> </a:t>
            </a:r>
            <a:r>
              <a:rPr lang="tr-TR" dirty="0" err="1" smtClean="0"/>
              <a:t>Folder</a:t>
            </a:r>
            <a:r>
              <a:rPr lang="tr-TR" dirty="0" smtClean="0"/>
              <a:t> seçilir ve içerisine </a:t>
            </a:r>
            <a:r>
              <a:rPr lang="tr-TR" dirty="0" err="1" smtClean="0"/>
              <a:t>html,css,js</a:t>
            </a:r>
            <a:r>
              <a:rPr lang="tr-TR" dirty="0" smtClean="0"/>
              <a:t>  </a:t>
            </a:r>
            <a:r>
              <a:rPr lang="tr-TR" dirty="0" err="1" smtClean="0"/>
              <a:t>dosyarı</a:t>
            </a:r>
            <a:r>
              <a:rPr lang="tr-TR" dirty="0" smtClean="0"/>
              <a:t> eklenir. </a:t>
            </a:r>
          </a:p>
          <a:p>
            <a:endParaRPr lang="tr-TR" dirty="0"/>
          </a:p>
          <a:p>
            <a:r>
              <a:rPr lang="tr-TR" dirty="0" smtClean="0"/>
              <a:t>Sayfaya ulaşma için «</a:t>
            </a:r>
            <a:r>
              <a:rPr lang="tr-TR" altLang="tr-TR" dirty="0" smtClean="0"/>
              <a:t>file:android_asset/dosyaadı» ile </a:t>
            </a:r>
            <a:r>
              <a:rPr lang="tr-TR" altLang="tr-TR" smtClean="0"/>
              <a:t>dosya yüklenir.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Bunun </a:t>
            </a:r>
            <a:r>
              <a:rPr lang="tr-TR" dirty="0"/>
              <a:t>için </a:t>
            </a:r>
            <a:r>
              <a:rPr lang="tr-TR" dirty="0" err="1"/>
              <a:t>loadData</a:t>
            </a:r>
            <a:r>
              <a:rPr lang="tr-TR" dirty="0"/>
              <a:t>(</a:t>
            </a:r>
            <a:r>
              <a:rPr lang="tr-TR" dirty="0" err="1"/>
              <a:t>htmlkodu</a:t>
            </a:r>
            <a:r>
              <a:rPr lang="tr-TR" dirty="0"/>
              <a:t>,”</a:t>
            </a:r>
            <a:r>
              <a:rPr lang="tr-TR" dirty="0" err="1"/>
              <a:t>text</a:t>
            </a:r>
            <a:r>
              <a:rPr lang="tr-TR" dirty="0"/>
              <a:t>/html”,</a:t>
            </a:r>
            <a:r>
              <a:rPr lang="tr-TR" dirty="0" err="1"/>
              <a:t>null</a:t>
            </a:r>
            <a:r>
              <a:rPr lang="tr-TR" dirty="0"/>
              <a:t>)  metodunu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1523262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467544" y="2348880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Verileri tek satır içerisinde satırlar şeklinde listeleyerek göstermek amacıyla kullanılan </a:t>
            </a:r>
            <a:r>
              <a:rPr lang="tr-TR" dirty="0" smtClean="0"/>
              <a:t>bileşenlerden biride </a:t>
            </a:r>
            <a:r>
              <a:rPr lang="tr-TR" dirty="0" err="1" smtClean="0"/>
              <a:t>ListViewdir</a:t>
            </a:r>
            <a:r>
              <a:rPr lang="tr-TR" dirty="0" smtClean="0"/>
              <a:t>.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67544" y="4106639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ListView</a:t>
            </a:r>
            <a:r>
              <a:rPr lang="tr-TR" dirty="0"/>
              <a:t> içerisinde temel veri türlerinden farklı olarak kendi oluşturacağımız veri yapısını göstermek için </a:t>
            </a:r>
            <a:r>
              <a:rPr lang="tr-TR" dirty="0" err="1"/>
              <a:t>adapter</a:t>
            </a:r>
            <a:r>
              <a:rPr lang="tr-TR" dirty="0"/>
              <a:t> içerisinde kullanılacak nesnelerin sınıf tanımının yapılması gerekmektedir. </a:t>
            </a:r>
          </a:p>
        </p:txBody>
      </p:sp>
    </p:spTree>
    <p:extLst>
      <p:ext uri="{BB962C8B-B14F-4D97-AF65-F5344CB8AC3E}">
        <p14:creationId xmlns:p14="http://schemas.microsoft.com/office/powerpoint/2010/main" val="7993921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924944"/>
            <a:ext cx="6912768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tr-TR" sz="2000" b="1" dirty="0" err="1"/>
              <a:t>public</a:t>
            </a:r>
            <a:r>
              <a:rPr lang="tr-TR" sz="2000" dirty="0"/>
              <a:t> </a:t>
            </a:r>
            <a:r>
              <a:rPr lang="tr-TR" sz="2000" b="1" dirty="0" err="1"/>
              <a:t>class</a:t>
            </a:r>
            <a:r>
              <a:rPr lang="tr-TR" sz="2000" dirty="0"/>
              <a:t> isim {</a:t>
            </a:r>
          </a:p>
          <a:p>
            <a:r>
              <a:rPr lang="tr-TR" sz="2000" dirty="0"/>
              <a:t>    </a:t>
            </a:r>
            <a:r>
              <a:rPr lang="tr-TR" sz="2000" b="1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r>
              <a:rPr lang="tr-TR" sz="2000" dirty="0"/>
              <a:t> ad;</a:t>
            </a:r>
          </a:p>
          <a:p>
            <a:r>
              <a:rPr lang="tr-TR" sz="2000" dirty="0"/>
              <a:t>    </a:t>
            </a:r>
            <a:r>
              <a:rPr lang="tr-TR" sz="2000" b="1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r>
              <a:rPr lang="tr-TR" sz="2000" dirty="0"/>
              <a:t> </a:t>
            </a:r>
            <a:r>
              <a:rPr lang="tr-TR" sz="2000" dirty="0" err="1"/>
              <a:t>soyad</a:t>
            </a:r>
            <a:r>
              <a:rPr lang="tr-TR" sz="2000" dirty="0"/>
              <a:t>;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    </a:t>
            </a:r>
            <a:r>
              <a:rPr lang="tr-TR" sz="2000" b="1" dirty="0" err="1"/>
              <a:t>public</a:t>
            </a:r>
            <a:r>
              <a:rPr lang="tr-TR" sz="2000" dirty="0"/>
              <a:t> isim(</a:t>
            </a:r>
            <a:r>
              <a:rPr lang="tr-TR" sz="2000" dirty="0" err="1"/>
              <a:t>String</a:t>
            </a:r>
            <a:r>
              <a:rPr lang="tr-TR" sz="2000" dirty="0"/>
              <a:t> a,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</a:t>
            </a:r>
            <a:r>
              <a:rPr lang="tr-TR" sz="2000" dirty="0"/>
              <a:t>s) {</a:t>
            </a:r>
          </a:p>
          <a:p>
            <a:r>
              <a:rPr lang="tr-TR" sz="2000" dirty="0"/>
              <a:t>        </a:t>
            </a:r>
            <a:r>
              <a:rPr lang="tr-TR" sz="2000" b="1" dirty="0" err="1"/>
              <a:t>super</a:t>
            </a:r>
            <a:r>
              <a:rPr lang="tr-TR" sz="2000" dirty="0"/>
              <a:t>();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        ad = a;</a:t>
            </a:r>
          </a:p>
          <a:p>
            <a:r>
              <a:rPr lang="tr-TR" sz="2000" dirty="0"/>
              <a:t>        </a:t>
            </a:r>
            <a:r>
              <a:rPr lang="tr-TR" sz="2000" dirty="0" err="1"/>
              <a:t>soyad</a:t>
            </a:r>
            <a:r>
              <a:rPr lang="tr-TR" sz="2000" dirty="0"/>
              <a:t>=s;</a:t>
            </a:r>
          </a:p>
          <a:p>
            <a:r>
              <a:rPr lang="tr-TR" sz="2000" dirty="0"/>
              <a:t>    </a:t>
            </a:r>
            <a:r>
              <a:rPr lang="tr-TR" sz="2000" dirty="0" smtClean="0"/>
              <a:t>}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323528" y="1484784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Örnek olarak kişilerin adını ve soyadını listeleyeceğimiz bir uygulama gerçekleştireceğimiz için “isim” isimli bir sınıf tanımlıyoruz.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247456" y="2901971"/>
            <a:ext cx="489654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tr-TR" sz="2000" dirty="0" smtClean="0"/>
              <a:t>    </a:t>
            </a:r>
            <a:r>
              <a:rPr lang="tr-TR" sz="2000" b="1" dirty="0" err="1"/>
              <a:t>public</a:t>
            </a:r>
            <a:r>
              <a:rPr lang="tr-TR" sz="2000" dirty="0"/>
              <a:t> </a:t>
            </a:r>
            <a:r>
              <a:rPr lang="tr-TR" sz="2000" b="1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setAd</a:t>
            </a:r>
            <a:r>
              <a:rPr lang="tr-TR" sz="2000" dirty="0"/>
              <a:t>(</a:t>
            </a:r>
            <a:r>
              <a:rPr lang="tr-TR" sz="2000" dirty="0" err="1"/>
              <a:t>String</a:t>
            </a:r>
            <a:r>
              <a:rPr lang="tr-TR" sz="2000" dirty="0"/>
              <a:t> a</a:t>
            </a:r>
            <a:r>
              <a:rPr lang="tr-TR" sz="2000" dirty="0" smtClean="0"/>
              <a:t>) </a:t>
            </a:r>
            <a:r>
              <a:rPr lang="tr-TR" sz="2000" dirty="0"/>
              <a:t>{</a:t>
            </a:r>
          </a:p>
          <a:p>
            <a:r>
              <a:rPr lang="tr-TR" sz="2000" dirty="0"/>
              <a:t>    	ad=a</a:t>
            </a:r>
            <a:r>
              <a:rPr lang="tr-TR" sz="2000" dirty="0" smtClean="0"/>
              <a:t>; </a:t>
            </a:r>
            <a:r>
              <a:rPr lang="tr-TR" sz="2000" dirty="0"/>
              <a:t>}</a:t>
            </a:r>
          </a:p>
          <a:p>
            <a:r>
              <a:rPr lang="tr-TR" sz="2000" dirty="0"/>
              <a:t>    </a:t>
            </a:r>
            <a:r>
              <a:rPr lang="tr-TR" sz="2000" b="1" dirty="0" err="1"/>
              <a:t>public</a:t>
            </a:r>
            <a:r>
              <a:rPr lang="tr-TR" sz="2000" dirty="0"/>
              <a:t> </a:t>
            </a:r>
            <a:r>
              <a:rPr lang="tr-TR" sz="2000" b="1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setSoyad</a:t>
            </a:r>
            <a:r>
              <a:rPr lang="tr-TR" sz="2000" dirty="0"/>
              <a:t>(</a:t>
            </a:r>
            <a:r>
              <a:rPr lang="tr-TR" sz="2000" dirty="0" err="1"/>
              <a:t>String</a:t>
            </a:r>
            <a:r>
              <a:rPr lang="tr-TR" sz="2000" dirty="0"/>
              <a:t> s</a:t>
            </a:r>
            <a:r>
              <a:rPr lang="tr-TR" sz="2000" dirty="0" smtClean="0"/>
              <a:t>){</a:t>
            </a:r>
            <a:endParaRPr lang="tr-TR" sz="2000" dirty="0"/>
          </a:p>
          <a:p>
            <a:r>
              <a:rPr lang="tr-TR" sz="2000" dirty="0"/>
              <a:t>    	</a:t>
            </a:r>
            <a:r>
              <a:rPr lang="tr-TR" sz="2000" dirty="0" err="1"/>
              <a:t>soyad</a:t>
            </a:r>
            <a:r>
              <a:rPr lang="tr-TR" sz="2000" dirty="0"/>
              <a:t>=s</a:t>
            </a:r>
            <a:r>
              <a:rPr lang="tr-TR" sz="2000" dirty="0" smtClean="0"/>
              <a:t>;}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b="1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r>
              <a:rPr lang="tr-TR" sz="2000" dirty="0"/>
              <a:t> </a:t>
            </a:r>
            <a:r>
              <a:rPr lang="tr-TR" sz="2000" dirty="0" err="1"/>
              <a:t>getAd</a:t>
            </a:r>
            <a:r>
              <a:rPr lang="tr-TR" sz="2000" dirty="0" smtClean="0"/>
              <a:t>() </a:t>
            </a:r>
            <a:r>
              <a:rPr lang="tr-TR" sz="2000" dirty="0"/>
              <a:t>{</a:t>
            </a:r>
          </a:p>
          <a:p>
            <a:r>
              <a:rPr lang="tr-TR" sz="2000" dirty="0"/>
              <a:t>    	</a:t>
            </a:r>
            <a:r>
              <a:rPr lang="tr-TR" sz="2000" b="1" dirty="0" err="1"/>
              <a:t>return</a:t>
            </a:r>
            <a:r>
              <a:rPr lang="tr-TR" sz="2000" dirty="0"/>
              <a:t> ad</a:t>
            </a:r>
            <a:r>
              <a:rPr lang="tr-TR" sz="2000" dirty="0" smtClean="0"/>
              <a:t>; </a:t>
            </a:r>
            <a:r>
              <a:rPr lang="tr-TR" sz="2000" dirty="0"/>
              <a:t>}</a:t>
            </a:r>
          </a:p>
          <a:p>
            <a:r>
              <a:rPr lang="tr-TR" sz="2000" dirty="0"/>
              <a:t>    </a:t>
            </a:r>
            <a:r>
              <a:rPr lang="tr-TR" sz="2000" b="1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r>
              <a:rPr lang="tr-TR" sz="2000" dirty="0"/>
              <a:t> </a:t>
            </a:r>
            <a:r>
              <a:rPr lang="tr-TR" sz="2000" dirty="0" err="1" smtClean="0"/>
              <a:t>getSoyad</a:t>
            </a:r>
            <a:r>
              <a:rPr lang="tr-TR" sz="2000" dirty="0" smtClean="0"/>
              <a:t>(){</a:t>
            </a:r>
            <a:endParaRPr lang="tr-TR" sz="2000" dirty="0"/>
          </a:p>
          <a:p>
            <a:r>
              <a:rPr lang="tr-TR" sz="2000" dirty="0"/>
              <a:t>    	</a:t>
            </a:r>
            <a:r>
              <a:rPr lang="tr-TR" sz="2000" b="1" dirty="0" err="1"/>
              <a:t>return</a:t>
            </a:r>
            <a:r>
              <a:rPr lang="tr-TR" sz="2000" dirty="0"/>
              <a:t> </a:t>
            </a:r>
            <a:r>
              <a:rPr lang="tr-TR" sz="2000" dirty="0" err="1"/>
              <a:t>soyad</a:t>
            </a:r>
            <a:r>
              <a:rPr lang="tr-TR" sz="2000" dirty="0" smtClean="0"/>
              <a:t>; </a:t>
            </a:r>
            <a:r>
              <a:rPr lang="tr-TR" sz="2000" dirty="0"/>
              <a:t>}</a:t>
            </a:r>
          </a:p>
          <a:p>
            <a:r>
              <a:rPr lang="tr-T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8283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Kullanacağımız sınıfı tanımladıktan sonra bu sınıfı kullanacak olan bir </a:t>
            </a:r>
            <a:r>
              <a:rPr lang="tr-TR" dirty="0" err="1"/>
              <a:t>Adapter</a:t>
            </a:r>
            <a:r>
              <a:rPr lang="tr-TR" dirty="0"/>
              <a:t> tanımlıyoruz.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55591" y="2996952"/>
            <a:ext cx="67514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import</a:t>
            </a:r>
            <a:r>
              <a:rPr lang="tr-TR" dirty="0"/>
              <a:t> </a:t>
            </a:r>
            <a:r>
              <a:rPr lang="tr-TR" dirty="0" err="1"/>
              <a:t>java.util.List</a:t>
            </a:r>
            <a:r>
              <a:rPr lang="tr-TR" dirty="0"/>
              <a:t>;</a:t>
            </a:r>
          </a:p>
          <a:p>
            <a:r>
              <a:rPr lang="tr-TR" dirty="0"/>
              <a:t> </a:t>
            </a:r>
          </a:p>
          <a:p>
            <a:r>
              <a:rPr lang="tr-TR" b="1" dirty="0" err="1"/>
              <a:t>import</a:t>
            </a:r>
            <a:r>
              <a:rPr lang="tr-TR" dirty="0"/>
              <a:t> </a:t>
            </a:r>
            <a:r>
              <a:rPr lang="tr-TR" dirty="0" err="1"/>
              <a:t>android.app.Activity</a:t>
            </a:r>
            <a:r>
              <a:rPr lang="tr-TR" dirty="0"/>
              <a:t>;</a:t>
            </a:r>
          </a:p>
          <a:p>
            <a:r>
              <a:rPr lang="tr-TR" b="1" dirty="0" err="1"/>
              <a:t>import</a:t>
            </a:r>
            <a:r>
              <a:rPr lang="tr-TR" dirty="0"/>
              <a:t> </a:t>
            </a:r>
            <a:r>
              <a:rPr lang="tr-TR" dirty="0" err="1"/>
              <a:t>android.view.LayoutInflater</a:t>
            </a:r>
            <a:r>
              <a:rPr lang="tr-TR" dirty="0"/>
              <a:t>;</a:t>
            </a:r>
          </a:p>
          <a:p>
            <a:r>
              <a:rPr lang="tr-TR" b="1" dirty="0" err="1"/>
              <a:t>import</a:t>
            </a:r>
            <a:r>
              <a:rPr lang="tr-TR" dirty="0"/>
              <a:t> </a:t>
            </a:r>
            <a:r>
              <a:rPr lang="tr-TR" dirty="0" err="1"/>
              <a:t>android.view.View</a:t>
            </a:r>
            <a:r>
              <a:rPr lang="tr-TR" dirty="0"/>
              <a:t>;</a:t>
            </a:r>
          </a:p>
          <a:p>
            <a:r>
              <a:rPr lang="tr-TR" b="1" dirty="0" err="1"/>
              <a:t>import</a:t>
            </a:r>
            <a:r>
              <a:rPr lang="tr-TR" dirty="0"/>
              <a:t> </a:t>
            </a:r>
            <a:r>
              <a:rPr lang="tr-TR" dirty="0" err="1"/>
              <a:t>android.view.ViewGroup</a:t>
            </a:r>
            <a:r>
              <a:rPr lang="tr-TR" dirty="0"/>
              <a:t>;</a:t>
            </a:r>
          </a:p>
          <a:p>
            <a:r>
              <a:rPr lang="tr-TR" b="1" dirty="0" err="1"/>
              <a:t>import</a:t>
            </a:r>
            <a:r>
              <a:rPr lang="tr-TR" dirty="0"/>
              <a:t> </a:t>
            </a:r>
            <a:r>
              <a:rPr lang="tr-TR" dirty="0" err="1"/>
              <a:t>android.widget.BaseAdapter</a:t>
            </a:r>
            <a:r>
              <a:rPr lang="tr-TR" dirty="0"/>
              <a:t>;</a:t>
            </a:r>
          </a:p>
          <a:p>
            <a:r>
              <a:rPr lang="tr-TR" b="1" dirty="0" err="1"/>
              <a:t>import</a:t>
            </a:r>
            <a:r>
              <a:rPr lang="tr-TR" dirty="0"/>
              <a:t> </a:t>
            </a:r>
            <a:r>
              <a:rPr lang="tr-TR" dirty="0" err="1"/>
              <a:t>android.widget.TextView</a:t>
            </a:r>
            <a:r>
              <a:rPr lang="tr-T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10105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268760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b="1" dirty="0" err="1"/>
              <a:t>class</a:t>
            </a:r>
            <a:r>
              <a:rPr lang="tr-TR" dirty="0"/>
              <a:t> </a:t>
            </a:r>
            <a:r>
              <a:rPr lang="tr-TR" dirty="0" err="1"/>
              <a:t>BenimAdapter</a:t>
            </a:r>
            <a:r>
              <a:rPr lang="tr-TR" dirty="0"/>
              <a:t> </a:t>
            </a:r>
            <a:r>
              <a:rPr lang="tr-TR" b="1" dirty="0" err="1"/>
              <a:t>extends</a:t>
            </a:r>
            <a:r>
              <a:rPr lang="tr-TR" dirty="0"/>
              <a:t> </a:t>
            </a:r>
            <a:r>
              <a:rPr lang="tr-TR" dirty="0" err="1"/>
              <a:t>BaseAdapter</a:t>
            </a:r>
            <a:r>
              <a:rPr lang="tr-TR" dirty="0"/>
              <a:t> {</a:t>
            </a:r>
          </a:p>
          <a:p>
            <a:r>
              <a:rPr lang="tr-TR" sz="2000" i="1" dirty="0"/>
              <a:t>Oluşturduğumuz </a:t>
            </a:r>
            <a:r>
              <a:rPr lang="tr-TR" sz="2000" i="1" dirty="0" err="1"/>
              <a:t>adapter</a:t>
            </a:r>
            <a:r>
              <a:rPr lang="tr-TR" sz="2000" i="1" dirty="0"/>
              <a:t> sınıfı </a:t>
            </a:r>
            <a:r>
              <a:rPr lang="tr-TR" sz="2000" i="1" dirty="0" err="1"/>
              <a:t>BaseAdapter</a:t>
            </a:r>
            <a:r>
              <a:rPr lang="tr-TR" sz="2000" i="1" dirty="0"/>
              <a:t> sınıfından miras almalıdır. </a:t>
            </a:r>
            <a:r>
              <a:rPr lang="tr-TR" sz="2000" i="1" dirty="0" err="1"/>
              <a:t>BaseAdapter</a:t>
            </a:r>
            <a:r>
              <a:rPr lang="tr-TR" sz="2000" i="1" dirty="0"/>
              <a:t> sınıfı içerisinde 4 adet </a:t>
            </a:r>
            <a:r>
              <a:rPr lang="tr-TR" sz="2000" i="1" dirty="0" err="1"/>
              <a:t>Abstract</a:t>
            </a:r>
            <a:r>
              <a:rPr lang="tr-TR" sz="2000" i="1" dirty="0"/>
              <a:t> sınıfın tanımlanması gerekir.</a:t>
            </a:r>
          </a:p>
          <a:p>
            <a:r>
              <a:rPr lang="tr-TR" dirty="0"/>
              <a:t>	   </a:t>
            </a:r>
            <a:r>
              <a:rPr lang="tr-TR" b="1" dirty="0" err="1"/>
              <a:t>private</a:t>
            </a:r>
            <a:r>
              <a:rPr lang="tr-TR" dirty="0"/>
              <a:t> </a:t>
            </a:r>
            <a:r>
              <a:rPr lang="tr-TR" dirty="0" err="1"/>
              <a:t>LayoutInflater</a:t>
            </a:r>
            <a:r>
              <a:rPr lang="tr-TR" dirty="0"/>
              <a:t> </a:t>
            </a:r>
            <a:r>
              <a:rPr lang="tr-TR" dirty="0" err="1"/>
              <a:t>inf</a:t>
            </a:r>
            <a:r>
              <a:rPr lang="tr-TR" dirty="0"/>
              <a:t>;</a:t>
            </a:r>
          </a:p>
          <a:p>
            <a:r>
              <a:rPr lang="tr-TR" dirty="0"/>
              <a:t>	   </a:t>
            </a:r>
            <a:r>
              <a:rPr lang="tr-TR" b="1" dirty="0" err="1"/>
              <a:t>private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&lt;isim&gt; ismi</a:t>
            </a:r>
            <a:r>
              <a:rPr lang="tr-TR" dirty="0" smtClean="0"/>
              <a:t>;</a:t>
            </a:r>
          </a:p>
          <a:p>
            <a:r>
              <a:rPr lang="tr-TR" dirty="0" smtClean="0"/>
              <a:t>	   </a:t>
            </a:r>
            <a:r>
              <a:rPr lang="tr-TR" b="1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content</a:t>
            </a:r>
            <a:r>
              <a:rPr lang="tr-TR" dirty="0" smtClean="0"/>
              <a:t>;</a:t>
            </a:r>
            <a:endParaRPr lang="tr-TR" dirty="0"/>
          </a:p>
          <a:p>
            <a:r>
              <a:rPr lang="tr-TR" sz="2000" i="1" dirty="0" err="1"/>
              <a:t>Adapter</a:t>
            </a:r>
            <a:r>
              <a:rPr lang="tr-TR" sz="2000" i="1" dirty="0"/>
              <a:t> içerisinde gruplanacak sınıf içerisinde bu sınıftan oluşturulan nesnenin alınacağı örnek tanımlanıyor.</a:t>
            </a:r>
          </a:p>
          <a:p>
            <a:r>
              <a:rPr lang="tr-TR" dirty="0"/>
              <a:t>	   Activity </a:t>
            </a:r>
            <a:r>
              <a:rPr lang="tr-TR" dirty="0" err="1"/>
              <a:t>ornek</a:t>
            </a:r>
            <a:r>
              <a:rPr lang="tr-TR" dirty="0"/>
              <a:t>; </a:t>
            </a:r>
            <a:endParaRPr lang="tr-TR" dirty="0" smtClean="0"/>
          </a:p>
          <a:p>
            <a:r>
              <a:rPr lang="tr-TR" sz="2000" i="1" dirty="0" err="1"/>
              <a:t>Adapter</a:t>
            </a:r>
            <a:r>
              <a:rPr lang="tr-TR" sz="2000" i="1" dirty="0"/>
              <a:t>’ in tanımlandığı </a:t>
            </a:r>
            <a:r>
              <a:rPr lang="tr-TR" sz="2000" i="1" dirty="0" err="1"/>
              <a:t>activity’nin</a:t>
            </a:r>
            <a:r>
              <a:rPr lang="tr-TR" sz="2000" i="1" dirty="0"/>
              <a:t> bilgilerinin tutulacağı değişken belirlenir</a:t>
            </a:r>
            <a:r>
              <a:rPr lang="tr-TR" sz="2000" i="1" dirty="0" smtClean="0"/>
              <a:t>.</a:t>
            </a:r>
            <a:endParaRPr lang="tr-TR" dirty="0"/>
          </a:p>
          <a:p>
            <a:r>
              <a:rPr lang="tr-TR" dirty="0"/>
              <a:t>	</a:t>
            </a:r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dirty="0" err="1" smtClean="0"/>
              <a:t>BenimAdapter</a:t>
            </a:r>
            <a:r>
              <a:rPr lang="tr-TR" dirty="0" smtClean="0"/>
              <a:t>(</a:t>
            </a:r>
            <a:r>
              <a:rPr lang="tr-TR" dirty="0" err="1" smtClean="0"/>
              <a:t>Context</a:t>
            </a:r>
            <a:r>
              <a:rPr lang="tr-TR" dirty="0"/>
              <a:t> </a:t>
            </a:r>
            <a:r>
              <a:rPr lang="tr-TR" dirty="0" err="1" smtClean="0"/>
              <a:t>content</a:t>
            </a:r>
            <a:r>
              <a:rPr lang="tr-TR" dirty="0" smtClean="0"/>
              <a:t>, </a:t>
            </a:r>
            <a:r>
              <a:rPr lang="tr-TR" dirty="0" err="1" smtClean="0"/>
              <a:t>ArrayList</a:t>
            </a:r>
            <a:r>
              <a:rPr lang="tr-TR" dirty="0" smtClean="0"/>
              <a:t>&lt;isim</a:t>
            </a:r>
            <a:r>
              <a:rPr lang="tr-TR" dirty="0"/>
              <a:t>&gt; </a:t>
            </a:r>
            <a:r>
              <a:rPr lang="tr-TR" dirty="0" smtClean="0"/>
              <a:t>ismi) </a:t>
            </a:r>
            <a:r>
              <a:rPr lang="tr-TR" dirty="0"/>
              <a:t>{</a:t>
            </a:r>
          </a:p>
          <a:p>
            <a:r>
              <a:rPr lang="tr-TR" dirty="0"/>
              <a:t>		</a:t>
            </a:r>
            <a:r>
              <a:rPr lang="tr-TR" dirty="0" err="1" smtClean="0"/>
              <a:t>this.content</a:t>
            </a:r>
            <a:r>
              <a:rPr lang="tr-TR" dirty="0" smtClean="0"/>
              <a:t>=</a:t>
            </a:r>
            <a:r>
              <a:rPr lang="tr-TR" dirty="0" err="1" smtClean="0"/>
              <a:t>content</a:t>
            </a:r>
            <a:r>
              <a:rPr lang="tr-TR" dirty="0" smtClean="0"/>
              <a:t>;</a:t>
            </a:r>
            <a:endParaRPr lang="tr-TR" dirty="0"/>
          </a:p>
          <a:p>
            <a:r>
              <a:rPr lang="tr-TR" dirty="0"/>
              <a:t>		</a:t>
            </a:r>
            <a:r>
              <a:rPr lang="tr-TR" dirty="0" err="1" smtClean="0"/>
              <a:t>this.ismi</a:t>
            </a:r>
            <a:r>
              <a:rPr lang="tr-TR" dirty="0" smtClean="0"/>
              <a:t>=ismi;</a:t>
            </a:r>
            <a:r>
              <a:rPr lang="tr-TR" dirty="0"/>
              <a:t>	</a:t>
            </a:r>
          </a:p>
          <a:p>
            <a:r>
              <a:rPr lang="tr-TR" sz="2000" i="1" dirty="0" err="1"/>
              <a:t>Adapter</a:t>
            </a:r>
            <a:r>
              <a:rPr lang="tr-TR" sz="2000" i="1" dirty="0"/>
              <a:t> tanımlandığında tanımlandığı yer ve kullanılan sınıfın alındığı </a:t>
            </a:r>
            <a:r>
              <a:rPr lang="tr-TR" sz="2000" i="1" dirty="0" err="1"/>
              <a:t>metod</a:t>
            </a:r>
            <a:endParaRPr lang="tr-TR" sz="2000" i="1" dirty="0"/>
          </a:p>
          <a:p>
            <a:r>
              <a:rPr lang="tr-TR" dirty="0"/>
              <a:t>	</a:t>
            </a: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662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556792"/>
            <a:ext cx="74168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@</a:t>
            </a:r>
            <a:r>
              <a:rPr lang="tr-TR" dirty="0" err="1"/>
              <a:t>Override</a:t>
            </a:r>
            <a:endParaRPr lang="tr-TR" dirty="0"/>
          </a:p>
          <a:p>
            <a:r>
              <a:rPr lang="tr-TR" dirty="0"/>
              <a:t>	   </a:t>
            </a:r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b="1" dirty="0" err="1"/>
              <a:t>int</a:t>
            </a:r>
            <a:r>
              <a:rPr lang="tr-TR" dirty="0"/>
              <a:t> </a:t>
            </a:r>
            <a:r>
              <a:rPr lang="tr-TR" dirty="0" err="1"/>
              <a:t>getCount</a:t>
            </a:r>
            <a:r>
              <a:rPr lang="tr-TR" dirty="0"/>
              <a:t>() {</a:t>
            </a:r>
          </a:p>
          <a:p>
            <a:r>
              <a:rPr lang="tr-TR" dirty="0"/>
              <a:t>	      </a:t>
            </a:r>
            <a:r>
              <a:rPr lang="tr-TR" b="1" dirty="0" err="1"/>
              <a:t>return</a:t>
            </a:r>
            <a:r>
              <a:rPr lang="tr-TR" dirty="0"/>
              <a:t> </a:t>
            </a:r>
            <a:r>
              <a:rPr lang="tr-TR" dirty="0" err="1"/>
              <a:t>ismi.size</a:t>
            </a:r>
            <a:r>
              <a:rPr lang="tr-TR" dirty="0"/>
              <a:t>();</a:t>
            </a:r>
          </a:p>
          <a:p>
            <a:r>
              <a:rPr lang="tr-TR" sz="1800" i="1" dirty="0" smtClean="0"/>
              <a:t>Listede </a:t>
            </a:r>
            <a:r>
              <a:rPr lang="tr-TR" sz="1800" i="1" dirty="0"/>
              <a:t>kaç eleman olduğunun döndürüldüğü </a:t>
            </a:r>
            <a:r>
              <a:rPr lang="tr-TR" sz="1800" i="1" dirty="0" smtClean="0"/>
              <a:t>metot</a:t>
            </a:r>
            <a:endParaRPr lang="tr-TR" sz="1800" i="1" dirty="0"/>
          </a:p>
          <a:p>
            <a:r>
              <a:rPr lang="tr-TR" dirty="0"/>
              <a:t>	   </a:t>
            </a:r>
            <a:r>
              <a:rPr lang="tr-TR" dirty="0" smtClean="0"/>
              <a:t>}</a:t>
            </a:r>
            <a:endParaRPr lang="tr-TR" dirty="0"/>
          </a:p>
          <a:p>
            <a:r>
              <a:rPr lang="tr-TR" dirty="0"/>
              <a:t>	   @</a:t>
            </a:r>
            <a:r>
              <a:rPr lang="tr-TR" dirty="0" err="1"/>
              <a:t>Override</a:t>
            </a:r>
            <a:endParaRPr lang="tr-TR" dirty="0"/>
          </a:p>
          <a:p>
            <a:r>
              <a:rPr lang="tr-TR" dirty="0"/>
              <a:t>	   </a:t>
            </a:r>
            <a:r>
              <a:rPr lang="tr-TR" b="1" dirty="0" err="1"/>
              <a:t>public</a:t>
            </a:r>
            <a:r>
              <a:rPr lang="tr-TR" dirty="0"/>
              <a:t> isim </a:t>
            </a:r>
            <a:r>
              <a:rPr lang="tr-TR" dirty="0" err="1"/>
              <a:t>getItem</a:t>
            </a:r>
            <a:r>
              <a:rPr lang="tr-TR" dirty="0"/>
              <a:t>(</a:t>
            </a:r>
            <a:r>
              <a:rPr lang="tr-TR" b="1" dirty="0" err="1"/>
              <a:t>int</a:t>
            </a:r>
            <a:r>
              <a:rPr lang="tr-TR" dirty="0"/>
              <a:t> indis) {</a:t>
            </a:r>
          </a:p>
          <a:p>
            <a:r>
              <a:rPr lang="tr-TR" dirty="0"/>
              <a:t>	     </a:t>
            </a:r>
            <a:r>
              <a:rPr lang="tr-TR" b="1" dirty="0" err="1"/>
              <a:t>return</a:t>
            </a:r>
            <a:r>
              <a:rPr lang="tr-TR" dirty="0"/>
              <a:t> </a:t>
            </a:r>
            <a:r>
              <a:rPr lang="tr-TR" dirty="0" err="1"/>
              <a:t>ismi.get</a:t>
            </a:r>
            <a:r>
              <a:rPr lang="tr-TR" dirty="0"/>
              <a:t>(indis);</a:t>
            </a:r>
          </a:p>
          <a:p>
            <a:r>
              <a:rPr lang="tr-TR" sz="1800" i="1" dirty="0"/>
              <a:t>listede indis değeri gönderildiğinde elemanı döndüren </a:t>
            </a:r>
            <a:r>
              <a:rPr lang="tr-TR" sz="1800" i="1" dirty="0" smtClean="0"/>
              <a:t>metot</a:t>
            </a:r>
            <a:endParaRPr lang="tr-TR" sz="1800" i="1" dirty="0"/>
          </a:p>
          <a:p>
            <a:r>
              <a:rPr lang="tr-TR" dirty="0"/>
              <a:t>	   </a:t>
            </a:r>
            <a:r>
              <a:rPr lang="tr-TR" dirty="0" smtClean="0"/>
              <a:t>}</a:t>
            </a:r>
            <a:endParaRPr lang="tr-TR" dirty="0"/>
          </a:p>
          <a:p>
            <a:r>
              <a:rPr lang="tr-TR" dirty="0"/>
              <a:t>	   @</a:t>
            </a:r>
            <a:r>
              <a:rPr lang="tr-TR" dirty="0" err="1"/>
              <a:t>Override</a:t>
            </a:r>
            <a:endParaRPr lang="tr-TR" dirty="0"/>
          </a:p>
          <a:p>
            <a:r>
              <a:rPr lang="tr-TR" dirty="0"/>
              <a:t>	   </a:t>
            </a:r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b="1" dirty="0" err="1"/>
              <a:t>long</a:t>
            </a:r>
            <a:r>
              <a:rPr lang="tr-TR" dirty="0"/>
              <a:t> </a:t>
            </a:r>
            <a:r>
              <a:rPr lang="tr-TR" dirty="0" err="1"/>
              <a:t>getItemId</a:t>
            </a:r>
            <a:r>
              <a:rPr lang="tr-TR" dirty="0"/>
              <a:t>(</a:t>
            </a:r>
            <a:r>
              <a:rPr lang="tr-TR" b="1" dirty="0" err="1"/>
              <a:t>int</a:t>
            </a:r>
            <a:r>
              <a:rPr lang="tr-TR" dirty="0"/>
              <a:t> indis) {</a:t>
            </a:r>
          </a:p>
          <a:p>
            <a:r>
              <a:rPr lang="tr-TR" dirty="0"/>
              <a:t>	      </a:t>
            </a:r>
            <a:r>
              <a:rPr lang="tr-TR" b="1" dirty="0" err="1"/>
              <a:t>return</a:t>
            </a:r>
            <a:r>
              <a:rPr lang="tr-TR" dirty="0"/>
              <a:t> indis;</a:t>
            </a:r>
          </a:p>
          <a:p>
            <a:r>
              <a:rPr lang="tr-TR" dirty="0"/>
              <a:t>	   </a:t>
            </a: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923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556792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 @</a:t>
            </a:r>
            <a:r>
              <a:rPr lang="tr-TR" dirty="0" err="1"/>
              <a:t>Override</a:t>
            </a:r>
            <a:endParaRPr lang="tr-TR" dirty="0"/>
          </a:p>
          <a:p>
            <a:r>
              <a:rPr lang="tr-TR" dirty="0"/>
              <a:t>	</a:t>
            </a:r>
            <a:r>
              <a:rPr lang="tr-TR" b="1" dirty="0" err="1" smtClean="0"/>
              <a:t>public</a:t>
            </a:r>
            <a:r>
              <a:rPr lang="tr-TR" dirty="0" smtClean="0"/>
              <a:t>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getView</a:t>
            </a:r>
            <a:r>
              <a:rPr lang="tr-TR" dirty="0"/>
              <a:t>(</a:t>
            </a:r>
            <a:r>
              <a:rPr lang="tr-TR" b="1" dirty="0" err="1"/>
              <a:t>int</a:t>
            </a:r>
            <a:r>
              <a:rPr lang="tr-TR" dirty="0"/>
              <a:t> indis, </a:t>
            </a:r>
            <a:r>
              <a:rPr lang="tr-TR" dirty="0" err="1"/>
              <a:t>View</a:t>
            </a:r>
            <a:r>
              <a:rPr lang="tr-TR" dirty="0"/>
              <a:t> v, </a:t>
            </a:r>
            <a:r>
              <a:rPr lang="tr-TR" dirty="0" err="1"/>
              <a:t>ViewGroup</a:t>
            </a:r>
            <a:r>
              <a:rPr lang="tr-TR" dirty="0"/>
              <a:t> arg2) {</a:t>
            </a:r>
          </a:p>
          <a:p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dirty="0" err="1"/>
              <a:t>if</a:t>
            </a:r>
            <a:r>
              <a:rPr lang="tr-TR" dirty="0"/>
              <a:t>(</a:t>
            </a:r>
            <a:r>
              <a:rPr lang="tr-TR" dirty="0" err="1"/>
              <a:t>null</a:t>
            </a:r>
            <a:r>
              <a:rPr lang="tr-TR" dirty="0"/>
              <a:t>==v) </a:t>
            </a:r>
            <a:r>
              <a:rPr lang="tr-TR" dirty="0" smtClean="0"/>
              <a:t>		  	v=</a:t>
            </a:r>
            <a:r>
              <a:rPr lang="tr-TR" dirty="0" err="1" smtClean="0"/>
              <a:t>View.</a:t>
            </a:r>
            <a:r>
              <a:rPr lang="tr-TR" i="1" dirty="0" err="1" smtClean="0"/>
              <a:t>inflate</a:t>
            </a:r>
            <a:r>
              <a:rPr lang="tr-TR" i="1" dirty="0" smtClean="0"/>
              <a:t>(</a:t>
            </a:r>
            <a:r>
              <a:rPr lang="tr-TR" i="1" dirty="0" err="1" smtClean="0"/>
              <a:t>content,R.layout.arkaplan,null</a:t>
            </a:r>
            <a:r>
              <a:rPr lang="tr-TR" i="1" dirty="0"/>
              <a:t>); </a:t>
            </a:r>
            <a:r>
              <a:rPr lang="tr-TR" dirty="0"/>
              <a:t>	</a:t>
            </a:r>
            <a:r>
              <a:rPr lang="tr-TR" dirty="0" smtClean="0"/>
              <a:t>      	</a:t>
            </a:r>
            <a:r>
              <a:rPr lang="tr-TR" dirty="0" err="1" smtClean="0"/>
              <a:t>TextView</a:t>
            </a:r>
            <a:r>
              <a:rPr lang="tr-TR" dirty="0" smtClean="0"/>
              <a:t> </a:t>
            </a:r>
            <a:r>
              <a:rPr lang="tr-TR" dirty="0"/>
              <a:t>ad = (</a:t>
            </a:r>
            <a:r>
              <a:rPr lang="tr-TR" dirty="0" err="1"/>
              <a:t>TextView</a:t>
            </a:r>
            <a:r>
              <a:rPr lang="tr-TR" dirty="0"/>
              <a:t>) </a:t>
            </a:r>
            <a:r>
              <a:rPr lang="tr-TR" dirty="0" err="1"/>
              <a:t>v.findViewById</a:t>
            </a:r>
            <a:r>
              <a:rPr lang="tr-TR" dirty="0"/>
              <a:t>(</a:t>
            </a:r>
            <a:r>
              <a:rPr lang="tr-TR" dirty="0" err="1"/>
              <a:t>R.id.</a:t>
            </a:r>
            <a:r>
              <a:rPr lang="tr-TR" i="1" dirty="0" err="1"/>
              <a:t>ad</a:t>
            </a:r>
            <a:r>
              <a:rPr lang="tr-TR" dirty="0"/>
              <a:t>); </a:t>
            </a:r>
          </a:p>
          <a:p>
            <a:r>
              <a:rPr lang="tr-TR" dirty="0"/>
              <a:t>	</a:t>
            </a:r>
            <a:r>
              <a:rPr lang="tr-TR" dirty="0" err="1" smtClean="0"/>
              <a:t>TextView</a:t>
            </a:r>
            <a:r>
              <a:rPr lang="tr-TR" dirty="0" smtClean="0"/>
              <a:t> </a:t>
            </a:r>
            <a:r>
              <a:rPr lang="tr-TR" dirty="0" err="1"/>
              <a:t>soyad</a:t>
            </a:r>
            <a:r>
              <a:rPr lang="tr-TR" dirty="0"/>
              <a:t> = (</a:t>
            </a:r>
            <a:r>
              <a:rPr lang="tr-TR" dirty="0" err="1"/>
              <a:t>TextView</a:t>
            </a:r>
            <a:r>
              <a:rPr lang="tr-TR" dirty="0"/>
              <a:t>) </a:t>
            </a:r>
            <a:r>
              <a:rPr lang="tr-TR" dirty="0" err="1"/>
              <a:t>v.findViewById</a:t>
            </a:r>
            <a:r>
              <a:rPr lang="tr-TR" dirty="0"/>
              <a:t>(</a:t>
            </a:r>
            <a:r>
              <a:rPr lang="tr-TR" dirty="0" err="1"/>
              <a:t>R.id.</a:t>
            </a:r>
            <a:r>
              <a:rPr lang="tr-TR" i="1" dirty="0" err="1"/>
              <a:t>soyad</a:t>
            </a:r>
            <a:r>
              <a:rPr lang="tr-TR" dirty="0"/>
              <a:t>); </a:t>
            </a:r>
          </a:p>
          <a:p>
            <a:r>
              <a:rPr lang="tr-TR" dirty="0"/>
              <a:t>		      isim isi = </a:t>
            </a:r>
            <a:r>
              <a:rPr lang="tr-TR" dirty="0" err="1"/>
              <a:t>ismi.get</a:t>
            </a:r>
            <a:r>
              <a:rPr lang="tr-TR" dirty="0"/>
              <a:t>(indis);</a:t>
            </a:r>
          </a:p>
          <a:p>
            <a:r>
              <a:rPr lang="tr-TR" dirty="0"/>
              <a:t>		      </a:t>
            </a:r>
            <a:r>
              <a:rPr lang="tr-TR" dirty="0" err="1"/>
              <a:t>ad.setText</a:t>
            </a:r>
            <a:r>
              <a:rPr lang="tr-TR" dirty="0"/>
              <a:t>(</a:t>
            </a:r>
            <a:r>
              <a:rPr lang="tr-TR" dirty="0" err="1"/>
              <a:t>isi.getAd</a:t>
            </a:r>
            <a:r>
              <a:rPr lang="tr-TR" dirty="0"/>
              <a:t>());</a:t>
            </a:r>
          </a:p>
          <a:p>
            <a:r>
              <a:rPr lang="tr-TR" dirty="0"/>
              <a:t>		      </a:t>
            </a:r>
            <a:r>
              <a:rPr lang="tr-TR" dirty="0" err="1"/>
              <a:t>soyad.setText</a:t>
            </a:r>
            <a:r>
              <a:rPr lang="tr-TR" dirty="0"/>
              <a:t>(</a:t>
            </a:r>
            <a:r>
              <a:rPr lang="tr-TR" dirty="0" err="1"/>
              <a:t>isi.getSoyad</a:t>
            </a:r>
            <a:r>
              <a:rPr lang="tr-TR" dirty="0"/>
              <a:t>());</a:t>
            </a:r>
          </a:p>
          <a:p>
            <a:r>
              <a:rPr lang="tr-TR" sz="1800" i="1" dirty="0"/>
              <a:t>listenin kullandığı </a:t>
            </a:r>
            <a:r>
              <a:rPr lang="tr-TR" sz="1800" i="1" dirty="0" err="1"/>
              <a:t>layout</a:t>
            </a:r>
            <a:r>
              <a:rPr lang="tr-TR" sz="1800" i="1" dirty="0"/>
              <a:t> üzerindeki yapıları kullanarak listeyi dolduran </a:t>
            </a:r>
            <a:r>
              <a:rPr lang="tr-TR" sz="1800" i="1" dirty="0" err="1"/>
              <a:t>metod</a:t>
            </a:r>
            <a:endParaRPr lang="tr-TR" sz="1800" i="1" dirty="0"/>
          </a:p>
          <a:p>
            <a:r>
              <a:rPr lang="tr-TR" dirty="0"/>
              <a:t>		      </a:t>
            </a:r>
            <a:r>
              <a:rPr lang="tr-TR" b="1" dirty="0" err="1"/>
              <a:t>return</a:t>
            </a:r>
            <a:r>
              <a:rPr lang="tr-TR" dirty="0"/>
              <a:t> v;</a:t>
            </a:r>
          </a:p>
          <a:p>
            <a:r>
              <a:rPr lang="tr-TR" dirty="0"/>
              <a:t>	   }</a:t>
            </a:r>
          </a:p>
          <a:p>
            <a:r>
              <a:rPr lang="tr-TR" dirty="0"/>
              <a:t> </a:t>
            </a: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36143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708920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;</a:t>
            </a:r>
          </a:p>
          <a:p>
            <a:r>
              <a:rPr lang="tr-TR" dirty="0" err="1" smtClean="0"/>
              <a:t>ListView</a:t>
            </a:r>
            <a:r>
              <a:rPr lang="tr-TR" dirty="0" smtClean="0"/>
              <a:t> </a:t>
            </a:r>
            <a:r>
              <a:rPr lang="tr-TR" dirty="0"/>
              <a:t>liste;</a:t>
            </a:r>
          </a:p>
          <a:p>
            <a:r>
              <a:rPr lang="tr-TR" dirty="0" err="1" smtClean="0"/>
              <a:t>BenimAdapter</a:t>
            </a:r>
            <a:r>
              <a:rPr lang="tr-TR" dirty="0" smtClean="0"/>
              <a:t> </a:t>
            </a:r>
            <a:r>
              <a:rPr lang="tr-TR" dirty="0" err="1"/>
              <a:t>adapter</a:t>
            </a:r>
            <a:r>
              <a:rPr lang="tr-TR" dirty="0"/>
              <a:t>;</a:t>
            </a:r>
          </a:p>
          <a:p>
            <a:r>
              <a:rPr lang="tr-TR" dirty="0"/>
              <a:t> </a:t>
            </a:r>
          </a:p>
          <a:p>
            <a:r>
              <a:rPr lang="tr-TR" dirty="0" smtClean="0"/>
              <a:t>@</a:t>
            </a:r>
            <a:r>
              <a:rPr lang="tr-TR" dirty="0" err="1"/>
              <a:t>Override</a:t>
            </a:r>
            <a:endParaRPr lang="tr-TR" dirty="0"/>
          </a:p>
          <a:p>
            <a:r>
              <a:rPr lang="tr-TR" b="1" dirty="0" err="1" smtClean="0"/>
              <a:t>protected</a:t>
            </a:r>
            <a:r>
              <a:rPr lang="tr-TR" dirty="0" smtClean="0"/>
              <a:t> </a:t>
            </a:r>
            <a:r>
              <a:rPr lang="tr-TR" b="1" dirty="0" err="1"/>
              <a:t>void</a:t>
            </a:r>
            <a:r>
              <a:rPr lang="tr-TR" dirty="0"/>
              <a:t> </a:t>
            </a:r>
            <a:r>
              <a:rPr lang="tr-TR" dirty="0" err="1"/>
              <a:t>onCreate</a:t>
            </a:r>
            <a:r>
              <a:rPr lang="tr-TR" dirty="0"/>
              <a:t>(Bundle </a:t>
            </a:r>
            <a:r>
              <a:rPr lang="tr-TR" dirty="0" err="1"/>
              <a:t>savedInstanceState</a:t>
            </a:r>
            <a:r>
              <a:rPr lang="tr-TR" dirty="0"/>
              <a:t>) {</a:t>
            </a:r>
          </a:p>
          <a:p>
            <a:r>
              <a:rPr lang="tr-TR" dirty="0"/>
              <a:t>	</a:t>
            </a:r>
            <a:r>
              <a:rPr lang="tr-TR" b="1" dirty="0" err="1"/>
              <a:t>super</a:t>
            </a:r>
            <a:r>
              <a:rPr lang="tr-TR" dirty="0" err="1"/>
              <a:t>.onCreate</a:t>
            </a:r>
            <a:r>
              <a:rPr lang="tr-TR" dirty="0"/>
              <a:t>(</a:t>
            </a:r>
            <a:r>
              <a:rPr lang="tr-TR" dirty="0" err="1"/>
              <a:t>savedInstanceState</a:t>
            </a:r>
            <a:r>
              <a:rPr lang="tr-TR" dirty="0"/>
              <a:t>);</a:t>
            </a:r>
          </a:p>
          <a:p>
            <a:r>
              <a:rPr lang="tr-TR" dirty="0"/>
              <a:t>	</a:t>
            </a:r>
            <a:r>
              <a:rPr lang="tr-TR" dirty="0" err="1"/>
              <a:t>setContentView</a:t>
            </a:r>
            <a:r>
              <a:rPr lang="tr-TR" dirty="0"/>
              <a:t>(</a:t>
            </a:r>
            <a:r>
              <a:rPr lang="tr-TR" dirty="0" err="1"/>
              <a:t>R.layout.</a:t>
            </a:r>
            <a:r>
              <a:rPr lang="tr-TR" i="1" dirty="0" err="1"/>
              <a:t>activity_main</a:t>
            </a:r>
            <a:r>
              <a:rPr lang="tr-TR" dirty="0" smtClean="0"/>
              <a:t>);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323528" y="1573341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Oluşturulan </a:t>
            </a:r>
            <a:r>
              <a:rPr lang="tr-TR" dirty="0" err="1"/>
              <a:t>adapter</a:t>
            </a:r>
            <a:r>
              <a:rPr lang="tr-TR" dirty="0"/>
              <a:t> sınıfının tanımlandığı ana </a:t>
            </a:r>
            <a:r>
              <a:rPr lang="tr-TR" dirty="0" err="1"/>
              <a:t>activity’de</a:t>
            </a:r>
            <a:r>
              <a:rPr lang="tr-TR" dirty="0"/>
              <a:t> </a:t>
            </a:r>
            <a:r>
              <a:rPr lang="tr-TR" dirty="0" err="1"/>
              <a:t>listview’e</a:t>
            </a:r>
            <a:r>
              <a:rPr lang="tr-TR" dirty="0"/>
              <a:t> </a:t>
            </a:r>
            <a:r>
              <a:rPr lang="tr-TR" dirty="0" err="1"/>
              <a:t>adapterin</a:t>
            </a:r>
            <a:r>
              <a:rPr lang="tr-TR" dirty="0"/>
              <a:t> eklenmesi.</a:t>
            </a:r>
          </a:p>
        </p:txBody>
      </p:sp>
    </p:spTree>
    <p:extLst>
      <p:ext uri="{BB962C8B-B14F-4D97-AF65-F5344CB8AC3E}">
        <p14:creationId xmlns:p14="http://schemas.microsoft.com/office/powerpoint/2010/main" val="23544429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564904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</a:t>
            </a:r>
            <a:r>
              <a:rPr lang="tr-TR" b="1" dirty="0"/>
              <a:t>final</a:t>
            </a:r>
            <a:r>
              <a:rPr lang="tr-TR" dirty="0"/>
              <a:t> </a:t>
            </a:r>
            <a:r>
              <a:rPr lang="tr-TR" dirty="0" err="1" smtClean="0"/>
              <a:t>ArrayList</a:t>
            </a:r>
            <a:r>
              <a:rPr lang="tr-TR" dirty="0" smtClean="0"/>
              <a:t>&lt;isim</a:t>
            </a:r>
            <a:r>
              <a:rPr lang="tr-TR" dirty="0"/>
              <a:t>&gt; isimler = </a:t>
            </a:r>
            <a:r>
              <a:rPr lang="tr-TR" b="1" dirty="0" err="1"/>
              <a:t>new</a:t>
            </a:r>
            <a:r>
              <a:rPr lang="tr-TR" dirty="0"/>
              <a:t> </a:t>
            </a:r>
            <a:r>
              <a:rPr lang="tr-TR" dirty="0" err="1"/>
              <a:t>ArrayList</a:t>
            </a:r>
            <a:r>
              <a:rPr lang="tr-TR" dirty="0"/>
              <a:t>&lt;isim&gt;();</a:t>
            </a:r>
          </a:p>
          <a:p>
            <a:r>
              <a:rPr lang="tr-TR" dirty="0"/>
              <a:t>	</a:t>
            </a:r>
            <a:r>
              <a:rPr lang="tr-TR" dirty="0" err="1"/>
              <a:t>isimler.add</a:t>
            </a:r>
            <a:r>
              <a:rPr lang="tr-TR" dirty="0"/>
              <a:t>(</a:t>
            </a:r>
            <a:r>
              <a:rPr lang="tr-TR" b="1" dirty="0" err="1"/>
              <a:t>new</a:t>
            </a:r>
            <a:r>
              <a:rPr lang="tr-TR" dirty="0"/>
              <a:t> isim("</a:t>
            </a:r>
            <a:r>
              <a:rPr lang="tr-TR" dirty="0" err="1"/>
              <a:t>Ali","Gel</a:t>
            </a:r>
            <a:r>
              <a:rPr lang="tr-TR" dirty="0"/>
              <a:t>"));</a:t>
            </a:r>
          </a:p>
          <a:p>
            <a:r>
              <a:rPr lang="tr-TR" dirty="0"/>
              <a:t>	</a:t>
            </a:r>
            <a:r>
              <a:rPr lang="tr-TR" dirty="0" err="1"/>
              <a:t>isimler.add</a:t>
            </a:r>
            <a:r>
              <a:rPr lang="tr-TR" dirty="0"/>
              <a:t>(</a:t>
            </a:r>
            <a:r>
              <a:rPr lang="tr-TR" b="1" dirty="0" err="1"/>
              <a:t>new</a:t>
            </a:r>
            <a:r>
              <a:rPr lang="tr-TR" dirty="0"/>
              <a:t> isim("</a:t>
            </a:r>
            <a:r>
              <a:rPr lang="tr-TR" dirty="0" err="1"/>
              <a:t>Veli","Git</a:t>
            </a:r>
            <a:r>
              <a:rPr lang="tr-TR" dirty="0"/>
              <a:t>"));</a:t>
            </a:r>
          </a:p>
          <a:p>
            <a:endParaRPr lang="tr-TR" dirty="0"/>
          </a:p>
          <a:p>
            <a:r>
              <a:rPr lang="tr-TR" dirty="0"/>
              <a:t>	liste=(</a:t>
            </a:r>
            <a:r>
              <a:rPr lang="tr-TR" dirty="0" err="1"/>
              <a:t>ListView</a:t>
            </a:r>
            <a:r>
              <a:rPr lang="tr-TR" dirty="0"/>
              <a:t>) </a:t>
            </a:r>
            <a:r>
              <a:rPr lang="tr-TR" dirty="0" err="1"/>
              <a:t>findViewById</a:t>
            </a:r>
            <a:r>
              <a:rPr lang="tr-TR" dirty="0"/>
              <a:t>(</a:t>
            </a:r>
            <a:r>
              <a:rPr lang="tr-TR" dirty="0" err="1"/>
              <a:t>R.id.</a:t>
            </a:r>
            <a:r>
              <a:rPr lang="tr-TR" i="1" dirty="0" err="1"/>
              <a:t>liste</a:t>
            </a:r>
            <a:r>
              <a:rPr lang="tr-TR" dirty="0"/>
              <a:t>);</a:t>
            </a:r>
          </a:p>
          <a:p>
            <a:r>
              <a:rPr lang="tr-TR" dirty="0"/>
              <a:t>	</a:t>
            </a:r>
            <a:r>
              <a:rPr lang="tr-TR" dirty="0" err="1"/>
              <a:t>adapter</a:t>
            </a:r>
            <a:r>
              <a:rPr lang="tr-TR" dirty="0"/>
              <a:t>=</a:t>
            </a:r>
            <a:r>
              <a:rPr lang="tr-TR" b="1" dirty="0" err="1"/>
              <a:t>new</a:t>
            </a:r>
            <a:r>
              <a:rPr lang="tr-TR" dirty="0"/>
              <a:t> </a:t>
            </a:r>
            <a:r>
              <a:rPr lang="tr-TR" dirty="0" err="1" smtClean="0"/>
              <a:t>BenimAdapter</a:t>
            </a:r>
            <a:r>
              <a:rPr lang="tr-TR" dirty="0" smtClean="0"/>
              <a:t>(</a:t>
            </a:r>
            <a:r>
              <a:rPr lang="tr-TR" b="1" dirty="0" err="1" smtClean="0"/>
              <a:t>this</a:t>
            </a:r>
            <a:r>
              <a:rPr lang="tr-TR" dirty="0" smtClean="0"/>
              <a:t>, isimler</a:t>
            </a:r>
            <a:r>
              <a:rPr lang="tr-TR" dirty="0"/>
              <a:t>);</a:t>
            </a:r>
          </a:p>
          <a:p>
            <a:r>
              <a:rPr lang="tr-TR" dirty="0"/>
              <a:t>	</a:t>
            </a:r>
            <a:r>
              <a:rPr lang="tr-TR" dirty="0" err="1"/>
              <a:t>liste.setAdapter</a:t>
            </a:r>
            <a:r>
              <a:rPr lang="tr-TR" dirty="0"/>
              <a:t>(</a:t>
            </a:r>
            <a:r>
              <a:rPr lang="tr-TR" dirty="0" err="1"/>
              <a:t>adapter</a:t>
            </a:r>
            <a:r>
              <a:rPr lang="tr-TR" dirty="0"/>
              <a:t>);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23528" y="1573341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Oluşturulan </a:t>
            </a:r>
            <a:r>
              <a:rPr lang="tr-TR" dirty="0" err="1"/>
              <a:t>adapter</a:t>
            </a:r>
            <a:r>
              <a:rPr lang="tr-TR" dirty="0"/>
              <a:t> sınıfının tanımlandığı ana </a:t>
            </a:r>
            <a:r>
              <a:rPr lang="tr-TR" dirty="0" err="1"/>
              <a:t>activity’de</a:t>
            </a:r>
            <a:r>
              <a:rPr lang="tr-TR" dirty="0"/>
              <a:t> </a:t>
            </a:r>
            <a:r>
              <a:rPr lang="tr-TR" dirty="0" err="1"/>
              <a:t>listview’e</a:t>
            </a:r>
            <a:r>
              <a:rPr lang="tr-TR" dirty="0"/>
              <a:t> </a:t>
            </a:r>
            <a:r>
              <a:rPr lang="tr-TR" dirty="0" err="1"/>
              <a:t>adapterin</a:t>
            </a:r>
            <a:r>
              <a:rPr lang="tr-TR" dirty="0"/>
              <a:t> eklenmesi.</a:t>
            </a:r>
          </a:p>
        </p:txBody>
      </p:sp>
    </p:spTree>
    <p:extLst>
      <p:ext uri="{BB962C8B-B14F-4D97-AF65-F5344CB8AC3E}">
        <p14:creationId xmlns:p14="http://schemas.microsoft.com/office/powerpoint/2010/main" val="31310375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2564904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Adapter’in</a:t>
            </a:r>
            <a:r>
              <a:rPr lang="tr-TR" dirty="0"/>
              <a:t> içerisinde nesnenin nasıl listeleneceğini gösteren şablon dosyasının (</a:t>
            </a:r>
            <a:r>
              <a:rPr lang="tr-TR" dirty="0" err="1"/>
              <a:t>layout</a:t>
            </a:r>
            <a:r>
              <a:rPr lang="tr-TR" dirty="0"/>
              <a:t> altında </a:t>
            </a:r>
            <a:r>
              <a:rPr lang="tr-TR" dirty="0" err="1"/>
              <a:t>xml</a:t>
            </a:r>
            <a:r>
              <a:rPr lang="tr-TR" dirty="0"/>
              <a:t> dosyası) oluşturulması sağlanır.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Android</a:t>
            </a:r>
            <a:r>
              <a:rPr lang="tr-TR" dirty="0"/>
              <a:t>’ te hazır olarak gelen şablonlara ek olarak kendi şablonumuzu oluşturuyoruz. Android içerisinde hazır olarak gelen şablonlardan bazıları şu şekildedir:</a:t>
            </a:r>
          </a:p>
        </p:txBody>
      </p:sp>
    </p:spTree>
    <p:extLst>
      <p:ext uri="{BB962C8B-B14F-4D97-AF65-F5344CB8AC3E}">
        <p14:creationId xmlns:p14="http://schemas.microsoft.com/office/powerpoint/2010/main" val="12806267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Birden fazla Activity ile çalışmak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Yeni </a:t>
            </a:r>
            <a:r>
              <a:rPr lang="tr-TR" dirty="0" err="1"/>
              <a:t>activity</a:t>
            </a:r>
            <a:r>
              <a:rPr lang="tr-TR" dirty="0"/>
              <a:t> oluşturmak için en kısa yöntem </a:t>
            </a:r>
            <a:r>
              <a:rPr lang="tr-TR" dirty="0" err="1"/>
              <a:t>src</a:t>
            </a:r>
            <a:r>
              <a:rPr lang="tr-TR" dirty="0"/>
              <a:t> klasörü altında </a:t>
            </a:r>
            <a:r>
              <a:rPr lang="tr-TR" dirty="0" err="1"/>
              <a:t>yeralan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 dosyasının </a:t>
            </a:r>
            <a:r>
              <a:rPr lang="tr-TR" dirty="0" err="1"/>
              <a:t>kopyalarak</a:t>
            </a:r>
            <a:r>
              <a:rPr lang="tr-TR" dirty="0"/>
              <a:t> gerçekleştirmektir. Benzer şekilde </a:t>
            </a:r>
            <a:r>
              <a:rPr lang="tr-TR" dirty="0" err="1"/>
              <a:t>Layout</a:t>
            </a:r>
            <a:r>
              <a:rPr lang="tr-TR" dirty="0"/>
              <a:t> </a:t>
            </a:r>
            <a:r>
              <a:rPr lang="tr-TR" dirty="0" err="1"/>
              <a:t>dosyasıda</a:t>
            </a:r>
            <a:r>
              <a:rPr lang="tr-TR" dirty="0"/>
              <a:t> kopyalanarak çoğaltılır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Yada yeni bir </a:t>
            </a:r>
            <a:r>
              <a:rPr lang="tr-TR" dirty="0" err="1" smtClean="0"/>
              <a:t>class</a:t>
            </a:r>
            <a:r>
              <a:rPr lang="tr-TR" dirty="0" smtClean="0"/>
              <a:t> oluşturulur. Oluşturulan sınıf Activity sınıfından miras alır.</a:t>
            </a:r>
          </a:p>
          <a:p>
            <a:endParaRPr lang="tr-TR" dirty="0"/>
          </a:p>
          <a:p>
            <a:r>
              <a:rPr lang="tr-TR" dirty="0"/>
              <a:t>Oluşturulan dosyanın </a:t>
            </a:r>
            <a:r>
              <a:rPr lang="tr-TR" dirty="0" err="1"/>
              <a:t>AndroidManifest</a:t>
            </a:r>
            <a:r>
              <a:rPr lang="tr-TR" dirty="0"/>
              <a:t> dosyasına eklenmesi gerekmektedir. Bunun için </a:t>
            </a:r>
            <a:r>
              <a:rPr lang="tr-TR" dirty="0" err="1"/>
              <a:t>AndroidManifest</a:t>
            </a:r>
            <a:r>
              <a:rPr lang="tr-TR" dirty="0"/>
              <a:t> dosyası tıklandığında açılan pencere alt kısımda yer alan Application sekmesi tıklanır.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85411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Kendi oluşturacağımız şablon için içerisinde her satırda bir resim, bir yazı ve bir butonun olduğu bir </a:t>
            </a:r>
            <a:r>
              <a:rPr lang="tr-TR" dirty="0" err="1"/>
              <a:t>layout</a:t>
            </a:r>
            <a:r>
              <a:rPr lang="tr-TR" dirty="0"/>
              <a:t> tasarlıyoruz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sz="2000" dirty="0"/>
              <a:t>&lt;?</a:t>
            </a:r>
            <a:r>
              <a:rPr lang="tr-TR" sz="2000" dirty="0" err="1"/>
              <a:t>xml</a:t>
            </a:r>
            <a:r>
              <a:rPr lang="tr-TR" sz="2000" dirty="0"/>
              <a:t> </a:t>
            </a:r>
            <a:r>
              <a:rPr lang="tr-TR" sz="2000" dirty="0" err="1"/>
              <a:t>version</a:t>
            </a:r>
            <a:r>
              <a:rPr lang="tr-TR" sz="2000" dirty="0"/>
              <a:t>=</a:t>
            </a:r>
            <a:r>
              <a:rPr lang="tr-TR" sz="2000" i="1" dirty="0"/>
              <a:t>"1.0"</a:t>
            </a:r>
            <a:r>
              <a:rPr lang="tr-TR" sz="2000" dirty="0"/>
              <a:t> </a:t>
            </a:r>
            <a:r>
              <a:rPr lang="tr-TR" sz="2000" dirty="0" err="1"/>
              <a:t>encoding</a:t>
            </a:r>
            <a:r>
              <a:rPr lang="tr-TR" sz="2000" dirty="0"/>
              <a:t>=</a:t>
            </a:r>
            <a:r>
              <a:rPr lang="tr-TR" sz="2000" i="1" dirty="0"/>
              <a:t>"utf-8"</a:t>
            </a:r>
            <a:r>
              <a:rPr lang="tr-TR" sz="2000" dirty="0"/>
              <a:t>?&gt;</a:t>
            </a:r>
          </a:p>
          <a:p>
            <a:r>
              <a:rPr lang="tr-TR" sz="2000" dirty="0"/>
              <a:t>&lt;</a:t>
            </a:r>
            <a:r>
              <a:rPr lang="tr-TR" sz="2000" dirty="0" err="1"/>
              <a:t>LinearLayout</a:t>
            </a:r>
            <a:r>
              <a:rPr lang="tr-TR" sz="2000" dirty="0"/>
              <a:t> </a:t>
            </a:r>
            <a:r>
              <a:rPr lang="tr-TR" sz="2000" dirty="0" err="1"/>
              <a:t>xmlns:android</a:t>
            </a:r>
            <a:r>
              <a:rPr lang="tr-TR" sz="2000" dirty="0"/>
              <a:t>=</a:t>
            </a:r>
            <a:r>
              <a:rPr lang="tr-TR" sz="2000" i="1" dirty="0"/>
              <a:t>"http://schemas.android.com/</a:t>
            </a:r>
            <a:r>
              <a:rPr lang="tr-TR" sz="2000" i="1" dirty="0" err="1"/>
              <a:t>apk</a:t>
            </a:r>
            <a:r>
              <a:rPr lang="tr-TR" sz="2000" i="1" dirty="0"/>
              <a:t>/</a:t>
            </a:r>
            <a:r>
              <a:rPr lang="tr-TR" sz="2000" i="1" dirty="0" err="1"/>
              <a:t>res</a:t>
            </a:r>
            <a:r>
              <a:rPr lang="tr-TR" sz="2000" i="1" dirty="0"/>
              <a:t>/</a:t>
            </a:r>
            <a:r>
              <a:rPr lang="tr-TR" sz="2000" i="1" dirty="0" err="1"/>
              <a:t>android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android:layout_width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fill_parent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android:layout_height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wrap_content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android:orientation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horizontal</a:t>
            </a:r>
            <a:r>
              <a:rPr lang="tr-TR" sz="2000" i="1" dirty="0"/>
              <a:t>"</a:t>
            </a:r>
            <a:r>
              <a:rPr lang="tr-TR" sz="2000" dirty="0"/>
              <a:t> &gt;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    </a:t>
            </a:r>
            <a:r>
              <a:rPr lang="tr-TR" sz="2000" dirty="0"/>
              <a:t>&lt;</a:t>
            </a:r>
            <a:r>
              <a:rPr lang="tr-TR" sz="2000" dirty="0" err="1"/>
              <a:t>TextView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dirty="0" err="1"/>
              <a:t>android:id</a:t>
            </a:r>
            <a:r>
              <a:rPr lang="tr-TR" sz="2000" dirty="0"/>
              <a:t>=</a:t>
            </a:r>
            <a:r>
              <a:rPr lang="tr-TR" sz="2000" i="1" dirty="0"/>
              <a:t>"@+</a:t>
            </a:r>
            <a:r>
              <a:rPr lang="tr-TR" sz="2000" i="1" dirty="0" err="1"/>
              <a:t>id</a:t>
            </a:r>
            <a:r>
              <a:rPr lang="tr-TR" sz="2000" i="1" dirty="0"/>
              <a:t>/ad"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dirty="0" err="1"/>
              <a:t>android:layout_width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wrap_content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dirty="0" err="1"/>
              <a:t>android:layout_height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wrap_content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dirty="0" err="1"/>
              <a:t>android:gravity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center_vertical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u="sng" dirty="0" err="1"/>
              <a:t>android:text</a:t>
            </a:r>
            <a:r>
              <a:rPr lang="tr-TR" sz="2000" u="sng" dirty="0"/>
              <a:t>=</a:t>
            </a:r>
            <a:r>
              <a:rPr lang="tr-TR" sz="2000" i="1" u="sng" dirty="0"/>
              <a:t>"spor"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dirty="0" err="1"/>
              <a:t>android:textSize</a:t>
            </a:r>
            <a:r>
              <a:rPr lang="tr-TR" sz="2000" dirty="0"/>
              <a:t>=</a:t>
            </a:r>
            <a:r>
              <a:rPr lang="tr-TR" sz="2000" i="1" dirty="0"/>
              <a:t>"20sp"</a:t>
            </a:r>
            <a:r>
              <a:rPr lang="tr-TR" sz="2000" dirty="0"/>
              <a:t> </a:t>
            </a:r>
            <a:r>
              <a:rPr lang="tr-TR" sz="2000" dirty="0" smtClean="0"/>
              <a:t>/&gt;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5804608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Kendi oluşturacağımız şablon için içerisinde her satırda bir resim, bir yazı ve bir butonun olduğu bir </a:t>
            </a:r>
            <a:r>
              <a:rPr lang="tr-TR" dirty="0" err="1"/>
              <a:t>layout</a:t>
            </a:r>
            <a:r>
              <a:rPr lang="tr-TR" dirty="0"/>
              <a:t> tasarlıyoruz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sz="2000" dirty="0"/>
          </a:p>
          <a:p>
            <a:r>
              <a:rPr lang="tr-TR" sz="2000" dirty="0"/>
              <a:t>        &lt;</a:t>
            </a:r>
            <a:r>
              <a:rPr lang="tr-TR" sz="2000" dirty="0" err="1"/>
              <a:t>TextView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dirty="0" err="1"/>
              <a:t>android:id</a:t>
            </a:r>
            <a:r>
              <a:rPr lang="tr-TR" sz="2000" dirty="0"/>
              <a:t>=</a:t>
            </a:r>
            <a:r>
              <a:rPr lang="tr-TR" sz="2000" i="1" dirty="0"/>
              <a:t>"@+</a:t>
            </a:r>
            <a:r>
              <a:rPr lang="tr-TR" sz="2000" i="1" dirty="0" err="1"/>
              <a:t>id</a:t>
            </a:r>
            <a:r>
              <a:rPr lang="tr-TR" sz="2000" i="1" dirty="0"/>
              <a:t>/</a:t>
            </a:r>
            <a:r>
              <a:rPr lang="tr-TR" sz="2000" i="1" dirty="0" err="1"/>
              <a:t>soyad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dirty="0" err="1"/>
              <a:t>android:layout_width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wrap_content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dirty="0" err="1"/>
              <a:t>android:layout_height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wrap_content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    </a:t>
            </a:r>
            <a:r>
              <a:rPr lang="tr-TR" sz="2000" u="sng" dirty="0" err="1"/>
              <a:t>android:text</a:t>
            </a:r>
            <a:r>
              <a:rPr lang="tr-TR" sz="2000" u="sng" dirty="0"/>
              <a:t>=</a:t>
            </a:r>
            <a:r>
              <a:rPr lang="tr-TR" sz="2000" i="1" u="sng" dirty="0"/>
              <a:t>"</a:t>
            </a:r>
            <a:r>
              <a:rPr lang="tr-TR" sz="2000" i="1" u="sng" dirty="0" err="1"/>
              <a:t>stur</a:t>
            </a:r>
            <a:r>
              <a:rPr lang="tr-TR" sz="2000" i="1" u="sng" dirty="0"/>
              <a:t>"</a:t>
            </a:r>
            <a:r>
              <a:rPr lang="tr-TR" sz="2000" dirty="0"/>
              <a:t> /&gt;</a:t>
            </a:r>
          </a:p>
          <a:p>
            <a:r>
              <a:rPr lang="tr-TR" sz="2000" dirty="0"/>
              <a:t> 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&lt;/</a:t>
            </a:r>
            <a:r>
              <a:rPr lang="tr-TR" sz="2000" dirty="0" err="1"/>
              <a:t>LinearLayout</a:t>
            </a:r>
            <a:r>
              <a:rPr lang="tr-TR" sz="2000" dirty="0"/>
              <a:t>&gt;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498060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Oluşturduğumuz bu </a:t>
            </a:r>
            <a:r>
              <a:rPr lang="tr-TR" dirty="0" err="1"/>
              <a:t>arayüzü</a:t>
            </a:r>
            <a:r>
              <a:rPr lang="tr-TR" dirty="0"/>
              <a:t> “arayuz.xml” olarak kaydediyoruz.</a:t>
            </a:r>
          </a:p>
          <a:p>
            <a:r>
              <a:rPr lang="tr-TR" dirty="0"/>
              <a:t>Bu </a:t>
            </a:r>
            <a:r>
              <a:rPr lang="tr-TR" dirty="0" err="1"/>
              <a:t>arayüzün</a:t>
            </a:r>
            <a:r>
              <a:rPr lang="tr-TR" dirty="0"/>
              <a:t> içinde listeleneceği </a:t>
            </a:r>
            <a:r>
              <a:rPr lang="tr-TR" dirty="0" err="1"/>
              <a:t>ListView</a:t>
            </a:r>
            <a:r>
              <a:rPr lang="tr-TR" dirty="0"/>
              <a:t>’ in yer aldığı Ana </a:t>
            </a:r>
            <a:r>
              <a:rPr lang="tr-TR" dirty="0" err="1"/>
              <a:t>activity’de</a:t>
            </a:r>
            <a:r>
              <a:rPr lang="tr-TR" dirty="0"/>
              <a:t> gösterilecek </a:t>
            </a:r>
            <a:r>
              <a:rPr lang="tr-TR" dirty="0" err="1"/>
              <a:t>Layout’u</a:t>
            </a:r>
            <a:r>
              <a:rPr lang="tr-TR" dirty="0"/>
              <a:t> tasarlıyoruz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sz="2000" dirty="0"/>
              <a:t>&lt;</a:t>
            </a:r>
            <a:r>
              <a:rPr lang="tr-TR" sz="2000" dirty="0" err="1"/>
              <a:t>RelativeLayout</a:t>
            </a:r>
            <a:r>
              <a:rPr lang="tr-TR" sz="2000" dirty="0"/>
              <a:t> </a:t>
            </a:r>
            <a:r>
              <a:rPr lang="tr-TR" sz="2000" dirty="0" err="1"/>
              <a:t>xmlns:android</a:t>
            </a:r>
            <a:r>
              <a:rPr lang="tr-TR" sz="2000" dirty="0"/>
              <a:t>=</a:t>
            </a:r>
            <a:r>
              <a:rPr lang="tr-TR" sz="2000" i="1" dirty="0"/>
              <a:t>"http://schemas.android.com/</a:t>
            </a:r>
            <a:r>
              <a:rPr lang="tr-TR" sz="2000" i="1" dirty="0" err="1"/>
              <a:t>apk</a:t>
            </a:r>
            <a:r>
              <a:rPr lang="tr-TR" sz="2000" i="1" dirty="0"/>
              <a:t>/</a:t>
            </a:r>
            <a:r>
              <a:rPr lang="tr-TR" sz="2000" i="1" dirty="0" err="1"/>
              <a:t>res</a:t>
            </a:r>
            <a:r>
              <a:rPr lang="tr-TR" sz="2000" i="1" dirty="0"/>
              <a:t>/</a:t>
            </a:r>
            <a:r>
              <a:rPr lang="tr-TR" sz="2000" i="1" dirty="0" err="1"/>
              <a:t>android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xmlns:tools</a:t>
            </a:r>
            <a:r>
              <a:rPr lang="tr-TR" sz="2000" dirty="0"/>
              <a:t>=</a:t>
            </a:r>
            <a:r>
              <a:rPr lang="tr-TR" sz="2000" i="1" dirty="0"/>
              <a:t>"http://schemas.android.com/</a:t>
            </a:r>
            <a:r>
              <a:rPr lang="tr-TR" sz="2000" i="1" dirty="0" err="1"/>
              <a:t>tools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android:layout_width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match_parent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android:layout_height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match_parent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android:paddingBottom</a:t>
            </a:r>
            <a:r>
              <a:rPr lang="tr-TR" sz="2000" dirty="0"/>
              <a:t>=</a:t>
            </a:r>
            <a:r>
              <a:rPr lang="tr-TR" sz="2000" i="1" dirty="0"/>
              <a:t>"@</a:t>
            </a:r>
            <a:r>
              <a:rPr lang="tr-TR" sz="2000" i="1" dirty="0" err="1"/>
              <a:t>dimen</a:t>
            </a:r>
            <a:r>
              <a:rPr lang="tr-TR" sz="2000" i="1" dirty="0"/>
              <a:t>/</a:t>
            </a:r>
            <a:r>
              <a:rPr lang="tr-TR" sz="2000" i="1" dirty="0" err="1"/>
              <a:t>activity_vertical_margin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android:paddingLeft</a:t>
            </a:r>
            <a:r>
              <a:rPr lang="tr-TR" sz="2000" dirty="0"/>
              <a:t>=</a:t>
            </a:r>
            <a:r>
              <a:rPr lang="tr-TR" sz="2000" i="1" dirty="0"/>
              <a:t>"@</a:t>
            </a:r>
            <a:r>
              <a:rPr lang="tr-TR" sz="2000" i="1" dirty="0" err="1"/>
              <a:t>dimen</a:t>
            </a:r>
            <a:r>
              <a:rPr lang="tr-TR" sz="2000" i="1" dirty="0"/>
              <a:t>/</a:t>
            </a:r>
            <a:r>
              <a:rPr lang="tr-TR" sz="2000" i="1" dirty="0" err="1"/>
              <a:t>activity_horizontal_margin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android:paddingRight</a:t>
            </a:r>
            <a:r>
              <a:rPr lang="tr-TR" sz="2000" dirty="0"/>
              <a:t>=</a:t>
            </a:r>
            <a:r>
              <a:rPr lang="tr-TR" sz="2000" i="1" dirty="0"/>
              <a:t>"@</a:t>
            </a:r>
            <a:r>
              <a:rPr lang="tr-TR" sz="2000" i="1" dirty="0" err="1"/>
              <a:t>dimen</a:t>
            </a:r>
            <a:r>
              <a:rPr lang="tr-TR" sz="2000" i="1" dirty="0"/>
              <a:t>/</a:t>
            </a:r>
            <a:r>
              <a:rPr lang="tr-TR" sz="2000" i="1" dirty="0" err="1"/>
              <a:t>activity_horizontal_margin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android:paddingTop</a:t>
            </a:r>
            <a:r>
              <a:rPr lang="tr-TR" sz="2000" dirty="0"/>
              <a:t>=</a:t>
            </a:r>
            <a:r>
              <a:rPr lang="tr-TR" sz="2000" i="1" dirty="0"/>
              <a:t>"@</a:t>
            </a:r>
            <a:r>
              <a:rPr lang="tr-TR" sz="2000" i="1" dirty="0" err="1"/>
              <a:t>dimen</a:t>
            </a:r>
            <a:r>
              <a:rPr lang="tr-TR" sz="2000" i="1" dirty="0"/>
              <a:t>/</a:t>
            </a:r>
            <a:r>
              <a:rPr lang="tr-TR" sz="2000" i="1" dirty="0" err="1"/>
              <a:t>activity_vertical_margin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</a:t>
            </a:r>
            <a:r>
              <a:rPr lang="tr-TR" sz="2000" dirty="0" err="1"/>
              <a:t>tools:context</a:t>
            </a:r>
            <a:r>
              <a:rPr lang="tr-TR" sz="2000" dirty="0"/>
              <a:t>=</a:t>
            </a:r>
            <a:r>
              <a:rPr lang="tr-TR" sz="2000" i="1" dirty="0"/>
              <a:t>".</a:t>
            </a:r>
            <a:r>
              <a:rPr lang="tr-TR" sz="2000" i="1" dirty="0" err="1"/>
              <a:t>MainActivity</a:t>
            </a:r>
            <a:r>
              <a:rPr lang="tr-TR" sz="2000" i="1" dirty="0"/>
              <a:t>"</a:t>
            </a:r>
            <a:r>
              <a:rPr lang="tr-TR" sz="2000" dirty="0"/>
              <a:t> &gt;</a:t>
            </a:r>
          </a:p>
          <a:p>
            <a:r>
              <a:rPr lang="tr-TR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10708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Oluşturduğumuz bu </a:t>
            </a:r>
            <a:r>
              <a:rPr lang="tr-TR" dirty="0" err="1"/>
              <a:t>arayüzü</a:t>
            </a:r>
            <a:r>
              <a:rPr lang="tr-TR" dirty="0"/>
              <a:t> “arayuz.xml” olarak kaydediyoruz.</a:t>
            </a:r>
          </a:p>
          <a:p>
            <a:r>
              <a:rPr lang="tr-TR" dirty="0"/>
              <a:t>Bu </a:t>
            </a:r>
            <a:r>
              <a:rPr lang="tr-TR" dirty="0" err="1"/>
              <a:t>arayüzün</a:t>
            </a:r>
            <a:r>
              <a:rPr lang="tr-TR" dirty="0"/>
              <a:t> içinde listeleneceği </a:t>
            </a:r>
            <a:r>
              <a:rPr lang="tr-TR" dirty="0" err="1"/>
              <a:t>ListView</a:t>
            </a:r>
            <a:r>
              <a:rPr lang="tr-TR" dirty="0"/>
              <a:t>’ in yer aldığı Ana </a:t>
            </a:r>
            <a:r>
              <a:rPr lang="tr-TR" dirty="0" err="1"/>
              <a:t>activity’de</a:t>
            </a:r>
            <a:r>
              <a:rPr lang="tr-TR" dirty="0"/>
              <a:t> gösterilecek </a:t>
            </a:r>
            <a:r>
              <a:rPr lang="tr-TR" dirty="0" err="1"/>
              <a:t>Layout’u</a:t>
            </a:r>
            <a:r>
              <a:rPr lang="tr-TR" dirty="0"/>
              <a:t> tasarlıyoruz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sz="2000" dirty="0"/>
              <a:t> </a:t>
            </a:r>
          </a:p>
          <a:p>
            <a:r>
              <a:rPr lang="tr-TR" sz="2000" dirty="0"/>
              <a:t>    &lt;</a:t>
            </a:r>
            <a:r>
              <a:rPr lang="tr-TR" sz="2000" dirty="0" err="1"/>
              <a:t>ListView</a:t>
            </a:r>
            <a:endParaRPr lang="tr-TR" sz="2000" dirty="0"/>
          </a:p>
          <a:p>
            <a:r>
              <a:rPr lang="tr-TR" sz="2000" dirty="0"/>
              <a:t>        </a:t>
            </a:r>
            <a:r>
              <a:rPr lang="tr-TR" sz="2000" dirty="0" err="1"/>
              <a:t>android:id</a:t>
            </a:r>
            <a:r>
              <a:rPr lang="tr-TR" sz="2000" dirty="0"/>
              <a:t>=</a:t>
            </a:r>
            <a:r>
              <a:rPr lang="tr-TR" sz="2000" i="1" dirty="0"/>
              <a:t>"@+</a:t>
            </a:r>
            <a:r>
              <a:rPr lang="tr-TR" sz="2000" i="1" dirty="0" err="1"/>
              <a:t>id</a:t>
            </a:r>
            <a:r>
              <a:rPr lang="tr-TR" sz="2000" i="1" dirty="0"/>
              <a:t>/liste"</a:t>
            </a:r>
            <a:endParaRPr lang="tr-TR" sz="2000" dirty="0"/>
          </a:p>
          <a:p>
            <a:r>
              <a:rPr lang="tr-TR" sz="2000" i="1" dirty="0"/>
              <a:t>    </a:t>
            </a:r>
            <a:r>
              <a:rPr lang="tr-TR" sz="2000" dirty="0"/>
              <a:t>    </a:t>
            </a:r>
            <a:r>
              <a:rPr lang="tr-TR" sz="2000" dirty="0" err="1"/>
              <a:t>android:layout_width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match_parent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</a:t>
            </a:r>
            <a:r>
              <a:rPr lang="tr-TR" sz="2000" dirty="0" err="1"/>
              <a:t>android:layout_height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wrap_content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</a:t>
            </a:r>
            <a:r>
              <a:rPr lang="tr-TR" sz="2000" dirty="0" err="1"/>
              <a:t>android:layout_alignParentLeft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true</a:t>
            </a:r>
            <a:r>
              <a:rPr lang="tr-TR" sz="2000" i="1" dirty="0"/>
              <a:t>"</a:t>
            </a:r>
            <a:endParaRPr lang="tr-TR" sz="2000" dirty="0"/>
          </a:p>
          <a:p>
            <a:r>
              <a:rPr lang="tr-TR" sz="2000" dirty="0"/>
              <a:t>        </a:t>
            </a:r>
            <a:r>
              <a:rPr lang="tr-TR" sz="2000" dirty="0" err="1"/>
              <a:t>android:layout_alignParentTop</a:t>
            </a:r>
            <a:r>
              <a:rPr lang="tr-TR" sz="2000" dirty="0"/>
              <a:t>=</a:t>
            </a:r>
            <a:r>
              <a:rPr lang="tr-TR" sz="2000" i="1" dirty="0"/>
              <a:t>"</a:t>
            </a:r>
            <a:r>
              <a:rPr lang="tr-TR" sz="2000" i="1" dirty="0" err="1"/>
              <a:t>true</a:t>
            </a:r>
            <a:r>
              <a:rPr lang="tr-TR" sz="2000" i="1" dirty="0"/>
              <a:t>"</a:t>
            </a:r>
            <a:r>
              <a:rPr lang="tr-TR" sz="2000" dirty="0"/>
              <a:t> &gt;</a:t>
            </a:r>
          </a:p>
          <a:p>
            <a:r>
              <a:rPr lang="tr-TR" sz="2000" dirty="0"/>
              <a:t>    &lt;/</a:t>
            </a:r>
            <a:r>
              <a:rPr lang="tr-TR" sz="2000" dirty="0" err="1"/>
              <a:t>ListView</a:t>
            </a:r>
            <a:r>
              <a:rPr lang="tr-TR" sz="2000" dirty="0"/>
              <a:t>&gt;</a:t>
            </a:r>
          </a:p>
          <a:p>
            <a:r>
              <a:rPr lang="tr-TR" sz="2000" dirty="0"/>
              <a:t> </a:t>
            </a:r>
          </a:p>
          <a:p>
            <a:r>
              <a:rPr lang="tr-TR" sz="2000" dirty="0"/>
              <a:t>&lt;/</a:t>
            </a:r>
            <a:r>
              <a:rPr lang="tr-TR" sz="2000" dirty="0" err="1"/>
              <a:t>RelativeLayout</a:t>
            </a:r>
            <a:r>
              <a:rPr lang="tr-TR" sz="2000" dirty="0"/>
              <a:t>&gt;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7157207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Android Konum Uygulamaları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19241" y="2564904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Kaynaklar:</a:t>
            </a:r>
          </a:p>
          <a:p>
            <a:r>
              <a:rPr lang="tr-TR" i="1" dirty="0"/>
              <a:t>[1]</a:t>
            </a:r>
            <a:r>
              <a:rPr lang="tr-TR" dirty="0"/>
              <a:t> </a:t>
            </a:r>
            <a:r>
              <a:rPr lang="tr-TR" u="sng" dirty="0">
                <a:hlinkClick r:id="rId2"/>
              </a:rPr>
              <a:t>http://www.ahmetcebisli.net/2011/07/android-listview/</a:t>
            </a:r>
            <a:endParaRPr lang="tr-TR" dirty="0"/>
          </a:p>
          <a:p>
            <a:r>
              <a:rPr lang="tr-TR" i="1" dirty="0"/>
              <a:t>[2]</a:t>
            </a:r>
            <a:r>
              <a:rPr lang="tr-TR" i="1" u="sng" dirty="0">
                <a:hlinkClick r:id="rId3"/>
              </a:rPr>
              <a:t>https://gelecegiyazanlar.turkcell.com.tr</a:t>
            </a:r>
            <a:endParaRPr lang="tr-TR" dirty="0"/>
          </a:p>
          <a:p>
            <a:r>
              <a:rPr lang="tr-TR" i="1" dirty="0"/>
              <a:t>[3]</a:t>
            </a:r>
            <a:r>
              <a:rPr lang="tr-TR" dirty="0"/>
              <a:t> </a:t>
            </a:r>
            <a:r>
              <a:rPr lang="tr-TR" u="sng" dirty="0">
                <a:hlinkClick r:id="rId4"/>
              </a:rPr>
              <a:t>http://www.akilliyazilim.org/androiddersleri/android-dersleri-30android-location-api.html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3648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Birden fazla Activity ile çalışmak</a:t>
            </a:r>
            <a:endParaRPr lang="tr-TR" altLang="tr-TR" noProof="1"/>
          </a:p>
        </p:txBody>
      </p:sp>
      <p:sp>
        <p:nvSpPr>
          <p:cNvPr id="2" name="Dikdörtgen 1"/>
          <p:cNvSpPr/>
          <p:nvPr/>
        </p:nvSpPr>
        <p:spPr>
          <a:xfrm>
            <a:off x="1619672" y="19888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/>
              <a:t>&lt;</a:t>
            </a:r>
            <a:r>
              <a:rPr lang="tr-TR" i="1" dirty="0" err="1"/>
              <a:t>activity</a:t>
            </a:r>
            <a:r>
              <a:rPr lang="tr-TR" i="1" dirty="0"/>
              <a:t>            </a:t>
            </a:r>
            <a:r>
              <a:rPr lang="tr-TR" i="1" dirty="0" err="1"/>
              <a:t>android:name</a:t>
            </a:r>
            <a:r>
              <a:rPr lang="tr-TR" i="1" dirty="0"/>
              <a:t>=&lt;</a:t>
            </a:r>
            <a:r>
              <a:rPr lang="tr-TR" i="1" dirty="0" err="1"/>
              <a:t>paketadı.aktiviteadı</a:t>
            </a:r>
            <a:r>
              <a:rPr lang="tr-TR" i="1" dirty="0"/>
              <a:t>&gt;&lt;/ </a:t>
            </a:r>
            <a:r>
              <a:rPr lang="tr-TR" i="1" dirty="0" err="1"/>
              <a:t>activity</a:t>
            </a:r>
            <a:r>
              <a:rPr lang="tr-TR" i="1" dirty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13733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Intent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Yeni bir </a:t>
            </a:r>
            <a:r>
              <a:rPr lang="tr-TR" dirty="0" err="1"/>
              <a:t>activity</a:t>
            </a:r>
            <a:r>
              <a:rPr lang="tr-TR" dirty="0"/>
              <a:t> açmak için </a:t>
            </a:r>
            <a:r>
              <a:rPr lang="tr-TR" dirty="0" err="1"/>
              <a:t>Intent</a:t>
            </a:r>
            <a:r>
              <a:rPr lang="tr-TR" dirty="0"/>
              <a:t> sınıfından yararlanılır. </a:t>
            </a:r>
            <a:endParaRPr lang="tr-TR" dirty="0" smtClean="0"/>
          </a:p>
          <a:p>
            <a:endParaRPr lang="tr-TR" dirty="0"/>
          </a:p>
          <a:p>
            <a:r>
              <a:rPr lang="tr-TR" i="1" dirty="0" err="1"/>
              <a:t>Intent</a:t>
            </a:r>
            <a:r>
              <a:rPr lang="tr-TR" i="1" dirty="0"/>
              <a:t> </a:t>
            </a:r>
            <a:r>
              <a:rPr lang="tr-TR" i="1" dirty="0" err="1"/>
              <a:t>intentadı</a:t>
            </a:r>
            <a:r>
              <a:rPr lang="tr-TR" i="1" dirty="0" smtClean="0"/>
              <a:t>=</a:t>
            </a:r>
            <a:r>
              <a:rPr lang="tr-TR" i="1" dirty="0" err="1" smtClean="0"/>
              <a:t>new</a:t>
            </a:r>
            <a:r>
              <a:rPr lang="tr-TR" i="1" dirty="0" smtClean="0"/>
              <a:t> </a:t>
            </a:r>
            <a:r>
              <a:rPr lang="tr-TR" i="1" dirty="0" err="1"/>
              <a:t>Intent</a:t>
            </a:r>
            <a:r>
              <a:rPr lang="tr-TR" i="1" dirty="0"/>
              <a:t>(</a:t>
            </a:r>
            <a:r>
              <a:rPr lang="tr-TR" i="1" dirty="0" err="1"/>
              <a:t>getApplicationContext</a:t>
            </a:r>
            <a:r>
              <a:rPr lang="tr-TR" i="1" dirty="0"/>
              <a:t>(),</a:t>
            </a:r>
            <a:r>
              <a:rPr lang="tr-TR" i="1" dirty="0" err="1"/>
              <a:t>activity</a:t>
            </a:r>
            <a:r>
              <a:rPr lang="tr-TR" i="1" dirty="0"/>
              <a:t> sınıfı);	</a:t>
            </a:r>
            <a:endParaRPr lang="tr-TR" i="1" dirty="0" smtClean="0"/>
          </a:p>
          <a:p>
            <a:endParaRPr lang="tr-TR" dirty="0"/>
          </a:p>
          <a:p>
            <a:r>
              <a:rPr lang="tr-TR" dirty="0"/>
              <a:t>İle oluşturulur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Yada </a:t>
            </a:r>
          </a:p>
          <a:p>
            <a:endParaRPr lang="tr-TR" dirty="0" smtClean="0"/>
          </a:p>
          <a:p>
            <a:r>
              <a:rPr lang="tr-TR" i="1" dirty="0" err="1" smtClean="0"/>
              <a:t>Intent</a:t>
            </a:r>
            <a:r>
              <a:rPr lang="tr-TR" i="1" dirty="0" smtClean="0"/>
              <a:t> </a:t>
            </a:r>
            <a:r>
              <a:rPr lang="tr-TR" i="1" dirty="0" err="1" smtClean="0"/>
              <a:t>intentadı</a:t>
            </a:r>
            <a:r>
              <a:rPr lang="tr-TR" i="1" dirty="0" smtClean="0"/>
              <a:t>=</a:t>
            </a:r>
            <a:r>
              <a:rPr lang="tr-TR" i="1" dirty="0" err="1" smtClean="0"/>
              <a:t>new</a:t>
            </a:r>
            <a:r>
              <a:rPr lang="tr-TR" i="1" dirty="0" smtClean="0"/>
              <a:t> </a:t>
            </a:r>
            <a:r>
              <a:rPr lang="tr-TR" i="1" dirty="0" err="1" smtClean="0"/>
              <a:t>Intent</a:t>
            </a:r>
            <a:r>
              <a:rPr lang="tr-TR" i="1" dirty="0" smtClean="0"/>
              <a:t>(</a:t>
            </a:r>
            <a:r>
              <a:rPr lang="tr-TR" i="1" dirty="0" err="1" smtClean="0"/>
              <a:t>pencereadı,açılacakpencereadı</a:t>
            </a:r>
            <a:r>
              <a:rPr lang="tr-TR" i="1" dirty="0" smtClean="0"/>
              <a:t>);</a:t>
            </a:r>
            <a:r>
              <a:rPr lang="tr-TR" i="1" dirty="0"/>
              <a:t>	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784101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Intent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Intent</a:t>
            </a:r>
            <a:r>
              <a:rPr lang="tr-TR" dirty="0" smtClean="0"/>
              <a:t> </a:t>
            </a:r>
            <a:r>
              <a:rPr lang="tr-TR" dirty="0"/>
              <a:t>sınıfında </a:t>
            </a:r>
            <a:r>
              <a:rPr lang="tr-TR" dirty="0" err="1"/>
              <a:t>activiyler</a:t>
            </a:r>
            <a:r>
              <a:rPr lang="tr-TR" dirty="0"/>
              <a:t> arasında veri aktarımı için </a:t>
            </a:r>
          </a:p>
          <a:p>
            <a:endParaRPr lang="tr-TR" i="1" dirty="0" smtClean="0"/>
          </a:p>
          <a:p>
            <a:r>
              <a:rPr lang="tr-TR" i="1" dirty="0" err="1" smtClean="0"/>
              <a:t>Intent_nesnesi.putExstra</a:t>
            </a:r>
            <a:r>
              <a:rPr lang="tr-TR" i="1" dirty="0" smtClean="0"/>
              <a:t>(</a:t>
            </a:r>
            <a:r>
              <a:rPr lang="tr-TR" i="1" dirty="0" err="1" smtClean="0"/>
              <a:t>anahtar,deger</a:t>
            </a:r>
            <a:r>
              <a:rPr lang="tr-TR" i="1" dirty="0"/>
              <a:t>); </a:t>
            </a:r>
            <a:endParaRPr lang="tr-TR" dirty="0"/>
          </a:p>
          <a:p>
            <a:r>
              <a:rPr lang="tr-TR" dirty="0"/>
              <a:t>komutu kullanılır.</a:t>
            </a:r>
          </a:p>
          <a:p>
            <a:endParaRPr lang="tr-TR" dirty="0" smtClean="0"/>
          </a:p>
          <a:p>
            <a:r>
              <a:rPr lang="tr-TR" dirty="0" smtClean="0"/>
              <a:t>Okumak </a:t>
            </a:r>
            <a:r>
              <a:rPr lang="tr-TR" dirty="0"/>
              <a:t>için                             </a:t>
            </a:r>
          </a:p>
          <a:p>
            <a:r>
              <a:rPr lang="tr-TR" i="1" dirty="0" err="1"/>
              <a:t>getIntent</a:t>
            </a:r>
            <a:r>
              <a:rPr lang="tr-TR" i="1" dirty="0"/>
              <a:t>().</a:t>
            </a:r>
            <a:r>
              <a:rPr lang="tr-TR" i="1" dirty="0" err="1"/>
              <a:t>getExtras</a:t>
            </a:r>
            <a:r>
              <a:rPr lang="tr-TR" i="1" dirty="0"/>
              <a:t>().</a:t>
            </a:r>
            <a:r>
              <a:rPr lang="tr-TR" i="1" dirty="0" err="1"/>
              <a:t>getString</a:t>
            </a:r>
            <a:r>
              <a:rPr lang="tr-TR" i="1" dirty="0"/>
              <a:t>(anahtar)</a:t>
            </a:r>
            <a:endParaRPr lang="tr-TR" dirty="0"/>
          </a:p>
          <a:p>
            <a:r>
              <a:rPr lang="tr-TR" dirty="0"/>
              <a:t>kullanılır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57004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Intent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628800"/>
            <a:ext cx="74168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Ya </a:t>
            </a:r>
            <a:r>
              <a:rPr lang="tr-TR" dirty="0"/>
              <a:t>da parçalar halinde teker teker </a:t>
            </a:r>
            <a:r>
              <a:rPr lang="tr-TR" dirty="0" smtClean="0"/>
              <a:t>yazma işlemi </a:t>
            </a:r>
            <a:r>
              <a:rPr lang="tr-TR" dirty="0"/>
              <a:t>gerçekleştirilir.</a:t>
            </a:r>
          </a:p>
          <a:p>
            <a:r>
              <a:rPr lang="tr-TR" i="1" dirty="0" smtClean="0"/>
              <a:t>Bundle </a:t>
            </a:r>
            <a:r>
              <a:rPr lang="tr-TR" i="1" dirty="0" err="1" smtClean="0"/>
              <a:t>bundle_isim</a:t>
            </a:r>
            <a:r>
              <a:rPr lang="tr-TR" i="1" dirty="0" smtClean="0"/>
              <a:t>=</a:t>
            </a:r>
            <a:r>
              <a:rPr lang="tr-TR" i="1" dirty="0" err="1" smtClean="0"/>
              <a:t>new</a:t>
            </a:r>
            <a:r>
              <a:rPr lang="tr-TR" i="1" dirty="0" smtClean="0"/>
              <a:t> Bundle();</a:t>
            </a:r>
          </a:p>
          <a:p>
            <a:r>
              <a:rPr lang="tr-TR" i="1" dirty="0" err="1" smtClean="0"/>
              <a:t>Bundle_isim.putInt</a:t>
            </a:r>
            <a:r>
              <a:rPr lang="tr-TR" i="1" dirty="0" smtClean="0"/>
              <a:t>(</a:t>
            </a:r>
            <a:r>
              <a:rPr lang="tr-TR" i="1" dirty="0" err="1" smtClean="0"/>
              <a:t>Anahtar,deger</a:t>
            </a:r>
            <a:r>
              <a:rPr lang="tr-TR" i="1" dirty="0" smtClean="0"/>
              <a:t>);</a:t>
            </a:r>
          </a:p>
          <a:p>
            <a:r>
              <a:rPr lang="tr-TR" i="1" dirty="0" err="1" smtClean="0"/>
              <a:t>Intentadı.putExtras</a:t>
            </a:r>
            <a:r>
              <a:rPr lang="tr-TR" i="1" dirty="0" smtClean="0"/>
              <a:t>(</a:t>
            </a:r>
            <a:r>
              <a:rPr lang="tr-TR" i="1" dirty="0" err="1" smtClean="0"/>
              <a:t>bundle_isim</a:t>
            </a:r>
            <a:r>
              <a:rPr lang="tr-TR" i="1" dirty="0" smtClean="0"/>
              <a:t>);</a:t>
            </a:r>
          </a:p>
          <a:p>
            <a:endParaRPr lang="tr-TR" i="1" dirty="0"/>
          </a:p>
          <a:p>
            <a:r>
              <a:rPr lang="tr-TR" dirty="0"/>
              <a:t>Ya da parçalar halinde teker teker okuma işlemi gerçekleştirilir.</a:t>
            </a:r>
          </a:p>
          <a:p>
            <a:r>
              <a:rPr lang="tr-TR" i="1" dirty="0" err="1"/>
              <a:t>Intent</a:t>
            </a:r>
            <a:r>
              <a:rPr lang="tr-TR" i="1" dirty="0"/>
              <a:t> </a:t>
            </a:r>
            <a:r>
              <a:rPr lang="tr-TR" i="1" dirty="0" err="1"/>
              <a:t>Intent_isim</a:t>
            </a:r>
            <a:r>
              <a:rPr lang="tr-TR" i="1" dirty="0"/>
              <a:t>=</a:t>
            </a:r>
            <a:r>
              <a:rPr lang="tr-TR" i="1" dirty="0" err="1"/>
              <a:t>getIntent</a:t>
            </a:r>
            <a:r>
              <a:rPr lang="tr-TR" i="1" dirty="0"/>
              <a:t>(); </a:t>
            </a:r>
            <a:endParaRPr lang="tr-TR" dirty="0"/>
          </a:p>
          <a:p>
            <a:r>
              <a:rPr lang="tr-TR" i="1" dirty="0"/>
              <a:t>Bundle </a:t>
            </a:r>
            <a:r>
              <a:rPr lang="tr-TR" i="1" dirty="0" err="1"/>
              <a:t>bundle_isim</a:t>
            </a:r>
            <a:r>
              <a:rPr lang="tr-TR" i="1" dirty="0"/>
              <a:t>=</a:t>
            </a:r>
            <a:r>
              <a:rPr lang="tr-TR" i="1" dirty="0" err="1"/>
              <a:t>Intent_isim.getExtras</a:t>
            </a:r>
            <a:r>
              <a:rPr lang="tr-TR" i="1" dirty="0"/>
              <a:t>();</a:t>
            </a:r>
            <a:endParaRPr lang="tr-TR" dirty="0"/>
          </a:p>
          <a:p>
            <a:r>
              <a:rPr lang="tr-TR" i="1" dirty="0" err="1" smtClean="0"/>
              <a:t>int</a:t>
            </a:r>
            <a:r>
              <a:rPr lang="tr-TR" i="1" dirty="0" smtClean="0"/>
              <a:t> isim=</a:t>
            </a:r>
            <a:r>
              <a:rPr lang="tr-TR" i="1" dirty="0" err="1" smtClean="0"/>
              <a:t>bundle_isim.getInt</a:t>
            </a:r>
            <a:r>
              <a:rPr lang="tr-TR" i="1" dirty="0" smtClean="0"/>
              <a:t>(anahtar</a:t>
            </a:r>
            <a:r>
              <a:rPr lang="tr-TR" i="1" dirty="0"/>
              <a:t>);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7714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Görüntüleme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Android</a:t>
            </a:r>
            <a:r>
              <a:rPr lang="tr-TR" dirty="0"/>
              <a:t> uygulamalarında web sayfaları gösterimini gerçekleştirmek amacıyla </a:t>
            </a:r>
            <a:r>
              <a:rPr lang="tr-TR" dirty="0" err="1"/>
              <a:t>WebView</a:t>
            </a:r>
            <a:r>
              <a:rPr lang="tr-TR" dirty="0"/>
              <a:t> bileşeni kullanılır.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HTML5 </a:t>
            </a:r>
            <a:r>
              <a:rPr lang="tr-TR" dirty="0"/>
              <a:t>uyumlu gösterici web sayfası içeriğini gösterecektir.</a:t>
            </a:r>
          </a:p>
          <a:p>
            <a:r>
              <a:rPr lang="tr-TR" dirty="0"/>
              <a:t>Gösterilecek </a:t>
            </a:r>
            <a:r>
              <a:rPr lang="tr-TR" dirty="0" err="1"/>
              <a:t>websayfasının</a:t>
            </a:r>
            <a:r>
              <a:rPr lang="tr-TR" dirty="0"/>
              <a:t> adresi, bileşenin </a:t>
            </a:r>
            <a:r>
              <a:rPr lang="tr-TR" dirty="0" err="1"/>
              <a:t>loadUrl</a:t>
            </a:r>
            <a:r>
              <a:rPr lang="tr-TR" dirty="0"/>
              <a:t> metoduna parametre olarak verilir</a:t>
            </a:r>
            <a:r>
              <a:rPr lang="tr-TR" dirty="0" smtClean="0"/>
              <a:t>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42862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Görüntüleme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Web </a:t>
            </a:r>
            <a:r>
              <a:rPr lang="tr-TR" dirty="0"/>
              <a:t>sayfalarını görebilmek için projemize internete erişim izni vermemiz gerekmektedir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uses-permission</a:t>
            </a:r>
            <a:r>
              <a:rPr lang="tr-TR" dirty="0"/>
              <a:t> </a:t>
            </a:r>
            <a:r>
              <a:rPr lang="tr-TR" dirty="0" err="1"/>
              <a:t>android:name</a:t>
            </a:r>
            <a:r>
              <a:rPr lang="tr-TR" dirty="0"/>
              <a:t>=</a:t>
            </a:r>
            <a:r>
              <a:rPr lang="tr-TR" i="1" dirty="0"/>
              <a:t>"</a:t>
            </a:r>
            <a:r>
              <a:rPr lang="tr-TR" i="1" dirty="0" err="1"/>
              <a:t>android.permission.INTERNET</a:t>
            </a:r>
            <a:r>
              <a:rPr lang="tr-TR" i="1" dirty="0"/>
              <a:t>" /&gt;</a:t>
            </a:r>
            <a:endParaRPr lang="tr-TR" dirty="0" smtClean="0"/>
          </a:p>
          <a:p>
            <a:endParaRPr lang="tr-TR" dirty="0"/>
          </a:p>
          <a:p>
            <a:r>
              <a:rPr lang="tr-TR" dirty="0" err="1"/>
              <a:t>WebView</a:t>
            </a:r>
            <a:r>
              <a:rPr lang="tr-TR" dirty="0"/>
              <a:t> bileşeninde web sayfaları gösterilebileceği gibi oluşturduğumuz html </a:t>
            </a:r>
            <a:r>
              <a:rPr lang="tr-TR" dirty="0" err="1"/>
              <a:t>kodlarınıda</a:t>
            </a:r>
            <a:r>
              <a:rPr lang="tr-TR" dirty="0"/>
              <a:t> gösterebiliriz.</a:t>
            </a:r>
          </a:p>
          <a:p>
            <a:r>
              <a:rPr lang="tr-TR" dirty="0"/>
              <a:t>Bunun için </a:t>
            </a:r>
            <a:r>
              <a:rPr lang="tr-TR" dirty="0" err="1"/>
              <a:t>loadData</a:t>
            </a:r>
            <a:r>
              <a:rPr lang="tr-TR" dirty="0"/>
              <a:t>(</a:t>
            </a:r>
            <a:r>
              <a:rPr lang="tr-TR" dirty="0" err="1"/>
              <a:t>htmlkodu</a:t>
            </a:r>
            <a:r>
              <a:rPr lang="tr-TR" dirty="0"/>
              <a:t>,”</a:t>
            </a:r>
            <a:r>
              <a:rPr lang="tr-TR" dirty="0" err="1"/>
              <a:t>text</a:t>
            </a:r>
            <a:r>
              <a:rPr lang="tr-TR" dirty="0"/>
              <a:t>/html”,</a:t>
            </a:r>
            <a:r>
              <a:rPr lang="tr-TR" dirty="0" err="1"/>
              <a:t>null</a:t>
            </a:r>
            <a:r>
              <a:rPr lang="tr-TR" dirty="0"/>
              <a:t>)  metodunu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0013856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Görüntüleme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WebView</a:t>
            </a:r>
            <a:r>
              <a:rPr lang="tr-TR" dirty="0" smtClean="0"/>
              <a:t> </a:t>
            </a:r>
            <a:r>
              <a:rPr lang="tr-TR" dirty="0"/>
              <a:t>bileşeninde web sayfaları gösterilebileceği gibi oluşturduğumuz html </a:t>
            </a:r>
            <a:r>
              <a:rPr lang="tr-TR" dirty="0" err="1"/>
              <a:t>kodlarınıda</a:t>
            </a:r>
            <a:r>
              <a:rPr lang="tr-TR" dirty="0"/>
              <a:t> gösterebiliriz.</a:t>
            </a:r>
          </a:p>
          <a:p>
            <a:endParaRPr lang="tr-TR" dirty="0" smtClean="0"/>
          </a:p>
          <a:p>
            <a:r>
              <a:rPr lang="tr-TR" dirty="0" smtClean="0"/>
              <a:t>Bunun </a:t>
            </a:r>
            <a:r>
              <a:rPr lang="tr-TR" dirty="0"/>
              <a:t>için </a:t>
            </a:r>
            <a:r>
              <a:rPr lang="tr-TR" dirty="0" err="1"/>
              <a:t>loadData</a:t>
            </a:r>
            <a:r>
              <a:rPr lang="tr-TR" dirty="0"/>
              <a:t>(</a:t>
            </a:r>
            <a:r>
              <a:rPr lang="tr-TR" dirty="0" err="1"/>
              <a:t>htmlkodu</a:t>
            </a:r>
            <a:r>
              <a:rPr lang="tr-TR" dirty="0"/>
              <a:t>,”</a:t>
            </a:r>
            <a:r>
              <a:rPr lang="tr-TR" dirty="0" err="1"/>
              <a:t>text</a:t>
            </a:r>
            <a:r>
              <a:rPr lang="tr-TR" dirty="0"/>
              <a:t>/html”,</a:t>
            </a:r>
            <a:r>
              <a:rPr lang="tr-TR" dirty="0" err="1"/>
              <a:t>null</a:t>
            </a:r>
            <a:r>
              <a:rPr lang="tr-TR" dirty="0"/>
              <a:t>)  metodunu kullanılır.</a:t>
            </a:r>
          </a:p>
        </p:txBody>
      </p:sp>
    </p:spTree>
    <p:extLst>
      <p:ext uri="{BB962C8B-B14F-4D97-AF65-F5344CB8AC3E}">
        <p14:creationId xmlns:p14="http://schemas.microsoft.com/office/powerpoint/2010/main" val="40976054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SM447 – MOBİL UYGULAMA GELİŞTİRME&amp;quot;&quot;/&gt;&lt;property id=&quot;20307&quot; value=&quot;257&quot;/&gt;&lt;/object&gt;&lt;object type=&quot;3&quot; unique_id=&quot;53154&quot;&gt;&lt;property id=&quot;20148&quot; value=&quot;5&quot;/&gt;&lt;property id=&quot;20300&quot; value=&quot;Slide 2 - &amp;quot;ListView&amp;quot;&quot;/&gt;&lt;property id=&quot;20307&quot; value=&quot;376&quot;/&gt;&lt;/object&gt;&lt;object type=&quot;3&quot; unique_id=&quot;58735&quot;&gt;&lt;property id=&quot;20148&quot; value=&quot;5&quot;/&gt;&lt;property id=&quot;20300&quot; value=&quot;Slide 3 - &amp;quot;ListView&amp;quot;&quot;/&gt;&lt;property id=&quot;20307&quot; value=&quot;420&quot;/&gt;&lt;/object&gt;&lt;object type=&quot;3&quot; unique_id=&quot;58790&quot;&gt;&lt;property id=&quot;20148&quot; value=&quot;5&quot;/&gt;&lt;property id=&quot;20300&quot; value=&quot;Slide 4 - &amp;quot;ListView&amp;quot;&quot;/&gt;&lt;property id=&quot;20307&quot; value=&quot;421&quot;/&gt;&lt;/object&gt;&lt;object type=&quot;3&quot; unique_id=&quot;59092&quot;&gt;&lt;property id=&quot;20148&quot; value=&quot;5&quot;/&gt;&lt;property id=&quot;20300&quot; value=&quot;Slide 5 - &amp;quot;ListView&amp;quot;&quot;/&gt;&lt;property id=&quot;20307&quot; value=&quot;426&quot;/&gt;&lt;/object&gt;&lt;object type=&quot;3&quot; unique_id=&quot;59126&quot;&gt;&lt;property id=&quot;20148&quot; value=&quot;5&quot;/&gt;&lt;property id=&quot;20300&quot; value=&quot;Slide 6 - &amp;quot;ListView&amp;quot;&quot;/&gt;&lt;property id=&quot;20307&quot; value=&quot;427&quot;/&gt;&lt;/object&gt;&lt;object type=&quot;3&quot; unique_id=&quot;59163&quot;&gt;&lt;property id=&quot;20148&quot; value=&quot;5&quot;/&gt;&lt;property id=&quot;20300&quot; value=&quot;Slide 7 - &amp;quot;ListView&amp;quot;&quot;/&gt;&lt;property id=&quot;20307&quot; value=&quot;428&quot;/&gt;&lt;/object&gt;&lt;object type=&quot;3&quot; unique_id=&quot;59216&quot;&gt;&lt;property id=&quot;20148&quot; value=&quot;5&quot;/&gt;&lt;property id=&quot;20300&quot; value=&quot;Slide 8 - &amp;quot;ListView&amp;quot;&quot;/&gt;&lt;property id=&quot;20307&quot; value=&quot;429&quot;/&gt;&lt;/object&gt;&lt;object type=&quot;3&quot; unique_id=&quot;59217&quot;&gt;&lt;property id=&quot;20148&quot; value=&quot;5&quot;/&gt;&lt;property id=&quot;20300&quot; value=&quot;Slide 9 - &amp;quot;ListView&amp;quot;&quot;/&gt;&lt;property id=&quot;20307&quot; value=&quot;430&quot;/&gt;&lt;/object&gt;&lt;object type=&quot;3&quot; unique_id=&quot;59308&quot;&gt;&lt;property id=&quot;20148&quot; value=&quot;5&quot;/&gt;&lt;property id=&quot;20300&quot; value=&quot;Slide 10 - &amp;quot;ListView&amp;quot;&quot;/&gt;&lt;property id=&quot;20307&quot; value=&quot;431&quot;/&gt;&lt;/object&gt;&lt;object type=&quot;3&quot; unique_id=&quot;59309&quot;&gt;&lt;property id=&quot;20148&quot; value=&quot;5&quot;/&gt;&lt;property id=&quot;20300&quot; value=&quot;Slide 11 - &amp;quot;ListView&amp;quot;&quot;/&gt;&lt;property id=&quot;20307&quot; value=&quot;432&quot;/&gt;&lt;/object&gt;&lt;object type=&quot;3&quot; unique_id=&quot;59361&quot;&gt;&lt;property id=&quot;20148&quot; value=&quot;5&quot;/&gt;&lt;property id=&quot;20300&quot; value=&quot;Slide 12 - &amp;quot;ListView&amp;quot;&quot;/&gt;&lt;property id=&quot;20307&quot; value=&quot;433&quot;/&gt;&lt;/object&gt;&lt;object type=&quot;3&quot; unique_id=&quot;59434&quot;&gt;&lt;property id=&quot;20148&quot; value=&quot;5&quot;/&gt;&lt;property id=&quot;20300&quot; value=&quot;Slide 13 - &amp;quot;ListView&amp;quot;&quot;/&gt;&lt;property id=&quot;20307&quot; value=&quot;434&quot;/&gt;&lt;/object&gt;&lt;object type=&quot;3&quot; unique_id=&quot;59435&quot;&gt;&lt;property id=&quot;20148&quot; value=&quot;5&quot;/&gt;&lt;property id=&quot;20300&quot; value=&quot;Slide 14 - &amp;quot;ListView&amp;quot;&quot;/&gt;&lt;property id=&quot;20307&quot; value=&quot;435&quot;/&gt;&lt;/object&gt;&lt;object type=&quot;3&quot; unique_id=&quot;59556&quot;&gt;&lt;property id=&quot;20148&quot; value=&quot;5&quot;/&gt;&lt;property id=&quot;20300&quot; value=&quot;Slide 15 - &amp;quot;Android Konum Uygulamaları&amp;quot;&quot;/&gt;&lt;property id=&quot;20307&quot; value=&quot;436&quot;/&gt;&lt;/object&gt;&lt;object type=&quot;3&quot; unique_id=&quot;59557&quot;&gt;&lt;property id=&quot;20148&quot; value=&quot;5&quot;/&gt;&lt;property id=&quot;20300&quot; value=&quot;Slide 16 - &amp;quot;Android Konum Uygulamaları&amp;quot;&quot;/&gt;&lt;property id=&quot;20307&quot; value=&quot;437&quot;/&gt;&lt;/object&gt;&lt;object type=&quot;3&quot; unique_id=&quot;59558&quot;&gt;&lt;property id=&quot;20148&quot; value=&quot;5&quot;/&gt;&lt;property id=&quot;20300&quot; value=&quot;Slide 17 - &amp;quot;Android Konum Uygulamaları&amp;quot;&quot;/&gt;&lt;property id=&quot;20307&quot; value=&quot;438&quot;/&gt;&lt;/object&gt;&lt;object type=&quot;3&quot; unique_id=&quot;59559&quot;&gt;&lt;property id=&quot;20148&quot; value=&quot;5&quot;/&gt;&lt;property id=&quot;20300&quot; value=&quot;Slide 18 - &amp;quot;Android Konum Uygulamaları&amp;quot;&quot;/&gt;&lt;property id=&quot;20307&quot; value=&quot;439&quot;/&gt;&lt;/object&gt;&lt;object type=&quot;3&quot; unique_id=&quot;59704&quot;&gt;&lt;property id=&quot;20148&quot; value=&quot;5&quot;/&gt;&lt;property id=&quot;20300&quot; value=&quot;Slide 19 - &amp;quot;Android Konum Uygulamaları&amp;quot;&quot;/&gt;&lt;property id=&quot;20307&quot; value=&quot;440&quot;/&gt;&lt;/object&gt;&lt;object type=&quot;3&quot; unique_id=&quot;59705&quot;&gt;&lt;property id=&quot;20148&quot; value=&quot;5&quot;/&gt;&lt;property id=&quot;20300&quot; value=&quot;Slide 20 - &amp;quot;Android Konum Uygulamaları&amp;quot;&quot;/&gt;&lt;property id=&quot;20307&quot; value=&quot;441&quot;/&gt;&lt;/object&gt;&lt;object type=&quot;3&quot; unique_id=&quot;59836&quot;&gt;&lt;property id=&quot;20148&quot; value=&quot;5&quot;/&gt;&lt;property id=&quot;20300&quot; value=&quot;Slide 21 - &amp;quot;Android Konum Uygulamaları&amp;quot;&quot;/&gt;&lt;property id=&quot;20307&quot; value=&quot;4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62-dots">
  <a:themeElements>
    <a:clrScheme name="m62-dots 13">
      <a:dk1>
        <a:srgbClr val="003300"/>
      </a:dk1>
      <a:lt1>
        <a:srgbClr val="FFFFFF"/>
      </a:lt1>
      <a:dk2>
        <a:srgbClr val="FFFFFF"/>
      </a:dk2>
      <a:lt2>
        <a:srgbClr val="808080"/>
      </a:lt2>
      <a:accent1>
        <a:srgbClr val="239BA6"/>
      </a:accent1>
      <a:accent2>
        <a:srgbClr val="1F5126"/>
      </a:accent2>
      <a:accent3>
        <a:srgbClr val="FFFFFF"/>
      </a:accent3>
      <a:accent4>
        <a:srgbClr val="002A00"/>
      </a:accent4>
      <a:accent5>
        <a:srgbClr val="ACCBD0"/>
      </a:accent5>
      <a:accent6>
        <a:srgbClr val="1B4921"/>
      </a:accent6>
      <a:hlink>
        <a:srgbClr val="559085"/>
      </a:hlink>
      <a:folHlink>
        <a:srgbClr val="99CC00"/>
      </a:folHlink>
    </a:clrScheme>
    <a:fontScheme name="m62-do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-do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3">
        <a:dk1>
          <a:srgbClr val="003300"/>
        </a:dk1>
        <a:lt1>
          <a:srgbClr val="FFFFFF"/>
        </a:lt1>
        <a:dk2>
          <a:srgbClr val="FFFFFF"/>
        </a:dk2>
        <a:lt2>
          <a:srgbClr val="808080"/>
        </a:lt2>
        <a:accent1>
          <a:srgbClr val="239BA6"/>
        </a:accent1>
        <a:accent2>
          <a:srgbClr val="1F5126"/>
        </a:accent2>
        <a:accent3>
          <a:srgbClr val="FFFFFF"/>
        </a:accent3>
        <a:accent4>
          <a:srgbClr val="002A00"/>
        </a:accent4>
        <a:accent5>
          <a:srgbClr val="ACCBD0"/>
        </a:accent5>
        <a:accent6>
          <a:srgbClr val="1B4921"/>
        </a:accent6>
        <a:hlink>
          <a:srgbClr val="55908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m62-dots</Template>
  <TotalTime>6997</TotalTime>
  <Words>798</Words>
  <Application>Microsoft Office PowerPoint</Application>
  <PresentationFormat>Ekran Gösterisi (4:3)</PresentationFormat>
  <Paragraphs>221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Neo Sans</vt:lpstr>
      <vt:lpstr>m62-dots</vt:lpstr>
      <vt:lpstr>1_It’s not the design of your template</vt:lpstr>
      <vt:lpstr>BSM447 – MOBİL UYGULAMA GELİŞTİRME</vt:lpstr>
      <vt:lpstr>Birden fazla Activity ile çalışmak</vt:lpstr>
      <vt:lpstr>Birden fazla Activity ile çalışmak</vt:lpstr>
      <vt:lpstr>Intent</vt:lpstr>
      <vt:lpstr>Intent</vt:lpstr>
      <vt:lpstr>Intent</vt:lpstr>
      <vt:lpstr>Web Sayfası Görüntüleme</vt:lpstr>
      <vt:lpstr>Web Sayfası Görüntüleme</vt:lpstr>
      <vt:lpstr>Web Sayfası Görüntüleme</vt:lpstr>
      <vt:lpstr>Web Sayfası Görüntüleme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Android Konum Uygulamaları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Nevzat TAŞBAŞI</cp:lastModifiedBy>
  <cp:revision>289</cp:revision>
  <cp:lastPrinted>2015-01-22T10:39:44Z</cp:lastPrinted>
  <dcterms:created xsi:type="dcterms:W3CDTF">2013-09-21T15:44:56Z</dcterms:created>
  <dcterms:modified xsi:type="dcterms:W3CDTF">2017-10-23T19:21:11Z</dcterms:modified>
</cp:coreProperties>
</file>