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3" r:id="rId7"/>
    <p:sldId id="285" r:id="rId8"/>
    <p:sldId id="286" r:id="rId9"/>
    <p:sldId id="287" r:id="rId10"/>
    <p:sldId id="290" r:id="rId11"/>
    <p:sldId id="289" r:id="rId12"/>
    <p:sldId id="28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/>
              <a:t>Insert image</a:t>
            </a:r>
            <a:endParaRPr lang="en-GB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/>
              <a:t>Insert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3429000"/>
            <a:ext cx="7077456" cy="1243584"/>
          </a:xfrm>
        </p:spPr>
        <p:txBody>
          <a:bodyPr/>
          <a:lstStyle/>
          <a:p>
            <a:r>
              <a:rPr lang="en-US"/>
              <a:t>SAUEMK MOBILE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198" y="4943031"/>
            <a:ext cx="7077456" cy="868680"/>
          </a:xfrm>
        </p:spPr>
        <p:txBody>
          <a:bodyPr/>
          <a:lstStyle/>
          <a:p>
            <a:pPr algn="ctr"/>
            <a:r>
              <a:rPr lang="en-US"/>
              <a:t>BSM447 - MOBİL UYGULAMA GELİŞTİRME</a:t>
            </a:r>
          </a:p>
          <a:p>
            <a:pPr algn="ctr"/>
            <a:r>
              <a:rPr lang="en-US"/>
              <a:t>PROJE SUNUMU 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3610D-AE54-46E2-8A89-984F76B3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89" y="426576"/>
            <a:ext cx="3176022" cy="3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4570" y="3429000"/>
            <a:ext cx="7914247" cy="1243584"/>
          </a:xfrm>
        </p:spPr>
        <p:txBody>
          <a:bodyPr/>
          <a:lstStyle/>
          <a:p>
            <a:pPr algn="ctr"/>
            <a:r>
              <a:rPr lang="en-US"/>
              <a:t>Dinlediğiniz için teşekkürler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9D6CE-C753-46F5-92B4-84F98251B711}"/>
              </a:ext>
            </a:extLst>
          </p:cNvPr>
          <p:cNvSpPr txBox="1"/>
          <p:nvPr/>
        </p:nvSpPr>
        <p:spPr>
          <a:xfrm>
            <a:off x="10091652" y="5016097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Erbil Nas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574E-AF2F-42D4-98A6-B32E197B86CC}"/>
              </a:ext>
            </a:extLst>
          </p:cNvPr>
          <p:cNvSpPr txBox="1"/>
          <p:nvPr/>
        </p:nvSpPr>
        <p:spPr>
          <a:xfrm>
            <a:off x="9076114" y="5453317"/>
            <a:ext cx="20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T. Umut Tokoğlu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40453"/>
            <a:ext cx="11214100" cy="535531"/>
          </a:xfrm>
        </p:spPr>
        <p:txBody>
          <a:bodyPr/>
          <a:lstStyle/>
          <a:p>
            <a:r>
              <a:rPr lang="en-US"/>
              <a:t>PROJENİN AMACI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654085"/>
            <a:ext cx="6974609" cy="296739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err="1"/>
              <a:t>Üniversitemizin</a:t>
            </a:r>
            <a:r>
              <a:rPr lang="en-US" sz="2000"/>
              <a:t> </a:t>
            </a:r>
            <a:r>
              <a:rPr lang="en-US" sz="2000" err="1"/>
              <a:t>bünyesinde</a:t>
            </a:r>
            <a:r>
              <a:rPr lang="en-US" sz="2000"/>
              <a:t> </a:t>
            </a:r>
            <a:r>
              <a:rPr lang="en-US" sz="2000" err="1"/>
              <a:t>faaliyet</a:t>
            </a:r>
            <a:r>
              <a:rPr lang="en-US" sz="2000"/>
              <a:t> </a:t>
            </a:r>
            <a:r>
              <a:rPr lang="en-US" sz="2000" err="1"/>
              <a:t>gösteren</a:t>
            </a:r>
            <a:r>
              <a:rPr lang="en-US" sz="2000"/>
              <a:t> </a:t>
            </a:r>
            <a:r>
              <a:rPr lang="en-US" sz="2000" err="1"/>
              <a:t>Sakarya</a:t>
            </a:r>
            <a:r>
              <a:rPr lang="en-US" sz="2000"/>
              <a:t> </a:t>
            </a:r>
            <a:r>
              <a:rPr lang="en-US" sz="2000" err="1"/>
              <a:t>Üniversitesi</a:t>
            </a:r>
            <a:r>
              <a:rPr lang="en-US" sz="2000"/>
              <a:t> </a:t>
            </a:r>
            <a:r>
              <a:rPr lang="en-US" sz="2000" err="1"/>
              <a:t>Endüstri</a:t>
            </a:r>
            <a:r>
              <a:rPr lang="en-US" sz="2000"/>
              <a:t> </a:t>
            </a:r>
            <a:r>
              <a:rPr lang="en-US" sz="2000" err="1"/>
              <a:t>Mühendisliği</a:t>
            </a:r>
            <a:r>
              <a:rPr lang="en-US" sz="2000"/>
              <a:t> </a:t>
            </a:r>
            <a:r>
              <a:rPr lang="en-US" sz="2000" err="1"/>
              <a:t>Topluluğu</a:t>
            </a:r>
            <a:r>
              <a:rPr lang="en-US" sz="2000"/>
              <a:t> (SAÜEMK) </a:t>
            </a:r>
            <a:r>
              <a:rPr lang="en-US" sz="2000" err="1"/>
              <a:t>için</a:t>
            </a:r>
            <a:r>
              <a:rPr lang="en-US" sz="2000"/>
              <a:t> </a:t>
            </a:r>
            <a:r>
              <a:rPr lang="en-US" sz="2000" err="1"/>
              <a:t>bir</a:t>
            </a:r>
            <a:r>
              <a:rPr lang="en-US" sz="2000"/>
              <a:t> </a:t>
            </a:r>
            <a:r>
              <a:rPr lang="en-US" sz="2000" err="1"/>
              <a:t>mobil</a:t>
            </a:r>
            <a:r>
              <a:rPr lang="en-US" sz="2000"/>
              <a:t> </a:t>
            </a:r>
            <a:r>
              <a:rPr lang="en-US" sz="2000" err="1"/>
              <a:t>uygulama</a:t>
            </a:r>
            <a:r>
              <a:rPr lang="en-US" sz="2000"/>
              <a:t> </a:t>
            </a:r>
            <a:r>
              <a:rPr lang="en-US" sz="2000" err="1"/>
              <a:t>geliştirmeye</a:t>
            </a:r>
            <a:r>
              <a:rPr lang="en-US" sz="2000"/>
              <a:t> </a:t>
            </a:r>
            <a:r>
              <a:rPr lang="en-US" sz="2000" err="1"/>
              <a:t>karar</a:t>
            </a:r>
            <a:r>
              <a:rPr lang="en-US" sz="2000"/>
              <a:t> </a:t>
            </a:r>
            <a:r>
              <a:rPr lang="en-US" sz="2000" err="1"/>
              <a:t>verdik</a:t>
            </a:r>
            <a:r>
              <a:rPr lang="en-US" sz="2000"/>
              <a:t>. SAÜEMK, </a:t>
            </a:r>
            <a:r>
              <a:rPr lang="en-US" sz="2000" err="1"/>
              <a:t>bir</a:t>
            </a:r>
            <a:r>
              <a:rPr lang="en-US" sz="2000"/>
              <a:t> </a:t>
            </a:r>
            <a:r>
              <a:rPr lang="en-US" sz="2000" err="1"/>
              <a:t>yıl</a:t>
            </a:r>
            <a:r>
              <a:rPr lang="en-US" sz="2000"/>
              <a:t> </a:t>
            </a:r>
            <a:r>
              <a:rPr lang="en-US" sz="2000" err="1"/>
              <a:t>boyunca</a:t>
            </a:r>
            <a:r>
              <a:rPr lang="en-US" sz="2000"/>
              <a:t> </a:t>
            </a:r>
            <a:r>
              <a:rPr lang="en-US" sz="2000" err="1"/>
              <a:t>üniversite</a:t>
            </a:r>
            <a:r>
              <a:rPr lang="en-US" sz="2000"/>
              <a:t> </a:t>
            </a:r>
            <a:r>
              <a:rPr lang="en-US" sz="2000" err="1"/>
              <a:t>içerisinde</a:t>
            </a:r>
            <a:r>
              <a:rPr lang="en-US" sz="2000"/>
              <a:t> </a:t>
            </a:r>
            <a:r>
              <a:rPr lang="en-US" sz="2000" err="1"/>
              <a:t>oldukça</a:t>
            </a:r>
            <a:r>
              <a:rPr lang="en-US" sz="2000"/>
              <a:t> </a:t>
            </a:r>
            <a:r>
              <a:rPr lang="en-US" sz="2000" err="1"/>
              <a:t>fazla</a:t>
            </a:r>
            <a:r>
              <a:rPr lang="en-US" sz="2000"/>
              <a:t> </a:t>
            </a:r>
            <a:r>
              <a:rPr lang="en-US" sz="2000" err="1"/>
              <a:t>etkinlik</a:t>
            </a:r>
            <a:r>
              <a:rPr lang="en-US" sz="2000"/>
              <a:t> </a:t>
            </a:r>
            <a:r>
              <a:rPr lang="en-US" sz="2000" err="1"/>
              <a:t>düzenliyor</a:t>
            </a:r>
            <a:r>
              <a:rPr lang="en-US" sz="2000"/>
              <a:t> </a:t>
            </a:r>
            <a:r>
              <a:rPr lang="en-US" sz="2000" err="1"/>
              <a:t>ve</a:t>
            </a:r>
            <a:r>
              <a:rPr lang="en-US" sz="2000"/>
              <a:t> her </a:t>
            </a:r>
            <a:r>
              <a:rPr lang="en-US" sz="2000" err="1"/>
              <a:t>kesimden</a:t>
            </a:r>
            <a:r>
              <a:rPr lang="en-US" sz="2000"/>
              <a:t> </a:t>
            </a:r>
            <a:r>
              <a:rPr lang="en-US" sz="2000" err="1"/>
              <a:t>öğrenciye</a:t>
            </a:r>
            <a:r>
              <a:rPr lang="en-US" sz="2000"/>
              <a:t> </a:t>
            </a:r>
            <a:r>
              <a:rPr lang="en-US" sz="2000" err="1"/>
              <a:t>ulaşmak</a:t>
            </a:r>
            <a:r>
              <a:rPr lang="en-US" sz="2000"/>
              <a:t>, </a:t>
            </a:r>
            <a:r>
              <a:rPr lang="en-US" sz="2000" err="1"/>
              <a:t>onlara</a:t>
            </a:r>
            <a:r>
              <a:rPr lang="en-US" sz="2000"/>
              <a:t> </a:t>
            </a:r>
            <a:r>
              <a:rPr lang="en-US" sz="2000" err="1"/>
              <a:t>kendi</a:t>
            </a:r>
            <a:r>
              <a:rPr lang="en-US" sz="2000"/>
              <a:t> </a:t>
            </a:r>
            <a:r>
              <a:rPr lang="en-US" sz="2000" err="1"/>
              <a:t>etkinliklerini</a:t>
            </a:r>
            <a:r>
              <a:rPr lang="en-US" sz="2000"/>
              <a:t> </a:t>
            </a:r>
            <a:r>
              <a:rPr lang="en-US" sz="2000" err="1"/>
              <a:t>tanıtmak</a:t>
            </a:r>
            <a:r>
              <a:rPr lang="en-US" sz="2000"/>
              <a:t> </a:t>
            </a:r>
            <a:r>
              <a:rPr lang="en-US" sz="2000" err="1"/>
              <a:t>ve</a:t>
            </a:r>
            <a:r>
              <a:rPr lang="en-US" sz="2000"/>
              <a:t> </a:t>
            </a:r>
            <a:r>
              <a:rPr lang="en-US" sz="2000" err="1"/>
              <a:t>duyurmak</a:t>
            </a:r>
            <a:r>
              <a:rPr lang="en-US" sz="2000"/>
              <a:t> </a:t>
            </a:r>
            <a:r>
              <a:rPr lang="en-US" sz="2000" err="1"/>
              <a:t>istiyor</a:t>
            </a:r>
            <a:r>
              <a:rPr lang="en-US" sz="2000"/>
              <a:t>. Biz de, </a:t>
            </a:r>
            <a:r>
              <a:rPr lang="en-US" sz="2000" err="1"/>
              <a:t>geliştireceğimiz</a:t>
            </a:r>
            <a:r>
              <a:rPr lang="en-US" sz="2000"/>
              <a:t> </a:t>
            </a:r>
            <a:r>
              <a:rPr lang="en-US" sz="2000" err="1"/>
              <a:t>uygulama</a:t>
            </a:r>
            <a:r>
              <a:rPr lang="en-US" sz="2000"/>
              <a:t> </a:t>
            </a:r>
            <a:r>
              <a:rPr lang="en-US" sz="2000" err="1"/>
              <a:t>ile</a:t>
            </a:r>
            <a:r>
              <a:rPr lang="en-US" sz="2000"/>
              <a:t> </a:t>
            </a:r>
            <a:r>
              <a:rPr lang="en-US" sz="2000" err="1"/>
              <a:t>topluluğun</a:t>
            </a:r>
            <a:r>
              <a:rPr lang="en-US" sz="2000"/>
              <a:t> </a:t>
            </a:r>
            <a:r>
              <a:rPr lang="en-US" sz="2000" err="1"/>
              <a:t>bu</a:t>
            </a:r>
            <a:r>
              <a:rPr lang="en-US" sz="2000"/>
              <a:t> </a:t>
            </a:r>
            <a:r>
              <a:rPr lang="en-US" sz="2000" err="1"/>
              <a:t>isteğini</a:t>
            </a:r>
            <a:r>
              <a:rPr lang="en-US" sz="2000"/>
              <a:t> </a:t>
            </a:r>
            <a:r>
              <a:rPr lang="en-US" sz="2000" err="1"/>
              <a:t>karşılamak</a:t>
            </a:r>
            <a:r>
              <a:rPr lang="en-US" sz="2000"/>
              <a:t> </a:t>
            </a:r>
            <a:r>
              <a:rPr lang="en-US" sz="2000" err="1"/>
              <a:t>istiyoruz</a:t>
            </a:r>
            <a:r>
              <a:rPr lang="en-US" sz="2000"/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GİRİŞ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5472851"/>
            <a:ext cx="1990725" cy="564266"/>
          </a:xfrm>
        </p:spPr>
        <p:txBody>
          <a:bodyPr/>
          <a:lstStyle/>
          <a:p>
            <a:pPr algn="ctr"/>
            <a:r>
              <a:rPr lang="en-US"/>
              <a:t>Uygulamanın açılış ekranı</a:t>
            </a:r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55625" y="5472851"/>
            <a:ext cx="1924050" cy="688957"/>
          </a:xfrm>
        </p:spPr>
        <p:txBody>
          <a:bodyPr/>
          <a:lstStyle/>
          <a:p>
            <a:pPr algn="ctr"/>
            <a:r>
              <a:rPr lang="en-US"/>
              <a:t>Uygulamanın giriş ekranı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15480" y="5472851"/>
            <a:ext cx="1971466" cy="535531"/>
          </a:xfrm>
        </p:spPr>
        <p:txBody>
          <a:bodyPr/>
          <a:lstStyle/>
          <a:p>
            <a:pPr algn="ctr"/>
            <a:r>
              <a:rPr lang="en-US"/>
              <a:t>Uygulamaya kayıt olma ekranı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0809B-AF35-455A-A5C4-DD7EE196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84151"/>
            <a:ext cx="1990725" cy="398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5AD6B-784A-458A-A8CE-E24F387F2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25" y="1381447"/>
            <a:ext cx="1924050" cy="397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31664-3C4C-4BA5-A202-9116CE6E7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480" y="1381446"/>
            <a:ext cx="1971466" cy="397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D7644-08D1-406E-945D-40457B65B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9930" y="1384151"/>
            <a:ext cx="1971467" cy="3969220"/>
          </a:xfrm>
          <a:prstGeom prst="rect">
            <a:avLst/>
          </a:prstGeom>
        </p:spPr>
      </p:pic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EA8DEDD9-1893-42D3-8C7A-A72B06EA4642}"/>
              </a:ext>
            </a:extLst>
          </p:cNvPr>
          <p:cNvSpPr txBox="1">
            <a:spLocks/>
          </p:cNvSpPr>
          <p:nvPr/>
        </p:nvSpPr>
        <p:spPr>
          <a:xfrm>
            <a:off x="9459930" y="5472851"/>
            <a:ext cx="1971466" cy="6889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Uygulamanın ana sayfası</a:t>
            </a:r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EC64A-378A-499A-952C-3981854B9A3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435225" y="3367410"/>
            <a:ext cx="620400" cy="7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F83835-FBAB-4232-864E-662A63DD804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886946" y="3367409"/>
            <a:ext cx="572984" cy="1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F7C520-349E-465B-9588-8DFE390FB981}"/>
              </a:ext>
            </a:extLst>
          </p:cNvPr>
          <p:cNvCxnSpPr/>
          <p:nvPr/>
        </p:nvCxnSpPr>
        <p:spPr>
          <a:xfrm>
            <a:off x="4979675" y="1745673"/>
            <a:ext cx="19358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0518B4-57BC-4FC7-A3C3-AEB1400777C1}"/>
              </a:ext>
            </a:extLst>
          </p:cNvPr>
          <p:cNvCxnSpPr/>
          <p:nvPr/>
        </p:nvCxnSpPr>
        <p:spPr>
          <a:xfrm flipH="1">
            <a:off x="4979675" y="4769427"/>
            <a:ext cx="19358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9463A2-57CC-4DCB-82DB-78867A1058AF}"/>
              </a:ext>
            </a:extLst>
          </p:cNvPr>
          <p:cNvSpPr txBox="1"/>
          <p:nvPr/>
        </p:nvSpPr>
        <p:spPr>
          <a:xfrm>
            <a:off x="4917085" y="1876263"/>
            <a:ext cx="2088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“Henüz kayıt olmadınız mı?” butonuna basıldığı zaman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221DA-A884-4D82-9C5D-C6EA9CDBF78D}"/>
              </a:ext>
            </a:extLst>
          </p:cNvPr>
          <p:cNvSpPr txBox="1"/>
          <p:nvPr/>
        </p:nvSpPr>
        <p:spPr>
          <a:xfrm>
            <a:off x="4903291" y="4066004"/>
            <a:ext cx="20885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Uygulamaya kayıt olduktan sonra giriş ekranına geri dönülür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 build="p"/>
      <p:bldP spid="22" grpId="0" build="p"/>
      <p:bldP spid="16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EAD43-1FDC-488C-AF47-D2A63B53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3A51A-4D9C-4ECC-8F82-DBFD6EB6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891" y="371276"/>
            <a:ext cx="2952218" cy="59437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C79C7E-AB38-4F8A-847B-8CFD2CBA8E6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23760" y="3890356"/>
            <a:ext cx="1829496" cy="12175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CB6BC89-3DB7-4060-8072-F54DFB2F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256" y="3535691"/>
            <a:ext cx="1594223" cy="31445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87CD0-4EC0-4A2E-8A74-B7EF51267E2D}"/>
              </a:ext>
            </a:extLst>
          </p:cNvPr>
          <p:cNvSpPr txBox="1"/>
          <p:nvPr/>
        </p:nvSpPr>
        <p:spPr>
          <a:xfrm>
            <a:off x="260129" y="6123091"/>
            <a:ext cx="35763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“Bildirimler” sekmesine girildiği zaman, uygulama tarafından gönderilmiş geriye dönük ve gözden kaçırılan bildirimleri görüntülenebiliyor.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78BBC8-EF2D-413B-8894-BD780966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564" y="1550050"/>
            <a:ext cx="1704398" cy="13291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E15802-F091-4CC6-8E8E-2592754441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136458" y="2214647"/>
            <a:ext cx="2416106" cy="13326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BC5B82D2-C5C7-4F62-9F25-F5CF95EFAABB}"/>
              </a:ext>
            </a:extLst>
          </p:cNvPr>
          <p:cNvSpPr/>
          <p:nvPr/>
        </p:nvSpPr>
        <p:spPr>
          <a:xfrm rot="5400000">
            <a:off x="6585067" y="3178233"/>
            <a:ext cx="63731" cy="56526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6F48D2-5919-4DC7-85E3-D7FC4D7219C7}"/>
              </a:ext>
            </a:extLst>
          </p:cNvPr>
          <p:cNvCxnSpPr>
            <a:cxnSpLocks/>
          </p:cNvCxnSpPr>
          <p:nvPr/>
        </p:nvCxnSpPr>
        <p:spPr>
          <a:xfrm flipV="1">
            <a:off x="6616932" y="1213947"/>
            <a:ext cx="1606492" cy="21292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9E7CB3-B18D-4F9F-9923-346BCDF0FABC}"/>
              </a:ext>
            </a:extLst>
          </p:cNvPr>
          <p:cNvSpPr txBox="1"/>
          <p:nvPr/>
        </p:nvSpPr>
        <p:spPr>
          <a:xfrm>
            <a:off x="8223424" y="690727"/>
            <a:ext cx="303414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Kullanıcılar, artı/eksi oy vererek etkinliği değerlendirebilirler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DAD3B-A6A9-496A-89F7-35788EC85500}"/>
              </a:ext>
            </a:extLst>
          </p:cNvPr>
          <p:cNvSpPr txBox="1"/>
          <p:nvPr/>
        </p:nvSpPr>
        <p:spPr>
          <a:xfrm>
            <a:off x="8874603" y="2886853"/>
            <a:ext cx="306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“Paylaş” butonuna basıldığı zaman, telefonun kendi paylaşma ekranı ortaya çıkar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9B2C166-6EDB-4778-BDCD-FC40CD8C2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10" y="3317740"/>
            <a:ext cx="2776762" cy="272935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BF9B5FAC-412D-4127-BFB3-98D4C00B4828}"/>
              </a:ext>
            </a:extLst>
          </p:cNvPr>
          <p:cNvSpPr/>
          <p:nvPr/>
        </p:nvSpPr>
        <p:spPr>
          <a:xfrm>
            <a:off x="5037511" y="5279139"/>
            <a:ext cx="415637" cy="3657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64F3D-47BB-4101-9EA4-F01A95854B9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481672" y="5462019"/>
            <a:ext cx="155583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5978C85-DDE6-4D38-ACAF-4AF9E92ACFCF}"/>
              </a:ext>
            </a:extLst>
          </p:cNvPr>
          <p:cNvSpPr txBox="1"/>
          <p:nvPr/>
        </p:nvSpPr>
        <p:spPr>
          <a:xfrm>
            <a:off x="10618511" y="4745282"/>
            <a:ext cx="1673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“Katılmak istiyorum” butonuna basıldığı zaman etkinlik kaydı yapılır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0E84F57-FEA2-4E19-A6C2-89F152FA3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291" y="371276"/>
            <a:ext cx="1417515" cy="2870467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07372F6-607F-4B9D-84DE-020C98C95066}"/>
              </a:ext>
            </a:extLst>
          </p:cNvPr>
          <p:cNvSpPr/>
          <p:nvPr/>
        </p:nvSpPr>
        <p:spPr>
          <a:xfrm>
            <a:off x="7004542" y="1244672"/>
            <a:ext cx="368848" cy="3053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44EE30-8C65-404C-8BA9-51C615C03206}"/>
              </a:ext>
            </a:extLst>
          </p:cNvPr>
          <p:cNvCxnSpPr>
            <a:cxnSpLocks/>
            <a:stCxn id="59" idx="2"/>
          </p:cNvCxnSpPr>
          <p:nvPr/>
        </p:nvCxnSpPr>
        <p:spPr>
          <a:xfrm flipH="1" flipV="1">
            <a:off x="3510806" y="952337"/>
            <a:ext cx="3493736" cy="445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0EE3FE5-F868-4F20-A2FB-E8FE4A8D8D32}"/>
              </a:ext>
            </a:extLst>
          </p:cNvPr>
          <p:cNvSpPr txBox="1"/>
          <p:nvPr/>
        </p:nvSpPr>
        <p:spPr>
          <a:xfrm>
            <a:off x="243681" y="593918"/>
            <a:ext cx="176953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“Yardım” sekmesinde, topluluğun Google Maps’teki konumunu, iletişim kısmını ve takip edilebilecek sosyal medyaları bulunmaktadır. Haritanını üzerine basıldığı zaman telefonda bulunan varsayılan harita uygulaması açılır ve yol tarifi vermek için hazır durumda bekler.</a:t>
            </a:r>
          </a:p>
        </p:txBody>
      </p:sp>
    </p:spTree>
    <p:extLst>
      <p:ext uri="{BB962C8B-B14F-4D97-AF65-F5344CB8AC3E}">
        <p14:creationId xmlns:p14="http://schemas.microsoft.com/office/powerpoint/2010/main" val="4240095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  <p:bldP spid="26" grpId="0" animBg="1"/>
      <p:bldP spid="28" grpId="0"/>
      <p:bldP spid="33" grpId="0" animBg="1"/>
      <p:bldP spid="49" grpId="0"/>
      <p:bldP spid="59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ÜYE PROFİLİ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8348" y="5788370"/>
            <a:ext cx="3527056" cy="1242907"/>
          </a:xfrm>
        </p:spPr>
        <p:txBody>
          <a:bodyPr/>
          <a:lstStyle/>
          <a:p>
            <a:pPr algn="ctr"/>
            <a:r>
              <a:rPr lang="en-US"/>
              <a:t>Profil ana ekranında, kullanıcıların kayıt olduğu ve yaklaşmakta olan etkinlikleri, tarihi geçmiş etkinlikleri ve kişisel etiketini (QR kodunu) görüntüleyebilir.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0809B-AF35-455A-A5C4-DD7EE196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06" y="1343159"/>
            <a:ext cx="2489893" cy="4852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2C1860-2A4C-482A-85A4-C2B202A6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343159"/>
            <a:ext cx="2410116" cy="485236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01841DB-FBCF-4884-BCF7-1392F0B43D49}"/>
              </a:ext>
            </a:extLst>
          </p:cNvPr>
          <p:cNvSpPr/>
          <p:nvPr/>
        </p:nvSpPr>
        <p:spPr>
          <a:xfrm>
            <a:off x="2111432" y="5365212"/>
            <a:ext cx="315883" cy="2992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4F3C52-47CC-4E34-8D96-D7A0C3C979D1}"/>
              </a:ext>
            </a:extLst>
          </p:cNvPr>
          <p:cNvCxnSpPr>
            <a:stCxn id="15" idx="7"/>
            <a:endCxn id="10" idx="1"/>
          </p:cNvCxnSpPr>
          <p:nvPr/>
        </p:nvCxnSpPr>
        <p:spPr>
          <a:xfrm flipV="1">
            <a:off x="2381055" y="3769343"/>
            <a:ext cx="1529851" cy="163969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F7CC807-AE6C-4E22-A0F1-1B288D3E7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04" y="1633020"/>
            <a:ext cx="2013145" cy="4089200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6D3D49FC-C7AF-499E-8248-A91F7808F3C9}"/>
              </a:ext>
            </a:extLst>
          </p:cNvPr>
          <p:cNvSpPr/>
          <p:nvPr/>
        </p:nvSpPr>
        <p:spPr>
          <a:xfrm>
            <a:off x="6434050" y="3222408"/>
            <a:ext cx="58189" cy="2186629"/>
          </a:xfrm>
          <a:prstGeom prst="rightBrace">
            <a:avLst>
              <a:gd name="adj1" fmla="val 8333"/>
              <a:gd name="adj2" fmla="val 5038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1325FA-9F26-4ADB-BF51-D8AEA6808786}"/>
              </a:ext>
            </a:extLst>
          </p:cNvPr>
          <p:cNvCxnSpPr>
            <a:cxnSpLocks/>
            <a:stCxn id="24" idx="1"/>
            <a:endCxn id="23" idx="1"/>
          </p:cNvCxnSpPr>
          <p:nvPr/>
        </p:nvCxnSpPr>
        <p:spPr>
          <a:xfrm flipV="1">
            <a:off x="6492239" y="3677620"/>
            <a:ext cx="1883065" cy="6464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AF4A53-239C-418E-9282-C84258AF6307}"/>
              </a:ext>
            </a:extLst>
          </p:cNvPr>
          <p:cNvSpPr/>
          <p:nvPr/>
        </p:nvSpPr>
        <p:spPr>
          <a:xfrm>
            <a:off x="5353396" y="2884516"/>
            <a:ext cx="532015" cy="25769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5EC7AF-E31D-494A-A3F6-AE25CED09CE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885411" y="1050581"/>
            <a:ext cx="1053256" cy="183393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6F2104-E4DC-46CB-841C-24E6FE4C4562}"/>
              </a:ext>
            </a:extLst>
          </p:cNvPr>
          <p:cNvSpPr txBox="1"/>
          <p:nvPr/>
        </p:nvSpPr>
        <p:spPr>
          <a:xfrm>
            <a:off x="6938667" y="588916"/>
            <a:ext cx="344978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Kullanıcılar, “düzenle” butonunu kullanarak, profil fotoğrafını değiştirebilirler.</a:t>
            </a:r>
          </a:p>
        </p:txBody>
      </p:sp>
    </p:spTree>
    <p:extLst>
      <p:ext uri="{BB962C8B-B14F-4D97-AF65-F5344CB8AC3E}">
        <p14:creationId xmlns:p14="http://schemas.microsoft.com/office/powerpoint/2010/main" val="3224946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5" grpId="0" animBg="1"/>
      <p:bldP spid="24" grpId="0" animBg="1"/>
      <p:bldP spid="28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YÖNETİCİ PROFİLİ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0566" y="1343159"/>
            <a:ext cx="1529696" cy="1801747"/>
          </a:xfrm>
        </p:spPr>
        <p:txBody>
          <a:bodyPr/>
          <a:lstStyle/>
          <a:p>
            <a:pPr algn="ctr"/>
            <a:r>
              <a:rPr lang="en-US"/>
              <a:t>Yönetici yetkisine sahip kullanıcılar, etkinliğe katılanları tespit edebilmek için QR kodunu okuyabiliyor. (check-in)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2C1860-2A4C-482A-85A4-C2B202A6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2" y="1343159"/>
            <a:ext cx="2401171" cy="48523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99BDBE-8AEB-4B5E-A741-1EAEF1D86B43}"/>
              </a:ext>
            </a:extLst>
          </p:cNvPr>
          <p:cNvSpPr/>
          <p:nvPr/>
        </p:nvSpPr>
        <p:spPr>
          <a:xfrm>
            <a:off x="2011680" y="2036618"/>
            <a:ext cx="357448" cy="32419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3C314-9082-4D9E-B4CA-1B4A8ECE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51" y="651159"/>
            <a:ext cx="1253577" cy="24937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C673E-4B3D-40C6-9A55-D8AC0A69DA3E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 flipV="1">
            <a:off x="2369128" y="1898033"/>
            <a:ext cx="2043723" cy="3006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97FD410-8B30-4E0E-8216-A578422E10BB}"/>
              </a:ext>
            </a:extLst>
          </p:cNvPr>
          <p:cNvSpPr/>
          <p:nvPr/>
        </p:nvSpPr>
        <p:spPr>
          <a:xfrm>
            <a:off x="2909454" y="3247346"/>
            <a:ext cx="58189" cy="2186629"/>
          </a:xfrm>
          <a:prstGeom prst="rightBrace">
            <a:avLst>
              <a:gd name="adj1" fmla="val 8333"/>
              <a:gd name="adj2" fmla="val 5038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682572-E000-4F63-83E8-C4E0B2CF6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789" y="3578456"/>
            <a:ext cx="3046593" cy="298957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DB9A28-659C-4C01-BF4A-167B19FB3A94}"/>
              </a:ext>
            </a:extLst>
          </p:cNvPr>
          <p:cNvCxnSpPr>
            <a:stCxn id="22" idx="1"/>
            <a:endCxn id="13" idx="1"/>
          </p:cNvCxnSpPr>
          <p:nvPr/>
        </p:nvCxnSpPr>
        <p:spPr>
          <a:xfrm>
            <a:off x="2967643" y="4348970"/>
            <a:ext cx="1093146" cy="7242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74AD9A5-9823-47DD-845A-96F14AD3BD46}"/>
              </a:ext>
            </a:extLst>
          </p:cNvPr>
          <p:cNvSpPr txBox="1">
            <a:spLocks/>
          </p:cNvSpPr>
          <p:nvPr/>
        </p:nvSpPr>
        <p:spPr>
          <a:xfrm>
            <a:off x="7290262" y="4340660"/>
            <a:ext cx="1683382" cy="25121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Yönetici yetkisine sahip kullanıcılar, etkinlik sırasında etkinliğe bilgilerine bakabilir ve check-in yaptırmış kişileri görüntüleyebilir.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3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3" grpId="0" animBg="1"/>
      <p:bldP spid="22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ETKİNLİK VERİ TABANI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75D75-A891-499A-8DD6-2D3B7382E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5" r="10547"/>
          <a:stretch/>
        </p:blipFill>
        <p:spPr>
          <a:xfrm>
            <a:off x="220086" y="1538190"/>
            <a:ext cx="4732714" cy="32224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A65D91-C054-4A27-A662-129FF7E8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49" y="1663096"/>
            <a:ext cx="2964344" cy="296434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3C3AAF-72AD-4038-99A7-C268CA4E5461}"/>
              </a:ext>
            </a:extLst>
          </p:cNvPr>
          <p:cNvCxnSpPr>
            <a:cxnSpLocks/>
          </p:cNvCxnSpPr>
          <p:nvPr/>
        </p:nvCxnSpPr>
        <p:spPr>
          <a:xfrm>
            <a:off x="3034147" y="3090554"/>
            <a:ext cx="2422302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C5ED0D-1D03-4672-AEFE-EA2092A839A7}"/>
              </a:ext>
            </a:extLst>
          </p:cNvPr>
          <p:cNvSpPr txBox="1"/>
          <p:nvPr/>
        </p:nvSpPr>
        <p:spPr>
          <a:xfrm>
            <a:off x="220086" y="5220393"/>
            <a:ext cx="1170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SAÜEMK’nın yaptığı etkinliklerin tüm bilgisi, sauemk.com’un kendi veri tabanı üzerinden bizim mobil uygulamamıza gelmektedir.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B5238B9-3A42-4D15-8A55-765E237D2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156" y="1420450"/>
            <a:ext cx="1659044" cy="334020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8B546C-0D86-4B23-BE65-B12453BC4FD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270510" y="3090554"/>
            <a:ext cx="13226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62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EAD43-1FDC-488C-AF47-D2A63B53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3A51A-4D9C-4ECC-8F82-DBFD6EB6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04" y="513501"/>
            <a:ext cx="2952218" cy="583099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BF9B5FAC-412D-4127-BFB3-98D4C00B4828}"/>
              </a:ext>
            </a:extLst>
          </p:cNvPr>
          <p:cNvSpPr/>
          <p:nvPr/>
        </p:nvSpPr>
        <p:spPr>
          <a:xfrm>
            <a:off x="3424842" y="1380470"/>
            <a:ext cx="415637" cy="3657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BD22E-5670-4866-80A1-E2451B46BC4A}"/>
              </a:ext>
            </a:extLst>
          </p:cNvPr>
          <p:cNvSpPr txBox="1"/>
          <p:nvPr/>
        </p:nvSpPr>
        <p:spPr>
          <a:xfrm>
            <a:off x="4630188" y="3108960"/>
            <a:ext cx="4231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Kullanıcı, “ayarlar” ksımına girdiği zaman: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Uygulamanın sürümüne bakabilir.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Giriş yaptığı profilinden çıkabilir.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Şifre ve e-mail adresini değiştirebilir.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Bildirimleri açıp kapatabilir.</a:t>
            </a:r>
          </a:p>
        </p:txBody>
      </p:sp>
    </p:spTree>
    <p:extLst>
      <p:ext uri="{BB962C8B-B14F-4D97-AF65-F5344CB8AC3E}">
        <p14:creationId xmlns:p14="http://schemas.microsoft.com/office/powerpoint/2010/main" val="1835958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EAD43-1FDC-488C-AF47-D2A63B53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55DBF-F34D-4E63-B6BC-F1C201AE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5" y="2213257"/>
            <a:ext cx="2917767" cy="193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F89CE6-E8C2-4AD5-A773-D41CFD4A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95" y="312457"/>
            <a:ext cx="3062677" cy="623308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60A098-2EB0-40DE-B6F7-70A7B33EC50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98412" y="3181203"/>
            <a:ext cx="4281083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075E5E-459C-4E96-9BBF-23DECFB12006}"/>
              </a:ext>
            </a:extLst>
          </p:cNvPr>
          <p:cNvSpPr txBox="1"/>
          <p:nvPr/>
        </p:nvSpPr>
        <p:spPr>
          <a:xfrm>
            <a:off x="3498412" y="2084994"/>
            <a:ext cx="416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Kullandığımız web servisi sayesinde, uygulamayı kullanan kişilere bildirimler yollayabiliyoruz.</a:t>
            </a:r>
          </a:p>
        </p:txBody>
      </p:sp>
    </p:spTree>
    <p:extLst>
      <p:ext uri="{BB962C8B-B14F-4D97-AF65-F5344CB8AC3E}">
        <p14:creationId xmlns:p14="http://schemas.microsoft.com/office/powerpoint/2010/main" val="3048062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infopath/2007/PartnerControls"/>
    <ds:schemaRef ds:uri="fb0879af-3eba-417a-a55a-ffe6dcd6ca77"/>
    <ds:schemaRef ds:uri="http://schemas.microsoft.com/office/2006/metadata/properties"/>
    <ds:schemaRef ds:uri="http://purl.org/dc/terms/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338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SAUEMK MOBILE</vt:lpstr>
      <vt:lpstr>PROJENİN AMACI</vt:lpstr>
      <vt:lpstr>GİRİŞ</vt:lpstr>
      <vt:lpstr>PowerPoint Presentation</vt:lpstr>
      <vt:lpstr>ÜYE PROFİLİ</vt:lpstr>
      <vt:lpstr>YÖNETİCİ PROFİLİ</vt:lpstr>
      <vt:lpstr>ETKİNLİK VERİ TABANI</vt:lpstr>
      <vt:lpstr>PowerPoint Presentation</vt:lpstr>
      <vt:lpstr>PowerPoint Presentation</vt:lpstr>
      <vt:lpstr>Dinlediğiniz için teşekkürler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2018-12-23T08:18:29Z</dcterms:created>
  <dcterms:modified xsi:type="dcterms:W3CDTF">2018-12-23T11:49:16Z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