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0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8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4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9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31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65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43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2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80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2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0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7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68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3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2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6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3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4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SIPCMContentMarking" descr="{&quot;HashCode&quot;:-1589698058,&quot;Placement&quot;:&quot;Footer&quot;}"/>
          <p:cNvSpPr txBox="1"/>
          <p:nvPr userDrawn="1"/>
        </p:nvSpPr>
        <p:spPr>
          <a:xfrm>
            <a:off x="0" y="6561475"/>
            <a:ext cx="1981607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rgbClr val="C0C0C0"/>
                </a:solidFill>
                <a:latin typeface="Calibri" panose="020F0502020204030204" pitchFamily="34" charset="0"/>
              </a:rPr>
              <a:t>HİZMETE ÖZEL - INTERNAL</a:t>
            </a:r>
            <a:endParaRPr lang="en-US" sz="1200">
              <a:solidFill>
                <a:srgbClr val="C0C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3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DA356DE-755D-4AE7-9671-BB841575E7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CE2CFBB-BDA6-4B32-AC7E-6D1B90D0C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SIPCMContentMarking" descr="{&quot;HashCode&quot;:-1589698058,&quot;Placement&quot;:&quot;Footer&quot;}"/>
          <p:cNvSpPr txBox="1"/>
          <p:nvPr userDrawn="1"/>
        </p:nvSpPr>
        <p:spPr>
          <a:xfrm>
            <a:off x="0" y="6561475"/>
            <a:ext cx="1981607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rgbClr val="C0C0C0"/>
                </a:solidFill>
                <a:latin typeface="Calibri" panose="020F0502020204030204" pitchFamily="34" charset="0"/>
              </a:rPr>
              <a:t>HİZMETE ÖZEL - INTERNAL</a:t>
            </a:r>
            <a:endParaRPr lang="en-US" sz="1200">
              <a:solidFill>
                <a:srgbClr val="C0C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2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b="1" smtClean="0">
                <a:solidFill>
                  <a:schemeClr val="bg1"/>
                </a:solidFill>
              </a:rPr>
              <a:t>Test Driven Development</a:t>
            </a:r>
          </a:p>
          <a:p>
            <a:r>
              <a:rPr lang="en-US" sz="2800" b="1" smtClean="0">
                <a:solidFill>
                  <a:schemeClr val="bg1"/>
                </a:solidFill>
              </a:rPr>
              <a:t>Başar Büyükkahraman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9999"/>
                </a:solidFill>
              </a:rPr>
              <a:t>What </a:t>
            </a:r>
            <a:r>
              <a:rPr lang="en-US" b="1">
                <a:solidFill>
                  <a:srgbClr val="009999"/>
                </a:solidFill>
              </a:rPr>
              <a:t>is </a:t>
            </a:r>
            <a:r>
              <a:rPr lang="en-US" b="1" smtClean="0">
                <a:solidFill>
                  <a:srgbClr val="009999"/>
                </a:solidFill>
              </a:rPr>
              <a:t>Test Driven Development (TDD)?</a:t>
            </a:r>
            <a:endParaRPr lang="en-US" b="1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/>
              <a:t>Test-driven development (TDD) is a process which combines test-first development where you write a test before you write just enough production code to fulfill that test and refactoring</a:t>
            </a:r>
            <a:r>
              <a:rPr lang="en-US" sz="2400" smtClean="0"/>
              <a:t>.</a:t>
            </a:r>
          </a:p>
          <a:p>
            <a:pPr algn="just"/>
            <a:r>
              <a:rPr lang="en-US" sz="2400" smtClean="0"/>
              <a:t>Rules</a:t>
            </a:r>
          </a:p>
          <a:p>
            <a:pPr lvl="1"/>
            <a:r>
              <a:rPr lang="en-US" sz="2000"/>
              <a:t>Write only enough of a unit test to fail.</a:t>
            </a:r>
          </a:p>
          <a:p>
            <a:pPr lvl="1"/>
            <a:r>
              <a:rPr lang="en-US" sz="2000"/>
              <a:t>Write only enough production code to make the failing unit test pass</a:t>
            </a:r>
            <a:r>
              <a:rPr lang="en-US" sz="2000" smtClean="0"/>
              <a:t>.</a:t>
            </a:r>
          </a:p>
          <a:p>
            <a:r>
              <a:rPr lang="en-US" sz="2400" smtClean="0"/>
              <a:t>TDD is a </a:t>
            </a:r>
            <a:r>
              <a:rPr lang="en-US" sz="2400"/>
              <a:t>way to make </a:t>
            </a:r>
            <a:r>
              <a:rPr lang="en-US" sz="2400" smtClean="0"/>
              <a:t>sure </a:t>
            </a:r>
            <a:r>
              <a:rPr lang="en-US" sz="2400"/>
              <a:t>that what your code is doing what it should be </a:t>
            </a:r>
            <a:r>
              <a:rPr lang="en-US" sz="2400" smtClean="0"/>
              <a:t>doing.</a:t>
            </a:r>
          </a:p>
        </p:txBody>
      </p:sp>
    </p:spTree>
    <p:extLst>
      <p:ext uri="{BB962C8B-B14F-4D97-AF65-F5344CB8AC3E}">
        <p14:creationId xmlns:p14="http://schemas.microsoft.com/office/powerpoint/2010/main" val="18796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 15"/>
          <p:cNvSpPr/>
          <p:nvPr/>
        </p:nvSpPr>
        <p:spPr>
          <a:xfrm>
            <a:off x="5046134" y="3115579"/>
            <a:ext cx="2210864" cy="2650221"/>
          </a:xfrm>
          <a:prstGeom prst="arc">
            <a:avLst>
              <a:gd name="adj1" fmla="val 16139172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3868733" y="3116263"/>
            <a:ext cx="2252133" cy="2590270"/>
          </a:xfrm>
          <a:prstGeom prst="arc">
            <a:avLst>
              <a:gd name="adj1" fmla="val 10759201"/>
              <a:gd name="adj2" fmla="val 161994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352395" y="5463392"/>
            <a:ext cx="24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9999"/>
                </a:solidFill>
              </a:rPr>
              <a:t>TDD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process is often described as Red/Green/Refactor cycle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86865" y="2582333"/>
            <a:ext cx="1152000" cy="11514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3708400"/>
            <a:ext cx="311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Write a test for the expected behavior</a:t>
            </a:r>
          </a:p>
          <a:p>
            <a:endParaRPr lang="en-US" sz="1400" b="1"/>
          </a:p>
        </p:txBody>
      </p:sp>
      <p:sp>
        <p:nvSpPr>
          <p:cNvPr id="11" name="TextBox 10"/>
          <p:cNvSpPr txBox="1"/>
          <p:nvPr/>
        </p:nvSpPr>
        <p:spPr>
          <a:xfrm>
            <a:off x="5206732" y="2896456"/>
            <a:ext cx="999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RED</a:t>
            </a:r>
            <a:endParaRPr lang="en-US" sz="2800" b="1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850731" y="4436528"/>
            <a:ext cx="3115733" cy="1668623"/>
            <a:chOff x="5850731" y="4622799"/>
            <a:chExt cx="3115733" cy="1668623"/>
          </a:xfrm>
        </p:grpSpPr>
        <p:sp>
          <p:nvSpPr>
            <p:cNvPr id="9" name="Oval 8"/>
            <p:cNvSpPr/>
            <p:nvPr/>
          </p:nvSpPr>
          <p:spPr>
            <a:xfrm>
              <a:off x="6671199" y="4622799"/>
              <a:ext cx="1152000" cy="1151467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55862" y="4946183"/>
              <a:ext cx="1252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rgbClr val="00B050"/>
                  </a:solidFill>
                </a:rPr>
                <a:t>GREEN</a:t>
              </a:r>
              <a:endParaRPr lang="en-US" sz="2800" b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0731" y="5768202"/>
              <a:ext cx="31157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Write the code for that test to pass</a:t>
              </a:r>
            </a:p>
            <a:p>
              <a:endParaRPr lang="en-US" sz="1400" b="1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24436" y="4436527"/>
            <a:ext cx="2073208" cy="1840303"/>
            <a:chOff x="2924436" y="4622798"/>
            <a:chExt cx="2073208" cy="1840303"/>
          </a:xfrm>
        </p:grpSpPr>
        <p:sp>
          <p:nvSpPr>
            <p:cNvPr id="10" name="Oval 9"/>
            <p:cNvSpPr/>
            <p:nvPr/>
          </p:nvSpPr>
          <p:spPr>
            <a:xfrm>
              <a:off x="3301999" y="4622798"/>
              <a:ext cx="1152000" cy="1151467"/>
            </a:xfrm>
            <a:prstGeom prst="ellips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8288" y="4946183"/>
              <a:ext cx="1959356" cy="523220"/>
            </a:xfrm>
            <a:prstGeom prst="rect">
              <a:avLst/>
            </a:prstGeom>
            <a:noFill/>
            <a:effectLst>
              <a:outerShdw dist="38100" dir="3000000" algn="tr" rotWithShape="0">
                <a:schemeClr val="bg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rgbClr val="7030A0"/>
                  </a:solidFill>
                </a:rPr>
                <a:t>REFACTOR</a:t>
              </a:r>
              <a:endParaRPr lang="en-US" sz="2800" b="1">
                <a:solidFill>
                  <a:srgbClr val="7030A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24436" y="5770604"/>
              <a:ext cx="19939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Cleanup your code</a:t>
              </a:r>
            </a:p>
            <a:p>
              <a:pPr algn="ctr"/>
              <a:r>
                <a:rPr lang="en-US" sz="1100" smtClean="0"/>
                <a:t>(Remove code duplication etc)</a:t>
              </a:r>
            </a:p>
            <a:p>
              <a:pPr algn="ctr"/>
              <a:endParaRPr lang="en-US" sz="1400" b="1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279154" y="3369845"/>
            <a:ext cx="3176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This approach is guiding developer to define the problem first before going in to the solution.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9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b="1" smtClean="0">
                <a:solidFill>
                  <a:schemeClr val="bg1"/>
                </a:solidFill>
              </a:rPr>
              <a:t>Demo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0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142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2_Office Theme</vt:lpstr>
      <vt:lpstr>PowerPoint Presentation</vt:lpstr>
      <vt:lpstr>What is Test Driven Development (TDD)?</vt:lpstr>
      <vt:lpstr>TDD process</vt:lpstr>
      <vt:lpstr>PowerPoint Presentation</vt:lpstr>
    </vt:vector>
  </TitlesOfParts>
  <Company>Netas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Basar  BUYUKKAHRAMAN</dc:creator>
  <cp:lastModifiedBy>Basar  BUYUKKAHRAMAN</cp:lastModifiedBy>
  <cp:revision>12</cp:revision>
  <dcterms:created xsi:type="dcterms:W3CDTF">2019-03-13T06:09:44Z</dcterms:created>
  <dcterms:modified xsi:type="dcterms:W3CDTF">2019-03-14T09:46:16Z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57c601-160c-48b4-a630-e7f4bf88ff88_Enabled">
    <vt:lpwstr>True</vt:lpwstr>
  </property>
  <property fmtid="{D5CDD505-2E9C-101B-9397-08002B2CF9AE}" pid="3" name="MSIP_Label_2957c601-160c-48b4-a630-e7f4bf88ff88_SiteId">
    <vt:lpwstr>643edff9-8f55-4375-833b-8eefc2fbc606</vt:lpwstr>
  </property>
  <property fmtid="{D5CDD505-2E9C-101B-9397-08002B2CF9AE}" pid="4" name="MSIP_Label_2957c601-160c-48b4-a630-e7f4bf88ff88_Owner">
    <vt:lpwstr>basarb@netas.com.tr</vt:lpwstr>
  </property>
  <property fmtid="{D5CDD505-2E9C-101B-9397-08002B2CF9AE}" pid="5" name="MSIP_Label_2957c601-160c-48b4-a630-e7f4bf88ff88_SetDate">
    <vt:lpwstr>2019-03-13T07:21:12.9969953Z</vt:lpwstr>
  </property>
  <property fmtid="{D5CDD505-2E9C-101B-9397-08002B2CF9AE}" pid="6" name="MSIP_Label_2957c601-160c-48b4-a630-e7f4bf88ff88_Name">
    <vt:lpwstr>Hizmete Özel - Internal</vt:lpwstr>
  </property>
  <property fmtid="{D5CDD505-2E9C-101B-9397-08002B2CF9AE}" pid="7" name="MSIP_Label_2957c601-160c-48b4-a630-e7f4bf88ff88_Application">
    <vt:lpwstr>Microsoft Azure Information Protection</vt:lpwstr>
  </property>
  <property fmtid="{D5CDD505-2E9C-101B-9397-08002B2CF9AE}" pid="8" name="MSIP_Label_2957c601-160c-48b4-a630-e7f4bf88ff88_Extended_MSFT_Method">
    <vt:lpwstr>Automatic</vt:lpwstr>
  </property>
  <property fmtid="{D5CDD505-2E9C-101B-9397-08002B2CF9AE}" pid="9" name="Sensitivity">
    <vt:lpwstr>Hizmete Özel - Internal</vt:lpwstr>
  </property>
</Properties>
</file>