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7EF0D2-335E-4D1F-A667-B192E6336BCA}" type="datetime1">
              <a:rPr lang="ro-RO" smtClean="0"/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0E9710-CC67-4A28-8E66-1EEC46516428}" type="datetime1">
              <a:rPr lang="ro-RO" smtClean="0"/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Faceți clic pentru a edita stilurile de text coordonator</a:t>
            </a:r>
            <a:endParaRPr lang="en-US"/>
          </a:p>
          <a:p>
            <a:pPr lvl="1" rtl="0"/>
            <a:r>
              <a:rPr lang="en-US"/>
              <a:t>Al doilea nivel</a:t>
            </a:r>
            <a:endParaRPr lang="en-US"/>
          </a:p>
          <a:p>
            <a:pPr lvl="2" rtl="0"/>
            <a:r>
              <a:rPr lang="en-US"/>
              <a:t>Al treilea nivel</a:t>
            </a:r>
            <a:endParaRPr lang="en-US"/>
          </a:p>
          <a:p>
            <a:pPr lvl="3" rtl="0"/>
            <a:r>
              <a:rPr lang="en-US"/>
              <a:t>Al patrulea nivel</a:t>
            </a:r>
            <a:endParaRPr lang="en-US"/>
          </a:p>
          <a:p>
            <a:pPr lvl="4" rtl="0"/>
            <a:r>
              <a:rPr lang="en-US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10" name="Dreptunghi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reptunghi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reptunghi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Substituent dată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EEBF980-9A71-4820-BF04-86A5C2355DAB}" type="datetime1">
              <a:rPr lang="ro-RO" smtClean="0"/>
            </a:fld>
            <a:endParaRPr lang="en-US" dirty="0"/>
          </a:p>
        </p:txBody>
      </p:sp>
      <p:sp>
        <p:nvSpPr>
          <p:cNvPr id="21" name="Substituent subsol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ubstituent număr diapozitiv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D3D5F-20D6-4036-A683-09F6D695F4BE}" type="datetime1">
              <a:rPr lang="ro-RO" smtClean="0"/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7BE7A-DA78-4A2C-B214-16AA60B78E2F}" type="datetime1">
              <a:rPr lang="ro-RO" smtClean="0"/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F7D7A-B012-4186-BCC1-BD61F6C8E232}" type="datetime1">
              <a:rPr lang="ro-RO" smtClean="0"/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23" name="Dreptunghi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reptunghi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reptunghi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up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31BB363B-317E-4C0A-BF38-D8FAF31CE9B7}" type="datetime1">
              <a:rPr lang="ro-RO" smtClean="0"/>
            </a:fld>
            <a:endParaRPr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938820-1DB3-40F9-B02E-D29AF7630138}" type="datetime1">
              <a:rPr lang="ro-RO" smtClean="0"/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708D9E9-008A-4B59-B735-99ED19F7C54F}" type="datetime1">
              <a:rPr lang="ro-RO" smtClean="0"/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7A5DE-D174-4952-896B-0162FA9FE363}" type="datetime1">
              <a:rPr lang="ro-RO" smtClean="0"/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DEFE5-489D-44EA-A405-1E30AA0C0DC6}" type="datetime1">
              <a:rPr lang="ro-RO" smtClean="0"/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/>
          <p:cNvSpPr/>
          <p:nvPr/>
        </p:nvSpPr>
        <p:spPr>
          <a:xfrm>
            <a:off x="8137918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reptunghi 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en-US" dirty="0"/>
              <a:t>Faceți clic pentru a</a:t>
            </a:r>
            <a:r>
              <a:rPr lang="en-US" dirty="0"/>
              <a:t> </a:t>
            </a:r>
            <a:r>
              <a:rPr lang="en-US" dirty="0"/>
              <a:t>edita stilul de 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  <a:p>
            <a:pPr lvl="1" rtl="0"/>
            <a:r>
              <a:rPr lang="en-US"/>
              <a:t>Second level</a:t>
            </a:r>
            <a:endParaRPr lang="en-US"/>
          </a:p>
          <a:p>
            <a:pPr lvl="2" rtl="0"/>
            <a:r>
              <a:rPr lang="en-US"/>
              <a:t>Third level</a:t>
            </a:r>
            <a:endParaRPr lang="en-US"/>
          </a:p>
          <a:p>
            <a:pPr lvl="3" rtl="0"/>
            <a:r>
              <a:rPr lang="en-US"/>
              <a:t>Fourth level</a:t>
            </a:r>
            <a:endParaRPr lang="en-US"/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ubstituent dată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AB9A498-A2A6-4457-B172-3011A0D4D2BD}" type="datetime1">
              <a:rPr lang="ro-RO" smtClean="0"/>
            </a:fld>
            <a:endParaRPr lang="en-US"/>
          </a:p>
        </p:txBody>
      </p:sp>
      <p:sp>
        <p:nvSpPr>
          <p:cNvPr id="9" name="Substituent subsol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ubstituent număr diapozitiv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stituent imagin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dirty="0"/>
              <a:t>Faceți clic pe pictogramă pentru a adăuga o</a:t>
            </a:r>
            <a:r>
              <a:rPr lang="en-US" dirty="0"/>
              <a:t> </a:t>
            </a:r>
            <a:r>
              <a:rPr lang="en-US" dirty="0"/>
              <a:t>imagine</a:t>
            </a:r>
            <a:endParaRPr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93B2E9D-C9EE-4F43-9276-0613AC4AE6E8}" type="datetime1">
              <a:rPr lang="ro-RO" smtClean="0"/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algn="l"/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/>
          </a:p>
        </p:txBody>
      </p:sp>
      <p:sp>
        <p:nvSpPr>
          <p:cNvPr id="12" name="Dreptunghi 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reptunghi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reptunghi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reptunghi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Faceți clic pentru a edita stilurile de text coordonator</a:t>
            </a:r>
            <a:endParaRPr lang="en-US"/>
          </a:p>
          <a:p>
            <a:pPr lvl="1" rtl="0"/>
            <a:r>
              <a:rPr lang="en-US"/>
              <a:t>Al doilea nivel</a:t>
            </a:r>
            <a:endParaRPr lang="en-US"/>
          </a:p>
          <a:p>
            <a:pPr lvl="2" rtl="0"/>
            <a:r>
              <a:rPr lang="en-US"/>
              <a:t>Al treilea nivel</a:t>
            </a:r>
            <a:endParaRPr lang="en-US"/>
          </a:p>
          <a:p>
            <a:pPr lvl="3" rtl="0"/>
            <a:r>
              <a:rPr lang="en-US"/>
              <a:t>Al patrulea nivel</a:t>
            </a:r>
            <a:endParaRPr lang="en-US"/>
          </a:p>
          <a:p>
            <a:pPr lvl="4" rtl="0"/>
            <a:r>
              <a:rPr lang="en-US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BDCABB6-D211-4A3C-A8D0-30CDF488E3C0}" type="datetime1">
              <a:rPr lang="ro-RO" smtClean="0"/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Siglă văzută de aproape&#10;&#10;Descriere generată automat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reptunghi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reptunghi 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 err="1">
                <a:solidFill>
                  <a:schemeClr val="tx1"/>
                </a:solidFill>
              </a:rPr>
              <a:t>Proiect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 rtlCol="0">
            <a:normAutofit fontScale="850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Robert George Udrea</a:t>
            </a:r>
            <a:endParaRPr lang="en-GB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Andrei B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GB" dirty="0" err="1">
                <a:solidFill>
                  <a:schemeClr val="tx1"/>
                </a:solidFill>
              </a:rPr>
              <a:t>nic</a:t>
            </a:r>
            <a:r>
              <a:rPr lang="ro-RO" dirty="0">
                <a:solidFill>
                  <a:schemeClr val="tx1"/>
                </a:solidFill>
              </a:rPr>
              <a:t>ă</a:t>
            </a:r>
            <a:endParaRPr lang="en-GB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Pot</a:t>
            </a:r>
            <a:r>
              <a:rPr lang="ro-RO" dirty="0">
                <a:solidFill>
                  <a:schemeClr val="tx1"/>
                </a:solidFill>
              </a:rPr>
              <a:t>â</a:t>
            </a:r>
            <a:r>
              <a:rPr lang="en-GB" dirty="0">
                <a:solidFill>
                  <a:schemeClr val="tx1"/>
                </a:solidFill>
              </a:rPr>
              <a:t>ng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GB" dirty="0">
                <a:solidFill>
                  <a:schemeClr val="tx1"/>
                </a:solidFill>
              </a:rPr>
              <a:t> Alexandru</a:t>
            </a:r>
            <a:r>
              <a:rPr lang="ro-RO" dirty="0">
                <a:solidFill>
                  <a:schemeClr val="tx1"/>
                </a:solidFill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Alin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GB" dirty="0" err="1"/>
              <a:t>Aplica</a:t>
            </a:r>
            <a:r>
              <a:rPr lang="ro-RO" dirty="0"/>
              <a:t>ț</a:t>
            </a:r>
            <a:r>
              <a:rPr lang="en-GB" dirty="0" err="1"/>
              <a:t>ie</a:t>
            </a:r>
            <a:r>
              <a:rPr lang="en-GB" dirty="0"/>
              <a:t> Web – </a:t>
            </a:r>
            <a:r>
              <a:rPr lang="en-GB" dirty="0" err="1"/>
              <a:t>RetroRetreat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	</a:t>
            </a:r>
            <a:r>
              <a:rPr lang="en-GB" sz="2400" dirty="0" err="1"/>
              <a:t>Proiectul</a:t>
            </a:r>
            <a:r>
              <a:rPr lang="en-GB" sz="2400" dirty="0"/>
              <a:t> </a:t>
            </a:r>
            <a:r>
              <a:rPr lang="en-GB" sz="2400" dirty="0" err="1"/>
              <a:t>RetroRetreat</a:t>
            </a:r>
            <a:r>
              <a:rPr lang="en-GB" sz="2400" dirty="0"/>
              <a:t> </a:t>
            </a:r>
            <a:r>
              <a:rPr lang="en-GB" sz="2400" dirty="0" err="1"/>
              <a:t>este</a:t>
            </a:r>
            <a:r>
              <a:rPr lang="en-GB" sz="2400" dirty="0"/>
              <a:t> o </a:t>
            </a:r>
            <a:r>
              <a:rPr lang="en-GB" sz="2400" dirty="0" err="1"/>
              <a:t>aplica</a:t>
            </a:r>
            <a:r>
              <a:rPr lang="ro-RO" sz="2400" dirty="0"/>
              <a:t>ț</a:t>
            </a:r>
            <a:r>
              <a:rPr lang="en-GB" sz="2400" dirty="0" err="1"/>
              <a:t>ie</a:t>
            </a:r>
            <a:r>
              <a:rPr lang="en-GB" sz="2400" dirty="0"/>
              <a:t> web care </a:t>
            </a:r>
            <a:r>
              <a:rPr lang="en-GB" sz="2400" dirty="0" err="1"/>
              <a:t>ofer</a:t>
            </a:r>
            <a:r>
              <a:rPr lang="ro-RO" sz="2400" dirty="0"/>
              <a:t>ă</a:t>
            </a:r>
            <a:r>
              <a:rPr lang="en-GB" sz="2400" dirty="0"/>
              <a:t> </a:t>
            </a:r>
            <a:r>
              <a:rPr lang="en-GB" sz="2400" dirty="0" err="1"/>
              <a:t>utilizatorilor</a:t>
            </a:r>
            <a:r>
              <a:rPr lang="en-GB" sz="2400" dirty="0"/>
              <a:t> </a:t>
            </a:r>
            <a:r>
              <a:rPr lang="en-GB" sz="2400" dirty="0" err="1"/>
              <a:t>posibilitatea</a:t>
            </a:r>
            <a:r>
              <a:rPr lang="en-GB" sz="2400" dirty="0"/>
              <a:t> de a </a:t>
            </a:r>
            <a:r>
              <a:rPr lang="en-GB" sz="2400" dirty="0" err="1"/>
              <a:t>lua</a:t>
            </a:r>
            <a:r>
              <a:rPr lang="en-GB" sz="2400" dirty="0"/>
              <a:t> </a:t>
            </a:r>
            <a:r>
              <a:rPr lang="en-GB" sz="2400" dirty="0" err="1"/>
              <a:t>parte</a:t>
            </a:r>
            <a:r>
              <a:rPr lang="en-GB" sz="2400" dirty="0"/>
              <a:t> in </a:t>
            </a:r>
            <a:r>
              <a:rPr lang="en-GB" sz="2400" dirty="0" err="1"/>
              <a:t>jocuri</a:t>
            </a:r>
            <a:r>
              <a:rPr lang="en-GB" sz="2400" dirty="0"/>
              <a:t> </a:t>
            </a:r>
            <a:r>
              <a:rPr lang="en-GB" sz="2400" dirty="0" err="1"/>
              <a:t>singuri</a:t>
            </a:r>
            <a:r>
              <a:rPr lang="en-GB" sz="2400" dirty="0"/>
              <a:t>, </a:t>
            </a:r>
            <a:r>
              <a:rPr lang="en-GB" sz="2400" dirty="0" err="1"/>
              <a:t>sau</a:t>
            </a:r>
            <a:r>
              <a:rPr lang="en-GB" sz="2400" dirty="0"/>
              <a:t> al</a:t>
            </a:r>
            <a:r>
              <a:rPr lang="ro-RO" sz="2400" dirty="0"/>
              <a:t>ă</a:t>
            </a:r>
            <a:r>
              <a:rPr lang="en-GB" sz="2400" dirty="0" err="1"/>
              <a:t>turi</a:t>
            </a:r>
            <a:r>
              <a:rPr lang="en-GB" sz="2400" dirty="0"/>
              <a:t> de un </a:t>
            </a:r>
            <a:r>
              <a:rPr lang="en-GB" sz="2400" dirty="0" err="1"/>
              <a:t>prieten</a:t>
            </a:r>
            <a:r>
              <a:rPr lang="en-GB" sz="2400" dirty="0"/>
              <a:t> de pe </a:t>
            </a:r>
            <a:r>
              <a:rPr lang="en-GB" sz="2400" dirty="0" err="1"/>
              <a:t>acela</a:t>
            </a:r>
            <a:r>
              <a:rPr lang="ro-RO" sz="2400" dirty="0"/>
              <a:t>ș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dispozitiv</a:t>
            </a:r>
            <a:r>
              <a:rPr lang="en-GB" sz="2400" dirty="0"/>
              <a:t>.</a:t>
            </a:r>
            <a:endParaRPr lang="en-GB" sz="2400" dirty="0"/>
          </a:p>
          <a:p>
            <a:pPr marL="0" indent="0" algn="just">
              <a:buNone/>
            </a:pPr>
            <a:r>
              <a:rPr lang="en-GB" sz="2400" dirty="0"/>
              <a:t>	</a:t>
            </a:r>
            <a:r>
              <a:rPr lang="en-GB" sz="2400" dirty="0" err="1"/>
              <a:t>Accesarea</a:t>
            </a:r>
            <a:r>
              <a:rPr lang="en-GB" sz="2400" dirty="0"/>
              <a:t> site-</a:t>
            </a:r>
            <a:r>
              <a:rPr lang="en-GB" sz="2400" dirty="0" err="1"/>
              <a:t>ului</a:t>
            </a:r>
            <a:r>
              <a:rPr lang="en-GB" sz="2400" dirty="0"/>
              <a:t> </a:t>
            </a:r>
            <a:r>
              <a:rPr lang="en-GB" sz="2400" dirty="0" err="1"/>
              <a:t>va</a:t>
            </a:r>
            <a:r>
              <a:rPr lang="en-GB" sz="2400" dirty="0"/>
              <a:t> </a:t>
            </a:r>
            <a:r>
              <a:rPr lang="en-GB" sz="2400" dirty="0" err="1"/>
              <a:t>duce</a:t>
            </a:r>
            <a:r>
              <a:rPr lang="en-GB" sz="2400" dirty="0"/>
              <a:t> c</a:t>
            </a:r>
            <a:r>
              <a:rPr lang="ro-RO" sz="2400" dirty="0"/>
              <a:t>ă</a:t>
            </a:r>
            <a:r>
              <a:rPr lang="en-GB" sz="2400" dirty="0" err="1"/>
              <a:t>tre</a:t>
            </a:r>
            <a:r>
              <a:rPr lang="en-GB" sz="2400" dirty="0"/>
              <a:t> </a:t>
            </a:r>
            <a:r>
              <a:rPr lang="en-GB" sz="2400" dirty="0" err="1"/>
              <a:t>pagina</a:t>
            </a:r>
            <a:r>
              <a:rPr lang="en-GB" sz="2400" dirty="0"/>
              <a:t> de </a:t>
            </a:r>
            <a:r>
              <a:rPr lang="ro-RO" sz="2400" dirty="0"/>
              <a:t>î</a:t>
            </a:r>
            <a:r>
              <a:rPr lang="en-GB" sz="2400" dirty="0" err="1"/>
              <a:t>nregistrare</a:t>
            </a:r>
            <a:r>
              <a:rPr lang="en-GB" sz="2400" dirty="0"/>
              <a:t>/</a:t>
            </a:r>
            <a:r>
              <a:rPr lang="en-GB" sz="2400" dirty="0" err="1"/>
              <a:t>autentificare</a:t>
            </a:r>
            <a:r>
              <a:rPr lang="en-GB" sz="2400" dirty="0"/>
              <a:t>, </a:t>
            </a:r>
            <a:r>
              <a:rPr lang="en-GB" sz="2400" dirty="0" err="1"/>
              <a:t>unde</a:t>
            </a:r>
            <a:r>
              <a:rPr lang="en-GB" sz="2400" dirty="0"/>
              <a:t> </a:t>
            </a:r>
            <a:r>
              <a:rPr lang="en-GB" sz="2400" dirty="0" err="1"/>
              <a:t>utilizatorul</a:t>
            </a:r>
            <a:r>
              <a:rPr lang="en-GB" sz="2400" dirty="0"/>
              <a:t> 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rugat</a:t>
            </a:r>
            <a:r>
              <a:rPr lang="en-GB" sz="2400" dirty="0"/>
              <a:t> </a:t>
            </a:r>
            <a:r>
              <a:rPr lang="en-GB" sz="2400" dirty="0" err="1"/>
              <a:t>sa</a:t>
            </a:r>
            <a:r>
              <a:rPr lang="en-GB" sz="2400" dirty="0"/>
              <a:t> </a:t>
            </a:r>
            <a:r>
              <a:rPr lang="en-GB" sz="2400" dirty="0" err="1"/>
              <a:t>creeze</a:t>
            </a:r>
            <a:r>
              <a:rPr lang="en-GB" sz="2400" dirty="0"/>
              <a:t> un </a:t>
            </a:r>
            <a:r>
              <a:rPr lang="en-GB" sz="2400" dirty="0" err="1"/>
              <a:t>cont</a:t>
            </a:r>
            <a:r>
              <a:rPr lang="en-GB" sz="2400" dirty="0"/>
              <a:t>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sa</a:t>
            </a:r>
            <a:r>
              <a:rPr lang="en-GB" sz="2400" dirty="0"/>
              <a:t> </a:t>
            </a:r>
            <a:r>
              <a:rPr lang="en-GB" sz="2400" dirty="0" err="1"/>
              <a:t>foloseasc</a:t>
            </a:r>
            <a:r>
              <a:rPr lang="ro-RO" sz="2400" dirty="0"/>
              <a:t>ă</a:t>
            </a:r>
            <a:r>
              <a:rPr lang="en-GB" sz="2400" dirty="0"/>
              <a:t> </a:t>
            </a:r>
            <a:r>
              <a:rPr lang="en-GB" sz="2400" dirty="0" err="1"/>
              <a:t>unul</a:t>
            </a:r>
            <a:r>
              <a:rPr lang="en-GB" sz="2400" dirty="0"/>
              <a:t> </a:t>
            </a:r>
            <a:r>
              <a:rPr lang="en-GB" sz="2400" dirty="0" err="1"/>
              <a:t>deja</a:t>
            </a:r>
            <a:r>
              <a:rPr lang="en-GB" sz="2400" dirty="0"/>
              <a:t> existent </a:t>
            </a:r>
            <a:r>
              <a:rPr lang="en-GB" sz="2400" dirty="0" err="1"/>
              <a:t>pentru</a:t>
            </a:r>
            <a:r>
              <a:rPr lang="en-GB" sz="2400" dirty="0"/>
              <a:t> a se </a:t>
            </a:r>
            <a:r>
              <a:rPr lang="en-GB" sz="2400" dirty="0" err="1"/>
              <a:t>loga</a:t>
            </a:r>
            <a:r>
              <a:rPr lang="en-GB" sz="2400" dirty="0"/>
              <a:t>. Este </a:t>
            </a:r>
            <a:r>
              <a:rPr lang="en-GB" sz="2400" dirty="0" err="1"/>
              <a:t>necesar</a:t>
            </a:r>
            <a:r>
              <a:rPr lang="en-GB" sz="2400" dirty="0"/>
              <a:t> un </a:t>
            </a:r>
            <a:r>
              <a:rPr lang="en-GB" sz="2400" dirty="0" err="1"/>
              <a:t>nume</a:t>
            </a:r>
            <a:r>
              <a:rPr lang="en-GB" sz="2400" dirty="0"/>
              <a:t> de </a:t>
            </a:r>
            <a:r>
              <a:rPr lang="en-GB" sz="2400" dirty="0" err="1"/>
              <a:t>utilizator</a:t>
            </a:r>
            <a:r>
              <a:rPr lang="en-GB" sz="2400" dirty="0"/>
              <a:t> </a:t>
            </a:r>
            <a:r>
              <a:rPr lang="ro-RO" sz="2400" dirty="0"/>
              <a:t>ș</a:t>
            </a:r>
            <a:r>
              <a:rPr lang="en-GB" sz="2400" dirty="0" err="1"/>
              <a:t>i</a:t>
            </a:r>
            <a:r>
              <a:rPr lang="en-GB" sz="2400" dirty="0"/>
              <a:t> o </a:t>
            </a:r>
            <a:r>
              <a:rPr lang="en-GB" sz="2400" dirty="0" err="1"/>
              <a:t>parol</a:t>
            </a:r>
            <a:r>
              <a:rPr lang="ro-RO" sz="2400" dirty="0"/>
              <a:t>ă</a:t>
            </a:r>
            <a:r>
              <a:rPr lang="en-GB" sz="2400" dirty="0"/>
              <a:t> de minim 7 </a:t>
            </a:r>
            <a:r>
              <a:rPr lang="en-GB" sz="2400" dirty="0" err="1"/>
              <a:t>caractere</a:t>
            </a:r>
            <a:r>
              <a:rPr lang="en-GB" sz="2400" dirty="0"/>
              <a:t>.</a:t>
            </a:r>
            <a:endParaRPr lang="en-GB" sz="2400" dirty="0"/>
          </a:p>
          <a:p>
            <a:pPr algn="just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GB" sz="2400" dirty="0"/>
          </a:p>
          <a:p>
            <a:pPr algn="just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ro-RO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18565"/>
            <a:ext cx="10058400" cy="533417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o-RO" sz="2400" dirty="0"/>
              <a:t>	După autentificare/</a:t>
            </a:r>
            <a:r>
              <a:rPr lang="ro-RO" sz="2400" dirty="0" err="1"/>
              <a:t>logare</a:t>
            </a:r>
            <a:r>
              <a:rPr lang="ro-RO" sz="2400" dirty="0"/>
              <a:t> </a:t>
            </a:r>
            <a:r>
              <a:rPr lang="ro-RO" sz="2400" dirty="0" err="1"/>
              <a:t>user-ul</a:t>
            </a:r>
            <a:r>
              <a:rPr lang="ro-RO" sz="2400" dirty="0"/>
              <a:t> este direcționat la pagina de </a:t>
            </a:r>
            <a:r>
              <a:rPr lang="ro-RO" sz="2400" dirty="0" err="1"/>
              <a:t>home</a:t>
            </a:r>
            <a:r>
              <a:rPr lang="ro-RO" sz="2400" dirty="0"/>
              <a:t>. Aici </a:t>
            </a:r>
            <a:r>
              <a:rPr lang="ro-RO" sz="2400" dirty="0" err="1"/>
              <a:t>user-ul</a:t>
            </a:r>
            <a:r>
              <a:rPr lang="ro-RO" sz="2400" dirty="0"/>
              <a:t> poate să vadă jocurile disponibile, alături de rating-</a:t>
            </a:r>
            <a:r>
              <a:rPr lang="ro-RO" sz="2400" dirty="0" err="1"/>
              <a:t>ul</a:t>
            </a:r>
            <a:r>
              <a:rPr lang="ro-RO" sz="2400" dirty="0"/>
              <a:t> acestora. De aici acesta poate să intre pe pagina unuia dintre cele 3 jocuri prezente pe site, având opțiunea să joace jocul sau să lase o recenzie. Jocurile sunt </a:t>
            </a:r>
            <a:r>
              <a:rPr lang="ro-RO" sz="2400" dirty="0" err="1"/>
              <a:t>urmatoarele</a:t>
            </a:r>
            <a:r>
              <a:rPr lang="en-GB" sz="2400" dirty="0"/>
              <a:t> :</a:t>
            </a:r>
            <a:endParaRPr lang="ro-RO" sz="2400" dirty="0"/>
          </a:p>
          <a:p>
            <a:pPr marL="274320" lvl="1" indent="0" algn="just">
              <a:buClr>
                <a:srgbClr val="7030A0"/>
              </a:buClr>
              <a:buNone/>
            </a:pPr>
            <a:r>
              <a:rPr lang="ro-RO" sz="2800" u="sng" dirty="0"/>
              <a:t>X și zero</a:t>
            </a:r>
            <a:endParaRPr lang="ro-RO" sz="2400" u="sng" dirty="0"/>
          </a:p>
          <a:p>
            <a:pPr marL="274320" lvl="1" indent="0" algn="just">
              <a:buClr>
                <a:srgbClr val="7030A0"/>
              </a:buClr>
              <a:buNone/>
            </a:pPr>
            <a:r>
              <a:rPr lang="ro-RO" sz="2400" dirty="0"/>
              <a:t>	Jocul este prezentat în varianta sa cea mai clasică. Jocul este pentru 2 persoane, dar acesta poate fii jucat și singur, versus computer.	</a:t>
            </a:r>
            <a:endParaRPr lang="ro-RO" sz="2400" dirty="0"/>
          </a:p>
          <a:p>
            <a:pPr marL="274320" lvl="1" indent="0" algn="just">
              <a:buClr>
                <a:srgbClr val="7030A0"/>
              </a:buClr>
              <a:buNone/>
            </a:pPr>
            <a:r>
              <a:rPr lang="ro-RO" sz="2400" dirty="0"/>
              <a:t>	Spațiul de joc este reprezentat de o tablă de 3x3 goală. Jocul este pe ture, astfel</a:t>
            </a:r>
            <a:r>
              <a:rPr lang="en-GB" sz="2400" dirty="0"/>
              <a:t>: p</a:t>
            </a:r>
            <a:r>
              <a:rPr lang="ro-RO" sz="2400" dirty="0"/>
              <a:t>rima persoană care va începe sa pună pe tablă va fii X, și cealaltă va fii 0. După fiecare mutare a lui X urmează rândul lui 0 și vice-versa. Este important de menționat, că odată ocupat, un spațiu nu poate fii modificat.</a:t>
            </a:r>
            <a:endParaRPr lang="ro-RO" sz="2400" dirty="0"/>
          </a:p>
          <a:p>
            <a:pPr marL="274320" lvl="1" indent="0" algn="just">
              <a:buClr>
                <a:srgbClr val="7030A0"/>
              </a:buClr>
              <a:buNone/>
            </a:pPr>
            <a:r>
              <a:rPr lang="ro-RO" sz="2400" dirty="0"/>
              <a:t>	Jocul se termină în două situații. Fie o linie, coloană sau diagonală este plină de același simbol, caz în care, persoana cu simbolul respectiv câștigă, fie tabla a ajuns plină și configurația de mai sus nu este prezentă, caz în care este remiză.</a:t>
            </a:r>
            <a:endParaRPr lang="ro-RO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10058400" cy="534314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o-RO" sz="2800" dirty="0"/>
              <a:t>   </a:t>
            </a:r>
            <a:r>
              <a:rPr lang="ro-RO" sz="2800" u="sng" dirty="0" err="1"/>
              <a:t>Connect</a:t>
            </a:r>
            <a:r>
              <a:rPr lang="ro-RO" sz="2800" u="sng" dirty="0"/>
              <a:t> </a:t>
            </a:r>
            <a:r>
              <a:rPr lang="ro-RO" sz="2800" u="sng" dirty="0" err="1"/>
              <a:t>Four</a:t>
            </a:r>
            <a:endParaRPr lang="ro-RO" sz="2800" u="sng" dirty="0"/>
          </a:p>
          <a:p>
            <a:pPr marL="0" indent="0" algn="just">
              <a:buNone/>
            </a:pPr>
            <a:r>
              <a:rPr lang="ro-RO" sz="2800" dirty="0"/>
              <a:t>	</a:t>
            </a:r>
            <a:r>
              <a:rPr lang="ro-RO" sz="2400" dirty="0"/>
              <a:t>Jocul este prezentat asemănător cu varianta originală. Jocul este destinat doar pentru două persoane. Acesta este asemănător cu X și 0, din punctul de vedere al tablei și al condiției de victorie, în </a:t>
            </a:r>
            <a:r>
              <a:rPr lang="ro-RO" sz="2400" dirty="0" err="1"/>
              <a:t>accest</a:t>
            </a:r>
            <a:r>
              <a:rPr lang="ro-RO" sz="2400" dirty="0"/>
              <a:t> caz fiind necesare 4 bile consecutive de </a:t>
            </a:r>
            <a:r>
              <a:rPr lang="ro-RO" sz="2400" dirty="0" err="1"/>
              <a:t>aceeși</a:t>
            </a:r>
            <a:r>
              <a:rPr lang="ro-RO" sz="2400" dirty="0"/>
              <a:t> culoare pentru a câștiga, dar diferă prin prezența gravitației pentru piesele de joc.</a:t>
            </a:r>
            <a:endParaRPr lang="ro-RO" sz="2400" dirty="0"/>
          </a:p>
          <a:p>
            <a:pPr marL="0" indent="0" algn="just">
              <a:buNone/>
            </a:pPr>
            <a:r>
              <a:rPr lang="ro-RO" sz="2400" dirty="0"/>
              <a:t>	Spațiul de joc este o tablă de 7x6, (7 coloane și 6 linii) goală. Jocul este tot pe ture și se desfășoară astfel</a:t>
            </a:r>
            <a:r>
              <a:rPr lang="en-GB" sz="2400" dirty="0"/>
              <a:t>:</a:t>
            </a:r>
            <a:r>
              <a:rPr lang="ro-RO" sz="2400" dirty="0"/>
              <a:t> prima persoană care alege o coloană va fii galben, iar cealaltă roșu. </a:t>
            </a:r>
            <a:r>
              <a:rPr lang="ro-RO" sz="2400" dirty="0" err="1"/>
              <a:t>Cand</a:t>
            </a:r>
            <a:r>
              <a:rPr lang="ro-RO" sz="2400" dirty="0"/>
              <a:t> un </a:t>
            </a:r>
            <a:r>
              <a:rPr lang="ro-RO" sz="2400" dirty="0" err="1"/>
              <a:t>jucator</a:t>
            </a:r>
            <a:r>
              <a:rPr lang="ro-RO" sz="2400" dirty="0"/>
              <a:t> alege o coloană, o bilă colorată va coborî pe coloană până ajunge la marginea inferioară sau o altă bilă. După fiecare alegere a lui galben este rândul lui roșu si vice-versa.</a:t>
            </a:r>
            <a:endParaRPr lang="ro-RO" sz="2400" dirty="0"/>
          </a:p>
          <a:p>
            <a:pPr marL="0" indent="0" algn="just">
              <a:buNone/>
            </a:pPr>
            <a:r>
              <a:rPr lang="ro-RO" sz="2400" dirty="0"/>
              <a:t>	Când pe tablă o linie, coloană sau diagonală de lungime 4 este prezentă, jucătorul de culoarea respectivă este considerat câștigător, iar în cazul în care tabla este plină și configurația prezentă mai sus nu este posibilă, se consideră remiză.</a:t>
            </a:r>
            <a:endParaRPr lang="ro-RO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57200"/>
            <a:ext cx="10058400" cy="549554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o-RO" sz="2800" dirty="0">
                <a:solidFill>
                  <a:srgbClr val="344529"/>
                </a:solidFill>
                <a:ea typeface="Calibri" panose="020F0502020204030204" pitchFamily="34" charset="0"/>
              </a:rPr>
              <a:t>    </a:t>
            </a:r>
            <a:r>
              <a:rPr lang="ro-RO" sz="2800" b="0" i="0" u="sng" dirty="0" err="1">
                <a:solidFill>
                  <a:srgbClr val="344529"/>
                </a:solidFill>
                <a:effectLst/>
                <a:ea typeface="Calibri" panose="020F0502020204030204" pitchFamily="34" charset="0"/>
              </a:rPr>
              <a:t>Space</a:t>
            </a:r>
            <a:r>
              <a:rPr lang="ro-RO" sz="2800" b="0" i="0" u="sng" dirty="0">
                <a:solidFill>
                  <a:srgbClr val="344529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o-RO" sz="2800" b="0" i="0" u="sng" dirty="0" err="1">
                <a:solidFill>
                  <a:srgbClr val="344529"/>
                </a:solidFill>
                <a:effectLst/>
                <a:ea typeface="Calibri" panose="020F0502020204030204" pitchFamily="34" charset="0"/>
              </a:rPr>
              <a:t>Invaders</a:t>
            </a:r>
            <a:endParaRPr lang="ro-RO" sz="2800" b="0" i="0" u="sng" dirty="0">
              <a:solidFill>
                <a:srgbClr val="344529"/>
              </a:solidFill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	Jocul respectă conceptul original, însă diferă prin câteva aspecte cheie. Acesta este destinat doar pentru jucatul singur.</a:t>
            </a:r>
            <a:endParaRPr lang="ro-RO" sz="2400" dirty="0">
              <a:solidFill>
                <a:srgbClr val="344529"/>
              </a:solidFill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	Spațiul de joc este reprezentat de un cadran cu o navă spațială în centru, iar jocul începe imediat după apăsarea butonului 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“</a:t>
            </a:r>
            <a:r>
              <a:rPr lang="en-GB" sz="2400" dirty="0" err="1">
                <a:solidFill>
                  <a:srgbClr val="344529"/>
                </a:solidFill>
                <a:ea typeface="Calibri" panose="020F0502020204030204" pitchFamily="34" charset="0"/>
              </a:rPr>
              <a:t>Singleplayer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”.</a:t>
            </a: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 În acest joc, nu există o condiție de câștig, scopul fiind supraviețuirea cât mai lungă.</a:t>
            </a:r>
            <a:endParaRPr lang="ro-RO" sz="2400" dirty="0">
              <a:solidFill>
                <a:srgbClr val="344529"/>
              </a:solidFill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	După ce jocul începe, din N, S, E, W față de nava principală vor începe să apară inamici. Dacă un inamic ajunge la nava principală jocul se termină. Pentru a se apară utilizatorul poate sa apese pe butonul 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“Shoot”. </a:t>
            </a: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Acesta va lansa un proiectil pe direcția spre care este îndreptată nava. De asemenea, sunt prezente butoanele 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“L” </a:t>
            </a: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ș</a:t>
            </a:r>
            <a:r>
              <a:rPr lang="en-GB" sz="2400" dirty="0" err="1">
                <a:solidFill>
                  <a:srgbClr val="344529"/>
                </a:solidFill>
                <a:ea typeface="Calibri" panose="020F0502020204030204" pitchFamily="34" charset="0"/>
              </a:rPr>
              <a:t>i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 “R”.</a:t>
            </a: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344529"/>
                </a:solidFill>
                <a:ea typeface="Calibri" panose="020F0502020204030204" pitchFamily="34" charset="0"/>
              </a:rPr>
              <a:t>Butonul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 “L” </a:t>
            </a:r>
            <a:r>
              <a:rPr lang="en-GB" sz="2400" dirty="0" err="1">
                <a:solidFill>
                  <a:srgbClr val="344529"/>
                </a:solidFill>
                <a:ea typeface="Calibri" panose="020F0502020204030204" pitchFamily="34" charset="0"/>
              </a:rPr>
              <a:t>va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 face ca </a:t>
            </a:r>
            <a:r>
              <a:rPr lang="en-GB" sz="2400" dirty="0" err="1">
                <a:solidFill>
                  <a:srgbClr val="344529"/>
                </a:solidFill>
                <a:ea typeface="Calibri" panose="020F0502020204030204" pitchFamily="34" charset="0"/>
              </a:rPr>
              <a:t>nava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 s</a:t>
            </a: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ă se rotească în sensul acelor de ceasornic, iar butonul </a:t>
            </a:r>
            <a:r>
              <a:rPr lang="en-GB" sz="2400" dirty="0">
                <a:solidFill>
                  <a:srgbClr val="344529"/>
                </a:solidFill>
                <a:ea typeface="Calibri" panose="020F0502020204030204" pitchFamily="34" charset="0"/>
              </a:rPr>
              <a:t>“R”</a:t>
            </a: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 va face ca nava să se rotească în sens trigonometric. Aceste butoane vor fii utilizate pentru a facilita utilizatorul cu o metodă de </a:t>
            </a:r>
            <a:r>
              <a:rPr lang="ro-RO" sz="2400" dirty="0" err="1">
                <a:solidFill>
                  <a:srgbClr val="344529"/>
                </a:solidFill>
                <a:ea typeface="Calibri" panose="020F0502020204030204" pitchFamily="34" charset="0"/>
              </a:rPr>
              <a:t>aparăre</a:t>
            </a:r>
            <a:r>
              <a:rPr lang="ro-RO" sz="2400" dirty="0">
                <a:solidFill>
                  <a:srgbClr val="344529"/>
                </a:solidFill>
                <a:ea typeface="Calibri" panose="020F0502020204030204" pitchFamily="34" charset="0"/>
              </a:rPr>
              <a:t>.</a:t>
            </a:r>
            <a:endParaRPr lang="ro-RO" sz="2400" dirty="0">
              <a:solidFill>
                <a:srgbClr val="344529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90282"/>
            <a:ext cx="10058400" cy="52624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2600" dirty="0"/>
              <a:t>	Pentru a lasă o recenzie, </a:t>
            </a:r>
            <a:r>
              <a:rPr lang="ro-RO" sz="2600" dirty="0" err="1"/>
              <a:t>user-ul</a:t>
            </a:r>
            <a:r>
              <a:rPr lang="ro-RO" sz="2600" dirty="0"/>
              <a:t> trebuie să lase o scurtă descriere a experienței sale cu jocul și un scor de la 1 la 5, unde 1 reprezintă scorul minim, iar 5 reprezintă scorul maxim. După întoarcerea la pagina de </a:t>
            </a:r>
            <a:r>
              <a:rPr lang="ro-RO" sz="2600" dirty="0" err="1"/>
              <a:t>home</a:t>
            </a:r>
            <a:r>
              <a:rPr lang="ro-RO" sz="2600" dirty="0"/>
              <a:t>, </a:t>
            </a:r>
            <a:r>
              <a:rPr lang="ro-RO" sz="2600" dirty="0" err="1"/>
              <a:t>user-ul</a:t>
            </a:r>
            <a:r>
              <a:rPr lang="ro-RO" sz="2600" dirty="0"/>
              <a:t> poate vedea rating-</a:t>
            </a:r>
            <a:r>
              <a:rPr lang="ro-RO" sz="2600" dirty="0" err="1"/>
              <a:t>ul</a:t>
            </a:r>
            <a:r>
              <a:rPr lang="ro-RO" sz="2600" dirty="0"/>
              <a:t> jocului după recenzia sa. </a:t>
            </a:r>
            <a:endParaRPr lang="ro-RO" sz="2600" dirty="0"/>
          </a:p>
          <a:p>
            <a:pPr marL="0" indent="0" algn="just">
              <a:buNone/>
            </a:pPr>
            <a:r>
              <a:rPr lang="ro-RO" sz="2600" dirty="0"/>
              <a:t>	Tot de pe pagina de </a:t>
            </a:r>
            <a:r>
              <a:rPr lang="ro-RO" sz="2600" dirty="0" err="1"/>
              <a:t>home</a:t>
            </a:r>
            <a:r>
              <a:rPr lang="ro-RO" sz="2600" dirty="0"/>
              <a:t>, mai sunt accesibile 2 zone. Zona Forum este un </a:t>
            </a:r>
            <a:r>
              <a:rPr lang="ro-RO" sz="2600" dirty="0" err="1"/>
              <a:t>chatroom</a:t>
            </a:r>
            <a:r>
              <a:rPr lang="ro-RO" sz="2600" dirty="0"/>
              <a:t>, unde utilizatorii pot citii altor utilizatori sau pot trimite chiar ei un mesaj.</a:t>
            </a:r>
            <a:endParaRPr lang="ro-RO" sz="2600" dirty="0"/>
          </a:p>
          <a:p>
            <a:pPr marL="0" indent="0" algn="just">
              <a:buNone/>
            </a:pPr>
            <a:r>
              <a:rPr lang="ro-RO" sz="2600" dirty="0"/>
              <a:t>	Ultima zonă disponibilă este zona </a:t>
            </a:r>
            <a:r>
              <a:rPr lang="ro-RO" sz="2600" dirty="0" err="1"/>
              <a:t>Profile</a:t>
            </a:r>
            <a:r>
              <a:rPr lang="ro-RO" sz="2600" dirty="0"/>
              <a:t>, unde utilizatorul poate să își vadă progresul făcut pe fiecare joc. Tot din această zonă utilizatorul poate să se </a:t>
            </a:r>
            <a:r>
              <a:rPr lang="ro-RO" sz="2600" dirty="0" err="1"/>
              <a:t>delogheze</a:t>
            </a:r>
            <a:r>
              <a:rPr lang="ro-RO" sz="2600" dirty="0"/>
              <a:t>.</a:t>
            </a:r>
            <a:endParaRPr lang="ro-RO" sz="2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{8DFD77C3-DA82-4942-86A4-3E1D76D183ED}tf78438558_win32</Template>
  <TotalTime>0</TotalTime>
  <Words>4053</Words>
  <Application>WPS Presentation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Garamond</vt:lpstr>
      <vt:lpstr>Segoe Print</vt:lpstr>
      <vt:lpstr>Microsoft YaHei</vt:lpstr>
      <vt:lpstr>Arial Unicode MS</vt:lpstr>
      <vt:lpstr>SavonVTI</vt:lpstr>
      <vt:lpstr>Proiect mds</vt:lpstr>
      <vt:lpstr>Aplicație Web – RetroRetreat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mds</dc:title>
  <dc:creator>Potanga Alexandru</dc:creator>
  <cp:lastModifiedBy>Andrei</cp:lastModifiedBy>
  <cp:revision>9</cp:revision>
  <dcterms:created xsi:type="dcterms:W3CDTF">2023-06-02T14:14:00Z</dcterms:created>
  <dcterms:modified xsi:type="dcterms:W3CDTF">2023-06-04T09:23:47Z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1C7E38752D4D4BFA857FC4EB990E957E</vt:lpwstr>
  </property>
  <property fmtid="{D5CDD505-2E9C-101B-9397-08002B2CF9AE}" pid="3" name="KSOProductBuildVer">
    <vt:lpwstr>1033-11.2.0.11537</vt:lpwstr>
  </property>
</Properties>
</file>