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00DD5-92DB-41BC-B4F4-AA7245C163FA}" v="3" dt="2022-06-08T13:34:30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F39-7D00-0F02-C9D9-59F159F43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04BE6-3B11-9013-BEA6-ECDC59542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05A82-1BCA-4D8D-4A4C-70F3A916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CE75-F969-02A6-4578-D27AECB3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C803-15C6-7997-0D81-6DDECF72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4249-C353-0391-BBA3-146C2248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F33EE-3745-DCD8-5AB3-C6E4F7341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F577-8A62-04A5-97E9-C479B57A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06ED8-DCDD-EAB1-A027-0CD23380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A4D2-BA01-1734-0876-F3313615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05A6F-5FC8-1150-C874-482C3E12A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C63E-5DC0-9BFC-29F7-732809C8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C27B7-18EB-D25C-F4A6-51E1E166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9303-27BF-B32E-3D23-9D3CDB81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8FCC-AE12-5CFB-3780-07ADB2DA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CD60-1D7D-CF21-75CF-54428791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1AA7-38A6-1BE9-E0F8-5891422B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33A85-6051-7EAC-1469-B235A996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C4E2-CAAB-E281-C196-AB0635F6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FAE9-A5F7-650B-7342-83C5DB1A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80BC-6646-3FA6-055D-D52F0744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B022-13CC-B423-13AC-45B5004E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1B65-886C-C1E6-1435-BD0E3222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2B0F-310E-26A4-63E8-DC559375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880D0-957A-0673-3BFA-66E3244D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3BC4-F2FC-040F-1508-340166E6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82D9-C5BE-615E-757B-6685E6DA9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D0E3D-A030-3645-10CD-8DBD68891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AD7E-027C-1760-EC9B-D2FBDFB1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7E2F7-E6DA-AA1B-2744-34D83606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C9D06-97E5-35A8-7AF6-2542DD8C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530-BAA1-9596-2044-0B9D6C90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AE608-7B5D-235F-61E7-7EE9C837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3359E-60F8-0BA4-26C7-9D5D13F2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564E7-AE08-78AE-DC3C-A5F4D62B0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77282-2BDA-F0C0-0C9F-12F25AA71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4F854-BB52-6643-05A2-99C3E639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7D1C8-9476-18BE-0999-6A718A9C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E037F-C328-7C08-F334-EBD6299F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9B86-4CFC-C7AB-3A87-26FFFCAC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69FE7-5CE8-F57C-3B4E-D4288C04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01842-6071-98A6-E9F6-37E39A36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834B9-B7E8-6882-8FBA-C28712FB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F9571-405F-3F5C-CF58-9BC0804C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BF29D-7AD3-08C6-DAE4-D38BF984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9440E-8A2E-7358-0CA7-0B8EEDF1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8235-FD51-E0C5-1829-29A828E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54FA-2BBA-5EC9-5673-CC2BC858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49D48-7415-8FA8-8B32-C2750183A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98E98-51A7-D640-01F5-9F2D448B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E41E-25D1-FFA6-836F-8FAD3235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944A8-66C3-C0CF-4B6F-3A9C068F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CCB5-B6F0-C818-99E0-0325A3FA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C4C55-F0A1-6C15-B2DF-F21E3FEC6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8764F-0B00-5B0D-8605-6FC71CC5C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1513-ED99-0AB0-B1FC-C67549E3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61A1B-396E-F309-84A6-746B3166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2D459-715D-39BA-B9E3-966EA2E0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91E28-B101-FD57-DA87-2F5B319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4FE31-38B5-A139-DAE8-45B9EE7B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B2E0-7D5D-53CA-8306-C9BC3801A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5CF4-834F-48A6-839B-B1D3BB2A90B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E196-ED72-142E-2BB3-1A867D454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22C6-46B8-7DE3-59EA-A9C4D21DC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17F4-36DF-4AC0-94D9-21F540DA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F276-AA88-17AC-9DF8-D8435E51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Week							</a:t>
            </a:r>
            <a:r>
              <a:rPr lang="en-US" sz="1800" dirty="0"/>
              <a:t>6/8/2022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2106-0C1C-CE33-D78C-E709825D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Reach out to jack about 272 </a:t>
            </a:r>
          </a:p>
          <a:p>
            <a:r>
              <a:rPr lang="en-US" dirty="0">
                <a:solidFill>
                  <a:srgbClr val="FF0000"/>
                </a:solidFill>
              </a:rPr>
              <a:t>Prove symmetry for 0 10, 10 0 for 3 and 4 chamber design</a:t>
            </a:r>
          </a:p>
          <a:p>
            <a:r>
              <a:rPr lang="en-US" dirty="0">
                <a:solidFill>
                  <a:srgbClr val="FF0000"/>
                </a:solidFill>
              </a:rPr>
              <a:t>Further explore controllability of each nozzle design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0-30psi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Build Table as discussed</a:t>
            </a:r>
          </a:p>
          <a:p>
            <a:r>
              <a:rPr lang="en-US" dirty="0">
                <a:solidFill>
                  <a:srgbClr val="FF0000"/>
                </a:solidFill>
              </a:rPr>
              <a:t>Build and simulate finless model to proper spec</a:t>
            </a:r>
          </a:p>
          <a:p>
            <a:r>
              <a:rPr lang="en-US" dirty="0">
                <a:solidFill>
                  <a:srgbClr val="FF0000"/>
                </a:solidFill>
              </a:rPr>
              <a:t>Remind Drew to email Ally if we haven’t heard from her</a:t>
            </a:r>
          </a:p>
          <a:p>
            <a:r>
              <a:rPr lang="en-US" dirty="0"/>
              <a:t>Work on square helix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7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44A5-912A-0AC2-47AD-D5EC8ED2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Printed Model Issues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B38AC2-A165-1DB9-3F1C-0148C1ED9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73612" y="300362"/>
            <a:ext cx="5585011" cy="7446683"/>
          </a:xfrm>
        </p:spPr>
      </p:pic>
    </p:spTree>
    <p:extLst>
      <p:ext uri="{BB962C8B-B14F-4D97-AF65-F5344CB8AC3E}">
        <p14:creationId xmlns:p14="http://schemas.microsoft.com/office/powerpoint/2010/main" val="124182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CBFB-F14C-8C11-0D4B-86822EE6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Chamber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3348AA-76EE-A91C-E0B2-24BEBDB3E8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2632" y="1819507"/>
          <a:ext cx="5726735" cy="4363574"/>
        </p:xfrm>
        <a:graphic>
          <a:graphicData uri="http://schemas.openxmlformats.org/drawingml/2006/table">
            <a:tbl>
              <a:tblPr/>
              <a:tblGrid>
                <a:gridCol w="818105">
                  <a:extLst>
                    <a:ext uri="{9D8B030D-6E8A-4147-A177-3AD203B41FA5}">
                      <a16:colId xmlns:a16="http://schemas.microsoft.com/office/drawing/2014/main" val="3623787574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196900288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1265830632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458436679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2058528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050776517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1055529921"/>
                    </a:ext>
                  </a:extLst>
                </a:gridCol>
              </a:tblGrid>
              <a:tr h="4454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(x,y) disp. (mm)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  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10psi 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15psi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20psi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25psi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30psi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42170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  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(-4.142, -4.162)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962897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10psi         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(4.126,-4.135)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(0,-8.244)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95885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15psi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(6.285,-6.303)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(2.205,-10.44)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(0,-12.69)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79378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20psi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(8.515,-8.451)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(4.409,-12.71)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(2.292,-14.99)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(0,-17.34)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13113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25psi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(10.81,-10.85)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(6.86,-15.07)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70090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30psi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(13.19,-13.24)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(9.036,-17.51)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 dirty="0">
                          <a:effectLst/>
                        </a:rPr>
                      </a:br>
                      <a:endParaRPr lang="en-US" sz="1700" dirty="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452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0FB6CC-5E3F-D261-36B8-D13CB8AF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694" y="65108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C1-10 C2-25 failed at 82.7%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C1-10 C2-30 failed at 70.5%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C1-0 C2-30 failed at 90.7%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8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D0FA-B45E-F21C-32A1-7D962E45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Chamber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B254B3-7DC5-353B-E558-A5F6D4315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228459"/>
              </p:ext>
            </p:extLst>
          </p:nvPr>
        </p:nvGraphicFramePr>
        <p:xfrm>
          <a:off x="3182471" y="1727994"/>
          <a:ext cx="5943600" cy="389556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39124679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291266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1218587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6962115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0633701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27719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(x,y) disp. (mm)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  0psi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     5psi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10psi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15psi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20psi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07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  0psi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(-8.825, -5.218)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53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     5psi        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(4.360, -2.480)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 -5.003)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829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10psi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(8.946, -5.095)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(4.666, -7.707)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(0, 10.52)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0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15psi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(13.77, -7.842)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(9.423, -10.56)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(4.595, -13.46)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 -16.58)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2316"/>
                  </a:ext>
                </a:extLst>
              </a:tr>
              <a:tr h="7307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20psi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(18.95, -10.75)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(14.43, -13.58)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(9.884, -16.54)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(5.242, -19.78)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 -23.17)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295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5E81B98-3488-6088-6330-60C824D2B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711" y="59077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C1-15 C2-20 failed at 80.2%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C1-20 C2-20 failed at 80.5%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4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CF5E-9B22-C2CF-23AD-EE1E87FB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Finless Design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481CD-A079-8393-1050-1FE8B1E95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1" y="1906426"/>
            <a:ext cx="4775200" cy="18763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EDFB4-F90B-8AD1-4485-06B4491F0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83" y="3782809"/>
            <a:ext cx="4917317" cy="1909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D82A93-70E8-DBBE-9B1E-5DE285823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965" y="1897475"/>
            <a:ext cx="4416612" cy="1835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52CBE-27C4-CF4A-E5CC-A39DFE1CA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965" y="3785520"/>
            <a:ext cx="4416612" cy="19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750D-5B48-6871-3F00-63D4CAF6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39D0-B6E1-6F3C-17BA-68210F93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Zoom with Ally and Tim (you and I discuss) -</a:t>
            </a:r>
          </a:p>
          <a:p>
            <a:pPr lvl="1"/>
            <a:r>
              <a:rPr lang="en-US" dirty="0"/>
              <a:t>Printing issues (Potentially reprint 4 chamber model)</a:t>
            </a:r>
          </a:p>
          <a:p>
            <a:pPr lvl="1"/>
            <a:r>
              <a:rPr lang="en-US" dirty="0"/>
              <a:t>2 vs 3 vs 4 chamber model – Stiffness via thickness or design elements</a:t>
            </a:r>
          </a:p>
          <a:p>
            <a:pPr lvl="1"/>
            <a:r>
              <a:rPr lang="en-US" dirty="0"/>
              <a:t>Printing more designs</a:t>
            </a:r>
          </a:p>
          <a:p>
            <a:pPr lvl="1"/>
            <a:r>
              <a:rPr lang="en-US" dirty="0"/>
              <a:t>Make all necessary design changes to get a proper print</a:t>
            </a:r>
          </a:p>
          <a:p>
            <a:r>
              <a:rPr lang="en-US" dirty="0"/>
              <a:t>Get air compressor and begin testing on on-hand model</a:t>
            </a:r>
          </a:p>
          <a:p>
            <a:pPr lvl="1"/>
            <a:r>
              <a:rPr lang="en-US" dirty="0"/>
              <a:t>Run 5 psi column for 4 chamber model</a:t>
            </a:r>
          </a:p>
          <a:p>
            <a:pPr lvl="1"/>
            <a:r>
              <a:rPr lang="en-US" dirty="0"/>
              <a:t>Build a testing rig </a:t>
            </a:r>
          </a:p>
          <a:p>
            <a:r>
              <a:rPr lang="en-US" dirty="0"/>
              <a:t>Build different model with thicker fluid model</a:t>
            </a:r>
          </a:p>
          <a:p>
            <a:r>
              <a:rPr lang="en-US" dirty="0"/>
              <a:t>Square Helix design</a:t>
            </a:r>
          </a:p>
          <a:p>
            <a:r>
              <a:rPr lang="en-US" dirty="0"/>
              <a:t>Organize Dim Lab Folder</a:t>
            </a:r>
          </a:p>
          <a:p>
            <a:r>
              <a:rPr lang="en-US" dirty="0"/>
              <a:t>Thursday meeting next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6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459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From Last Week       6/8/2022</vt:lpstr>
      <vt:lpstr>Printed Model Issues</vt:lpstr>
      <vt:lpstr>4 Chamber Results</vt:lpstr>
      <vt:lpstr>3 Chamber Results</vt:lpstr>
      <vt:lpstr>Finless Design Results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Last Week       6/8/2022</dc:title>
  <dc:creator>Patrick Hudak</dc:creator>
  <cp:lastModifiedBy>Patrick Hudak</cp:lastModifiedBy>
  <cp:revision>2</cp:revision>
  <dcterms:created xsi:type="dcterms:W3CDTF">2022-06-08T03:58:04Z</dcterms:created>
  <dcterms:modified xsi:type="dcterms:W3CDTF">2022-06-08T16:39:45Z</dcterms:modified>
</cp:coreProperties>
</file>