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c7e1600b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c7e1600b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c7e1600b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c7e1600b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c7e1600b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c7e1600b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c7e1600b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c7e1600b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c7e1600b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c7e1600b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2440c085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2440c08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c7e1600b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c7e1600b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3424d71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3424d71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3424d71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3424d71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3424d71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3424d71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2440c08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2440c0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c7e160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c7e160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c7e1600b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c7e1600b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c7e1600b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c7e1600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c7e1600b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c7e1600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journals.sagepub.com/doi/full/10.1177/172988141880214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Smart Nozzle Design Review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UDRI, February 17th,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Quality Concerns (cont.)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Four-chamber hose connection failure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caused by air pressure, but by tearing of material on worm gear drive clamp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Material Quality Concerns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32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chamber model: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Leaking between connector mount and smart nozzle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Adhesive applied to plug leaks, not successful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408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chamber model: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Leaking at top of smart nozzle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Leaking also occurred within the coolant chamber, exposed to atmosphere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SolidWorks FEA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simulations run without fillets, too difficult for SolidWorks to calculate predicted material response to internal stress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 Fixture - Forward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31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Barbed fittings expand material outwards, Mounting plate provides reaction force inwards,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pressure compresses soft robot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Fasteners fix top plate (blue) to bottom plate (violet), compresses lip on smart nozzle for support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35676" r="44407" t="0"/>
          <a:stretch/>
        </p:blipFill>
        <p:spPr>
          <a:xfrm>
            <a:off x="3735500" y="868400"/>
            <a:ext cx="135052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4">
            <a:alphaModFix/>
          </a:blip>
          <a:srcRect b="0" l="20672" r="26116" t="0"/>
          <a:stretch/>
        </p:blipFill>
        <p:spPr>
          <a:xfrm>
            <a:off x="5086025" y="868400"/>
            <a:ext cx="3494395" cy="37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concerns: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an airtight seal, either with an adhesive or with lip fixture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of the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SolidWorks FEA tutorial - Patrick Hudak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Electro-pneumatic control circuit - Jack Wischmeyer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Challenges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Preventing air leaks between the soft robot and the air supply.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Leaks also occur within the soft robot itself that </a:t>
            </a:r>
            <a:r>
              <a:rPr lang="en"/>
              <a:t>result</a:t>
            </a:r>
            <a:r>
              <a:rPr lang="en"/>
              <a:t> from tearing of the material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Fine-tune adjusting of the air pressure being supplied to the soft robot. Ideally pressure can be controlled with an Arduino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Pressurization Challenges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39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airtight seal between the soft robot and any </a:t>
            </a:r>
            <a:r>
              <a:rPr lang="en"/>
              <a:t>adapter</a:t>
            </a:r>
            <a:r>
              <a:rPr lang="en"/>
              <a:t> piece is crucial for maintaining pressure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models incorporated an FDM printed adapter between the soft robot and standard quick-disconnects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700" y="1017725"/>
            <a:ext cx="286840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 Fixture - Reversed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00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Against Air Leaks: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PTFE tape is convolved between screw thread of quick plug and internal thread tapped by threading machine (Already doing)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Included air-tight gasket to strengthen air seal: </a:t>
            </a:r>
            <a:r>
              <a:rPr lang="en" sz="1400" u="sng">
                <a:solidFill>
                  <a:srgbClr val="333333"/>
                </a:solidFill>
                <a:highlight>
                  <a:srgbClr val="FFFFFF"/>
                </a:highlight>
              </a:rPr>
              <a:t>soft, deformable, and smooth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Mold is designed with a thickness of only 2 mm.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When the gasket is clamped, the gasket will develop elastic deformation, </a:t>
            </a:r>
            <a:r>
              <a:rPr lang="en" sz="1400" u="sng">
                <a:solidFill>
                  <a:srgbClr val="333333"/>
                </a:solidFill>
                <a:highlight>
                  <a:srgbClr val="FFFFFF"/>
                </a:highlight>
              </a:rPr>
              <a:t>spreading over the contract surface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and filling in gaps between upper lid and baseboard</a:t>
            </a:r>
            <a:endParaRPr sz="2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100" y="1584612"/>
            <a:ext cx="4749199" cy="176008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862350" y="3854550"/>
            <a:ext cx="18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Article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Quality Concerns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Pressurization of individual chambers: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testing, smart nozzles could maintain pressure in </a:t>
            </a:r>
            <a:r>
              <a:rPr lang="en"/>
              <a:t>atmosphere, but would still leak </a:t>
            </a:r>
            <a:r>
              <a:rPr lang="en" u="sng"/>
              <a:t>between</a:t>
            </a:r>
            <a:r>
              <a:rPr lang="en"/>
              <a:t> chambers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chambers would reach same pressure as a result, essentially a one chamber actuator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