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22FA-7B7F-AD85-E426-837DDB894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CF100-6FC8-75DF-8141-763C8CE93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E2721-14F1-1BA1-4580-3416ADAE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DFDE-B9DF-4EE5-9B16-59647D0B7CF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C5361-D389-0AA3-23EC-0B252608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D8673-203C-8826-A1A2-FF57AFFE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06BD-415E-4690-9DDF-0DDE4858D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BB3D-AEE7-06A2-0679-C02E96E0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A3965-9A80-F03A-2426-E9EBAFFC9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31590-B296-0628-D796-E09B039A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DFDE-B9DF-4EE5-9B16-59647D0B7CF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FD6B1-99D6-92A5-903E-B6953DC1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26CCD-829E-A599-A2E5-91D4C673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06BD-415E-4690-9DDF-0DDE4858D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68627-78D8-F341-02D2-43E017CC2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B8D1E-36DC-8380-1C35-ACD3E6985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3CD00-DB84-3C45-62B3-BDBEF753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DFDE-B9DF-4EE5-9B16-59647D0B7CF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CDCD0-FFF2-4707-1272-C0A7372F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8216-C2FC-2935-0246-E2A4FA49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06BD-415E-4690-9DDF-0DDE4858D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F1B2-5DA2-C62E-4964-389B0631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E9EEC-713A-1997-0619-4EA2E60EA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4216F-F90E-8B8A-5BB7-43B9C2AA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DFDE-B9DF-4EE5-9B16-59647D0B7CF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2F288-8273-06E3-31D7-5B8DBB27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FA1F8-A97E-6A6C-0AD2-286AFE01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06BD-415E-4690-9DDF-0DDE4858D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9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DB86-0322-B178-0EEA-E14A3BBE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DFB3B-7E9F-CB3B-F8F9-A55D2517E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6468A-EAD2-0BDB-5CF0-0BE5DF18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DFDE-B9DF-4EE5-9B16-59647D0B7CF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63197-D0FD-118E-C842-D5F6C3DF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F8D53-B104-085E-F0A1-0ED1B38A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06BD-415E-4690-9DDF-0DDE4858D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5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3C08-5A0F-7349-7320-A93ECA15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B9A8C-BE88-A897-6101-1933F7306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0CBD6-B4D6-B398-706E-67DD624A2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14231-6991-6D51-0E7C-AD472FF4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DFDE-B9DF-4EE5-9B16-59647D0B7CF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91B97-EF6C-5215-CDAF-7B51EAEF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36BC7-831E-5D31-87A0-BC48B570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06BD-415E-4690-9DDF-0DDE4858D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7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8E9D-8A34-8986-2685-A1874DC0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3BEC5-F0B8-D2B7-812E-5F5CE6DA9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412A6-8833-4C07-1A14-E6D83548B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B2EA0-8210-4C21-AFF3-9056108D2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C25C5-A298-3410-5634-A0CDAB59E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7883B-AD11-985A-3603-FC90BDBA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DFDE-B9DF-4EE5-9B16-59647D0B7CF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55BBA-6DCF-1CC6-0316-32F01FC0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0A0E7-3D91-1628-E07A-439F27F2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06BD-415E-4690-9DDF-0DDE4858D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1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5064-1B94-A54C-812E-F7749AD3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90ADF-8644-230E-B1E9-E0BF425E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DFDE-B9DF-4EE5-9B16-59647D0B7CF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0DA6A-1A0E-3770-7121-5A520118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E3E30-51E6-9C69-E522-C1493D0A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06BD-415E-4690-9DDF-0DDE4858D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8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817C6-9B3A-7174-0806-A7A85BA7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DFDE-B9DF-4EE5-9B16-59647D0B7CF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8A7AC-9A5A-6F24-72FE-A4B2F75B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2CF73-8ABF-196A-96BA-7471FF49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06BD-415E-4690-9DDF-0DDE4858D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2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3E0A-D336-B680-C2C8-A1F0417C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35D3E-6E69-D00B-789C-63F4CEDD8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C353A-CB38-908E-ADBF-BE454A40B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7E4FE-0335-BA08-1426-9A9A7B74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DFDE-B9DF-4EE5-9B16-59647D0B7CF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B375E-8F43-EA6B-57D5-35908502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7E965-2BCF-C43A-0286-A874FFD5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06BD-415E-4690-9DDF-0DDE4858D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8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467E-0B50-A961-0A52-520EE49B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61FED-7758-A376-2CAB-A216649EC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D3282-7B5C-D5AB-059F-5285827C3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3F1F3-6885-7252-E24B-4CFEE89A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DFDE-B9DF-4EE5-9B16-59647D0B7CF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18934-F68F-70FA-1F65-37231373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481F1-F473-3640-239E-27A0412C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06BD-415E-4690-9DDF-0DDE4858D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4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6C248-00BE-237A-BD59-70B1A92A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F84F-6C7A-3653-D84D-8D5F495F0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82E91-1148-B6A6-5ABE-A87C725D4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2DFDE-B9DF-4EE5-9B16-59647D0B7CF5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0070-82E1-A09A-385F-86FF79786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7E168-CEA9-05A5-7B40-B68FE0719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406BD-415E-4690-9DDF-0DDE4858D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6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2C3F-A4B2-AE0E-7450-FC721A3DE0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5/25/2022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BB304-9AD4-C260-7C5E-100083D2D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9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9350-B45F-7D2C-81E6-DD398B49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1209-7689-F7BB-F091-4155E9AFA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24 mm pitch              1 cm OD             6mm ID         Centered Hole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E4CDB-49A9-B8BE-CABD-984ABFC15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5" y="2451879"/>
            <a:ext cx="7640061" cy="3772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83FE11-17D6-66E2-2862-AE31D9F21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637" y="2451879"/>
            <a:ext cx="4132848" cy="377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9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F2F7-873F-4966-DA66-52C3C8BA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BB0767-3946-8B78-F0FE-2FEA568D5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155" y="1825625"/>
            <a:ext cx="8379689" cy="4351338"/>
          </a:xfrm>
        </p:spPr>
      </p:pic>
    </p:spTree>
    <p:extLst>
      <p:ext uri="{BB962C8B-B14F-4D97-AF65-F5344CB8AC3E}">
        <p14:creationId xmlns:p14="http://schemas.microsoft.com/office/powerpoint/2010/main" val="41027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3DCF-C083-9B0A-A6A5-73BF83E8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372D-196A-3523-E2DF-70FA47D15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two new models</a:t>
            </a:r>
          </a:p>
          <a:p>
            <a:pPr lvl="1"/>
            <a:r>
              <a:rPr lang="en-US" dirty="0"/>
              <a:t>Biased model with cylindric pieces not using flex tool</a:t>
            </a:r>
          </a:p>
          <a:p>
            <a:pPr lvl="1"/>
            <a:r>
              <a:rPr lang="en-US" dirty="0"/>
              <a:t>Fin design without fins</a:t>
            </a:r>
          </a:p>
          <a:p>
            <a:r>
              <a:rPr lang="en-US" dirty="0"/>
              <a:t>Rebuild 3 chamber to proper spec</a:t>
            </a:r>
          </a:p>
          <a:p>
            <a:r>
              <a:rPr lang="en-US" dirty="0"/>
              <a:t>Simulate the four models (two above, 3 and 4 chamber designs)</a:t>
            </a:r>
          </a:p>
          <a:p>
            <a:pPr lvl="1"/>
            <a:r>
              <a:rPr lang="en-US" dirty="0"/>
              <a:t>Run same simulations on all models to draw comparisons</a:t>
            </a:r>
          </a:p>
          <a:p>
            <a:r>
              <a:rPr lang="en-US" dirty="0"/>
              <a:t>More iterations of the Helix (square)</a:t>
            </a:r>
          </a:p>
          <a:p>
            <a:r>
              <a:rPr lang="en-US" dirty="0"/>
              <a:t>Follow up with Ally about print request Friday early or Thursday late</a:t>
            </a:r>
          </a:p>
          <a:p>
            <a:r>
              <a:rPr lang="en-US" dirty="0"/>
              <a:t>Check in with Kyle about simulations on </a:t>
            </a:r>
            <a:r>
              <a:rPr lang="en-US"/>
              <a:t>his models to </a:t>
            </a:r>
            <a:r>
              <a:rPr lang="en-US" dirty="0"/>
              <a:t>check validity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0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38A6-F91F-A25E-E9A7-92047B48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FD96-B379-27BE-4561-1696084DB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Touch base with </a:t>
            </a:r>
            <a:r>
              <a:rPr lang="en-US" dirty="0" err="1"/>
              <a:t>kyle</a:t>
            </a:r>
            <a:r>
              <a:rPr lang="en-US" dirty="0"/>
              <a:t> and find good assembly</a:t>
            </a:r>
          </a:p>
          <a:p>
            <a:r>
              <a:rPr lang="en-US" dirty="0"/>
              <a:t>Print design</a:t>
            </a:r>
          </a:p>
          <a:p>
            <a:r>
              <a:rPr lang="en-US" dirty="0"/>
              <a:t>2 designs, fins and bias</a:t>
            </a:r>
          </a:p>
          <a:p>
            <a:r>
              <a:rPr lang="en-US" dirty="0"/>
              <a:t>Work on whatever </a:t>
            </a:r>
            <a:r>
              <a:rPr lang="en-US" dirty="0" err="1"/>
              <a:t>kyle</a:t>
            </a:r>
            <a:r>
              <a:rPr lang="en-US" dirty="0"/>
              <a:t> didn’t finish</a:t>
            </a:r>
          </a:p>
          <a:p>
            <a:r>
              <a:rPr lang="en-US" dirty="0"/>
              <a:t>Helix exploration</a:t>
            </a:r>
          </a:p>
          <a:p>
            <a:r>
              <a:rPr lang="en-US" dirty="0"/>
              <a:t>Refine 3 chamber design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0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F8F6-DD52-FD41-B2A3-F1EFDCAD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3171"/>
          </a:xfrm>
        </p:spPr>
        <p:txBody>
          <a:bodyPr>
            <a:normAutofit fontScale="90000"/>
          </a:bodyPr>
          <a:lstStyle/>
          <a:p>
            <a:r>
              <a:rPr lang="en-US" dirty="0"/>
              <a:t>Biased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CD52-D6E4-CFE9-3E96-FCCEE7D9B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degree bend added to Kyle’s printed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0B272-EE72-04D3-E449-A84ED7E86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701" y="2293526"/>
            <a:ext cx="6016598" cy="456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9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B2E6-11E4-586D-5369-08FA9B59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Biased model with vacuum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A8FC1C9-7FE3-85B1-DCD6-EB975F9DC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663" y="1958166"/>
            <a:ext cx="10134674" cy="4086255"/>
          </a:xfrm>
        </p:spPr>
      </p:pic>
    </p:spTree>
    <p:extLst>
      <p:ext uri="{BB962C8B-B14F-4D97-AF65-F5344CB8AC3E}">
        <p14:creationId xmlns:p14="http://schemas.microsoft.com/office/powerpoint/2010/main" val="298939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F159-A4E8-2C41-19DB-5B9E7FD5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chambers pressurized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A46F-0033-2F50-D537-7B1FDB987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6490F-F002-C2AC-D6DC-C8BAF133A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02" y="2065323"/>
            <a:ext cx="9763196" cy="387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7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BD09C-F42E-68BB-2469-F9606B59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CDFADA-470C-A7B5-1641-73EE3A585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7718" y="1602130"/>
            <a:ext cx="5264373" cy="4890745"/>
          </a:xfrm>
        </p:spPr>
      </p:pic>
    </p:spTree>
    <p:extLst>
      <p:ext uri="{BB962C8B-B14F-4D97-AF65-F5344CB8AC3E}">
        <p14:creationId xmlns:p14="http://schemas.microsoft.com/office/powerpoint/2010/main" val="195214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6F82-E6DC-10DE-2EB4-0D62465C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 Model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FEB594-E47D-F781-5004-5537A0DA2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047" y="2012935"/>
            <a:ext cx="9367906" cy="3976717"/>
          </a:xfrm>
        </p:spPr>
      </p:pic>
    </p:spTree>
    <p:extLst>
      <p:ext uri="{BB962C8B-B14F-4D97-AF65-F5344CB8AC3E}">
        <p14:creationId xmlns:p14="http://schemas.microsoft.com/office/powerpoint/2010/main" val="420036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8F74-ABA7-7221-C5B1-A51B5729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fin model for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D9BB3-FE2A-1B30-DB26-6D34A1340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358DC-305C-F5F4-481D-D6F28360C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53" y="1879584"/>
            <a:ext cx="9267893" cy="42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2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67F5-A91C-61A0-EE2D-FA70B3D1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 One Chamber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04CDC8-43A0-EBDC-819D-BEA2762A7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461" y="1825625"/>
            <a:ext cx="6963078" cy="4351338"/>
          </a:xfrm>
        </p:spPr>
      </p:pic>
    </p:spTree>
    <p:extLst>
      <p:ext uri="{BB962C8B-B14F-4D97-AF65-F5344CB8AC3E}">
        <p14:creationId xmlns:p14="http://schemas.microsoft.com/office/powerpoint/2010/main" val="403631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152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5/25/2022</vt:lpstr>
      <vt:lpstr>Last Week</vt:lpstr>
      <vt:lpstr>Biased model</vt:lpstr>
      <vt:lpstr>Biased model with vacuum</vt:lpstr>
      <vt:lpstr>Bottom chambers pressurized</vt:lpstr>
      <vt:lpstr>Fin Model</vt:lpstr>
      <vt:lpstr>Fin Model</vt:lpstr>
      <vt:lpstr>Non fin model for control</vt:lpstr>
      <vt:lpstr>Fin One Chamber</vt:lpstr>
      <vt:lpstr>Helix</vt:lpstr>
      <vt:lpstr>PowerPoint Presentation</vt:lpstr>
      <vt:lpstr>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5/25/2022</dc:title>
  <dc:creator>Patrick Hudak</dc:creator>
  <cp:lastModifiedBy>Patrick Hudak</cp:lastModifiedBy>
  <cp:revision>5</cp:revision>
  <dcterms:created xsi:type="dcterms:W3CDTF">2022-05-23T13:56:06Z</dcterms:created>
  <dcterms:modified xsi:type="dcterms:W3CDTF">2022-05-25T13:52:02Z</dcterms:modified>
</cp:coreProperties>
</file>