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628" autoAdjust="0"/>
  </p:normalViewPr>
  <p:slideViewPr>
    <p:cSldViewPr snapToGrid="0">
      <p:cViewPr varScale="1">
        <p:scale>
          <a:sx n="92" d="100"/>
          <a:sy n="92" d="100"/>
        </p:scale>
        <p:origin x="291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EC01-4E45-DA17-7E6E-AC4D0E47F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359A5-8D86-83DD-1D60-A46518676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FF76-B7F6-7B00-30F5-40C41EF9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8D79D-EF3D-3CE7-1E4D-5260654A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6DDF9-A01D-9F9E-5C9C-E2331C05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3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FC0C-3305-CB33-BFF7-2A7FD3F3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BA694-4391-0251-AE0C-ACBFEFE3D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F721-F91A-4D1B-D174-33466709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50FD-78CF-6A99-161E-E506386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0D25-A4FA-44FE-70DD-21B2B0F7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135A5-62F9-CEA3-A8C7-6A53BA24F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C8817-4598-9AD6-D0F5-1BB06C71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F28BB-6E22-D80A-6E62-D6BF09AC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1F1F-DC08-4F42-3261-EB57DD00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D026-199F-4587-D816-1F72DD0C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C660-F5D0-5A4F-615B-9D4F5B8F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320A-0654-909E-DB5F-625957B9D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953C-42BB-10E5-E5C4-E5692C7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5B84-184D-E066-5BEE-9FC14CA3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6FF1-7652-0E8B-F21D-37F16678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1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CAFF-F280-EDB7-4F80-4CBA8F41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58DC-1DB2-8CFB-3EFA-430BED51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16B4-4AAE-06FE-DC87-1A602D68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72334-8032-CD01-7DF3-BC9543A6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9849-22A5-D7A7-C39F-499AD8C5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C0A7-D9C5-6319-6172-F3152F7B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ED71-D8A5-76C5-2896-75FE3ADFA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CA338-9741-68EE-F71F-97F5500D6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30AD-767A-4E37-AA42-4929EC36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FFB7E-32EE-C099-6EF6-F14FB292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FA48F-E718-5DBD-EC8A-C7C9B6D4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9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560F-DE55-FFF5-D832-D73BC5A6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39DF5-3C3B-7CE7-DD33-1F30D679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415A3-527C-A83D-9CAB-20FF000B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A3D6C-BF84-91E8-24DD-2B878B3FE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8F6AA-CE93-B4E0-5F41-E214AD7EE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3CFDE-263E-D69E-84A3-72574E1F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CCEC7-21F3-1D56-3BE2-5A844FCB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4559-EA93-A833-0B22-828E65C4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9F3C-4175-2FE7-CEF4-62127EE1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F8475-29CE-E0CF-2A82-E15C19CC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62721-0C2F-8F39-71F4-B6A02D1D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D526C-FED6-ED55-094B-27A45D98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214F5-F166-6D22-A422-77C9FB40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C2301-3B2D-0584-6A2B-16364C4E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C24AA-EBDB-524F-65BF-0135FE27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A96F-5D68-A124-F573-DED08CB2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40C5-6E71-748F-55A0-8CDA38D1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7D733-6D73-CF6E-CCE1-CCBE0FAA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B8C7-5059-CEE9-AEA7-9F172815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4A59-33F3-157A-78BD-7BB53CED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078B-A387-9B83-C8B4-4CA99701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F5BF-8DA8-AFC3-A46F-71F90749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7E4F7-8747-99E4-40FB-832F8A741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EA5E8-0A8F-BADC-B19F-118FBD1F6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ACA0A-8051-1672-1E4C-75B62600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72B7-54C5-A882-7A7F-8EB62140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D8673-4945-9168-3D7B-68988FEC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16B13-2852-B25D-0ECE-A5577E58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6721-296A-28F1-D85B-357179B0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775B-2F1B-C111-9624-CBC1225BF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369D1-9318-4CA2-878F-0B3B8EA4DD5C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97ABE-FBC0-7061-A1C1-0D254B146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BC0A0-4E32-CEF0-03F6-8163C9631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B1CE-3A5E-497D-A7A6-B5D64D2FE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56A7-4998-0C37-D570-74DA1DB1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Weeks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BE29-A77F-B03E-65CD-9661B101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two new models</a:t>
            </a:r>
          </a:p>
          <a:p>
            <a:pPr lvl="1"/>
            <a:r>
              <a:rPr lang="en-US" dirty="0"/>
              <a:t>Biased model with cylindric pieces not using flex tool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Fin design without fins</a:t>
            </a:r>
          </a:p>
          <a:p>
            <a:r>
              <a:rPr lang="en-US" dirty="0">
                <a:solidFill>
                  <a:srgbClr val="FF0000"/>
                </a:solidFill>
              </a:rPr>
              <a:t>Rebuild 3 chamber to proper spec</a:t>
            </a:r>
          </a:p>
          <a:p>
            <a:r>
              <a:rPr lang="en-US" dirty="0">
                <a:solidFill>
                  <a:srgbClr val="FF0000"/>
                </a:solidFill>
              </a:rPr>
              <a:t>Simulate the four models (two above, 3 and 4 chamber designs)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same simulations on all models to draw comparisons</a:t>
            </a:r>
          </a:p>
          <a:p>
            <a:r>
              <a:rPr lang="en-US" dirty="0">
                <a:solidFill>
                  <a:srgbClr val="FF0000"/>
                </a:solidFill>
              </a:rPr>
              <a:t>Follow up with Ally about print request Friday early or Thursday late</a:t>
            </a:r>
          </a:p>
          <a:p>
            <a:r>
              <a:rPr lang="en-US" dirty="0">
                <a:solidFill>
                  <a:srgbClr val="FF0000"/>
                </a:solidFill>
              </a:rPr>
              <a:t>Check in with Kyle about simulations on his models to check validity</a:t>
            </a:r>
          </a:p>
          <a:p>
            <a:r>
              <a:rPr lang="en-US" dirty="0"/>
              <a:t>More iterations of the Helix (square)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3492-14EF-903B-236C-6B460AFAA33D}"/>
              </a:ext>
            </a:extLst>
          </p:cNvPr>
          <p:cNvSpPr txBox="1"/>
          <p:nvPr/>
        </p:nvSpPr>
        <p:spPr>
          <a:xfrm>
            <a:off x="11022496" y="238539"/>
            <a:ext cx="10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6/1/22</a:t>
            </a:r>
          </a:p>
        </p:txBody>
      </p:sp>
    </p:spTree>
    <p:extLst>
      <p:ext uri="{BB962C8B-B14F-4D97-AF65-F5344CB8AC3E}">
        <p14:creationId xmlns:p14="http://schemas.microsoft.com/office/powerpoint/2010/main" val="70757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45D-A583-FA5E-491A-108244D8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Chamber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E248EF-097E-974C-72DE-D0C882F7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3" y="1371274"/>
            <a:ext cx="5515488" cy="241270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B9F4CC-6979-9589-D078-60463467C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5F563E-6DD9-C732-A633-7E24904B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3" y="3783974"/>
            <a:ext cx="5515487" cy="2817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815507-3AEE-5BE7-AE2E-C71F47B8E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687" y="3783973"/>
            <a:ext cx="5257800" cy="27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32C1-FE7C-089D-4946-6E12BD9F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Chamber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BE6BCB-1321-A571-6571-CF244226C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590" y="1825625"/>
            <a:ext cx="4684887" cy="19933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4B1CB-7BCB-27A2-C330-946BAAB7C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89" y="3902336"/>
            <a:ext cx="4684887" cy="2255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53B86-2583-D431-0379-C667D7405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868" y="3674019"/>
            <a:ext cx="4642120" cy="2483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398773-D8BA-1980-0151-0D3A722BC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344" y="1580560"/>
            <a:ext cx="5327173" cy="20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4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D4860-F38C-9059-1C92-557EA3F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Finless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9B0907-1725-FEEB-C732-CA0884A6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85" y="1397888"/>
            <a:ext cx="5408314" cy="20934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C45A44-88F1-833E-0D5F-821DC1F0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26" y="3785611"/>
            <a:ext cx="5341493" cy="20934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2BF282-FC67-0FE6-6E17-799A285D8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026" y="3491346"/>
            <a:ext cx="5327173" cy="20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1D7F-A142-F935-01AE-2F12558B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90077-96A1-A5FA-6BC1-3AEA48A8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to jack about 272 </a:t>
            </a:r>
          </a:p>
          <a:p>
            <a:r>
              <a:rPr lang="en-US" dirty="0"/>
              <a:t>Prove symmetry for 0 10, 10 0 for 3 and 4 chamber design</a:t>
            </a:r>
          </a:p>
          <a:p>
            <a:r>
              <a:rPr lang="en-US" dirty="0"/>
              <a:t>Further explore controllability of each nozzle design</a:t>
            </a:r>
          </a:p>
          <a:p>
            <a:pPr lvl="1"/>
            <a:r>
              <a:rPr lang="en-US" dirty="0"/>
              <a:t>0-30psi</a:t>
            </a:r>
          </a:p>
          <a:p>
            <a:pPr lvl="1"/>
            <a:r>
              <a:rPr lang="en-US" dirty="0"/>
              <a:t>Build Table as discussed</a:t>
            </a:r>
          </a:p>
          <a:p>
            <a:r>
              <a:rPr lang="en-US" dirty="0"/>
              <a:t>Build and simulate finless model to proper spec</a:t>
            </a:r>
          </a:p>
          <a:p>
            <a:r>
              <a:rPr lang="en-US" dirty="0"/>
              <a:t>Remind Drew to email Ally if we haven’t heard from her</a:t>
            </a:r>
          </a:p>
          <a:p>
            <a:r>
              <a:rPr lang="en-US" dirty="0"/>
              <a:t>Work on square helix design</a:t>
            </a:r>
          </a:p>
        </p:txBody>
      </p:sp>
    </p:spTree>
    <p:extLst>
      <p:ext uri="{BB962C8B-B14F-4D97-AF65-F5344CB8AC3E}">
        <p14:creationId xmlns:p14="http://schemas.microsoft.com/office/powerpoint/2010/main" val="395477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From Last Weeks Meeting</vt:lpstr>
      <vt:lpstr>3 Chamber</vt:lpstr>
      <vt:lpstr>4 Chamber</vt:lpstr>
      <vt:lpstr>Finless Model</vt:lpstr>
      <vt:lpstr>For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Last Weeks Meeting</dc:title>
  <dc:creator>Patrick Hudak</dc:creator>
  <cp:lastModifiedBy>Patrick Hudak</cp:lastModifiedBy>
  <cp:revision>2</cp:revision>
  <dcterms:created xsi:type="dcterms:W3CDTF">2022-06-01T10:34:36Z</dcterms:created>
  <dcterms:modified xsi:type="dcterms:W3CDTF">2022-06-01T13:28:27Z</dcterms:modified>
</cp:coreProperties>
</file>