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3E8C-A82C-C95E-799C-6E1A1D2A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66745-AFFF-BD60-D77B-D43F31B25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AD59-4427-7D98-1176-2C5C7031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B64E-21C9-05A5-E81A-214C35A7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5552-8DF8-C48A-5041-03D0FAEB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6F8-7CF7-26D3-32C7-11833FAA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329C3-0C6C-DD93-2CBD-EFE339BA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94D9-808E-5C35-7D15-51500CDD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71FB-49A9-3434-5DF4-C7DBB4F6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CC93-7C0C-9C92-B833-BF9A0DDC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7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E3949-8203-4BDB-DA08-41CBF78E5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F11C8-E5D1-8478-C2C0-70B9CA134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A587-3C6F-CFFC-E67C-B56E4A0B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7FBE-7DBE-BBC9-6FEA-B7007119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1340-E063-EDD7-A36D-C455C4C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047C-8FB1-07FD-5886-45291EEC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8135-C61B-7167-B36D-8D2B796D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38CC4-2E0B-7750-2111-A7DB6FC9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2A72-3160-5032-348C-E4FECF56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5D20-8C80-F4E1-0E14-683A91B7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AEB9-9F93-D5A2-2B95-CC96169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EC335-7B7C-2027-74F0-89A0D552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3980-A604-DD70-B85B-F9F4193E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E64D-BF9C-9F44-44D4-E21E8146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9A23F-E3B2-51A3-D9BF-6CB8C65C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6CAE-2D9C-778C-64AF-9599987E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DF2D-7CD9-2FDD-0DC6-58BF627D1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F71B-1B97-59BF-8E8C-E895FD7E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5B42C-F48D-AD71-4C9F-B7339EC4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84BE7-2A2B-DE6C-1ED1-76A3AB74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E3CD8-75BE-5087-2F69-8D5DC559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4233-C53B-0B79-C35A-052408EF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01E2-07FF-68E1-A786-3F62BEA5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7156C-B7C4-459B-2B61-801C7FA8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ED31-298D-19C2-AABD-C5A3E04CE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57582-5201-CC0D-7BBF-AA43EEF9F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28A4-7A1E-295C-1D59-D003A6AD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8F380-F880-D956-2AF6-95A47267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981E1-7410-5F9D-C126-4F05A6F4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AE3C-0BEF-5053-D70B-5DC4C498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CEB6-CD6E-FC71-725C-DB7C32BE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0A2D0-16B1-0BA8-998F-65629C96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D4334-8902-5A19-779A-97F2FE9E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7E5D9-074C-8DEF-C05D-E8203FDB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1B48C-EC9C-72DB-1C94-E9BC9AD4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D089-7F3E-DFC9-03D2-F648D75A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38CF-A484-A139-97CC-D4B4037C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1D9B-3BEB-E1DE-B7FC-0705823B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DD8C-3E49-0CAD-71C0-78559B846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11A4-DE5E-4842-1842-70A5DA7D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6440-7A9D-C1FC-441C-F9B28A09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E981-44A2-7834-4D19-6819E8A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8333-1628-6BDA-544B-BF8A3877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3A6BE-5DC2-AA95-D78A-D0BD428B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DD7E4-3F2C-CB86-04F6-E104DCD7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D85B9-E208-DBD3-9894-4943705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14AA7-CB6E-CA2D-ADF1-57802011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1ADC2-8383-0B0D-59F3-4A9D56FB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7CC74-CF8E-F53C-2FCE-5C8A3C88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BB6CC-44CF-D9DC-2C52-46F392DC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2153-9702-3E85-2B54-F76336BF2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ABC3-9D21-4B5D-BDF6-CF7E625E56A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4BE8-67AC-07AB-B63A-D9BE4160A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39D6-3963-B8B5-649C-1AABB2A60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9F9A-1A33-40CF-8DD0-33FD953BB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8126-FD54-FC2A-8EAF-85678A3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EA09-51FA-44D9-3047-CD8E34AC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PowerPoint For Friday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Get more pictures of bad prints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Questions need to come up?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What can we do for the next print? What can they do for the next print? Questions like this need to come up</a:t>
            </a:r>
          </a:p>
          <a:p>
            <a:r>
              <a:rPr lang="en-US" dirty="0"/>
              <a:t>Build Testing Rig after part delivery</a:t>
            </a:r>
          </a:p>
          <a:p>
            <a:r>
              <a:rPr lang="en-US" dirty="0">
                <a:solidFill>
                  <a:srgbClr val="FF0000"/>
                </a:solidFill>
              </a:rPr>
              <a:t>Hopefully meeting leads to work (Fri 9:15am)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Embrace variety around the two chamber model. Larger filets and rounds. Donuts instead of burgers. 4 chambers . 6 chambers but small. Brat size instead of white claw size. Get varieties of each</a:t>
            </a:r>
          </a:p>
          <a:p>
            <a:r>
              <a:rPr lang="en-US" dirty="0"/>
              <a:t>Helix with offset chamber and more space between layers</a:t>
            </a:r>
          </a:p>
          <a:p>
            <a:r>
              <a:rPr lang="en-US" dirty="0"/>
              <a:t>Hexagonal/Octagonal helix</a:t>
            </a:r>
          </a:p>
          <a:p>
            <a:r>
              <a:rPr lang="en-US" dirty="0"/>
              <a:t>Review assembling and animating a 4 bar mechanism connected by revolute or prismatic joints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DB22-B20B-5D25-21B7-09734914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Highlighter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27B75-35E0-D6CB-57A9-A85AB426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9514"/>
            <a:ext cx="3567957" cy="24671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DBD24-FE6D-E1EC-6183-27800C60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57" y="1359514"/>
            <a:ext cx="4857206" cy="3262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2B0373-E62C-4A8B-BC1B-2F542685E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6626"/>
            <a:ext cx="3567957" cy="26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67CF-EB27-B21B-C403-FC0A8CA8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Torus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5EC437-F329-29B9-19AA-4989F64B7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" y="1428865"/>
            <a:ext cx="4798217" cy="24285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A72273-7EBF-3FE9-02AF-63EE626E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06" y="871127"/>
            <a:ext cx="3720928" cy="272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E1B51-C0E6-35EC-8B48-DD3074F6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406" y="3595567"/>
            <a:ext cx="4618117" cy="319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5FD5B-CC07-39A9-6B05-F04EEFE7A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3857390"/>
            <a:ext cx="4423954" cy="28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C8AF-8030-B2F1-A1F5-10AB6AE8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Fillets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AA991-1154-1D40-0E68-D8317E6E0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721" y="1162014"/>
            <a:ext cx="634834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9B65E-2B25-0A85-9864-6461564A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" y="1571730"/>
            <a:ext cx="4980893" cy="35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5686-3674-8954-B862-BE973732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38F9-A207-8C41-6228-813C7CA6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Design work</a:t>
            </a:r>
          </a:p>
          <a:p>
            <a:pPr lvl="1"/>
            <a:r>
              <a:rPr lang="en-US" dirty="0"/>
              <a:t>small diameter torus long and short</a:t>
            </a:r>
          </a:p>
          <a:p>
            <a:pPr lvl="1"/>
            <a:r>
              <a:rPr lang="en-US" dirty="0"/>
              <a:t>Reconcile rounds and send parts off for printing</a:t>
            </a:r>
          </a:p>
          <a:p>
            <a:r>
              <a:rPr lang="en-US" dirty="0"/>
              <a:t>Try to run water through the model</a:t>
            </a:r>
          </a:p>
          <a:p>
            <a:pPr lvl="1"/>
            <a:r>
              <a:rPr lang="en-US" dirty="0"/>
              <a:t>Need to make fitting for nozzle</a:t>
            </a:r>
          </a:p>
          <a:p>
            <a:r>
              <a:rPr lang="en-US" dirty="0"/>
              <a:t>Look at CFD fluid give this a few hours</a:t>
            </a:r>
          </a:p>
          <a:p>
            <a:r>
              <a:rPr lang="en-US" dirty="0"/>
              <a:t>Review Soft Robot Toolkits</a:t>
            </a:r>
          </a:p>
          <a:p>
            <a:r>
              <a:rPr lang="en-US" dirty="0"/>
              <a:t>Build Testing Rig</a:t>
            </a:r>
          </a:p>
          <a:p>
            <a:r>
              <a:rPr lang="en-US" dirty="0"/>
              <a:t>Review assembling and animating a 4 bar mechanism connected by revolute or prismatic joints</a:t>
            </a:r>
          </a:p>
          <a:p>
            <a:r>
              <a:rPr lang="en-US" dirty="0"/>
              <a:t>Helix with offset chamber and more space between layers</a:t>
            </a:r>
          </a:p>
          <a:p>
            <a:r>
              <a:rPr lang="en-US" dirty="0"/>
              <a:t>Hexagonal/Octagonal helix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37E74-D98B-41AF-F6CC-30786C52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42" y="2897319"/>
            <a:ext cx="4829605" cy="12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2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Last Week</vt:lpstr>
      <vt:lpstr>Highlighter design</vt:lpstr>
      <vt:lpstr>Torus Design</vt:lpstr>
      <vt:lpstr>Larger Fillets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Hudak</dc:creator>
  <cp:lastModifiedBy>Patrick Hudak</cp:lastModifiedBy>
  <cp:revision>2</cp:revision>
  <dcterms:created xsi:type="dcterms:W3CDTF">2022-06-29T12:24:26Z</dcterms:created>
  <dcterms:modified xsi:type="dcterms:W3CDTF">2022-06-29T13:45:23Z</dcterms:modified>
</cp:coreProperties>
</file>