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sBF5Wnljy7cLqm+5wuPHePOXb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Anatomy of a Smart Nozzle</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10/3/22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b="0" l="0" r="0" t="0"/>
          <a:stretch/>
        </p:blipFill>
        <p:spPr>
          <a:xfrm>
            <a:off x="1370616" y="3007"/>
            <a:ext cx="9450765" cy="6854993"/>
          </a:xfrm>
          <a:prstGeom prst="rect">
            <a:avLst/>
          </a:prstGeom>
          <a:noFill/>
          <a:ln>
            <a:noFill/>
          </a:ln>
        </p:spPr>
      </p:pic>
      <p:sp>
        <p:nvSpPr>
          <p:cNvPr id="91" name="Google Shape;91;p2"/>
          <p:cNvSpPr txBox="1"/>
          <p:nvPr>
            <p:ph type="title"/>
          </p:nvPr>
        </p:nvSpPr>
        <p:spPr>
          <a:xfrm>
            <a:off x="0"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Anatomy of a Smart Nozzle</a:t>
            </a:r>
            <a:br>
              <a:rPr lang="en-US"/>
            </a:br>
            <a:r>
              <a:rPr lang="en-US"/>
              <a:t>- Sections</a:t>
            </a:r>
            <a:endParaRPr/>
          </a:p>
        </p:txBody>
      </p:sp>
      <p:sp>
        <p:nvSpPr>
          <p:cNvPr id="92" name="Google Shape;92;p2"/>
          <p:cNvSpPr txBox="1"/>
          <p:nvPr/>
        </p:nvSpPr>
        <p:spPr>
          <a:xfrm>
            <a:off x="6095998" y="6420677"/>
            <a:ext cx="35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a:t>
            </a:r>
            <a:endParaRPr/>
          </a:p>
        </p:txBody>
      </p:sp>
      <p:sp>
        <p:nvSpPr>
          <p:cNvPr id="93" name="Google Shape;93;p2"/>
          <p:cNvSpPr txBox="1"/>
          <p:nvPr/>
        </p:nvSpPr>
        <p:spPr>
          <a:xfrm>
            <a:off x="7452689" y="5650394"/>
            <a:ext cx="35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94" name="Google Shape;94;p2"/>
          <p:cNvSpPr txBox="1"/>
          <p:nvPr/>
        </p:nvSpPr>
        <p:spPr>
          <a:xfrm>
            <a:off x="10240615" y="4015407"/>
            <a:ext cx="35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95" name="Google Shape;95;p2"/>
          <p:cNvSpPr txBox="1"/>
          <p:nvPr/>
        </p:nvSpPr>
        <p:spPr>
          <a:xfrm>
            <a:off x="8854106" y="4880111"/>
            <a:ext cx="35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96" name="Google Shape;96;p2"/>
          <p:cNvSpPr txBox="1"/>
          <p:nvPr/>
        </p:nvSpPr>
        <p:spPr>
          <a:xfrm>
            <a:off x="37118" y="1176974"/>
            <a:ext cx="37917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A section in the smart nozzle is defined as the body components the make up and enclose the pockets of each nozzle. This design has 4 sections.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Anatomy of a Smart Nozzle</a:t>
            </a:r>
            <a:br>
              <a:rPr lang="en-US"/>
            </a:br>
            <a:r>
              <a:rPr lang="en-US"/>
              <a:t>- Pockets</a:t>
            </a:r>
            <a:endParaRPr/>
          </a:p>
        </p:txBody>
      </p:sp>
      <p:sp>
        <p:nvSpPr>
          <p:cNvPr id="102" name="Google Shape;102;p3"/>
          <p:cNvSpPr txBox="1"/>
          <p:nvPr>
            <p:ph idx="1" type="body"/>
          </p:nvPr>
        </p:nvSpPr>
        <p:spPr>
          <a:xfrm>
            <a:off x="838200" y="1825625"/>
            <a:ext cx="583396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pocket is defined as open space designed to inflate with air. Each section contains two pockets in this design and can be seen in the top right photo. In the bottom right photo, we can see that 4 pockets make up a chamber.</a:t>
            </a:r>
            <a:endParaRPr/>
          </a:p>
        </p:txBody>
      </p:sp>
      <p:pic>
        <p:nvPicPr>
          <p:cNvPr id="103" name="Google Shape;103;p3"/>
          <p:cNvPicPr preferRelativeResize="0"/>
          <p:nvPr/>
        </p:nvPicPr>
        <p:blipFill rotWithShape="1">
          <a:blip r:embed="rId3">
            <a:alphaModFix/>
          </a:blip>
          <a:srcRect b="0" l="0" r="0" t="0"/>
          <a:stretch/>
        </p:blipFill>
        <p:spPr>
          <a:xfrm>
            <a:off x="6480265" y="0"/>
            <a:ext cx="5711735" cy="4711374"/>
          </a:xfrm>
          <a:prstGeom prst="rect">
            <a:avLst/>
          </a:prstGeom>
          <a:noFill/>
          <a:ln>
            <a:noFill/>
          </a:ln>
        </p:spPr>
      </p:pic>
      <p:pic>
        <p:nvPicPr>
          <p:cNvPr id="104" name="Google Shape;104;p3"/>
          <p:cNvPicPr preferRelativeResize="0"/>
          <p:nvPr/>
        </p:nvPicPr>
        <p:blipFill rotWithShape="1">
          <a:blip r:embed="rId4">
            <a:alphaModFix/>
          </a:blip>
          <a:srcRect b="0" l="0" r="0" t="0"/>
          <a:stretch/>
        </p:blipFill>
        <p:spPr>
          <a:xfrm>
            <a:off x="6480265" y="4607396"/>
            <a:ext cx="5711733" cy="2250604"/>
          </a:xfrm>
          <a:prstGeom prst="rect">
            <a:avLst/>
          </a:prstGeom>
          <a:noFill/>
          <a:ln>
            <a:noFill/>
          </a:ln>
        </p:spPr>
      </p:pic>
      <p:sp>
        <p:nvSpPr>
          <p:cNvPr id="105" name="Google Shape;105;p3"/>
          <p:cNvSpPr txBox="1"/>
          <p:nvPr/>
        </p:nvSpPr>
        <p:spPr>
          <a:xfrm>
            <a:off x="7728155" y="1899592"/>
            <a:ext cx="4129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a:t>
            </a:r>
            <a:endParaRPr/>
          </a:p>
        </p:txBody>
      </p:sp>
      <p:sp>
        <p:nvSpPr>
          <p:cNvPr id="106" name="Google Shape;106;p3"/>
          <p:cNvSpPr txBox="1"/>
          <p:nvPr/>
        </p:nvSpPr>
        <p:spPr>
          <a:xfrm>
            <a:off x="9278740" y="2884162"/>
            <a:ext cx="4129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Anatomy of a Smart Nozzle</a:t>
            </a:r>
            <a:br>
              <a:rPr lang="en-US" sz="4400">
                <a:solidFill>
                  <a:schemeClr val="dk1"/>
                </a:solidFill>
                <a:latin typeface="Calibri"/>
                <a:ea typeface="Calibri"/>
                <a:cs typeface="Calibri"/>
                <a:sym typeface="Calibri"/>
              </a:rPr>
            </a:br>
            <a:r>
              <a:rPr lang="en-US" sz="4400">
                <a:solidFill>
                  <a:schemeClr val="dk1"/>
                </a:solidFill>
                <a:latin typeface="Calibri"/>
                <a:ea typeface="Calibri"/>
                <a:cs typeface="Calibri"/>
                <a:sym typeface="Calibri"/>
              </a:rPr>
              <a:t>- Chambers</a:t>
            </a:r>
            <a:endParaRPr/>
          </a:p>
        </p:txBody>
      </p:sp>
      <p:pic>
        <p:nvPicPr>
          <p:cNvPr id="112" name="Google Shape;112;p4"/>
          <p:cNvPicPr preferRelativeResize="0"/>
          <p:nvPr/>
        </p:nvPicPr>
        <p:blipFill rotWithShape="1">
          <a:blip r:embed="rId3">
            <a:alphaModFix/>
          </a:blip>
          <a:srcRect b="0" l="0" r="0" t="0"/>
          <a:stretch/>
        </p:blipFill>
        <p:spPr>
          <a:xfrm>
            <a:off x="7486281" y="0"/>
            <a:ext cx="4705719" cy="3865102"/>
          </a:xfrm>
          <a:prstGeom prst="rect">
            <a:avLst/>
          </a:prstGeom>
          <a:noFill/>
          <a:ln>
            <a:noFill/>
          </a:ln>
        </p:spPr>
      </p:pic>
      <p:pic>
        <p:nvPicPr>
          <p:cNvPr id="113" name="Google Shape;113;p4"/>
          <p:cNvPicPr preferRelativeResize="0"/>
          <p:nvPr/>
        </p:nvPicPr>
        <p:blipFill rotWithShape="1">
          <a:blip r:embed="rId4">
            <a:alphaModFix/>
          </a:blip>
          <a:srcRect b="0" l="0" r="0" t="0"/>
          <a:stretch/>
        </p:blipFill>
        <p:spPr>
          <a:xfrm>
            <a:off x="7486281" y="3877143"/>
            <a:ext cx="4705718" cy="2980856"/>
          </a:xfrm>
          <a:prstGeom prst="rect">
            <a:avLst/>
          </a:prstGeom>
          <a:noFill/>
          <a:ln>
            <a:noFill/>
          </a:ln>
        </p:spPr>
      </p:pic>
      <p:sp>
        <p:nvSpPr>
          <p:cNvPr id="114" name="Google Shape;114;p4"/>
          <p:cNvSpPr txBox="1"/>
          <p:nvPr>
            <p:ph idx="1" type="body"/>
          </p:nvPr>
        </p:nvSpPr>
        <p:spPr>
          <a:xfrm>
            <a:off x="838200" y="1825625"/>
            <a:ext cx="583396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chamber is defined as the sum of all connected pockets. The chamber is what is pressurized a affects displacement. In this design, each chamber has four pockets (top right) and there are two chambers (bottom right).</a:t>
            </a:r>
            <a:endParaRPr/>
          </a:p>
        </p:txBody>
      </p:sp>
      <p:sp>
        <p:nvSpPr>
          <p:cNvPr id="115" name="Google Shape;115;p4"/>
          <p:cNvSpPr txBox="1"/>
          <p:nvPr/>
        </p:nvSpPr>
        <p:spPr>
          <a:xfrm>
            <a:off x="8980783" y="2881782"/>
            <a:ext cx="35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16" name="Google Shape;116;p4"/>
          <p:cNvSpPr txBox="1"/>
          <p:nvPr/>
        </p:nvSpPr>
        <p:spPr>
          <a:xfrm>
            <a:off x="9895022" y="2284766"/>
            <a:ext cx="35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117" name="Google Shape;117;p4"/>
          <p:cNvSpPr txBox="1"/>
          <p:nvPr/>
        </p:nvSpPr>
        <p:spPr>
          <a:xfrm>
            <a:off x="11597466" y="1325563"/>
            <a:ext cx="35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118" name="Google Shape;118;p4"/>
          <p:cNvSpPr txBox="1"/>
          <p:nvPr/>
        </p:nvSpPr>
        <p:spPr>
          <a:xfrm>
            <a:off x="10777296" y="1825625"/>
            <a:ext cx="35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sp>
        <p:nvSpPr>
          <p:cNvPr id="119" name="Google Shape;119;p4"/>
          <p:cNvSpPr txBox="1"/>
          <p:nvPr/>
        </p:nvSpPr>
        <p:spPr>
          <a:xfrm>
            <a:off x="8697613" y="5105839"/>
            <a:ext cx="35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20" name="Google Shape;120;p4"/>
          <p:cNvSpPr txBox="1"/>
          <p:nvPr/>
        </p:nvSpPr>
        <p:spPr>
          <a:xfrm>
            <a:off x="10685183" y="5105839"/>
            <a:ext cx="35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idx="1" type="body"/>
          </p:nvPr>
        </p:nvSpPr>
        <p:spPr>
          <a:xfrm>
            <a:off x="838200" y="1825625"/>
            <a:ext cx="537087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airway of a smart nozzle is the section that connects each pocket to one another. It allows the air to flow through the entire chamber. </a:t>
            </a:r>
            <a:endParaRPr/>
          </a:p>
        </p:txBody>
      </p:sp>
      <p:sp>
        <p:nvSpPr>
          <p:cNvPr id="126" name="Google Shape;126;p5"/>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Anatomy of a Smart Nozzle</a:t>
            </a:r>
            <a:br>
              <a:rPr lang="en-US"/>
            </a:br>
            <a:r>
              <a:rPr lang="en-US"/>
              <a:t>-Airway</a:t>
            </a:r>
            <a:endParaRPr/>
          </a:p>
        </p:txBody>
      </p:sp>
      <p:pic>
        <p:nvPicPr>
          <p:cNvPr id="127" name="Google Shape;127;p5"/>
          <p:cNvPicPr preferRelativeResize="0"/>
          <p:nvPr/>
        </p:nvPicPr>
        <p:blipFill rotWithShape="1">
          <a:blip r:embed="rId3">
            <a:alphaModFix/>
          </a:blip>
          <a:srcRect b="0" l="0" r="0" t="0"/>
          <a:stretch/>
        </p:blipFill>
        <p:spPr>
          <a:xfrm>
            <a:off x="6209071" y="0"/>
            <a:ext cx="5982929" cy="3789910"/>
          </a:xfrm>
          <a:prstGeom prst="rect">
            <a:avLst/>
          </a:prstGeom>
          <a:noFill/>
          <a:ln>
            <a:noFill/>
          </a:ln>
        </p:spPr>
      </p:pic>
      <p:pic>
        <p:nvPicPr>
          <p:cNvPr id="128" name="Google Shape;128;p5"/>
          <p:cNvPicPr preferRelativeResize="0"/>
          <p:nvPr/>
        </p:nvPicPr>
        <p:blipFill rotWithShape="1">
          <a:blip r:embed="rId4">
            <a:alphaModFix/>
          </a:blip>
          <a:srcRect b="0" l="0" r="0" t="0"/>
          <a:stretch/>
        </p:blipFill>
        <p:spPr>
          <a:xfrm>
            <a:off x="4367155" y="4605321"/>
            <a:ext cx="7824845" cy="22526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0"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Anatomy of a Smart Nozzle</a:t>
            </a:r>
            <a:br>
              <a:rPr lang="en-US"/>
            </a:br>
            <a:r>
              <a:rPr lang="en-US"/>
              <a:t>-Other Components</a:t>
            </a:r>
            <a:endParaRPr/>
          </a:p>
        </p:txBody>
      </p:sp>
      <p:sp>
        <p:nvSpPr>
          <p:cNvPr id="134" name="Google Shape;134;p6"/>
          <p:cNvSpPr txBox="1"/>
          <p:nvPr>
            <p:ph idx="1" type="body"/>
          </p:nvPr>
        </p:nvSpPr>
        <p:spPr>
          <a:xfrm>
            <a:off x="633304" y="1830741"/>
            <a:ext cx="437487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Connectors – points where you can connect air or coolant flow (top right). 1 &amp; 2 are meant to accept air and 3 is for coolant hookup.</a:t>
            </a:r>
            <a:endParaRPr/>
          </a:p>
          <a:p>
            <a:pPr indent="-228600" lvl="0" marL="228600" rtl="0" algn="l">
              <a:lnSpc>
                <a:spcPct val="90000"/>
              </a:lnSpc>
              <a:spcBef>
                <a:spcPts val="1000"/>
              </a:spcBef>
              <a:spcAft>
                <a:spcPts val="0"/>
              </a:spcAft>
              <a:buClr>
                <a:schemeClr val="dk1"/>
              </a:buClr>
              <a:buSzPts val="2400"/>
              <a:buChar char="•"/>
            </a:pPr>
            <a:r>
              <a:rPr lang="en-US" sz="2400"/>
              <a:t> Bridges – the material connecting each section. Its only internal component is each airway. Since there are 4 sections are 3 bridges (bottom right)</a:t>
            </a:r>
            <a:endParaRPr/>
          </a:p>
        </p:txBody>
      </p:sp>
      <p:pic>
        <p:nvPicPr>
          <p:cNvPr id="135" name="Google Shape;135;p6"/>
          <p:cNvPicPr preferRelativeResize="0"/>
          <p:nvPr/>
        </p:nvPicPr>
        <p:blipFill rotWithShape="1">
          <a:blip r:embed="rId3">
            <a:alphaModFix/>
          </a:blip>
          <a:srcRect b="0" l="0" r="0" t="0"/>
          <a:stretch/>
        </p:blipFill>
        <p:spPr>
          <a:xfrm>
            <a:off x="7214911" y="0"/>
            <a:ext cx="4977089" cy="3614582"/>
          </a:xfrm>
          <a:prstGeom prst="rect">
            <a:avLst/>
          </a:prstGeom>
          <a:noFill/>
          <a:ln>
            <a:noFill/>
          </a:ln>
        </p:spPr>
      </p:pic>
      <p:sp>
        <p:nvSpPr>
          <p:cNvPr id="136" name="Google Shape;136;p6"/>
          <p:cNvSpPr txBox="1"/>
          <p:nvPr/>
        </p:nvSpPr>
        <p:spPr>
          <a:xfrm>
            <a:off x="7817126" y="1463040"/>
            <a:ext cx="4124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37" name="Google Shape;137;p6"/>
          <p:cNvSpPr txBox="1"/>
          <p:nvPr/>
        </p:nvSpPr>
        <p:spPr>
          <a:xfrm>
            <a:off x="9290981" y="1463040"/>
            <a:ext cx="4124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138" name="Google Shape;138;p6"/>
          <p:cNvSpPr txBox="1"/>
          <p:nvPr/>
        </p:nvSpPr>
        <p:spPr>
          <a:xfrm>
            <a:off x="8634998" y="2456953"/>
            <a:ext cx="4124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pic>
        <p:nvPicPr>
          <p:cNvPr id="139" name="Google Shape;139;p6"/>
          <p:cNvPicPr preferRelativeResize="0"/>
          <p:nvPr/>
        </p:nvPicPr>
        <p:blipFill rotWithShape="1">
          <a:blip r:embed="rId4">
            <a:alphaModFix/>
          </a:blip>
          <a:srcRect b="0" l="0" r="0" t="0"/>
          <a:stretch/>
        </p:blipFill>
        <p:spPr>
          <a:xfrm>
            <a:off x="5008178" y="4015409"/>
            <a:ext cx="7183821" cy="2870060"/>
          </a:xfrm>
          <a:prstGeom prst="rect">
            <a:avLst/>
          </a:prstGeom>
          <a:noFill/>
          <a:ln>
            <a:noFill/>
          </a:ln>
        </p:spPr>
      </p:pic>
      <p:sp>
        <p:nvSpPr>
          <p:cNvPr id="140" name="Google Shape;140;p6"/>
          <p:cNvSpPr txBox="1"/>
          <p:nvPr/>
        </p:nvSpPr>
        <p:spPr>
          <a:xfrm>
            <a:off x="7404652" y="4581045"/>
            <a:ext cx="4124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141" name="Google Shape;141;p6"/>
          <p:cNvSpPr txBox="1"/>
          <p:nvPr/>
        </p:nvSpPr>
        <p:spPr>
          <a:xfrm>
            <a:off x="8970578" y="4586705"/>
            <a:ext cx="4124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142" name="Google Shape;142;p6"/>
          <p:cNvSpPr txBox="1"/>
          <p:nvPr/>
        </p:nvSpPr>
        <p:spPr>
          <a:xfrm>
            <a:off x="10581288" y="4581045"/>
            <a:ext cx="4124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2022-09-29T01:47:37Z</dcterms:created>
  <dc:creator>Patrick Hudak</dc:creator>
</cp:coreProperties>
</file>