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9" r:id="rId3"/>
    <p:sldId id="281" r:id="rId4"/>
    <p:sldId id="282" r:id="rId5"/>
    <p:sldId id="283" r:id="rId6"/>
    <p:sldId id="284" r:id="rId7"/>
    <p:sldId id="285" r:id="rId8"/>
    <p:sldId id="286" r:id="rId9"/>
    <p:sldId id="556" r:id="rId10"/>
    <p:sldId id="557" r:id="rId11"/>
    <p:sldId id="593" r:id="rId12"/>
    <p:sldId id="592" r:id="rId13"/>
    <p:sldId id="594" r:id="rId14"/>
    <p:sldId id="595" r:id="rId15"/>
    <p:sldId id="596" r:id="rId16"/>
    <p:sldId id="558" r:id="rId17"/>
    <p:sldId id="597" r:id="rId18"/>
    <p:sldId id="598" r:id="rId19"/>
    <p:sldId id="566" r:id="rId20"/>
    <p:sldId id="567" r:id="rId21"/>
    <p:sldId id="568" r:id="rId22"/>
    <p:sldId id="569" r:id="rId23"/>
    <p:sldId id="570" r:id="rId24"/>
    <p:sldId id="571" r:id="rId25"/>
    <p:sldId id="572" r:id="rId26"/>
    <p:sldId id="599" r:id="rId27"/>
    <p:sldId id="576" r:id="rId28"/>
    <p:sldId id="577" r:id="rId29"/>
    <p:sldId id="600" r:id="rId30"/>
    <p:sldId id="601" r:id="rId31"/>
    <p:sldId id="602" r:id="rId32"/>
    <p:sldId id="603" r:id="rId33"/>
    <p:sldId id="583" r:id="rId34"/>
    <p:sldId id="584" r:id="rId35"/>
    <p:sldId id="604" r:id="rId36"/>
    <p:sldId id="586" r:id="rId37"/>
    <p:sldId id="605" r:id="rId38"/>
    <p:sldId id="588" r:id="rId39"/>
    <p:sldId id="589" r:id="rId40"/>
    <p:sldId id="606" r:id="rId41"/>
    <p:sldId id="591" r:id="rId42"/>
    <p:sldId id="279" r:id="rId43"/>
    <p:sldId id="607" r:id="rId44"/>
  </p:sldIdLst>
  <p:sldSz cx="12192000" cy="6858000"/>
  <p:notesSz cx="6858000" cy="9144000"/>
  <p:embeddedFontLs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Signifier" panose="020B0604020202020204" charset="0"/>
      <p:regular r:id="rId51"/>
      <p:italic r:id="rId52"/>
    </p:embeddedFont>
    <p:embeddedFont>
      <p:font typeface="Suisse Int'l" panose="020B0604020202020204" charset="-78"/>
      <p:regular r:id="rId53"/>
      <p:bold r:id="rId54"/>
      <p:italic r:id="rId55"/>
      <p:boldItalic r:id="rId56"/>
    </p:embeddedFont>
    <p:embeddedFont>
      <p:font typeface="Verdana" panose="020B0604030504040204" pitchFamily="34" charset="0"/>
      <p:regular r:id="rId57"/>
      <p:bold r:id="rId58"/>
      <p:italic r:id="rId59"/>
      <p:boldItalic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518E92-C4EB-4B57-B220-59FCB28489AD}" v="4" dt="2024-10-08T19:46:45.721"/>
    <p1510:client id="{233E8ED0-D3B4-4CC8-957E-6B739495ADED}" v="26" dt="2024-10-08T20:24:20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4"/>
    <p:restoredTop sz="86411"/>
  </p:normalViewPr>
  <p:slideViewPr>
    <p:cSldViewPr snapToGrid="0" showGuides="1">
      <p:cViewPr varScale="1">
        <p:scale>
          <a:sx n="106" d="100"/>
          <a:sy n="106" d="100"/>
        </p:scale>
        <p:origin x="129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148" d="100"/>
          <a:sy n="148" d="100"/>
        </p:scale>
        <p:origin x="480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59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Parker" userId="835171f7-f2ee-4b13-a6e2-8f5c50c9a16b" providerId="ADAL" clId="{233E8ED0-D3B4-4CC8-957E-6B739495ADED}"/>
    <pc:docChg chg="undo redo custSel addSld delSld modSld sldOrd">
      <pc:chgData name="David Parker" userId="835171f7-f2ee-4b13-a6e2-8f5c50c9a16b" providerId="ADAL" clId="{233E8ED0-D3B4-4CC8-957E-6B739495ADED}" dt="2024-10-08T20:24:58.488" v="432" actId="20577"/>
      <pc:docMkLst>
        <pc:docMk/>
      </pc:docMkLst>
      <pc:sldChg chg="modSp mod">
        <pc:chgData name="David Parker" userId="835171f7-f2ee-4b13-a6e2-8f5c50c9a16b" providerId="ADAL" clId="{233E8ED0-D3B4-4CC8-957E-6B739495ADED}" dt="2024-10-08T19:49:12.528" v="5" actId="20577"/>
        <pc:sldMkLst>
          <pc:docMk/>
          <pc:sldMk cId="4113051958" sldId="256"/>
        </pc:sldMkLst>
        <pc:spChg chg="mod">
          <ac:chgData name="David Parker" userId="835171f7-f2ee-4b13-a6e2-8f5c50c9a16b" providerId="ADAL" clId="{233E8ED0-D3B4-4CC8-957E-6B739495ADED}" dt="2024-10-08T19:49:12.528" v="5" actId="20577"/>
          <ac:spMkLst>
            <pc:docMk/>
            <pc:sldMk cId="4113051958" sldId="256"/>
            <ac:spMk id="2" creationId="{7F1E7469-F7F7-4A7C-956F-E531D1DB7517}"/>
          </ac:spMkLst>
        </pc:spChg>
      </pc:sldChg>
      <pc:sldChg chg="modSp mod">
        <pc:chgData name="David Parker" userId="835171f7-f2ee-4b13-a6e2-8f5c50c9a16b" providerId="ADAL" clId="{233E8ED0-D3B4-4CC8-957E-6B739495ADED}" dt="2024-10-08T20:22:46.147" v="351" actId="403"/>
        <pc:sldMkLst>
          <pc:docMk/>
          <pc:sldMk cId="3297636515" sldId="279"/>
        </pc:sldMkLst>
        <pc:spChg chg="mod">
          <ac:chgData name="David Parker" userId="835171f7-f2ee-4b13-a6e2-8f5c50c9a16b" providerId="ADAL" clId="{233E8ED0-D3B4-4CC8-957E-6B739495ADED}" dt="2024-10-08T20:22:46.147" v="351" actId="403"/>
          <ac:spMkLst>
            <pc:docMk/>
            <pc:sldMk cId="3297636515" sldId="279"/>
            <ac:spMk id="3" creationId="{5AA8D530-EA31-4807-BA97-D2D1BAFFCC59}"/>
          </ac:spMkLst>
        </pc:spChg>
      </pc:sldChg>
      <pc:sldChg chg="addSp delSp modSp mod">
        <pc:chgData name="David Parker" userId="835171f7-f2ee-4b13-a6e2-8f5c50c9a16b" providerId="ADAL" clId="{233E8ED0-D3B4-4CC8-957E-6B739495ADED}" dt="2024-10-08T19:49:52" v="11" actId="14100"/>
        <pc:sldMkLst>
          <pc:docMk/>
          <pc:sldMk cId="1595498192" sldId="281"/>
        </pc:sldMkLst>
        <pc:spChg chg="mod">
          <ac:chgData name="David Parker" userId="835171f7-f2ee-4b13-a6e2-8f5c50c9a16b" providerId="ADAL" clId="{233E8ED0-D3B4-4CC8-957E-6B739495ADED}" dt="2024-10-08T19:49:08.754" v="4" actId="20577"/>
          <ac:spMkLst>
            <pc:docMk/>
            <pc:sldMk cId="1595498192" sldId="281"/>
            <ac:spMk id="2" creationId="{23878D48-F537-461B-83CE-8EC41EC41697}"/>
          </ac:spMkLst>
        </pc:spChg>
        <pc:spChg chg="mod">
          <ac:chgData name="David Parker" userId="835171f7-f2ee-4b13-a6e2-8f5c50c9a16b" providerId="ADAL" clId="{233E8ED0-D3B4-4CC8-957E-6B739495ADED}" dt="2024-10-08T19:49:52" v="11" actId="14100"/>
          <ac:spMkLst>
            <pc:docMk/>
            <pc:sldMk cId="1595498192" sldId="281"/>
            <ac:spMk id="3" creationId="{E25FE4F4-5057-4A16-BF70-E2E46975CDF6}"/>
          </ac:spMkLst>
        </pc:spChg>
        <pc:picChg chg="del">
          <ac:chgData name="David Parker" userId="835171f7-f2ee-4b13-a6e2-8f5c50c9a16b" providerId="ADAL" clId="{233E8ED0-D3B4-4CC8-957E-6B739495ADED}" dt="2024-10-08T19:48:54.434" v="0" actId="478"/>
          <ac:picMkLst>
            <pc:docMk/>
            <pc:sldMk cId="1595498192" sldId="281"/>
            <ac:picMk id="4" creationId="{C1596F8C-90C2-4FA3-9643-983E7E677316}"/>
          </ac:picMkLst>
        </pc:picChg>
        <pc:picChg chg="add mod">
          <ac:chgData name="David Parker" userId="835171f7-f2ee-4b13-a6e2-8f5c50c9a16b" providerId="ADAL" clId="{233E8ED0-D3B4-4CC8-957E-6B739495ADED}" dt="2024-10-08T19:49:46.254" v="10" actId="1076"/>
          <ac:picMkLst>
            <pc:docMk/>
            <pc:sldMk cId="1595498192" sldId="281"/>
            <ac:picMk id="6" creationId="{C9B9EC4E-C56B-9312-1B69-49974116EC32}"/>
          </ac:picMkLst>
        </pc:picChg>
      </pc:sldChg>
      <pc:sldChg chg="modSp mod">
        <pc:chgData name="David Parker" userId="835171f7-f2ee-4b13-a6e2-8f5c50c9a16b" providerId="ADAL" clId="{233E8ED0-D3B4-4CC8-957E-6B739495ADED}" dt="2024-10-08T19:51:06.552" v="21" actId="404"/>
        <pc:sldMkLst>
          <pc:docMk/>
          <pc:sldMk cId="4184061051" sldId="282"/>
        </pc:sldMkLst>
        <pc:spChg chg="mod">
          <ac:chgData name="David Parker" userId="835171f7-f2ee-4b13-a6e2-8f5c50c9a16b" providerId="ADAL" clId="{233E8ED0-D3B4-4CC8-957E-6B739495ADED}" dt="2024-10-08T19:51:06.552" v="21" actId="404"/>
          <ac:spMkLst>
            <pc:docMk/>
            <pc:sldMk cId="4184061051" sldId="282"/>
            <ac:spMk id="3" creationId="{3A4C243E-63DF-421D-AD9D-A6F2A3279C73}"/>
          </ac:spMkLst>
        </pc:spChg>
      </pc:sldChg>
      <pc:sldChg chg="modSp mod">
        <pc:chgData name="David Parker" userId="835171f7-f2ee-4b13-a6e2-8f5c50c9a16b" providerId="ADAL" clId="{233E8ED0-D3B4-4CC8-957E-6B739495ADED}" dt="2024-10-08T19:51:16.890" v="25" actId="20577"/>
        <pc:sldMkLst>
          <pc:docMk/>
          <pc:sldMk cId="1145329023" sldId="283"/>
        </pc:sldMkLst>
        <pc:spChg chg="mod">
          <ac:chgData name="David Parker" userId="835171f7-f2ee-4b13-a6e2-8f5c50c9a16b" providerId="ADAL" clId="{233E8ED0-D3B4-4CC8-957E-6B739495ADED}" dt="2024-10-08T19:51:16.890" v="25" actId="20577"/>
          <ac:spMkLst>
            <pc:docMk/>
            <pc:sldMk cId="1145329023" sldId="283"/>
            <ac:spMk id="3" creationId="{651FFA7F-9431-4298-867A-AF0A12849B39}"/>
          </ac:spMkLst>
        </pc:spChg>
        <pc:picChg chg="mod">
          <ac:chgData name="David Parker" userId="835171f7-f2ee-4b13-a6e2-8f5c50c9a16b" providerId="ADAL" clId="{233E8ED0-D3B4-4CC8-957E-6B739495ADED}" dt="2024-10-08T19:50:20.732" v="12" actId="1076"/>
          <ac:picMkLst>
            <pc:docMk/>
            <pc:sldMk cId="1145329023" sldId="283"/>
            <ac:picMk id="4" creationId="{F22741F5-2F04-4FB8-A329-8187F2EE505B}"/>
          </ac:picMkLst>
        </pc:picChg>
      </pc:sldChg>
      <pc:sldChg chg="modSp mod">
        <pc:chgData name="David Parker" userId="835171f7-f2ee-4b13-a6e2-8f5c50c9a16b" providerId="ADAL" clId="{233E8ED0-D3B4-4CC8-957E-6B739495ADED}" dt="2024-10-08T19:50:52.664" v="16" actId="403"/>
        <pc:sldMkLst>
          <pc:docMk/>
          <pc:sldMk cId="2631718586" sldId="284"/>
        </pc:sldMkLst>
        <pc:spChg chg="mod">
          <ac:chgData name="David Parker" userId="835171f7-f2ee-4b13-a6e2-8f5c50c9a16b" providerId="ADAL" clId="{233E8ED0-D3B4-4CC8-957E-6B739495ADED}" dt="2024-10-08T19:50:52.664" v="16" actId="403"/>
          <ac:spMkLst>
            <pc:docMk/>
            <pc:sldMk cId="2631718586" sldId="284"/>
            <ac:spMk id="3" creationId="{E24E8975-21CE-4EC0-9C7C-016628F1D608}"/>
          </ac:spMkLst>
        </pc:spChg>
      </pc:sldChg>
      <pc:sldChg chg="modSp mod">
        <pc:chgData name="David Parker" userId="835171f7-f2ee-4b13-a6e2-8f5c50c9a16b" providerId="ADAL" clId="{233E8ED0-D3B4-4CC8-957E-6B739495ADED}" dt="2024-10-08T19:51:38.933" v="28" actId="403"/>
        <pc:sldMkLst>
          <pc:docMk/>
          <pc:sldMk cId="3268809437" sldId="285"/>
        </pc:sldMkLst>
        <pc:spChg chg="mod">
          <ac:chgData name="David Parker" userId="835171f7-f2ee-4b13-a6e2-8f5c50c9a16b" providerId="ADAL" clId="{233E8ED0-D3B4-4CC8-957E-6B739495ADED}" dt="2024-10-08T19:51:38.933" v="28" actId="403"/>
          <ac:spMkLst>
            <pc:docMk/>
            <pc:sldMk cId="3268809437" sldId="285"/>
            <ac:spMk id="3" creationId="{256B8865-124E-4C43-ADFA-D6ABEB160476}"/>
          </ac:spMkLst>
        </pc:spChg>
      </pc:sldChg>
      <pc:sldChg chg="modSp mod">
        <pc:chgData name="David Parker" userId="835171f7-f2ee-4b13-a6e2-8f5c50c9a16b" providerId="ADAL" clId="{233E8ED0-D3B4-4CC8-957E-6B739495ADED}" dt="2024-10-08T19:51:46.639" v="31" actId="403"/>
        <pc:sldMkLst>
          <pc:docMk/>
          <pc:sldMk cId="2094921131" sldId="286"/>
        </pc:sldMkLst>
        <pc:spChg chg="mod">
          <ac:chgData name="David Parker" userId="835171f7-f2ee-4b13-a6e2-8f5c50c9a16b" providerId="ADAL" clId="{233E8ED0-D3B4-4CC8-957E-6B739495ADED}" dt="2024-10-08T19:51:46.639" v="31" actId="403"/>
          <ac:spMkLst>
            <pc:docMk/>
            <pc:sldMk cId="2094921131" sldId="286"/>
            <ac:spMk id="3" creationId="{1C874ACE-0B83-405A-B517-46FA29FB8A0F}"/>
          </ac:spMkLst>
        </pc:spChg>
      </pc:sldChg>
      <pc:sldChg chg="modSp mod">
        <pc:chgData name="David Parker" userId="835171f7-f2ee-4b13-a6e2-8f5c50c9a16b" providerId="ADAL" clId="{233E8ED0-D3B4-4CC8-957E-6B739495ADED}" dt="2024-10-08T19:52:04.371" v="35" actId="1076"/>
        <pc:sldMkLst>
          <pc:docMk/>
          <pc:sldMk cId="2120638487" sldId="556"/>
        </pc:sldMkLst>
        <pc:spChg chg="mod">
          <ac:chgData name="David Parker" userId="835171f7-f2ee-4b13-a6e2-8f5c50c9a16b" providerId="ADAL" clId="{233E8ED0-D3B4-4CC8-957E-6B739495ADED}" dt="2024-10-08T19:51:56.993" v="34" actId="403"/>
          <ac:spMkLst>
            <pc:docMk/>
            <pc:sldMk cId="2120638487" sldId="556"/>
            <ac:spMk id="3" creationId="{F8CE4F4B-B6DE-4CE0-B7D5-CF041EE2FEF0}"/>
          </ac:spMkLst>
        </pc:spChg>
        <pc:picChg chg="mod">
          <ac:chgData name="David Parker" userId="835171f7-f2ee-4b13-a6e2-8f5c50c9a16b" providerId="ADAL" clId="{233E8ED0-D3B4-4CC8-957E-6B739495ADED}" dt="2024-10-08T19:52:04.371" v="35" actId="1076"/>
          <ac:picMkLst>
            <pc:docMk/>
            <pc:sldMk cId="2120638487" sldId="556"/>
            <ac:picMk id="4" creationId="{8C31FDBB-6C31-4C28-BA46-537EB8AF819A}"/>
          </ac:picMkLst>
        </pc:picChg>
      </pc:sldChg>
      <pc:sldChg chg="modSp mod">
        <pc:chgData name="David Parker" userId="835171f7-f2ee-4b13-a6e2-8f5c50c9a16b" providerId="ADAL" clId="{233E8ED0-D3B4-4CC8-957E-6B739495ADED}" dt="2024-10-08T19:52:45.557" v="41" actId="1076"/>
        <pc:sldMkLst>
          <pc:docMk/>
          <pc:sldMk cId="2483580014" sldId="557"/>
        </pc:sldMkLst>
        <pc:spChg chg="mod">
          <ac:chgData name="David Parker" userId="835171f7-f2ee-4b13-a6e2-8f5c50c9a16b" providerId="ADAL" clId="{233E8ED0-D3B4-4CC8-957E-6B739495ADED}" dt="2024-10-08T19:52:45.557" v="41" actId="1076"/>
          <ac:spMkLst>
            <pc:docMk/>
            <pc:sldMk cId="2483580014" sldId="557"/>
            <ac:spMk id="3" creationId="{DE1DF378-2454-44C2-BF72-92B75522F82E}"/>
          </ac:spMkLst>
        </pc:spChg>
        <pc:spChg chg="mod">
          <ac:chgData name="David Parker" userId="835171f7-f2ee-4b13-a6e2-8f5c50c9a16b" providerId="ADAL" clId="{233E8ED0-D3B4-4CC8-957E-6B739495ADED}" dt="2024-10-08T19:52:32.259" v="37" actId="14100"/>
          <ac:spMkLst>
            <pc:docMk/>
            <pc:sldMk cId="2483580014" sldId="557"/>
            <ac:spMk id="4" creationId="{02024955-97A6-419D-8571-26E8184BA144}"/>
          </ac:spMkLst>
        </pc:spChg>
      </pc:sldChg>
      <pc:sldChg chg="modSp mod">
        <pc:chgData name="David Parker" userId="835171f7-f2ee-4b13-a6e2-8f5c50c9a16b" providerId="ADAL" clId="{233E8ED0-D3B4-4CC8-957E-6B739495ADED}" dt="2024-10-08T20:02:50.314" v="138"/>
        <pc:sldMkLst>
          <pc:docMk/>
          <pc:sldMk cId="4269891704" sldId="558"/>
        </pc:sldMkLst>
        <pc:spChg chg="mod">
          <ac:chgData name="David Parker" userId="835171f7-f2ee-4b13-a6e2-8f5c50c9a16b" providerId="ADAL" clId="{233E8ED0-D3B4-4CC8-957E-6B739495ADED}" dt="2024-10-08T20:01:24.188" v="123" actId="1076"/>
          <ac:spMkLst>
            <pc:docMk/>
            <pc:sldMk cId="4269891704" sldId="558"/>
            <ac:spMk id="2" creationId="{AE312BC0-0C08-4A2B-B068-C237CBB27C89}"/>
          </ac:spMkLst>
        </pc:spChg>
        <pc:spChg chg="mod">
          <ac:chgData name="David Parker" userId="835171f7-f2ee-4b13-a6e2-8f5c50c9a16b" providerId="ADAL" clId="{233E8ED0-D3B4-4CC8-957E-6B739495ADED}" dt="2024-10-08T20:02:50.314" v="138"/>
          <ac:spMkLst>
            <pc:docMk/>
            <pc:sldMk cId="4269891704" sldId="558"/>
            <ac:spMk id="3" creationId="{E45A5E10-A3F4-49EB-ABAB-59D0B07BFF74}"/>
          </ac:spMkLst>
        </pc:spChg>
        <pc:spChg chg="mod">
          <ac:chgData name="David Parker" userId="835171f7-f2ee-4b13-a6e2-8f5c50c9a16b" providerId="ADAL" clId="{233E8ED0-D3B4-4CC8-957E-6B739495ADED}" dt="2024-10-08T20:01:17.219" v="122" actId="1076"/>
          <ac:spMkLst>
            <pc:docMk/>
            <pc:sldMk cId="4269891704" sldId="558"/>
            <ac:spMk id="4" creationId="{27F152F4-1F1F-49A2-BEF5-031D48C9CA31}"/>
          </ac:spMkLst>
        </pc:spChg>
      </pc:sldChg>
      <pc:sldChg chg="del">
        <pc:chgData name="David Parker" userId="835171f7-f2ee-4b13-a6e2-8f5c50c9a16b" providerId="ADAL" clId="{233E8ED0-D3B4-4CC8-957E-6B739495ADED}" dt="2024-10-08T19:53:39.134" v="47" actId="47"/>
        <pc:sldMkLst>
          <pc:docMk/>
          <pc:sldMk cId="3782735844" sldId="559"/>
        </pc:sldMkLst>
      </pc:sldChg>
      <pc:sldChg chg="del">
        <pc:chgData name="David Parker" userId="835171f7-f2ee-4b13-a6e2-8f5c50c9a16b" providerId="ADAL" clId="{233E8ED0-D3B4-4CC8-957E-6B739495ADED}" dt="2024-10-08T19:54:41.929" v="56" actId="47"/>
        <pc:sldMkLst>
          <pc:docMk/>
          <pc:sldMk cId="3021055884" sldId="560"/>
        </pc:sldMkLst>
      </pc:sldChg>
      <pc:sldChg chg="del">
        <pc:chgData name="David Parker" userId="835171f7-f2ee-4b13-a6e2-8f5c50c9a16b" providerId="ADAL" clId="{233E8ED0-D3B4-4CC8-957E-6B739495ADED}" dt="2024-10-08T19:55:22.921" v="63" actId="47"/>
        <pc:sldMkLst>
          <pc:docMk/>
          <pc:sldMk cId="3168152093" sldId="561"/>
        </pc:sldMkLst>
      </pc:sldChg>
      <pc:sldChg chg="del">
        <pc:chgData name="David Parker" userId="835171f7-f2ee-4b13-a6e2-8f5c50c9a16b" providerId="ADAL" clId="{233E8ED0-D3B4-4CC8-957E-6B739495ADED}" dt="2024-10-08T19:56:01.800" v="69" actId="47"/>
        <pc:sldMkLst>
          <pc:docMk/>
          <pc:sldMk cId="3785508092" sldId="562"/>
        </pc:sldMkLst>
      </pc:sldChg>
      <pc:sldChg chg="del">
        <pc:chgData name="David Parker" userId="835171f7-f2ee-4b13-a6e2-8f5c50c9a16b" providerId="ADAL" clId="{233E8ED0-D3B4-4CC8-957E-6B739495ADED}" dt="2024-10-08T19:56:23.496" v="74" actId="47"/>
        <pc:sldMkLst>
          <pc:docMk/>
          <pc:sldMk cId="2673044513" sldId="563"/>
        </pc:sldMkLst>
      </pc:sldChg>
      <pc:sldChg chg="del">
        <pc:chgData name="David Parker" userId="835171f7-f2ee-4b13-a6e2-8f5c50c9a16b" providerId="ADAL" clId="{233E8ED0-D3B4-4CC8-957E-6B739495ADED}" dt="2024-10-08T20:03:02.914" v="141" actId="47"/>
        <pc:sldMkLst>
          <pc:docMk/>
          <pc:sldMk cId="3798291954" sldId="564"/>
        </pc:sldMkLst>
      </pc:sldChg>
      <pc:sldChg chg="del">
        <pc:chgData name="David Parker" userId="835171f7-f2ee-4b13-a6e2-8f5c50c9a16b" providerId="ADAL" clId="{233E8ED0-D3B4-4CC8-957E-6B739495ADED}" dt="2024-10-08T20:03:49.125" v="149" actId="47"/>
        <pc:sldMkLst>
          <pc:docMk/>
          <pc:sldMk cId="1561001482" sldId="565"/>
        </pc:sldMkLst>
      </pc:sldChg>
      <pc:sldChg chg="modSp mod">
        <pc:chgData name="David Parker" userId="835171f7-f2ee-4b13-a6e2-8f5c50c9a16b" providerId="ADAL" clId="{233E8ED0-D3B4-4CC8-957E-6B739495ADED}" dt="2024-10-08T20:04:38.491" v="158" actId="1076"/>
        <pc:sldMkLst>
          <pc:docMk/>
          <pc:sldMk cId="3710951031" sldId="566"/>
        </pc:sldMkLst>
        <pc:spChg chg="mod">
          <ac:chgData name="David Parker" userId="835171f7-f2ee-4b13-a6e2-8f5c50c9a16b" providerId="ADAL" clId="{233E8ED0-D3B4-4CC8-957E-6B739495ADED}" dt="2024-10-08T20:04:23.877" v="157" actId="20577"/>
          <ac:spMkLst>
            <pc:docMk/>
            <pc:sldMk cId="3710951031" sldId="566"/>
            <ac:spMk id="3" creationId="{E2D72475-55D6-44E8-A339-0D921C716BD7}"/>
          </ac:spMkLst>
        </pc:spChg>
        <pc:spChg chg="mod">
          <ac:chgData name="David Parker" userId="835171f7-f2ee-4b13-a6e2-8f5c50c9a16b" providerId="ADAL" clId="{233E8ED0-D3B4-4CC8-957E-6B739495ADED}" dt="2024-10-08T20:04:38.491" v="158" actId="1076"/>
          <ac:spMkLst>
            <pc:docMk/>
            <pc:sldMk cId="3710951031" sldId="566"/>
            <ac:spMk id="4" creationId="{5DDD440B-9753-49C1-B788-71504345D663}"/>
          </ac:spMkLst>
        </pc:spChg>
      </pc:sldChg>
      <pc:sldChg chg="modSp mod">
        <pc:chgData name="David Parker" userId="835171f7-f2ee-4b13-a6e2-8f5c50c9a16b" providerId="ADAL" clId="{233E8ED0-D3B4-4CC8-957E-6B739495ADED}" dt="2024-10-08T20:05:28.457" v="167" actId="1076"/>
        <pc:sldMkLst>
          <pc:docMk/>
          <pc:sldMk cId="16410257" sldId="567"/>
        </pc:sldMkLst>
        <pc:spChg chg="mod">
          <ac:chgData name="David Parker" userId="835171f7-f2ee-4b13-a6e2-8f5c50c9a16b" providerId="ADAL" clId="{233E8ED0-D3B4-4CC8-957E-6B739495ADED}" dt="2024-10-08T20:05:07.811" v="162" actId="1076"/>
          <ac:spMkLst>
            <pc:docMk/>
            <pc:sldMk cId="16410257" sldId="567"/>
            <ac:spMk id="3" creationId="{FB7C2698-7F10-4ACB-85B1-D8DD5EB77633}"/>
          </ac:spMkLst>
        </pc:spChg>
        <pc:spChg chg="mod">
          <ac:chgData name="David Parker" userId="835171f7-f2ee-4b13-a6e2-8f5c50c9a16b" providerId="ADAL" clId="{233E8ED0-D3B4-4CC8-957E-6B739495ADED}" dt="2024-10-08T20:05:28.457" v="167" actId="1076"/>
          <ac:spMkLst>
            <pc:docMk/>
            <pc:sldMk cId="16410257" sldId="567"/>
            <ac:spMk id="4" creationId="{B66940D5-6817-4F66-AD3B-8ED248509A34}"/>
          </ac:spMkLst>
        </pc:spChg>
      </pc:sldChg>
      <pc:sldChg chg="modSp mod">
        <pc:chgData name="David Parker" userId="835171f7-f2ee-4b13-a6e2-8f5c50c9a16b" providerId="ADAL" clId="{233E8ED0-D3B4-4CC8-957E-6B739495ADED}" dt="2024-10-08T20:05:54.371" v="169" actId="403"/>
        <pc:sldMkLst>
          <pc:docMk/>
          <pc:sldMk cId="1168438310" sldId="568"/>
        </pc:sldMkLst>
        <pc:spChg chg="mod">
          <ac:chgData name="David Parker" userId="835171f7-f2ee-4b13-a6e2-8f5c50c9a16b" providerId="ADAL" clId="{233E8ED0-D3B4-4CC8-957E-6B739495ADED}" dt="2024-10-08T20:05:54.371" v="169" actId="403"/>
          <ac:spMkLst>
            <pc:docMk/>
            <pc:sldMk cId="1168438310" sldId="568"/>
            <ac:spMk id="3" creationId="{9FCBF361-F91F-4F89-9871-F5931F59DE74}"/>
          </ac:spMkLst>
        </pc:spChg>
      </pc:sldChg>
      <pc:sldChg chg="modSp mod">
        <pc:chgData name="David Parker" userId="835171f7-f2ee-4b13-a6e2-8f5c50c9a16b" providerId="ADAL" clId="{233E8ED0-D3B4-4CC8-957E-6B739495ADED}" dt="2024-10-08T20:07:11.891" v="202" actId="6549"/>
        <pc:sldMkLst>
          <pc:docMk/>
          <pc:sldMk cId="260734177" sldId="569"/>
        </pc:sldMkLst>
        <pc:spChg chg="mod">
          <ac:chgData name="David Parker" userId="835171f7-f2ee-4b13-a6e2-8f5c50c9a16b" providerId="ADAL" clId="{233E8ED0-D3B4-4CC8-957E-6B739495ADED}" dt="2024-10-08T20:06:20.601" v="174" actId="1076"/>
          <ac:spMkLst>
            <pc:docMk/>
            <pc:sldMk cId="260734177" sldId="569"/>
            <ac:spMk id="3" creationId="{7A80519D-28C2-496A-9F5B-1828E115A6BA}"/>
          </ac:spMkLst>
        </pc:spChg>
        <pc:spChg chg="mod">
          <ac:chgData name="David Parker" userId="835171f7-f2ee-4b13-a6e2-8f5c50c9a16b" providerId="ADAL" clId="{233E8ED0-D3B4-4CC8-957E-6B739495ADED}" dt="2024-10-08T20:07:11.891" v="202" actId="6549"/>
          <ac:spMkLst>
            <pc:docMk/>
            <pc:sldMk cId="260734177" sldId="569"/>
            <ac:spMk id="4" creationId="{1DD29FAC-E170-49DB-949B-E33827FC7D69}"/>
          </ac:spMkLst>
        </pc:spChg>
      </pc:sldChg>
      <pc:sldChg chg="modSp mod">
        <pc:chgData name="David Parker" userId="835171f7-f2ee-4b13-a6e2-8f5c50c9a16b" providerId="ADAL" clId="{233E8ED0-D3B4-4CC8-957E-6B739495ADED}" dt="2024-10-08T20:07:41.557" v="207" actId="14100"/>
        <pc:sldMkLst>
          <pc:docMk/>
          <pc:sldMk cId="1373483357" sldId="570"/>
        </pc:sldMkLst>
        <pc:spChg chg="mod">
          <ac:chgData name="David Parker" userId="835171f7-f2ee-4b13-a6e2-8f5c50c9a16b" providerId="ADAL" clId="{233E8ED0-D3B4-4CC8-957E-6B739495ADED}" dt="2024-10-08T20:07:41.557" v="207" actId="14100"/>
          <ac:spMkLst>
            <pc:docMk/>
            <pc:sldMk cId="1373483357" sldId="570"/>
            <ac:spMk id="3" creationId="{31A8A219-4CD1-43C4-A07A-D4259A76F7E7}"/>
          </ac:spMkLst>
        </pc:spChg>
      </pc:sldChg>
      <pc:sldChg chg="modSp mod">
        <pc:chgData name="David Parker" userId="835171f7-f2ee-4b13-a6e2-8f5c50c9a16b" providerId="ADAL" clId="{233E8ED0-D3B4-4CC8-957E-6B739495ADED}" dt="2024-10-08T20:07:52.127" v="209" actId="403"/>
        <pc:sldMkLst>
          <pc:docMk/>
          <pc:sldMk cId="831962296" sldId="571"/>
        </pc:sldMkLst>
        <pc:spChg chg="mod">
          <ac:chgData name="David Parker" userId="835171f7-f2ee-4b13-a6e2-8f5c50c9a16b" providerId="ADAL" clId="{233E8ED0-D3B4-4CC8-957E-6B739495ADED}" dt="2024-10-08T20:07:52.127" v="209" actId="403"/>
          <ac:spMkLst>
            <pc:docMk/>
            <pc:sldMk cId="831962296" sldId="571"/>
            <ac:spMk id="3" creationId="{35845684-B1D2-4D82-AB31-470475DDA06E}"/>
          </ac:spMkLst>
        </pc:spChg>
      </pc:sldChg>
      <pc:sldChg chg="modSp mod">
        <pc:chgData name="David Parker" userId="835171f7-f2ee-4b13-a6e2-8f5c50c9a16b" providerId="ADAL" clId="{233E8ED0-D3B4-4CC8-957E-6B739495ADED}" dt="2024-10-08T20:08:12.572" v="211" actId="1076"/>
        <pc:sldMkLst>
          <pc:docMk/>
          <pc:sldMk cId="1439521747" sldId="572"/>
        </pc:sldMkLst>
        <pc:spChg chg="mod">
          <ac:chgData name="David Parker" userId="835171f7-f2ee-4b13-a6e2-8f5c50c9a16b" providerId="ADAL" clId="{233E8ED0-D3B4-4CC8-957E-6B739495ADED}" dt="2024-10-08T20:08:12.572" v="211" actId="1076"/>
          <ac:spMkLst>
            <pc:docMk/>
            <pc:sldMk cId="1439521747" sldId="572"/>
            <ac:spMk id="4" creationId="{28868DB6-BC55-4F2E-B6AC-05AF8C788582}"/>
          </ac:spMkLst>
        </pc:spChg>
      </pc:sldChg>
      <pc:sldChg chg="del">
        <pc:chgData name="David Parker" userId="835171f7-f2ee-4b13-a6e2-8f5c50c9a16b" providerId="ADAL" clId="{233E8ED0-D3B4-4CC8-957E-6B739495ADED}" dt="2024-10-08T20:10:17.345" v="234" actId="47"/>
        <pc:sldMkLst>
          <pc:docMk/>
          <pc:sldMk cId="2593189575" sldId="575"/>
        </pc:sldMkLst>
      </pc:sldChg>
      <pc:sldChg chg="modSp mod">
        <pc:chgData name="David Parker" userId="835171f7-f2ee-4b13-a6e2-8f5c50c9a16b" providerId="ADAL" clId="{233E8ED0-D3B4-4CC8-957E-6B739495ADED}" dt="2024-10-08T20:10:11.735" v="233" actId="1076"/>
        <pc:sldMkLst>
          <pc:docMk/>
          <pc:sldMk cId="3400482484" sldId="576"/>
        </pc:sldMkLst>
        <pc:spChg chg="mod">
          <ac:chgData name="David Parker" userId="835171f7-f2ee-4b13-a6e2-8f5c50c9a16b" providerId="ADAL" clId="{233E8ED0-D3B4-4CC8-957E-6B739495ADED}" dt="2024-10-08T20:08:33.042" v="214" actId="1076"/>
          <ac:spMkLst>
            <pc:docMk/>
            <pc:sldMk cId="3400482484" sldId="576"/>
            <ac:spMk id="2" creationId="{66D465FE-F640-4037-8FD3-FAE5B2A81611}"/>
          </ac:spMkLst>
        </pc:spChg>
        <pc:spChg chg="mod">
          <ac:chgData name="David Parker" userId="835171f7-f2ee-4b13-a6e2-8f5c50c9a16b" providerId="ADAL" clId="{233E8ED0-D3B4-4CC8-957E-6B739495ADED}" dt="2024-10-08T20:10:01.292" v="232" actId="2711"/>
          <ac:spMkLst>
            <pc:docMk/>
            <pc:sldMk cId="3400482484" sldId="576"/>
            <ac:spMk id="3" creationId="{882F784E-ECA2-40D5-8EFD-30EDD8FC6D9D}"/>
          </ac:spMkLst>
        </pc:spChg>
        <pc:spChg chg="mod">
          <ac:chgData name="David Parker" userId="835171f7-f2ee-4b13-a6e2-8f5c50c9a16b" providerId="ADAL" clId="{233E8ED0-D3B4-4CC8-957E-6B739495ADED}" dt="2024-10-08T20:10:11.735" v="233" actId="1076"/>
          <ac:spMkLst>
            <pc:docMk/>
            <pc:sldMk cId="3400482484" sldId="576"/>
            <ac:spMk id="4" creationId="{D8963857-76ED-44D6-B64E-7E025A0A138C}"/>
          </ac:spMkLst>
        </pc:spChg>
        <pc:spChg chg="mod">
          <ac:chgData name="David Parker" userId="835171f7-f2ee-4b13-a6e2-8f5c50c9a16b" providerId="ADAL" clId="{233E8ED0-D3B4-4CC8-957E-6B739495ADED}" dt="2024-10-08T20:10:11.735" v="233" actId="1076"/>
          <ac:spMkLst>
            <pc:docMk/>
            <pc:sldMk cId="3400482484" sldId="576"/>
            <ac:spMk id="5" creationId="{E5E9D89D-4599-400C-B772-487DFBE55633}"/>
          </ac:spMkLst>
        </pc:spChg>
      </pc:sldChg>
      <pc:sldChg chg="modSp mod">
        <pc:chgData name="David Parker" userId="835171f7-f2ee-4b13-a6e2-8f5c50c9a16b" providerId="ADAL" clId="{233E8ED0-D3B4-4CC8-957E-6B739495ADED}" dt="2024-10-08T20:12:03.795" v="253" actId="1076"/>
        <pc:sldMkLst>
          <pc:docMk/>
          <pc:sldMk cId="2296284366" sldId="577"/>
        </pc:sldMkLst>
        <pc:spChg chg="mod">
          <ac:chgData name="David Parker" userId="835171f7-f2ee-4b13-a6e2-8f5c50c9a16b" providerId="ADAL" clId="{233E8ED0-D3B4-4CC8-957E-6B739495ADED}" dt="2024-10-08T20:10:50.461" v="238" actId="1076"/>
          <ac:spMkLst>
            <pc:docMk/>
            <pc:sldMk cId="2296284366" sldId="577"/>
            <ac:spMk id="2" creationId="{66D465FE-F640-4037-8FD3-FAE5B2A81611}"/>
          </ac:spMkLst>
        </pc:spChg>
        <pc:spChg chg="mod">
          <ac:chgData name="David Parker" userId="835171f7-f2ee-4b13-a6e2-8f5c50c9a16b" providerId="ADAL" clId="{233E8ED0-D3B4-4CC8-957E-6B739495ADED}" dt="2024-10-08T20:11:58.931" v="252" actId="1076"/>
          <ac:spMkLst>
            <pc:docMk/>
            <pc:sldMk cId="2296284366" sldId="577"/>
            <ac:spMk id="3" creationId="{882F784E-ECA2-40D5-8EFD-30EDD8FC6D9D}"/>
          </ac:spMkLst>
        </pc:spChg>
        <pc:spChg chg="mod">
          <ac:chgData name="David Parker" userId="835171f7-f2ee-4b13-a6e2-8f5c50c9a16b" providerId="ADAL" clId="{233E8ED0-D3B4-4CC8-957E-6B739495ADED}" dt="2024-10-08T20:12:03.795" v="253" actId="1076"/>
          <ac:spMkLst>
            <pc:docMk/>
            <pc:sldMk cId="2296284366" sldId="577"/>
            <ac:spMk id="6" creationId="{ADC481FC-656B-4D03-B01F-0E794CA33404}"/>
          </ac:spMkLst>
        </pc:spChg>
      </pc:sldChg>
      <pc:sldChg chg="del">
        <pc:chgData name="David Parker" userId="835171f7-f2ee-4b13-a6e2-8f5c50c9a16b" providerId="ADAL" clId="{233E8ED0-D3B4-4CC8-957E-6B739495ADED}" dt="2024-10-08T20:12:45.870" v="260" actId="47"/>
        <pc:sldMkLst>
          <pc:docMk/>
          <pc:sldMk cId="3537033865" sldId="578"/>
        </pc:sldMkLst>
      </pc:sldChg>
      <pc:sldChg chg="del">
        <pc:chgData name="David Parker" userId="835171f7-f2ee-4b13-a6e2-8f5c50c9a16b" providerId="ADAL" clId="{233E8ED0-D3B4-4CC8-957E-6B739495ADED}" dt="2024-10-08T20:13:42.034" v="268" actId="47"/>
        <pc:sldMkLst>
          <pc:docMk/>
          <pc:sldMk cId="1486462928" sldId="579"/>
        </pc:sldMkLst>
      </pc:sldChg>
      <pc:sldChg chg="del">
        <pc:chgData name="David Parker" userId="835171f7-f2ee-4b13-a6e2-8f5c50c9a16b" providerId="ADAL" clId="{233E8ED0-D3B4-4CC8-957E-6B739495ADED}" dt="2024-10-08T20:14:54.868" v="281" actId="47"/>
        <pc:sldMkLst>
          <pc:docMk/>
          <pc:sldMk cId="2794773202" sldId="580"/>
        </pc:sldMkLst>
      </pc:sldChg>
      <pc:sldChg chg="del">
        <pc:chgData name="David Parker" userId="835171f7-f2ee-4b13-a6e2-8f5c50c9a16b" providerId="ADAL" clId="{233E8ED0-D3B4-4CC8-957E-6B739495ADED}" dt="2024-10-08T20:15:32.106" v="286" actId="47"/>
        <pc:sldMkLst>
          <pc:docMk/>
          <pc:sldMk cId="3440715036" sldId="581"/>
        </pc:sldMkLst>
      </pc:sldChg>
      <pc:sldChg chg="modSp mod">
        <pc:chgData name="David Parker" userId="835171f7-f2ee-4b13-a6e2-8f5c50c9a16b" providerId="ADAL" clId="{233E8ED0-D3B4-4CC8-957E-6B739495ADED}" dt="2024-10-08T20:16:18.941" v="293" actId="1076"/>
        <pc:sldMkLst>
          <pc:docMk/>
          <pc:sldMk cId="3329779663" sldId="583"/>
        </pc:sldMkLst>
        <pc:spChg chg="mod">
          <ac:chgData name="David Parker" userId="835171f7-f2ee-4b13-a6e2-8f5c50c9a16b" providerId="ADAL" clId="{233E8ED0-D3B4-4CC8-957E-6B739495ADED}" dt="2024-10-08T20:15:53.763" v="288" actId="1076"/>
          <ac:spMkLst>
            <pc:docMk/>
            <pc:sldMk cId="3329779663" sldId="583"/>
            <ac:spMk id="2" creationId="{66D465FE-F640-4037-8FD3-FAE5B2A81611}"/>
          </ac:spMkLst>
        </pc:spChg>
        <pc:spChg chg="mod">
          <ac:chgData name="David Parker" userId="835171f7-f2ee-4b13-a6e2-8f5c50c9a16b" providerId="ADAL" clId="{233E8ED0-D3B4-4CC8-957E-6B739495ADED}" dt="2024-10-08T20:16:18.941" v="293" actId="1076"/>
          <ac:spMkLst>
            <pc:docMk/>
            <pc:sldMk cId="3329779663" sldId="583"/>
            <ac:spMk id="3" creationId="{882F784E-ECA2-40D5-8EFD-30EDD8FC6D9D}"/>
          </ac:spMkLst>
        </pc:spChg>
      </pc:sldChg>
      <pc:sldChg chg="modSp mod">
        <pc:chgData name="David Parker" userId="835171f7-f2ee-4b13-a6e2-8f5c50c9a16b" providerId="ADAL" clId="{233E8ED0-D3B4-4CC8-957E-6B739495ADED}" dt="2024-10-08T20:16:53.559" v="297" actId="255"/>
        <pc:sldMkLst>
          <pc:docMk/>
          <pc:sldMk cId="1649951501" sldId="584"/>
        </pc:sldMkLst>
        <pc:spChg chg="mod">
          <ac:chgData name="David Parker" userId="835171f7-f2ee-4b13-a6e2-8f5c50c9a16b" providerId="ADAL" clId="{233E8ED0-D3B4-4CC8-957E-6B739495ADED}" dt="2024-10-08T20:16:46.445" v="295" actId="1076"/>
          <ac:spMkLst>
            <pc:docMk/>
            <pc:sldMk cId="1649951501" sldId="584"/>
            <ac:spMk id="2" creationId="{66D465FE-F640-4037-8FD3-FAE5B2A81611}"/>
          </ac:spMkLst>
        </pc:spChg>
        <pc:spChg chg="mod">
          <ac:chgData name="David Parker" userId="835171f7-f2ee-4b13-a6e2-8f5c50c9a16b" providerId="ADAL" clId="{233E8ED0-D3B4-4CC8-957E-6B739495ADED}" dt="2024-10-08T20:16:53.559" v="297" actId="255"/>
          <ac:spMkLst>
            <pc:docMk/>
            <pc:sldMk cId="1649951501" sldId="584"/>
            <ac:spMk id="3" creationId="{882F784E-ECA2-40D5-8EFD-30EDD8FC6D9D}"/>
          </ac:spMkLst>
        </pc:spChg>
      </pc:sldChg>
      <pc:sldChg chg="del">
        <pc:chgData name="David Parker" userId="835171f7-f2ee-4b13-a6e2-8f5c50c9a16b" providerId="ADAL" clId="{233E8ED0-D3B4-4CC8-957E-6B739495ADED}" dt="2024-10-08T20:18:12.477" v="305" actId="47"/>
        <pc:sldMkLst>
          <pc:docMk/>
          <pc:sldMk cId="2750681915" sldId="585"/>
        </pc:sldMkLst>
      </pc:sldChg>
      <pc:sldChg chg="addSp modSp mod">
        <pc:chgData name="David Parker" userId="835171f7-f2ee-4b13-a6e2-8f5c50c9a16b" providerId="ADAL" clId="{233E8ED0-D3B4-4CC8-957E-6B739495ADED}" dt="2024-10-08T20:20:39.202" v="322" actId="20577"/>
        <pc:sldMkLst>
          <pc:docMk/>
          <pc:sldMk cId="1367084651" sldId="586"/>
        </pc:sldMkLst>
        <pc:spChg chg="mod">
          <ac:chgData name="David Parker" userId="835171f7-f2ee-4b13-a6e2-8f5c50c9a16b" providerId="ADAL" clId="{233E8ED0-D3B4-4CC8-957E-6B739495ADED}" dt="2024-10-08T20:18:27.803" v="307" actId="1076"/>
          <ac:spMkLst>
            <pc:docMk/>
            <pc:sldMk cId="1367084651" sldId="586"/>
            <ac:spMk id="2" creationId="{66D465FE-F640-4037-8FD3-FAE5B2A81611}"/>
          </ac:spMkLst>
        </pc:spChg>
        <pc:spChg chg="mod">
          <ac:chgData name="David Parker" userId="835171f7-f2ee-4b13-a6e2-8f5c50c9a16b" providerId="ADAL" clId="{233E8ED0-D3B4-4CC8-957E-6B739495ADED}" dt="2024-10-08T20:18:39.991" v="311" actId="1076"/>
          <ac:spMkLst>
            <pc:docMk/>
            <pc:sldMk cId="1367084651" sldId="586"/>
            <ac:spMk id="3" creationId="{882F784E-ECA2-40D5-8EFD-30EDD8FC6D9D}"/>
          </ac:spMkLst>
        </pc:spChg>
        <pc:spChg chg="add mod">
          <ac:chgData name="David Parker" userId="835171f7-f2ee-4b13-a6e2-8f5c50c9a16b" providerId="ADAL" clId="{233E8ED0-D3B4-4CC8-957E-6B739495ADED}" dt="2024-10-08T20:18:47.120" v="312"/>
          <ac:spMkLst>
            <pc:docMk/>
            <pc:sldMk cId="1367084651" sldId="586"/>
            <ac:spMk id="4" creationId="{74E6BD97-3825-F6AB-8AC1-4E3C8C560B1F}"/>
          </ac:spMkLst>
        </pc:spChg>
        <pc:spChg chg="mod">
          <ac:chgData name="David Parker" userId="835171f7-f2ee-4b13-a6e2-8f5c50c9a16b" providerId="ADAL" clId="{233E8ED0-D3B4-4CC8-957E-6B739495ADED}" dt="2024-10-08T20:20:39.202" v="322" actId="20577"/>
          <ac:spMkLst>
            <pc:docMk/>
            <pc:sldMk cId="1367084651" sldId="586"/>
            <ac:spMk id="6" creationId="{3CDECA60-4E39-4DCB-8C20-C2B56D5A5E9B}"/>
          </ac:spMkLst>
        </pc:spChg>
      </pc:sldChg>
      <pc:sldChg chg="del">
        <pc:chgData name="David Parker" userId="835171f7-f2ee-4b13-a6e2-8f5c50c9a16b" providerId="ADAL" clId="{233E8ED0-D3B4-4CC8-957E-6B739495ADED}" dt="2024-10-08T20:20:04.227" v="320" actId="47"/>
        <pc:sldMkLst>
          <pc:docMk/>
          <pc:sldMk cId="2978094853" sldId="587"/>
        </pc:sldMkLst>
      </pc:sldChg>
      <pc:sldChg chg="modSp mod">
        <pc:chgData name="David Parker" userId="835171f7-f2ee-4b13-a6e2-8f5c50c9a16b" providerId="ADAL" clId="{233E8ED0-D3B4-4CC8-957E-6B739495ADED}" dt="2024-10-08T20:21:33.663" v="340" actId="6549"/>
        <pc:sldMkLst>
          <pc:docMk/>
          <pc:sldMk cId="1604709096" sldId="588"/>
        </pc:sldMkLst>
        <pc:spChg chg="mod">
          <ac:chgData name="David Parker" userId="835171f7-f2ee-4b13-a6e2-8f5c50c9a16b" providerId="ADAL" clId="{233E8ED0-D3B4-4CC8-957E-6B739495ADED}" dt="2024-10-08T20:20:54.491" v="324" actId="1076"/>
          <ac:spMkLst>
            <pc:docMk/>
            <pc:sldMk cId="1604709096" sldId="588"/>
            <ac:spMk id="2" creationId="{66D465FE-F640-4037-8FD3-FAE5B2A81611}"/>
          </ac:spMkLst>
        </pc:spChg>
        <pc:spChg chg="mod">
          <ac:chgData name="David Parker" userId="835171f7-f2ee-4b13-a6e2-8f5c50c9a16b" providerId="ADAL" clId="{233E8ED0-D3B4-4CC8-957E-6B739495ADED}" dt="2024-10-08T20:21:00.708" v="327" actId="403"/>
          <ac:spMkLst>
            <pc:docMk/>
            <pc:sldMk cId="1604709096" sldId="588"/>
            <ac:spMk id="3" creationId="{882F784E-ECA2-40D5-8EFD-30EDD8FC6D9D}"/>
          </ac:spMkLst>
        </pc:spChg>
        <pc:spChg chg="mod">
          <ac:chgData name="David Parker" userId="835171f7-f2ee-4b13-a6e2-8f5c50c9a16b" providerId="ADAL" clId="{233E8ED0-D3B4-4CC8-957E-6B739495ADED}" dt="2024-10-08T20:21:33.663" v="340" actId="6549"/>
          <ac:spMkLst>
            <pc:docMk/>
            <pc:sldMk cId="1604709096" sldId="588"/>
            <ac:spMk id="4" creationId="{6E8A571D-2FA6-4AE3-BADC-6AA3D450D716}"/>
          </ac:spMkLst>
        </pc:spChg>
      </pc:sldChg>
      <pc:sldChg chg="modSp mod">
        <pc:chgData name="David Parker" userId="835171f7-f2ee-4b13-a6e2-8f5c50c9a16b" providerId="ADAL" clId="{233E8ED0-D3B4-4CC8-957E-6B739495ADED}" dt="2024-10-08T20:21:57.681" v="345" actId="403"/>
        <pc:sldMkLst>
          <pc:docMk/>
          <pc:sldMk cId="162713635" sldId="589"/>
        </pc:sldMkLst>
        <pc:spChg chg="mod">
          <ac:chgData name="David Parker" userId="835171f7-f2ee-4b13-a6e2-8f5c50c9a16b" providerId="ADAL" clId="{233E8ED0-D3B4-4CC8-957E-6B739495ADED}" dt="2024-10-08T20:21:50.145" v="342" actId="1076"/>
          <ac:spMkLst>
            <pc:docMk/>
            <pc:sldMk cId="162713635" sldId="589"/>
            <ac:spMk id="2" creationId="{66D465FE-F640-4037-8FD3-FAE5B2A81611}"/>
          </ac:spMkLst>
        </pc:spChg>
        <pc:spChg chg="mod">
          <ac:chgData name="David Parker" userId="835171f7-f2ee-4b13-a6e2-8f5c50c9a16b" providerId="ADAL" clId="{233E8ED0-D3B4-4CC8-957E-6B739495ADED}" dt="2024-10-08T20:21:57.681" v="345" actId="403"/>
          <ac:spMkLst>
            <pc:docMk/>
            <pc:sldMk cId="162713635" sldId="589"/>
            <ac:spMk id="3" creationId="{882F784E-ECA2-40D5-8EFD-30EDD8FC6D9D}"/>
          </ac:spMkLst>
        </pc:spChg>
      </pc:sldChg>
      <pc:sldChg chg="del">
        <pc:chgData name="David Parker" userId="835171f7-f2ee-4b13-a6e2-8f5c50c9a16b" providerId="ADAL" clId="{233E8ED0-D3B4-4CC8-957E-6B739495ADED}" dt="2024-10-08T20:22:34.949" v="349" actId="47"/>
        <pc:sldMkLst>
          <pc:docMk/>
          <pc:sldMk cId="1484055723" sldId="590"/>
        </pc:sldMkLst>
      </pc:sldChg>
      <pc:sldChg chg="modSp mod">
        <pc:chgData name="David Parker" userId="835171f7-f2ee-4b13-a6e2-8f5c50c9a16b" providerId="ADAL" clId="{233E8ED0-D3B4-4CC8-957E-6B739495ADED}" dt="2024-10-08T20:23:23.723" v="359" actId="14100"/>
        <pc:sldMkLst>
          <pc:docMk/>
          <pc:sldMk cId="691548191" sldId="591"/>
        </pc:sldMkLst>
        <pc:spChg chg="mod">
          <ac:chgData name="David Parker" userId="835171f7-f2ee-4b13-a6e2-8f5c50c9a16b" providerId="ADAL" clId="{233E8ED0-D3B4-4CC8-957E-6B739495ADED}" dt="2024-10-08T20:23:05.533" v="353" actId="1076"/>
          <ac:spMkLst>
            <pc:docMk/>
            <pc:sldMk cId="691548191" sldId="591"/>
            <ac:spMk id="2" creationId="{66D465FE-F640-4037-8FD3-FAE5B2A81611}"/>
          </ac:spMkLst>
        </pc:spChg>
        <pc:spChg chg="mod">
          <ac:chgData name="David Parker" userId="835171f7-f2ee-4b13-a6e2-8f5c50c9a16b" providerId="ADAL" clId="{233E8ED0-D3B4-4CC8-957E-6B739495ADED}" dt="2024-10-08T20:23:09.955" v="356" actId="403"/>
          <ac:spMkLst>
            <pc:docMk/>
            <pc:sldMk cId="691548191" sldId="591"/>
            <ac:spMk id="3" creationId="{882F784E-ECA2-40D5-8EFD-30EDD8FC6D9D}"/>
          </ac:spMkLst>
        </pc:spChg>
        <pc:spChg chg="mod">
          <ac:chgData name="David Parker" userId="835171f7-f2ee-4b13-a6e2-8f5c50c9a16b" providerId="ADAL" clId="{233E8ED0-D3B4-4CC8-957E-6B739495ADED}" dt="2024-10-08T20:23:23.723" v="359" actId="14100"/>
          <ac:spMkLst>
            <pc:docMk/>
            <pc:sldMk cId="691548191" sldId="591"/>
            <ac:spMk id="4" creationId="{E0FDE5D0-5171-42D0-A9CD-4FC3CEF2DFE2}"/>
          </ac:spMkLst>
        </pc:spChg>
      </pc:sldChg>
      <pc:sldChg chg="addSp modSp add mod ord">
        <pc:chgData name="David Parker" userId="835171f7-f2ee-4b13-a6e2-8f5c50c9a16b" providerId="ADAL" clId="{233E8ED0-D3B4-4CC8-957E-6B739495ADED}" dt="2024-10-08T19:55:16.874" v="62" actId="14100"/>
        <pc:sldMkLst>
          <pc:docMk/>
          <pc:sldMk cId="3931474571" sldId="592"/>
        </pc:sldMkLst>
        <pc:spChg chg="mod">
          <ac:chgData name="David Parker" userId="835171f7-f2ee-4b13-a6e2-8f5c50c9a16b" providerId="ADAL" clId="{233E8ED0-D3B4-4CC8-957E-6B739495ADED}" dt="2024-10-08T19:54:33.912" v="55" actId="1076"/>
          <ac:spMkLst>
            <pc:docMk/>
            <pc:sldMk cId="3931474571" sldId="592"/>
            <ac:spMk id="3" creationId="{542A8B75-7919-BE7E-B11D-9FD3D523B26C}"/>
          </ac:spMkLst>
        </pc:spChg>
        <pc:spChg chg="add mod">
          <ac:chgData name="David Parker" userId="835171f7-f2ee-4b13-a6e2-8f5c50c9a16b" providerId="ADAL" clId="{233E8ED0-D3B4-4CC8-957E-6B739495ADED}" dt="2024-10-08T19:55:16.874" v="62" actId="14100"/>
          <ac:spMkLst>
            <pc:docMk/>
            <pc:sldMk cId="3931474571" sldId="592"/>
            <ac:spMk id="5" creationId="{4B8E3154-47B5-ED76-AD0E-2B351596329A}"/>
          </ac:spMkLst>
        </pc:spChg>
      </pc:sldChg>
      <pc:sldChg chg="modSp add mod">
        <pc:chgData name="David Parker" userId="835171f7-f2ee-4b13-a6e2-8f5c50c9a16b" providerId="ADAL" clId="{233E8ED0-D3B4-4CC8-957E-6B739495ADED}" dt="2024-10-08T19:54:28.242" v="54" actId="1076"/>
        <pc:sldMkLst>
          <pc:docMk/>
          <pc:sldMk cId="3093920662" sldId="593"/>
        </pc:sldMkLst>
        <pc:spChg chg="mod">
          <ac:chgData name="David Parker" userId="835171f7-f2ee-4b13-a6e2-8f5c50c9a16b" providerId="ADAL" clId="{233E8ED0-D3B4-4CC8-957E-6B739495ADED}" dt="2024-10-08T19:54:28.242" v="54" actId="1076"/>
          <ac:spMkLst>
            <pc:docMk/>
            <pc:sldMk cId="3093920662" sldId="593"/>
            <ac:spMk id="3" creationId="{FF6DF3F2-D520-361C-F514-AE3F5EB05EE0}"/>
          </ac:spMkLst>
        </pc:spChg>
      </pc:sldChg>
      <pc:sldChg chg="modSp add mod">
        <pc:chgData name="David Parker" userId="835171f7-f2ee-4b13-a6e2-8f5c50c9a16b" providerId="ADAL" clId="{233E8ED0-D3B4-4CC8-957E-6B739495ADED}" dt="2024-10-08T19:55:05.039" v="60" actId="14100"/>
        <pc:sldMkLst>
          <pc:docMk/>
          <pc:sldMk cId="1871527641" sldId="594"/>
        </pc:sldMkLst>
        <pc:spChg chg="mod">
          <ac:chgData name="David Parker" userId="835171f7-f2ee-4b13-a6e2-8f5c50c9a16b" providerId="ADAL" clId="{233E8ED0-D3B4-4CC8-957E-6B739495ADED}" dt="2024-10-08T19:54:56.668" v="58"/>
          <ac:spMkLst>
            <pc:docMk/>
            <pc:sldMk cId="1871527641" sldId="594"/>
            <ac:spMk id="3" creationId="{D987A645-DE24-763A-0653-EE4FC1B95BBA}"/>
          </ac:spMkLst>
        </pc:spChg>
        <pc:spChg chg="mod">
          <ac:chgData name="David Parker" userId="835171f7-f2ee-4b13-a6e2-8f5c50c9a16b" providerId="ADAL" clId="{233E8ED0-D3B4-4CC8-957E-6B739495ADED}" dt="2024-10-08T19:55:05.039" v="60" actId="14100"/>
          <ac:spMkLst>
            <pc:docMk/>
            <pc:sldMk cId="1871527641" sldId="594"/>
            <ac:spMk id="5" creationId="{DF8633FA-841D-15A2-63EF-B97107BD1646}"/>
          </ac:spMkLst>
        </pc:spChg>
      </pc:sldChg>
      <pc:sldChg chg="modSp add mod">
        <pc:chgData name="David Parker" userId="835171f7-f2ee-4b13-a6e2-8f5c50c9a16b" providerId="ADAL" clId="{233E8ED0-D3B4-4CC8-957E-6B739495ADED}" dt="2024-10-08T19:55:57.329" v="68" actId="14100"/>
        <pc:sldMkLst>
          <pc:docMk/>
          <pc:sldMk cId="2438278987" sldId="595"/>
        </pc:sldMkLst>
        <pc:spChg chg="mod">
          <ac:chgData name="David Parker" userId="835171f7-f2ee-4b13-a6e2-8f5c50c9a16b" providerId="ADAL" clId="{233E8ED0-D3B4-4CC8-957E-6B739495ADED}" dt="2024-10-08T19:55:48.038" v="65"/>
          <ac:spMkLst>
            <pc:docMk/>
            <pc:sldMk cId="2438278987" sldId="595"/>
            <ac:spMk id="3" creationId="{79517136-C515-F980-0BD2-A0433BA90272}"/>
          </ac:spMkLst>
        </pc:spChg>
        <pc:spChg chg="mod">
          <ac:chgData name="David Parker" userId="835171f7-f2ee-4b13-a6e2-8f5c50c9a16b" providerId="ADAL" clId="{233E8ED0-D3B4-4CC8-957E-6B739495ADED}" dt="2024-10-08T19:55:57.329" v="68" actId="14100"/>
          <ac:spMkLst>
            <pc:docMk/>
            <pc:sldMk cId="2438278987" sldId="595"/>
            <ac:spMk id="5" creationId="{5F4658FC-735D-B35A-EC68-9D5845827FA9}"/>
          </ac:spMkLst>
        </pc:spChg>
      </pc:sldChg>
      <pc:sldChg chg="modSp add mod">
        <pc:chgData name="David Parker" userId="835171f7-f2ee-4b13-a6e2-8f5c50c9a16b" providerId="ADAL" clId="{233E8ED0-D3B4-4CC8-957E-6B739495ADED}" dt="2024-10-08T19:56:18.637" v="73" actId="14100"/>
        <pc:sldMkLst>
          <pc:docMk/>
          <pc:sldMk cId="2597235714" sldId="596"/>
        </pc:sldMkLst>
        <pc:spChg chg="mod">
          <ac:chgData name="David Parker" userId="835171f7-f2ee-4b13-a6e2-8f5c50c9a16b" providerId="ADAL" clId="{233E8ED0-D3B4-4CC8-957E-6B739495ADED}" dt="2024-10-08T19:56:12.177" v="71"/>
          <ac:spMkLst>
            <pc:docMk/>
            <pc:sldMk cId="2597235714" sldId="596"/>
            <ac:spMk id="3" creationId="{CDA838C6-5288-CD9A-C0B1-2268D8FBCB3D}"/>
          </ac:spMkLst>
        </pc:spChg>
        <pc:spChg chg="mod">
          <ac:chgData name="David Parker" userId="835171f7-f2ee-4b13-a6e2-8f5c50c9a16b" providerId="ADAL" clId="{233E8ED0-D3B4-4CC8-957E-6B739495ADED}" dt="2024-10-08T19:56:18.637" v="73" actId="14100"/>
          <ac:spMkLst>
            <pc:docMk/>
            <pc:sldMk cId="2597235714" sldId="596"/>
            <ac:spMk id="5" creationId="{0B168EC9-B78C-17FF-554E-106C14E90C17}"/>
          </ac:spMkLst>
        </pc:spChg>
      </pc:sldChg>
      <pc:sldChg chg="addSp modSp add mod">
        <pc:chgData name="David Parker" userId="835171f7-f2ee-4b13-a6e2-8f5c50c9a16b" providerId="ADAL" clId="{233E8ED0-D3B4-4CC8-957E-6B739495ADED}" dt="2024-10-08T20:02:55.365" v="140" actId="5793"/>
        <pc:sldMkLst>
          <pc:docMk/>
          <pc:sldMk cId="1013987999" sldId="597"/>
        </pc:sldMkLst>
        <pc:spChg chg="mod">
          <ac:chgData name="David Parker" userId="835171f7-f2ee-4b13-a6e2-8f5c50c9a16b" providerId="ADAL" clId="{233E8ED0-D3B4-4CC8-957E-6B739495ADED}" dt="2024-10-08T20:02:55.365" v="140" actId="5793"/>
          <ac:spMkLst>
            <pc:docMk/>
            <pc:sldMk cId="1013987999" sldId="597"/>
            <ac:spMk id="3" creationId="{AD3895C4-824C-FDDC-552F-17361B520A78}"/>
          </ac:spMkLst>
        </pc:spChg>
        <pc:spChg chg="add mod">
          <ac:chgData name="David Parker" userId="835171f7-f2ee-4b13-a6e2-8f5c50c9a16b" providerId="ADAL" clId="{233E8ED0-D3B4-4CC8-957E-6B739495ADED}" dt="2024-10-08T20:02:11.719" v="130" actId="14100"/>
          <ac:spMkLst>
            <pc:docMk/>
            <pc:sldMk cId="1013987999" sldId="597"/>
            <ac:spMk id="5" creationId="{05561B3A-B8A6-6305-9D03-A6948F55B58F}"/>
          </ac:spMkLst>
        </pc:spChg>
        <pc:spChg chg="add mod">
          <ac:chgData name="David Parker" userId="835171f7-f2ee-4b13-a6e2-8f5c50c9a16b" providerId="ADAL" clId="{233E8ED0-D3B4-4CC8-957E-6B739495ADED}" dt="2024-10-08T20:02:24.110" v="134" actId="14100"/>
          <ac:spMkLst>
            <pc:docMk/>
            <pc:sldMk cId="1013987999" sldId="597"/>
            <ac:spMk id="6" creationId="{D7EAF508-08E6-FB0B-F057-7A58C8250022}"/>
          </ac:spMkLst>
        </pc:spChg>
      </pc:sldChg>
      <pc:sldChg chg="delSp modSp add mod">
        <pc:chgData name="David Parker" userId="835171f7-f2ee-4b13-a6e2-8f5c50c9a16b" providerId="ADAL" clId="{233E8ED0-D3B4-4CC8-957E-6B739495ADED}" dt="2024-10-08T20:03:42.215" v="148" actId="14100"/>
        <pc:sldMkLst>
          <pc:docMk/>
          <pc:sldMk cId="2427778786" sldId="598"/>
        </pc:sldMkLst>
        <pc:spChg chg="mod">
          <ac:chgData name="David Parker" userId="835171f7-f2ee-4b13-a6e2-8f5c50c9a16b" providerId="ADAL" clId="{233E8ED0-D3B4-4CC8-957E-6B739495ADED}" dt="2024-10-08T20:03:21.481" v="143"/>
          <ac:spMkLst>
            <pc:docMk/>
            <pc:sldMk cId="2427778786" sldId="598"/>
            <ac:spMk id="3" creationId="{84E45A85-9C23-5D30-6106-C53FD39916BE}"/>
          </ac:spMkLst>
        </pc:spChg>
        <pc:spChg chg="mod">
          <ac:chgData name="David Parker" userId="835171f7-f2ee-4b13-a6e2-8f5c50c9a16b" providerId="ADAL" clId="{233E8ED0-D3B4-4CC8-957E-6B739495ADED}" dt="2024-10-08T20:03:42.215" v="148" actId="14100"/>
          <ac:spMkLst>
            <pc:docMk/>
            <pc:sldMk cId="2427778786" sldId="598"/>
            <ac:spMk id="5" creationId="{526CE353-8BDB-F3D9-89C8-91B0F0B58935}"/>
          </ac:spMkLst>
        </pc:spChg>
        <pc:spChg chg="del">
          <ac:chgData name="David Parker" userId="835171f7-f2ee-4b13-a6e2-8f5c50c9a16b" providerId="ADAL" clId="{233E8ED0-D3B4-4CC8-957E-6B739495ADED}" dt="2024-10-08T20:03:24.838" v="144" actId="478"/>
          <ac:spMkLst>
            <pc:docMk/>
            <pc:sldMk cId="2427778786" sldId="598"/>
            <ac:spMk id="6" creationId="{398A03D8-E4A1-8594-748C-108A1B58EE79}"/>
          </ac:spMkLst>
        </pc:spChg>
      </pc:sldChg>
      <pc:sldChg chg="add ord">
        <pc:chgData name="David Parker" userId="835171f7-f2ee-4b13-a6e2-8f5c50c9a16b" providerId="ADAL" clId="{233E8ED0-D3B4-4CC8-957E-6B739495ADED}" dt="2024-10-08T20:10:25.491" v="236"/>
        <pc:sldMkLst>
          <pc:docMk/>
          <pc:sldMk cId="3281676825" sldId="599"/>
        </pc:sldMkLst>
      </pc:sldChg>
      <pc:sldChg chg="addSp modSp add mod">
        <pc:chgData name="David Parker" userId="835171f7-f2ee-4b13-a6e2-8f5c50c9a16b" providerId="ADAL" clId="{233E8ED0-D3B4-4CC8-957E-6B739495ADED}" dt="2024-10-08T20:14:13.301" v="276" actId="20577"/>
        <pc:sldMkLst>
          <pc:docMk/>
          <pc:sldMk cId="1299517365" sldId="600"/>
        </pc:sldMkLst>
        <pc:spChg chg="mod">
          <ac:chgData name="David Parker" userId="835171f7-f2ee-4b13-a6e2-8f5c50c9a16b" providerId="ADAL" clId="{233E8ED0-D3B4-4CC8-957E-6B739495ADED}" dt="2024-10-08T20:14:13.301" v="276" actId="20577"/>
          <ac:spMkLst>
            <pc:docMk/>
            <pc:sldMk cId="1299517365" sldId="600"/>
            <ac:spMk id="3" creationId="{855717F6-52DA-80A8-DA76-809ECE7F6DBA}"/>
          </ac:spMkLst>
        </pc:spChg>
        <pc:spChg chg="add mod">
          <ac:chgData name="David Parker" userId="835171f7-f2ee-4b13-a6e2-8f5c50c9a16b" providerId="ADAL" clId="{233E8ED0-D3B4-4CC8-957E-6B739495ADED}" dt="2024-10-08T20:12:39.203" v="259" actId="14100"/>
          <ac:spMkLst>
            <pc:docMk/>
            <pc:sldMk cId="1299517365" sldId="600"/>
            <ac:spMk id="4" creationId="{B9834161-F634-D298-6EA9-AE66C470F5D9}"/>
          </ac:spMkLst>
        </pc:spChg>
      </pc:sldChg>
      <pc:sldChg chg="modSp add mod">
        <pc:chgData name="David Parker" userId="835171f7-f2ee-4b13-a6e2-8f5c50c9a16b" providerId="ADAL" clId="{233E8ED0-D3B4-4CC8-957E-6B739495ADED}" dt="2024-10-08T20:13:36.712" v="267" actId="1076"/>
        <pc:sldMkLst>
          <pc:docMk/>
          <pc:sldMk cId="3610610810" sldId="601"/>
        </pc:sldMkLst>
        <pc:spChg chg="mod">
          <ac:chgData name="David Parker" userId="835171f7-f2ee-4b13-a6e2-8f5c50c9a16b" providerId="ADAL" clId="{233E8ED0-D3B4-4CC8-957E-6B739495ADED}" dt="2024-10-08T20:13:08.255" v="263" actId="2711"/>
          <ac:spMkLst>
            <pc:docMk/>
            <pc:sldMk cId="3610610810" sldId="601"/>
            <ac:spMk id="3" creationId="{FA332732-770E-E806-B59A-DC1A7EB3E844}"/>
          </ac:spMkLst>
        </pc:spChg>
        <pc:spChg chg="mod">
          <ac:chgData name="David Parker" userId="835171f7-f2ee-4b13-a6e2-8f5c50c9a16b" providerId="ADAL" clId="{233E8ED0-D3B4-4CC8-957E-6B739495ADED}" dt="2024-10-08T20:13:36.712" v="267" actId="1076"/>
          <ac:spMkLst>
            <pc:docMk/>
            <pc:sldMk cId="3610610810" sldId="601"/>
            <ac:spMk id="4" creationId="{AF1EE8DA-FAC6-47DE-909A-BDF302746D65}"/>
          </ac:spMkLst>
        </pc:spChg>
        <pc:spChg chg="mod">
          <ac:chgData name="David Parker" userId="835171f7-f2ee-4b13-a6e2-8f5c50c9a16b" providerId="ADAL" clId="{233E8ED0-D3B4-4CC8-957E-6B739495ADED}" dt="2024-10-08T20:13:32.638" v="266" actId="1076"/>
          <ac:spMkLst>
            <pc:docMk/>
            <pc:sldMk cId="3610610810" sldId="601"/>
            <ac:spMk id="6" creationId="{2DAC0470-6148-1BAA-2818-C9E076A209A0}"/>
          </ac:spMkLst>
        </pc:spChg>
      </pc:sldChg>
      <pc:sldChg chg="add del ord">
        <pc:chgData name="David Parker" userId="835171f7-f2ee-4b13-a6e2-8f5c50c9a16b" providerId="ADAL" clId="{233E8ED0-D3B4-4CC8-957E-6B739495ADED}" dt="2024-10-08T20:14:01.028" v="272" actId="47"/>
        <pc:sldMkLst>
          <pc:docMk/>
          <pc:sldMk cId="963439503" sldId="602"/>
        </pc:sldMkLst>
      </pc:sldChg>
      <pc:sldChg chg="modSp add mod">
        <pc:chgData name="David Parker" userId="835171f7-f2ee-4b13-a6e2-8f5c50c9a16b" providerId="ADAL" clId="{233E8ED0-D3B4-4CC8-957E-6B739495ADED}" dt="2024-10-08T20:14:40.960" v="280" actId="14100"/>
        <pc:sldMkLst>
          <pc:docMk/>
          <pc:sldMk cId="2443302022" sldId="602"/>
        </pc:sldMkLst>
        <pc:spChg chg="mod">
          <ac:chgData name="David Parker" userId="835171f7-f2ee-4b13-a6e2-8f5c50c9a16b" providerId="ADAL" clId="{233E8ED0-D3B4-4CC8-957E-6B739495ADED}" dt="2024-10-08T20:14:29.942" v="278"/>
          <ac:spMkLst>
            <pc:docMk/>
            <pc:sldMk cId="2443302022" sldId="602"/>
            <ac:spMk id="3" creationId="{1415F342-2060-C996-9D73-0AFB6EA93FFC}"/>
          </ac:spMkLst>
        </pc:spChg>
        <pc:spChg chg="mod">
          <ac:chgData name="David Parker" userId="835171f7-f2ee-4b13-a6e2-8f5c50c9a16b" providerId="ADAL" clId="{233E8ED0-D3B4-4CC8-957E-6B739495ADED}" dt="2024-10-08T20:14:40.960" v="280" actId="14100"/>
          <ac:spMkLst>
            <pc:docMk/>
            <pc:sldMk cId="2443302022" sldId="602"/>
            <ac:spMk id="4" creationId="{BEF77377-3203-04A1-FFA4-10013584398A}"/>
          </ac:spMkLst>
        </pc:spChg>
      </pc:sldChg>
      <pc:sldChg chg="modSp add mod">
        <pc:chgData name="David Parker" userId="835171f7-f2ee-4b13-a6e2-8f5c50c9a16b" providerId="ADAL" clId="{233E8ED0-D3B4-4CC8-957E-6B739495ADED}" dt="2024-10-08T20:15:28.164" v="285" actId="14100"/>
        <pc:sldMkLst>
          <pc:docMk/>
          <pc:sldMk cId="356018467" sldId="603"/>
        </pc:sldMkLst>
        <pc:spChg chg="mod">
          <ac:chgData name="David Parker" userId="835171f7-f2ee-4b13-a6e2-8f5c50c9a16b" providerId="ADAL" clId="{233E8ED0-D3B4-4CC8-957E-6B739495ADED}" dt="2024-10-08T20:15:12.864" v="283"/>
          <ac:spMkLst>
            <pc:docMk/>
            <pc:sldMk cId="356018467" sldId="603"/>
            <ac:spMk id="3" creationId="{9338EF2F-EF9E-A86C-DE8F-F3F8BCCAAE0C}"/>
          </ac:spMkLst>
        </pc:spChg>
        <pc:spChg chg="mod">
          <ac:chgData name="David Parker" userId="835171f7-f2ee-4b13-a6e2-8f5c50c9a16b" providerId="ADAL" clId="{233E8ED0-D3B4-4CC8-957E-6B739495ADED}" dt="2024-10-08T20:15:28.164" v="285" actId="14100"/>
          <ac:spMkLst>
            <pc:docMk/>
            <pc:sldMk cId="356018467" sldId="603"/>
            <ac:spMk id="4" creationId="{86975062-5D5F-E5D2-48F1-791400900678}"/>
          </ac:spMkLst>
        </pc:spChg>
      </pc:sldChg>
      <pc:sldChg chg="addSp modSp add mod">
        <pc:chgData name="David Parker" userId="835171f7-f2ee-4b13-a6e2-8f5c50c9a16b" providerId="ADAL" clId="{233E8ED0-D3B4-4CC8-957E-6B739495ADED}" dt="2024-10-08T20:18:05.447" v="304" actId="14100"/>
        <pc:sldMkLst>
          <pc:docMk/>
          <pc:sldMk cId="966044379" sldId="604"/>
        </pc:sldMkLst>
        <pc:spChg chg="mod">
          <ac:chgData name="David Parker" userId="835171f7-f2ee-4b13-a6e2-8f5c50c9a16b" providerId="ADAL" clId="{233E8ED0-D3B4-4CC8-957E-6B739495ADED}" dt="2024-10-08T20:17:26.532" v="300" actId="15"/>
          <ac:spMkLst>
            <pc:docMk/>
            <pc:sldMk cId="966044379" sldId="604"/>
            <ac:spMk id="3" creationId="{FEF139FB-477F-7FEA-75B1-E8BF24025AAF}"/>
          </ac:spMkLst>
        </pc:spChg>
        <pc:spChg chg="mod">
          <ac:chgData name="David Parker" userId="835171f7-f2ee-4b13-a6e2-8f5c50c9a16b" providerId="ADAL" clId="{233E8ED0-D3B4-4CC8-957E-6B739495ADED}" dt="2024-10-08T20:17:32.503" v="301" actId="1076"/>
          <ac:spMkLst>
            <pc:docMk/>
            <pc:sldMk cId="966044379" sldId="604"/>
            <ac:spMk id="4" creationId="{5F32EEAD-91C4-FEEE-7E50-040C24718058}"/>
          </ac:spMkLst>
        </pc:spChg>
        <pc:spChg chg="add mod">
          <ac:chgData name="David Parker" userId="835171f7-f2ee-4b13-a6e2-8f5c50c9a16b" providerId="ADAL" clId="{233E8ED0-D3B4-4CC8-957E-6B739495ADED}" dt="2024-10-08T20:18:05.447" v="304" actId="14100"/>
          <ac:spMkLst>
            <pc:docMk/>
            <pc:sldMk cId="966044379" sldId="604"/>
            <ac:spMk id="5" creationId="{92AB77AE-B38C-1F94-2A49-CCE7E4F56D8E}"/>
          </ac:spMkLst>
        </pc:spChg>
      </pc:sldChg>
      <pc:sldChg chg="addSp modSp add mod">
        <pc:chgData name="David Parker" userId="835171f7-f2ee-4b13-a6e2-8f5c50c9a16b" providerId="ADAL" clId="{233E8ED0-D3B4-4CC8-957E-6B739495ADED}" dt="2024-10-08T20:20:00.365" v="319" actId="1076"/>
        <pc:sldMkLst>
          <pc:docMk/>
          <pc:sldMk cId="159651376" sldId="605"/>
        </pc:sldMkLst>
        <pc:spChg chg="mod">
          <ac:chgData name="David Parker" userId="835171f7-f2ee-4b13-a6e2-8f5c50c9a16b" providerId="ADAL" clId="{233E8ED0-D3B4-4CC8-957E-6B739495ADED}" dt="2024-10-08T20:19:26.252" v="317" actId="1076"/>
          <ac:spMkLst>
            <pc:docMk/>
            <pc:sldMk cId="159651376" sldId="605"/>
            <ac:spMk id="3" creationId="{29FC13B6-8DF3-3AFC-EFDD-29FD8A704B82}"/>
          </ac:spMkLst>
        </pc:spChg>
        <pc:spChg chg="add mod">
          <ac:chgData name="David Parker" userId="835171f7-f2ee-4b13-a6e2-8f5c50c9a16b" providerId="ADAL" clId="{233E8ED0-D3B4-4CC8-957E-6B739495ADED}" dt="2024-10-08T20:19:03.238" v="315" actId="1076"/>
          <ac:spMkLst>
            <pc:docMk/>
            <pc:sldMk cId="159651376" sldId="605"/>
            <ac:spMk id="4" creationId="{A935C3CC-A66D-9609-0CB9-4619C7FC7299}"/>
          </ac:spMkLst>
        </pc:spChg>
        <pc:spChg chg="mod">
          <ac:chgData name="David Parker" userId="835171f7-f2ee-4b13-a6e2-8f5c50c9a16b" providerId="ADAL" clId="{233E8ED0-D3B4-4CC8-957E-6B739495ADED}" dt="2024-10-08T20:20:00.365" v="319" actId="1076"/>
          <ac:spMkLst>
            <pc:docMk/>
            <pc:sldMk cId="159651376" sldId="605"/>
            <ac:spMk id="6" creationId="{093BED37-4C74-59AD-E7FD-19E7499AE9EC}"/>
          </ac:spMkLst>
        </pc:spChg>
      </pc:sldChg>
      <pc:sldChg chg="addSp modSp add mod">
        <pc:chgData name="David Parker" userId="835171f7-f2ee-4b13-a6e2-8f5c50c9a16b" providerId="ADAL" clId="{233E8ED0-D3B4-4CC8-957E-6B739495ADED}" dt="2024-10-08T20:22:25.825" v="348"/>
        <pc:sldMkLst>
          <pc:docMk/>
          <pc:sldMk cId="1142514286" sldId="606"/>
        </pc:sldMkLst>
        <pc:spChg chg="mod">
          <ac:chgData name="David Parker" userId="835171f7-f2ee-4b13-a6e2-8f5c50c9a16b" providerId="ADAL" clId="{233E8ED0-D3B4-4CC8-957E-6B739495ADED}" dt="2024-10-08T20:22:20.620" v="347"/>
          <ac:spMkLst>
            <pc:docMk/>
            <pc:sldMk cId="1142514286" sldId="606"/>
            <ac:spMk id="3" creationId="{1FB3CBC6-3B4A-D88E-8AFF-30E25EF7A9F9}"/>
          </ac:spMkLst>
        </pc:spChg>
        <pc:spChg chg="add mod">
          <ac:chgData name="David Parker" userId="835171f7-f2ee-4b13-a6e2-8f5c50c9a16b" providerId="ADAL" clId="{233E8ED0-D3B4-4CC8-957E-6B739495ADED}" dt="2024-10-08T20:22:25.825" v="348"/>
          <ac:spMkLst>
            <pc:docMk/>
            <pc:sldMk cId="1142514286" sldId="606"/>
            <ac:spMk id="4" creationId="{43627B60-7DC3-3A10-7E7D-3E1C32BA3C58}"/>
          </ac:spMkLst>
        </pc:spChg>
      </pc:sldChg>
      <pc:sldChg chg="modSp new mod">
        <pc:chgData name="David Parker" userId="835171f7-f2ee-4b13-a6e2-8f5c50c9a16b" providerId="ADAL" clId="{233E8ED0-D3B4-4CC8-957E-6B739495ADED}" dt="2024-10-08T20:24:58.488" v="432" actId="20577"/>
        <pc:sldMkLst>
          <pc:docMk/>
          <pc:sldMk cId="4173051171" sldId="607"/>
        </pc:sldMkLst>
        <pc:spChg chg="mod">
          <ac:chgData name="David Parker" userId="835171f7-f2ee-4b13-a6e2-8f5c50c9a16b" providerId="ADAL" clId="{233E8ED0-D3B4-4CC8-957E-6B739495ADED}" dt="2024-10-08T20:24:03.422" v="377" actId="20577"/>
          <ac:spMkLst>
            <pc:docMk/>
            <pc:sldMk cId="4173051171" sldId="607"/>
            <ac:spMk id="2" creationId="{7BBE8504-50F2-E5BB-7440-16946BD4255B}"/>
          </ac:spMkLst>
        </pc:spChg>
        <pc:spChg chg="mod">
          <ac:chgData name="David Parker" userId="835171f7-f2ee-4b13-a6e2-8f5c50c9a16b" providerId="ADAL" clId="{233E8ED0-D3B4-4CC8-957E-6B739495ADED}" dt="2024-10-08T20:24:58.488" v="432" actId="20577"/>
          <ac:spMkLst>
            <pc:docMk/>
            <pc:sldMk cId="4173051171" sldId="607"/>
            <ac:spMk id="3" creationId="{33872158-AB53-D3E9-A76E-93EC72485083}"/>
          </ac:spMkLst>
        </pc:spChg>
      </pc:sldChg>
    </pc:docChg>
  </pc:docChgLst>
  <pc:docChgLst>
    <pc:chgData name="David Parker" userId="835171f7-f2ee-4b13-a6e2-8f5c50c9a16b" providerId="ADAL" clId="{0C518E92-C4EB-4B57-B220-59FCB28489AD}"/>
    <pc:docChg chg="delSld modSld">
      <pc:chgData name="David Parker" userId="835171f7-f2ee-4b13-a6e2-8f5c50c9a16b" providerId="ADAL" clId="{0C518E92-C4EB-4B57-B220-59FCB28489AD}" dt="2024-10-08T19:46:45.708" v="24" actId="20577"/>
      <pc:docMkLst>
        <pc:docMk/>
      </pc:docMkLst>
      <pc:sldChg chg="modSp mod">
        <pc:chgData name="David Parker" userId="835171f7-f2ee-4b13-a6e2-8f5c50c9a16b" providerId="ADAL" clId="{0C518E92-C4EB-4B57-B220-59FCB28489AD}" dt="2024-10-08T19:45:02.688" v="17" actId="20577"/>
        <pc:sldMkLst>
          <pc:docMk/>
          <pc:sldMk cId="4113051958" sldId="256"/>
        </pc:sldMkLst>
        <pc:spChg chg="mod">
          <ac:chgData name="David Parker" userId="835171f7-f2ee-4b13-a6e2-8f5c50c9a16b" providerId="ADAL" clId="{0C518E92-C4EB-4B57-B220-59FCB28489AD}" dt="2024-10-08T19:45:02.688" v="17" actId="20577"/>
          <ac:spMkLst>
            <pc:docMk/>
            <pc:sldMk cId="4113051958" sldId="256"/>
            <ac:spMk id="2" creationId="{7F1E7469-F7F7-4A7C-956F-E531D1DB7517}"/>
          </ac:spMkLst>
        </pc:spChg>
      </pc:sldChg>
      <pc:sldChg chg="del">
        <pc:chgData name="David Parker" userId="835171f7-f2ee-4b13-a6e2-8f5c50c9a16b" providerId="ADAL" clId="{0C518E92-C4EB-4B57-B220-59FCB28489AD}" dt="2024-10-08T19:44:56.018" v="0" actId="47"/>
        <pc:sldMkLst>
          <pc:docMk/>
          <pc:sldMk cId="29989614" sldId="259"/>
        </pc:sldMkLst>
      </pc:sldChg>
      <pc:sldChg chg="modSp del mod">
        <pc:chgData name="David Parker" userId="835171f7-f2ee-4b13-a6e2-8f5c50c9a16b" providerId="ADAL" clId="{0C518E92-C4EB-4B57-B220-59FCB28489AD}" dt="2024-10-08T19:46:45.708" v="24" actId="20577"/>
        <pc:sldMkLst>
          <pc:docMk/>
          <pc:sldMk cId="3805051883" sldId="259"/>
        </pc:sldMkLst>
        <pc:spChg chg="mod">
          <ac:chgData name="David Parker" userId="835171f7-f2ee-4b13-a6e2-8f5c50c9a16b" providerId="ADAL" clId="{0C518E92-C4EB-4B57-B220-59FCB28489AD}" dt="2024-10-08T19:45:51.139" v="21" actId="20577"/>
          <ac:spMkLst>
            <pc:docMk/>
            <pc:sldMk cId="3805051883" sldId="259"/>
            <ac:spMk id="2" creationId="{151D1F46-AC68-44B8-9970-5C38E3BB8D64}"/>
          </ac:spMkLst>
        </pc:spChg>
        <pc:spChg chg="mod">
          <ac:chgData name="David Parker" userId="835171f7-f2ee-4b13-a6e2-8f5c50c9a16b" providerId="ADAL" clId="{0C518E92-C4EB-4B57-B220-59FCB28489AD}" dt="2024-10-08T19:46:45.708" v="24" actId="20577"/>
          <ac:spMkLst>
            <pc:docMk/>
            <pc:sldMk cId="3805051883" sldId="259"/>
            <ac:spMk id="3" creationId="{35C4B4B6-6363-47ED-96E7-3776066EE67D}"/>
          </ac:spMkLst>
        </pc:spChg>
      </pc:sldChg>
      <pc:sldChg chg="del">
        <pc:chgData name="David Parker" userId="835171f7-f2ee-4b13-a6e2-8f5c50c9a16b" providerId="ADAL" clId="{0C518E92-C4EB-4B57-B220-59FCB28489AD}" dt="2024-10-08T19:44:56.018" v="0" actId="47"/>
        <pc:sldMkLst>
          <pc:docMk/>
          <pc:sldMk cId="33455" sldId="260"/>
        </pc:sldMkLst>
      </pc:sldChg>
      <pc:sldChg chg="del">
        <pc:chgData name="David Parker" userId="835171f7-f2ee-4b13-a6e2-8f5c50c9a16b" providerId="ADAL" clId="{0C518E92-C4EB-4B57-B220-59FCB28489AD}" dt="2024-10-08T19:44:56.018" v="0" actId="47"/>
        <pc:sldMkLst>
          <pc:docMk/>
          <pc:sldMk cId="2416478741" sldId="261"/>
        </pc:sldMkLst>
      </pc:sldChg>
      <pc:sldChg chg="del">
        <pc:chgData name="David Parker" userId="835171f7-f2ee-4b13-a6e2-8f5c50c9a16b" providerId="ADAL" clId="{0C518E92-C4EB-4B57-B220-59FCB28489AD}" dt="2024-10-08T19:44:56.018" v="0" actId="47"/>
        <pc:sldMkLst>
          <pc:docMk/>
          <pc:sldMk cId="3463224359" sldId="262"/>
        </pc:sldMkLst>
      </pc:sldChg>
      <pc:sldChg chg="del">
        <pc:chgData name="David Parker" userId="835171f7-f2ee-4b13-a6e2-8f5c50c9a16b" providerId="ADAL" clId="{0C518E92-C4EB-4B57-B220-59FCB28489AD}" dt="2024-10-08T19:44:56.018" v="0" actId="47"/>
        <pc:sldMkLst>
          <pc:docMk/>
          <pc:sldMk cId="470950078" sldId="263"/>
        </pc:sldMkLst>
      </pc:sldChg>
      <pc:sldChg chg="del">
        <pc:chgData name="David Parker" userId="835171f7-f2ee-4b13-a6e2-8f5c50c9a16b" providerId="ADAL" clId="{0C518E92-C4EB-4B57-B220-59FCB28489AD}" dt="2024-10-08T19:44:56.018" v="0" actId="47"/>
        <pc:sldMkLst>
          <pc:docMk/>
          <pc:sldMk cId="4152621688" sldId="264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3297636515" sldId="279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1595498192" sldId="281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4184061051" sldId="282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1145329023" sldId="283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2631718586" sldId="284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3268809437" sldId="285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2094921131" sldId="286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2120638487" sldId="556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2483580014" sldId="557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4269891704" sldId="558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3782735844" sldId="559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3021055884" sldId="560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3168152093" sldId="561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3785508092" sldId="562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2673044513" sldId="563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3798291954" sldId="564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1561001482" sldId="565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3710951031" sldId="566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16410257" sldId="567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1168438310" sldId="568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260734177" sldId="569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1373483357" sldId="570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831962296" sldId="571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1439521747" sldId="572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2593189575" sldId="575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3400482484" sldId="576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2296284366" sldId="577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3537033865" sldId="578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1486462928" sldId="579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2794773202" sldId="580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3440715036" sldId="581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3329779663" sldId="583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1649951501" sldId="584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2750681915" sldId="585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1367084651" sldId="586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2978094853" sldId="587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1604709096" sldId="588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162713635" sldId="589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1484055723" sldId="590"/>
        </pc:sldMkLst>
      </pc:sldChg>
      <pc:sldChg chg="del">
        <pc:chgData name="David Parker" userId="835171f7-f2ee-4b13-a6e2-8f5c50c9a16b" providerId="ADAL" clId="{0C518E92-C4EB-4B57-B220-59FCB28489AD}" dt="2024-10-08T19:45:27.944" v="18"/>
        <pc:sldMkLst>
          <pc:docMk/>
          <pc:sldMk cId="691548191" sldId="59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761674-7DD0-DF76-D186-315BF85730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8B679-5B0C-BA47-DBA5-D2D2A1BE31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1FFD8-01AA-2740-A127-9C9075CFF28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8C8D-9AED-D8D3-93DB-BA418122D9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FD949-EB91-4C5B-7400-8EB4728AED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9135F-13A0-C848-8029-B44FB0B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2203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2B149-F2B6-A941-96D1-63442B25671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BB524-EA54-A447-9BC3-C645677BB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3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B365-9AC4-B165-03CC-6E4B185C5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585" y="2161308"/>
            <a:ext cx="9765323" cy="2458193"/>
          </a:xfrm>
        </p:spPr>
        <p:txBody>
          <a:bodyPr lIns="0" tIns="0" rIns="0" bIns="0" anchor="ctr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959EC-135D-53D5-2161-70591ABB1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585" y="5531117"/>
            <a:ext cx="5400675" cy="721040"/>
          </a:xfrm>
        </p:spPr>
        <p:txBody>
          <a:bodyPr lIns="0" tIns="0" rIns="0" bIns="0" anchor="b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EC8C28-AA84-D561-D863-963D4605E6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3971" y="5283962"/>
            <a:ext cx="3240000" cy="10881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D5556D-1EE3-4D28-6BAF-FD9BB1E04F42}"/>
              </a:ext>
            </a:extLst>
          </p:cNvPr>
          <p:cNvSpPr/>
          <p:nvPr userDrawn="1"/>
        </p:nvSpPr>
        <p:spPr>
          <a:xfrm>
            <a:off x="605325" y="2449773"/>
            <a:ext cx="180000" cy="1774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3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  <p15:guide id="4" orient="horz" pos="3884" userDrawn="1">
          <p15:clr>
            <a:srgbClr val="FBAE40"/>
          </p15:clr>
        </p15:guide>
        <p15:guide id="5" orient="horz" pos="35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Full Slide with Ca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2E23C5E-87E8-8451-DFEF-2C5890BCB4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5731727"/>
          </a:xfrm>
        </p:spPr>
        <p:txBody>
          <a:bodyPr tIns="230400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icon below to add image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62DA6D-58DF-869A-00EB-DAA8977453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624513"/>
            <a:ext cx="12192000" cy="1233487"/>
          </a:xfrm>
          <a:solidFill>
            <a:schemeClr val="accent1"/>
          </a:solidFill>
        </p:spPr>
        <p:txBody>
          <a:bodyPr lIns="720000" tIns="180000" rIns="720000" bIns="18000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</p:spTree>
    <p:extLst>
      <p:ext uri="{BB962C8B-B14F-4D97-AF65-F5344CB8AC3E}">
        <p14:creationId xmlns:p14="http://schemas.microsoft.com/office/powerpoint/2010/main" val="3447414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Full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E07B0A19-4CFF-CB20-EC9E-13C4627EFA0B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-20642"/>
            <a:ext cx="12192000" cy="6858000"/>
          </a:xfrm>
        </p:spPr>
        <p:txBody>
          <a:bodyPr tIns="2304000" anchor="t"/>
          <a:lstStyle>
            <a:lvl1pPr marL="0" indent="0" algn="ctr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				Click icon below to add video</a:t>
            </a:r>
          </a:p>
        </p:txBody>
      </p:sp>
    </p:spTree>
    <p:extLst>
      <p:ext uri="{BB962C8B-B14F-4D97-AF65-F5344CB8AC3E}">
        <p14:creationId xmlns:p14="http://schemas.microsoft.com/office/powerpoint/2010/main" val="33478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Full Slide with Ca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E07B0A19-4CFF-CB20-EC9E-13C4627EFA0B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tIns="2304000" anchor="t"/>
          <a:lstStyle>
            <a:lvl1pPr marL="0" indent="0" algn="ctr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				Click icon below to add video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AEB8B635-780F-52DA-4A09-428A58519D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4" y="5152022"/>
            <a:ext cx="10801349" cy="1019355"/>
          </a:xfrm>
          <a:solidFill>
            <a:schemeClr val="accent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video caption</a:t>
            </a:r>
          </a:p>
        </p:txBody>
      </p:sp>
    </p:spTree>
    <p:extLst>
      <p:ext uri="{BB962C8B-B14F-4D97-AF65-F5344CB8AC3E}">
        <p14:creationId xmlns:p14="http://schemas.microsoft.com/office/powerpoint/2010/main" val="2018216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est/Speak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B365-9AC4-B165-03CC-6E4B185C51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18048" y="1471962"/>
            <a:ext cx="6478627" cy="2237680"/>
          </a:xfrm>
        </p:spPr>
        <p:txBody>
          <a:bodyPr lIns="0" tIns="0" rIns="0" bIns="0"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guest/speaker name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959EC-135D-53D5-2161-70591ABB17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18048" y="3924125"/>
            <a:ext cx="6478628" cy="1183134"/>
          </a:xfr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guest/speaker details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C6B5BD1-55B6-3E55-06C5-E3D1F531AFF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500000" cy="6858000"/>
          </a:xfrm>
        </p:spPr>
        <p:txBody>
          <a:bodyPr tIns="2304000"/>
          <a:lstStyle>
            <a:lvl1pPr marL="0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icon below to add image of guest/speaker</a:t>
            </a:r>
          </a:p>
        </p:txBody>
      </p:sp>
    </p:spTree>
    <p:extLst>
      <p:ext uri="{BB962C8B-B14F-4D97-AF65-F5344CB8AC3E}">
        <p14:creationId xmlns:p14="http://schemas.microsoft.com/office/powerpoint/2010/main" val="3679178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  <p15:guide id="6" orient="horz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B365-9AC4-B165-03CC-6E4B185C51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610240"/>
            <a:ext cx="9972675" cy="2984062"/>
          </a:xfrm>
        </p:spPr>
        <p:txBody>
          <a:bodyPr lIns="0" tIns="0" rIns="0" bIns="0"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quote text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959EC-135D-53D5-2161-70591ABB17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4850780"/>
            <a:ext cx="9972675" cy="773733"/>
          </a:xfrm>
        </p:spPr>
        <p:txBody>
          <a:bodyPr lIns="0" tIns="0" rIns="0" bIns="0" anchor="b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62BBD-EF74-7749-46E8-AB4CD55E0728}"/>
              </a:ext>
            </a:extLst>
          </p:cNvPr>
          <p:cNvSpPr txBox="1"/>
          <p:nvPr userDrawn="1"/>
        </p:nvSpPr>
        <p:spPr>
          <a:xfrm>
            <a:off x="343382" y="-1112045"/>
            <a:ext cx="23612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>
                <a:solidFill>
                  <a:schemeClr val="bg1">
                    <a:alpha val="35439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D7D4C024-EAB4-D428-F047-E6CADB79A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71343"/>
            <a:ext cx="2743200" cy="365125"/>
          </a:xfrm>
        </p:spPr>
        <p:txBody>
          <a:bodyPr lIns="0" tIns="0" rIns="0" bIns="0"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9829FB5A-03EF-644E-82A1-11F5477F64FB}" type="datetime1">
              <a:rPr lang="en-GB" smtClean="0"/>
              <a:pPr/>
              <a:t>08/10/2024</a:t>
            </a:fld>
            <a:endParaRPr lang="en-US"/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7D97A2B6-1967-ACA0-4C6E-A9DF42555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475" y="6071343"/>
            <a:ext cx="2743200" cy="365125"/>
          </a:xfrm>
        </p:spPr>
        <p:txBody>
          <a:bodyPr lIns="0" tIns="0" rIns="0" bIns="0"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7FDF59D0-D562-994D-BCD1-6A2A07964D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60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FC48-9651-9F0B-1D9C-C82D504B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60844"/>
            <a:ext cx="2743200" cy="365125"/>
          </a:xfrm>
        </p:spPr>
        <p:txBody>
          <a:bodyPr lIns="0" tIns="0" rIns="0" bIns="0"/>
          <a:lstStyle/>
          <a:p>
            <a:fld id="{A748ADED-3BE6-5C4D-8925-1B8914AA9A6A}" type="datetime1">
              <a:rPr lang="en-GB" smtClean="0"/>
              <a:t>08/10/2024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F013-B2D9-2E26-0DC0-59B89B47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473" y="6060844"/>
            <a:ext cx="2743200" cy="365125"/>
          </a:xfrm>
        </p:spPr>
        <p:txBody>
          <a:bodyPr lIns="0" tIns="0" rIns="0" bIns="0"/>
          <a:lstStyle/>
          <a:p>
            <a:fld id="{7FDF59D0-D562-994D-BCD1-6A2A07964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41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0959EC-135D-53D5-2161-70591ABB17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59200" y="5515148"/>
            <a:ext cx="5400675" cy="721040"/>
          </a:xfrm>
        </p:spPr>
        <p:txBody>
          <a:bodyPr lIns="0" tIns="0" rIns="0" bIns="0" anchor="b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enter contact details, web address, etc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682BA-A6F3-B48E-9842-6FBCC0C58840}"/>
              </a:ext>
            </a:extLst>
          </p:cNvPr>
          <p:cNvSpPr txBox="1"/>
          <p:nvPr userDrawn="1"/>
        </p:nvSpPr>
        <p:spPr>
          <a:xfrm>
            <a:off x="1159200" y="2690336"/>
            <a:ext cx="7129161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2D13C7-E3E5-048C-882E-E2C81BA5DD1E}"/>
              </a:ext>
            </a:extLst>
          </p:cNvPr>
          <p:cNvSpPr/>
          <p:nvPr userDrawn="1"/>
        </p:nvSpPr>
        <p:spPr>
          <a:xfrm>
            <a:off x="605325" y="2690335"/>
            <a:ext cx="180000" cy="13425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218884-3E9D-21DC-1CCA-15506452A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3971" y="5283962"/>
            <a:ext cx="3240000" cy="108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12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(Whit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0959EC-135D-53D5-2161-70591ABB17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59200" y="5515148"/>
            <a:ext cx="5400675" cy="721040"/>
          </a:xfrm>
        </p:spPr>
        <p:txBody>
          <a:bodyPr lIns="0" tIns="0" rIns="0" bIns="0" anchor="b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enter contact details, web address, etc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682BA-A6F3-B48E-9842-6FBCC0C58840}"/>
              </a:ext>
            </a:extLst>
          </p:cNvPr>
          <p:cNvSpPr txBox="1"/>
          <p:nvPr userDrawn="1"/>
        </p:nvSpPr>
        <p:spPr>
          <a:xfrm>
            <a:off x="1159200" y="2690336"/>
            <a:ext cx="7129161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+mj-lt"/>
              </a:rPr>
              <a:t>Thank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2D13C7-E3E5-048C-882E-E2C81BA5DD1E}"/>
              </a:ext>
            </a:extLst>
          </p:cNvPr>
          <p:cNvSpPr/>
          <p:nvPr userDrawn="1"/>
        </p:nvSpPr>
        <p:spPr>
          <a:xfrm>
            <a:off x="605325" y="2690335"/>
            <a:ext cx="180000" cy="13425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218884-3E9D-21DC-1CCA-15506452A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3971" y="5283962"/>
            <a:ext cx="3240000" cy="108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37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Whit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B365-9AC4-B165-03CC-6E4B185C5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585" y="2161308"/>
            <a:ext cx="9765323" cy="2458193"/>
          </a:xfrm>
        </p:spPr>
        <p:txBody>
          <a:bodyPr lIns="0" tIns="0" rIns="0" bIns="0" anchor="ctr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959EC-135D-53D5-2161-70591ABB1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585" y="5531117"/>
            <a:ext cx="5400675" cy="721040"/>
          </a:xfrm>
        </p:spPr>
        <p:txBody>
          <a:bodyPr lIns="0" tIns="0" rIns="0" bIns="0" anchor="b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EC8C28-AA84-D561-D863-963D4605E6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3971" y="5283962"/>
            <a:ext cx="3240000" cy="10881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D5556D-1EE3-4D28-6BAF-FD9BB1E04F42}"/>
              </a:ext>
            </a:extLst>
          </p:cNvPr>
          <p:cNvSpPr/>
          <p:nvPr userDrawn="1"/>
        </p:nvSpPr>
        <p:spPr>
          <a:xfrm>
            <a:off x="605325" y="2449773"/>
            <a:ext cx="180000" cy="17742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75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  <p15:guide id="4" orient="horz" pos="3884" userDrawn="1">
          <p15:clr>
            <a:srgbClr val="FBAE40"/>
          </p15:clr>
        </p15:guide>
        <p15:guide id="5" orient="horz" pos="35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B365-9AC4-B165-03CC-6E4B185C51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2657704"/>
            <a:ext cx="9972675" cy="1542591"/>
          </a:xfrm>
        </p:spPr>
        <p:txBody>
          <a:bodyPr lIns="0" tIns="0" rIns="0" bIns="0" anchor="ctr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959EC-135D-53D5-2161-70591ABB1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414779"/>
            <a:ext cx="9972675" cy="721040"/>
          </a:xfr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11">
            <a:extLst>
              <a:ext uri="{FF2B5EF4-FFF2-40B4-BE49-F238E27FC236}">
                <a16:creationId xmlns:a16="http://schemas.microsoft.com/office/drawing/2014/main" id="{1C1F3DCC-026D-1AF2-CE30-B08C278C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71343"/>
            <a:ext cx="2743200" cy="365125"/>
          </a:xfrm>
        </p:spPr>
        <p:txBody>
          <a:bodyPr lIns="0" tIns="0" rIns="0" bIns="0"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7F39429-03C5-1B4D-9B1B-10848763A2EE}" type="datetime1">
              <a:rPr lang="en-GB" smtClean="0"/>
              <a:pPr/>
              <a:t>08/10/2024</a:t>
            </a:fld>
            <a:endParaRPr lang="en-US"/>
          </a:p>
        </p:txBody>
      </p:sp>
      <p:sp>
        <p:nvSpPr>
          <p:cNvPr id="5" name="Slide Number Placeholder 13">
            <a:extLst>
              <a:ext uri="{FF2B5EF4-FFF2-40B4-BE49-F238E27FC236}">
                <a16:creationId xmlns:a16="http://schemas.microsoft.com/office/drawing/2014/main" id="{A7181621-4A88-29D3-D6F8-FB23507A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475" y="6071343"/>
            <a:ext cx="2743200" cy="365125"/>
          </a:xfrm>
        </p:spPr>
        <p:txBody>
          <a:bodyPr lIns="0" tIns="0" rIns="0" bIns="0"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FDF59D0-D562-994D-BCD1-6A2A07964D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82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4C8D-B22F-A1AA-B0F6-00F3DDCD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65125"/>
            <a:ext cx="10801350" cy="1325563"/>
          </a:xfr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49A5-5A14-D265-21E1-EEE258EA1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895707"/>
            <a:ext cx="10801349" cy="372880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FC48-9651-9F0B-1D9C-C82D504B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60844"/>
            <a:ext cx="2743200" cy="365125"/>
          </a:xfrm>
        </p:spPr>
        <p:txBody>
          <a:bodyPr lIns="0" tIns="0" rIns="0" bIns="0"/>
          <a:lstStyle/>
          <a:p>
            <a:fld id="{9D7985AE-4E5C-FB42-AAE7-070FC63712C8}" type="datetime1">
              <a:rPr lang="en-GB" smtClean="0"/>
              <a:t>08/10/2024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F013-B2D9-2E26-0DC0-59B89B47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473" y="6060844"/>
            <a:ext cx="2743200" cy="365125"/>
          </a:xfrm>
        </p:spPr>
        <p:txBody>
          <a:bodyPr lIns="0" tIns="0" rIns="0" bIns="0"/>
          <a:lstStyle/>
          <a:p>
            <a:fld id="{7FDF59D0-D562-994D-BCD1-6A2A07964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01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  <p15:guide id="4" orient="horz" pos="3884" userDrawn="1">
          <p15:clr>
            <a:srgbClr val="FBAE40"/>
          </p15:clr>
        </p15:guide>
        <p15:guide id="5" orient="horz" pos="35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4C8D-B22F-A1AA-B0F6-00F3DDCD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65125"/>
            <a:ext cx="10801350" cy="1325563"/>
          </a:xfr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49A5-5A14-D265-21E1-EEE258EA1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895707"/>
            <a:ext cx="5220000" cy="372880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FC48-9651-9F0B-1D9C-C82D504B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60844"/>
            <a:ext cx="2743200" cy="365125"/>
          </a:xfrm>
        </p:spPr>
        <p:txBody>
          <a:bodyPr lIns="0" tIns="0" rIns="0" bIns="0"/>
          <a:lstStyle/>
          <a:p>
            <a:fld id="{7150B3C8-B0D5-254D-864E-1C4CB11FCFC6}" type="datetime1">
              <a:rPr lang="en-GB" smtClean="0"/>
              <a:t>08/10/2024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F013-B2D9-2E26-0DC0-59B89B47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473" y="6060844"/>
            <a:ext cx="2743200" cy="365125"/>
          </a:xfrm>
        </p:spPr>
        <p:txBody>
          <a:bodyPr lIns="0" tIns="0" rIns="0" bIns="0"/>
          <a:lstStyle/>
          <a:p>
            <a:fld id="{7FDF59D0-D562-994D-BCD1-6A2A07964D3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CFE01B-8CBB-2978-D3D2-17E7D4CCF32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76673" y="1895707"/>
            <a:ext cx="5220000" cy="372880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2127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  <p15:guide id="4" orient="horz" pos="3884" userDrawn="1">
          <p15:clr>
            <a:srgbClr val="FBAE40"/>
          </p15:clr>
        </p15:guide>
        <p15:guide id="5" orient="horz" pos="35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4C8D-B22F-A1AA-B0F6-00F3DDCD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365125"/>
            <a:ext cx="6480000" cy="1325563"/>
          </a:xfr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FC48-9651-9F0B-1D9C-C82D504B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60844"/>
            <a:ext cx="2743200" cy="365125"/>
          </a:xfrm>
        </p:spPr>
        <p:txBody>
          <a:bodyPr lIns="0" tIns="0" rIns="0" bIns="0"/>
          <a:lstStyle/>
          <a:p>
            <a:fld id="{4E394EA3-A439-4044-8B58-8FE33C96842F}" type="datetime1">
              <a:rPr lang="en-GB" smtClean="0"/>
              <a:t>08/10/2024</a:t>
            </a:fld>
            <a:endParaRPr lang="en-US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2E23C5E-87E8-8451-DFEF-2C5890BCB4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92000" y="0"/>
            <a:ext cx="4500000" cy="6858000"/>
          </a:xfrm>
        </p:spPr>
        <p:txBody>
          <a:bodyPr tIns="230400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icon below to add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792BE2-B9E5-6B94-1D78-1F8332D8FC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325" y="1895706"/>
            <a:ext cx="6479999" cy="372880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77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hree 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4C8D-B22F-A1AA-B0F6-00F3DDCD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65125"/>
            <a:ext cx="10801350" cy="1325563"/>
          </a:xfr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FC48-9651-9F0B-1D9C-C82D504B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60844"/>
            <a:ext cx="2743200" cy="365125"/>
          </a:xfrm>
        </p:spPr>
        <p:txBody>
          <a:bodyPr lIns="0" tIns="0" rIns="0" bIns="0"/>
          <a:lstStyle/>
          <a:p>
            <a:fld id="{B02857A4-C09F-B04F-91D4-4C5390A134A6}" type="datetime1">
              <a:rPr lang="en-GB" smtClean="0"/>
              <a:t>08/10/2024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F013-B2D9-2E26-0DC0-59B89B47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473" y="6060844"/>
            <a:ext cx="2743200" cy="365125"/>
          </a:xfrm>
        </p:spPr>
        <p:txBody>
          <a:bodyPr lIns="0" tIns="0" rIns="0" bIns="0"/>
          <a:lstStyle/>
          <a:p>
            <a:fld id="{7FDF59D0-D562-994D-BCD1-6A2A07964D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FE86C3-AB50-C95A-0361-F3ADB44C23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7290" y="2330395"/>
            <a:ext cx="2743200" cy="1030247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7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100%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4526DD4-12EF-8BAC-2299-EE29BE0FA0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24400" y="2330395"/>
            <a:ext cx="2743200" cy="1030247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7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ABC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5F9B615-66C4-0366-09AB-1DE7E30E2E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71510" y="2330395"/>
            <a:ext cx="2743200" cy="1030247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7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1.000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BEF57C-FF76-A6C3-2EEF-BA1B16216E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7290" y="3531242"/>
            <a:ext cx="2743200" cy="20932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a description here for this stat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F1C48D0E-A801-DF8C-72D4-C542C8706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24400" y="3531242"/>
            <a:ext cx="2743200" cy="20932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a description here for this stat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6DEC4DE-9877-E01B-BDE6-45CB25D32F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71510" y="3531242"/>
            <a:ext cx="2743200" cy="20932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a description here for this stat</a:t>
            </a:r>
          </a:p>
        </p:txBody>
      </p:sp>
    </p:spTree>
    <p:extLst>
      <p:ext uri="{BB962C8B-B14F-4D97-AF65-F5344CB8AC3E}">
        <p14:creationId xmlns:p14="http://schemas.microsoft.com/office/powerpoint/2010/main" val="3656846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tatistic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FC48-9651-9F0B-1D9C-C82D504B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60844"/>
            <a:ext cx="2743200" cy="365125"/>
          </a:xfrm>
        </p:spPr>
        <p:txBody>
          <a:bodyPr lIns="0" tIns="0" rIns="0" bIns="0"/>
          <a:lstStyle/>
          <a:p>
            <a:fld id="{837E5FDA-990F-0747-9C54-0D02C2393723}" type="datetime1">
              <a:rPr lang="en-GB" smtClean="0"/>
              <a:t>08/10/2024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FE86C3-AB50-C95A-0361-F3ADB44C23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4" y="2330395"/>
            <a:ext cx="4860523" cy="1030247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7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100%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BEF57C-FF76-A6C3-2EEF-BA1B16216E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3531242"/>
            <a:ext cx="4860522" cy="20932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a description here for this stat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B588F3C-19ED-87FB-A268-CB837759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2" y="365125"/>
            <a:ext cx="4860525" cy="1325563"/>
          </a:xfr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3FD4302D-CD43-5E35-33F9-02F9B3D4320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0"/>
            <a:ext cx="6096000" cy="6858000"/>
          </a:xfrm>
        </p:spPr>
        <p:txBody>
          <a:bodyPr tIns="230400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icon below to add image</a:t>
            </a:r>
          </a:p>
        </p:txBody>
      </p:sp>
    </p:spTree>
    <p:extLst>
      <p:ext uri="{BB962C8B-B14F-4D97-AF65-F5344CB8AC3E}">
        <p14:creationId xmlns:p14="http://schemas.microsoft.com/office/powerpoint/2010/main" val="92216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Full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2E23C5E-87E8-8451-DFEF-2C5890BCB4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tIns="230400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icon below to add image</a:t>
            </a:r>
          </a:p>
        </p:txBody>
      </p:sp>
    </p:spTree>
    <p:extLst>
      <p:ext uri="{BB962C8B-B14F-4D97-AF65-F5344CB8AC3E}">
        <p14:creationId xmlns:p14="http://schemas.microsoft.com/office/powerpoint/2010/main" val="3106847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93539-500D-0C94-90E2-75A44D20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3C683-B9EE-91E1-6B5C-C322C0ED2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127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97227-8238-33F3-6547-6D14A2BC3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11E3-B731-C845-83A1-C2F3C6AB77C3}" type="datetime1">
              <a:rPr lang="en-GB" smtClean="0"/>
              <a:t>08/10/2024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87384-15FA-C9DF-A2B9-ACB58B90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59D0-D562-994D-BCD1-6A2A07964D3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8820C-5BCC-CAFA-138F-DACE33342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60" r:id="rId3"/>
    <p:sldLayoutId id="2147483650" r:id="rId4"/>
    <p:sldLayoutId id="2147483663" r:id="rId5"/>
    <p:sldLayoutId id="2147483665" r:id="rId6"/>
    <p:sldLayoutId id="2147483670" r:id="rId7"/>
    <p:sldLayoutId id="2147483671" r:id="rId8"/>
    <p:sldLayoutId id="2147483666" r:id="rId9"/>
    <p:sldLayoutId id="2147483667" r:id="rId10"/>
    <p:sldLayoutId id="2147483668" r:id="rId11"/>
    <p:sldLayoutId id="2147483669" r:id="rId12"/>
    <p:sldLayoutId id="2147483662" r:id="rId13"/>
    <p:sldLayoutId id="2147483661" r:id="rId14"/>
    <p:sldLayoutId id="2147483664" r:id="rId15"/>
    <p:sldLayoutId id="2147483672" r:id="rId16"/>
    <p:sldLayoutId id="2147483674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9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ogame.net/articles/getting_started/2_choosing_your_ide_visual_studio.html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iversity-of-Hull-CST/CrackerChase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7469-F7F7-4A7C-956F-E531D1DB7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a </a:t>
            </a:r>
            <a:r>
              <a:rPr lang="en-US" dirty="0" err="1"/>
              <a:t>MonoGame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48D50-E3BE-A3DE-456A-8A307A584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School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113051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C532-80B5-487A-91FE-FDA0B480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DF378-2454-44C2-BF72-92B75522F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13" y="2138713"/>
            <a:ext cx="3937187" cy="3259137"/>
          </a:xfrm>
        </p:spPr>
        <p:txBody>
          <a:bodyPr/>
          <a:lstStyle/>
          <a:p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all the data held in a standard sprite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024955-97A6-419D-8571-26E8184BA144}"/>
              </a:ext>
            </a:extLst>
          </p:cNvPr>
          <p:cNvSpPr/>
          <p:nvPr/>
        </p:nvSpPr>
        <p:spPr>
          <a:xfrm>
            <a:off x="4600800" y="387350"/>
            <a:ext cx="716733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texture;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xPosition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yPosition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xResetPosition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yResetPosition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8358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0B3CD-3E96-9E60-3110-DC20B07BE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8BC7-29CA-DAD3-43E9-8A4913DA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DF3F2-D520-361C-F514-AE3F5EB05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2" y="2664313"/>
            <a:ext cx="3937187" cy="3259137"/>
          </a:xfrm>
        </p:spPr>
        <p:txBody>
          <a:bodyPr/>
          <a:lstStyle/>
          <a:p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size of the screen it is part of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15DDE1-FB80-2122-A3BC-C65EC7D193BB}"/>
              </a:ext>
            </a:extLst>
          </p:cNvPr>
          <p:cNvSpPr/>
          <p:nvPr/>
        </p:nvSpPr>
        <p:spPr>
          <a:xfrm>
            <a:off x="4600800" y="387350"/>
            <a:ext cx="716733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texture;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xPosition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yPosition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xResetPosition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yResetPosition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00534-8983-D46F-4A52-C73F3FF97951}"/>
              </a:ext>
            </a:extLst>
          </p:cNvPr>
          <p:cNvSpPr/>
          <p:nvPr/>
        </p:nvSpPr>
        <p:spPr>
          <a:xfrm>
            <a:off x="5405729" y="1268786"/>
            <a:ext cx="5459071" cy="888253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920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0672B-D69D-A4BF-388B-06259D9FE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6556-68FF-FE13-9B84-1639BFC2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A8B75-7919-BE7E-B11D-9FD3D523B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3" y="2592313"/>
            <a:ext cx="3937187" cy="3259137"/>
          </a:xfrm>
        </p:spPr>
        <p:txBody>
          <a:bodyPr/>
          <a:lstStyle/>
          <a:p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texture that contains the sprite image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85F978-6037-5933-4AB2-FDA07C308C11}"/>
              </a:ext>
            </a:extLst>
          </p:cNvPr>
          <p:cNvSpPr/>
          <p:nvPr/>
        </p:nvSpPr>
        <p:spPr>
          <a:xfrm>
            <a:off x="4600800" y="387350"/>
            <a:ext cx="716733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texture;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xPosition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yPosition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xResetPosition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yResetPosition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E3154-47B5-ED76-AD0E-2B351596329A}"/>
              </a:ext>
            </a:extLst>
          </p:cNvPr>
          <p:cNvSpPr/>
          <p:nvPr/>
        </p:nvSpPr>
        <p:spPr>
          <a:xfrm>
            <a:off x="5371200" y="2527200"/>
            <a:ext cx="5630399" cy="499766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474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06C55-79B8-6D4B-7023-4062D330F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165C-1786-EA95-7969-91DD7FC0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7A645-DE24-763A-0653-EE4FC1B95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3" y="2592313"/>
            <a:ext cx="3937187" cy="3259137"/>
          </a:xfrm>
        </p:spPr>
        <p:txBody>
          <a:bodyPr/>
          <a:lstStyle/>
          <a:p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rectangle that defines the width and height of the sprite</a:t>
            </a:r>
          </a:p>
          <a:p>
            <a:endParaRPr lang="en-GB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4210F-FC6C-167C-D2DF-E7320A839111}"/>
              </a:ext>
            </a:extLst>
          </p:cNvPr>
          <p:cNvSpPr/>
          <p:nvPr/>
        </p:nvSpPr>
        <p:spPr>
          <a:xfrm>
            <a:off x="4600800" y="387350"/>
            <a:ext cx="716733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texture;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xPosition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yPosition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xResetPosition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yResetPosition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8633FA-841D-15A2-63EF-B97107BD1646}"/>
              </a:ext>
            </a:extLst>
          </p:cNvPr>
          <p:cNvSpPr/>
          <p:nvPr/>
        </p:nvSpPr>
        <p:spPr>
          <a:xfrm>
            <a:off x="5402339" y="2984400"/>
            <a:ext cx="5966461" cy="499766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527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46121-C860-05C1-D6A3-5FC524DF1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5110-6D28-2AB5-CEB7-D2EC7E54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17136-C515-F980-0BD2-A0433BA90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3" y="2592313"/>
            <a:ext cx="3937187" cy="3259137"/>
          </a:xfrm>
        </p:spPr>
        <p:txBody>
          <a:bodyPr/>
          <a:lstStyle/>
          <a:p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X and Y position of the sprite</a:t>
            </a:r>
          </a:p>
          <a:p>
            <a:endParaRPr lang="en-GB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FCFEB-5059-BC6A-A93E-5260D3F2259D}"/>
              </a:ext>
            </a:extLst>
          </p:cNvPr>
          <p:cNvSpPr/>
          <p:nvPr/>
        </p:nvSpPr>
        <p:spPr>
          <a:xfrm>
            <a:off x="4600800" y="387350"/>
            <a:ext cx="716733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texture;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xPosition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yPosition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xResetPosition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yResetPosition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658FC-735D-B35A-EC68-9D5845827FA9}"/>
              </a:ext>
            </a:extLst>
          </p:cNvPr>
          <p:cNvSpPr/>
          <p:nvPr/>
        </p:nvSpPr>
        <p:spPr>
          <a:xfrm>
            <a:off x="5387939" y="3826800"/>
            <a:ext cx="5275261" cy="961200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278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D5F48-2C20-6530-07D5-4B73D82B8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1DDB-2346-A9B4-2CF4-9D33ADB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838C6-5288-CD9A-C0B1-2268D8FBC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3" y="2592313"/>
            <a:ext cx="3937187" cy="3259137"/>
          </a:xfrm>
        </p:spPr>
        <p:txBody>
          <a:bodyPr/>
          <a:lstStyle/>
          <a:p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place to put it back to when the game resets</a:t>
            </a:r>
          </a:p>
          <a:p>
            <a:endParaRPr lang="en-GB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0097E6-334C-6EDE-F935-4C65D7D5E318}"/>
              </a:ext>
            </a:extLst>
          </p:cNvPr>
          <p:cNvSpPr/>
          <p:nvPr/>
        </p:nvSpPr>
        <p:spPr>
          <a:xfrm>
            <a:off x="4600800" y="387350"/>
            <a:ext cx="716733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texture;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xPosition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yPosition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xResetPosition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yResetPosition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168EC9-B78C-17FF-554E-106C14E90C17}"/>
              </a:ext>
            </a:extLst>
          </p:cNvPr>
          <p:cNvSpPr/>
          <p:nvPr/>
        </p:nvSpPr>
        <p:spPr>
          <a:xfrm>
            <a:off x="5380739" y="5105616"/>
            <a:ext cx="6254461" cy="961200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235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2BC0-0C08-4A2B-B068-C237CBB2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11" y="0"/>
            <a:ext cx="10801350" cy="1325563"/>
          </a:xfrm>
        </p:spPr>
        <p:txBody>
          <a:bodyPr/>
          <a:lstStyle/>
          <a:p>
            <a:r>
              <a:rPr lang="en-GB" dirty="0"/>
              <a:t>Creating a background sprite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5E10-A3F4-49EB-ABAB-59D0B07BF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01" y="4632906"/>
            <a:ext cx="11266274" cy="3259137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how we make a simple sprite for the background</a:t>
            </a:r>
          </a:p>
          <a:p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want the sprite to be the width and height of the screen and placed at 0,0 </a:t>
            </a:r>
          </a:p>
          <a:p>
            <a:endParaRPr lang="en-GB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F152F4-1F1F-49A2-BEF5-031D48C9CA31}"/>
              </a:ext>
            </a:extLst>
          </p:cNvPr>
          <p:cNvSpPr/>
          <p:nvPr/>
        </p:nvSpPr>
        <p:spPr>
          <a:xfrm>
            <a:off x="2277262" y="1316288"/>
            <a:ext cx="76374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cloth =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Content.Load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GB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"Tablecloth"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background = </a:t>
            </a:r>
          </a:p>
          <a:p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	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				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cloth,screenWidth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0, 0);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69891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0B012-74AA-7C31-AF31-BB3146DD7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C866-C498-914E-C5FB-4B9FAE6A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11" y="0"/>
            <a:ext cx="10801350" cy="1325563"/>
          </a:xfrm>
        </p:spPr>
        <p:txBody>
          <a:bodyPr/>
          <a:lstStyle/>
          <a:p>
            <a:r>
              <a:rPr lang="en-GB" dirty="0"/>
              <a:t>Creating a background sprite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895C4-824C-FDDC-552F-17361B52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01" y="4632906"/>
            <a:ext cx="11266274" cy="3259137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game sets these values so that the game will automatically fit any sized screen</a:t>
            </a:r>
          </a:p>
          <a:p>
            <a:endParaRPr lang="en-GB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44FE4-EA4C-91A4-89F1-8EFB10F2D681}"/>
              </a:ext>
            </a:extLst>
          </p:cNvPr>
          <p:cNvSpPr/>
          <p:nvPr/>
        </p:nvSpPr>
        <p:spPr>
          <a:xfrm>
            <a:off x="2277262" y="1316288"/>
            <a:ext cx="76374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cloth =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Content.Load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GB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"Tablecloth"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background = </a:t>
            </a:r>
          </a:p>
          <a:p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	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				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cloth,screenWidth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0, 0);</a:t>
            </a:r>
            <a:endParaRPr lang="en-GB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561B3A-B8A6-6305-9D03-A6948F55B58F}"/>
              </a:ext>
            </a:extLst>
          </p:cNvPr>
          <p:cNvSpPr/>
          <p:nvPr/>
        </p:nvSpPr>
        <p:spPr>
          <a:xfrm>
            <a:off x="4447504" y="3117600"/>
            <a:ext cx="5128496" cy="367200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EAF508-08E6-FB0B-F057-7A58C8250022}"/>
              </a:ext>
            </a:extLst>
          </p:cNvPr>
          <p:cNvSpPr/>
          <p:nvPr/>
        </p:nvSpPr>
        <p:spPr>
          <a:xfrm>
            <a:off x="6261820" y="3549389"/>
            <a:ext cx="2378180" cy="367200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987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33470-2681-80A7-265C-9D6CAF5F5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9FF0-7C17-ED7F-5C6C-4DCA2D34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11" y="0"/>
            <a:ext cx="10801350" cy="1325563"/>
          </a:xfrm>
        </p:spPr>
        <p:txBody>
          <a:bodyPr/>
          <a:lstStyle/>
          <a:p>
            <a:r>
              <a:rPr lang="en-GB" dirty="0"/>
              <a:t>Creating a background sprite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45A85-9C23-5D30-6106-C53FD3991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01" y="4632906"/>
            <a:ext cx="11266274" cy="3259137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background sprite has a reset position of 0,0 so that it is displayed over the whole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AEBC57-7AE1-AA69-7A31-1DA3D3C97966}"/>
              </a:ext>
            </a:extLst>
          </p:cNvPr>
          <p:cNvSpPr/>
          <p:nvPr/>
        </p:nvSpPr>
        <p:spPr>
          <a:xfrm>
            <a:off x="2277262" y="1316288"/>
            <a:ext cx="76374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cloth =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Content.Load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GB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"Tablecloth"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background = </a:t>
            </a:r>
          </a:p>
          <a:p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	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				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cloth,screenWidth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0, 0);</a:t>
            </a:r>
            <a:endParaRPr lang="en-GB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CE353-8BDB-F3D9-89C8-91B0F0B58935}"/>
              </a:ext>
            </a:extLst>
          </p:cNvPr>
          <p:cNvSpPr/>
          <p:nvPr/>
        </p:nvSpPr>
        <p:spPr>
          <a:xfrm>
            <a:off x="4953600" y="3866400"/>
            <a:ext cx="1044000" cy="558430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778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743E-E187-4BEF-9A9C-ED11C1AD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of Sprites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2475-55D6-44E8-A339-0D921C716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3954907"/>
            <a:ext cx="10801349" cy="2646240"/>
          </a:xfrm>
        </p:spPr>
        <p:txBody>
          <a:bodyPr>
            <a:normAutofit/>
          </a:bodyPr>
          <a:lstStyle/>
          <a:p>
            <a:endParaRPr lang="en-GB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game contains a list of sprites that are all the objects on the screen</a:t>
            </a:r>
          </a:p>
          <a:p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time we create a new sprite we add one to the list</a:t>
            </a:r>
          </a:p>
          <a:p>
            <a:endParaRPr lang="en-GB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DD440B-9753-49C1-B788-71504345D663}"/>
              </a:ext>
            </a:extLst>
          </p:cNvPr>
          <p:cNvSpPr/>
          <p:nvPr/>
        </p:nvSpPr>
        <p:spPr>
          <a:xfrm>
            <a:off x="2966433" y="1914856"/>
            <a:ext cx="62591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gameSprites.Add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(background);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1095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1F46-AC68-44B8-9970-5C38E3BB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4B4B6-6363-47ED-96E7-3776066EE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https://docs.monogame.net/articles/getting_started/2_choosing_your_ide_visual_studio.html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5051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F2EF-3E54-477A-8945-33AF552B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kinds of Sprites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C2698-7F10-4ACB-85B1-D8DD5EB77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4156507"/>
            <a:ext cx="10801349" cy="3728806"/>
          </a:xfrm>
        </p:spPr>
        <p:txBody>
          <a:bodyPr>
            <a:normAutofit/>
          </a:bodyPr>
          <a:lstStyle/>
          <a:p>
            <a:endParaRPr lang="en-GB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cracker that I am chasing is a Target sprite</a:t>
            </a:r>
          </a:p>
          <a:p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like a Sprite, but can position itself randomly on the screen</a:t>
            </a:r>
          </a:p>
          <a:p>
            <a:endParaRPr lang="en-GB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6940D5-6817-4F66-AD3B-8ED248509A34}"/>
              </a:ext>
            </a:extLst>
          </p:cNvPr>
          <p:cNvSpPr/>
          <p:nvPr/>
        </p:nvSpPr>
        <p:spPr>
          <a:xfrm>
            <a:off x="2660103" y="1584770"/>
            <a:ext cx="68717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cracker =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crackerTexture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crackerWidth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0, 0);</a:t>
            </a:r>
          </a:p>
          <a:p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gameSprites.Add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(cracker);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410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6D77-693D-4D15-B8D1-C7B08D53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Size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F361-F91F-4F89-9871-F5931F59D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game calculates the width of the cracker as a fraction of the size of the screen</a:t>
            </a:r>
          </a:p>
          <a:p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makes the game work on any sized display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FF578-0DAE-471A-91DE-B05705307F8D}"/>
              </a:ext>
            </a:extLst>
          </p:cNvPr>
          <p:cNvSpPr/>
          <p:nvPr/>
        </p:nvSpPr>
        <p:spPr>
          <a:xfrm>
            <a:off x="1409801" y="4751162"/>
            <a:ext cx="9302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crackerWidth</a:t>
            </a:r>
            <a:r>
              <a:rPr lang="en-GB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20;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168438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7840-84BF-40E4-95B9-C9EF17A4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kinds of Sprites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0519D-28C2-496A-9F5B-1828E115A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3054907"/>
            <a:ext cx="10801349" cy="3728806"/>
          </a:xfrm>
        </p:spPr>
        <p:txBody>
          <a:bodyPr>
            <a:normAutofit/>
          </a:bodyPr>
          <a:lstStyle/>
          <a:p>
            <a:endParaRPr lang="en-GB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Mover sprite can be made to move around the screen</a:t>
            </a:r>
          </a:p>
          <a:p>
            <a:r>
              <a:rPr lang="en-GB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we create a Mover we tell it how fast it is allowed to move</a:t>
            </a:r>
          </a:p>
          <a:p>
            <a:pPr lvl="1"/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units are pixels per second</a:t>
            </a:r>
          </a:p>
          <a:p>
            <a:endParaRPr lang="en-GB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D29FAC-E170-49DB-949B-E33827FC7D69}"/>
              </a:ext>
            </a:extLst>
          </p:cNvPr>
          <p:cNvSpPr/>
          <p:nvPr/>
        </p:nvSpPr>
        <p:spPr>
          <a:xfrm>
            <a:off x="895741" y="1480208"/>
            <a:ext cx="1119174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 =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Mover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cheeseTexture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cheeseWidth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2,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2,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500, 500);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0734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EF48-A5E1-4F4F-AA8A-2878644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behaviours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8A219-4CD1-43C4-A07A-D4259A76F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690688"/>
            <a:ext cx="10801349" cy="4551711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game has update and draw behaviours</a:t>
            </a:r>
          </a:p>
          <a:p>
            <a:r>
              <a:rPr lang="en-GB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These map on to the methods in the </a:t>
            </a:r>
            <a:r>
              <a:rPr lang="en-GB" sz="3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Monogame</a:t>
            </a:r>
            <a:r>
              <a:rPr lang="en-GB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game class</a:t>
            </a:r>
          </a:p>
          <a:p>
            <a:r>
              <a:rPr lang="en-GB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happens in the methods depends on the state of the game</a:t>
            </a:r>
          </a:p>
          <a:p>
            <a:pPr lvl="1"/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Starting the game</a:t>
            </a:r>
          </a:p>
          <a:p>
            <a:pPr lvl="1"/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Playing the game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73483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8E22-1D2F-4012-A9A8-B9E740DC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Update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5684-B1D2-4D82-AB31-470475DDA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Update method is called 60 times a second when the game is running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962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868DB6-BC55-4F2E-B6AC-05AF8C788582}"/>
              </a:ext>
            </a:extLst>
          </p:cNvPr>
          <p:cNvSpPr/>
          <p:nvPr/>
        </p:nvSpPr>
        <p:spPr>
          <a:xfrm>
            <a:off x="1145611" y="221412"/>
            <a:ext cx="1058643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Update(</a:t>
            </a:r>
            <a:r>
              <a:rPr lang="en-GB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(state)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GameStates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.Start_Screen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updateStartScreen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GameStates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.Playing_Game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updateGamePlay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.Update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39521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081A9-817B-1355-8159-779355854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E05D-45BD-3628-42B2-477B245D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3" y="0"/>
            <a:ext cx="9791231" cy="1325562"/>
          </a:xfrm>
        </p:spPr>
        <p:txBody>
          <a:bodyPr/>
          <a:lstStyle/>
          <a:p>
            <a:r>
              <a:rPr lang="en-GB" dirty="0"/>
              <a:t>The Start Screen update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22737-824E-67FB-FE95-C6D9A22D7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13" y="1006431"/>
            <a:ext cx="11414125" cy="3259137"/>
          </a:xfrm>
        </p:spPr>
        <p:txBody>
          <a:bodyPr/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3200" dirty="0">
                <a:ea typeface="Verdana" panose="020B0604030504040204" pitchFamily="34" charset="0"/>
                <a:cs typeface="Verdana" panose="020B0604030504040204" pitchFamily="34" charset="0"/>
              </a:rPr>
              <a:t>The Update method for the start screen state is looking for the player to press the space bar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A31EC5-1B56-EEB0-6F36-87A15EC6A9BB}"/>
              </a:ext>
            </a:extLst>
          </p:cNvPr>
          <p:cNvSpPr/>
          <p:nvPr/>
        </p:nvSpPr>
        <p:spPr>
          <a:xfrm>
            <a:off x="1772569" y="2635999"/>
            <a:ext cx="1090196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updateStartScreen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KeyboardState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keys = </a:t>
            </a:r>
            <a:r>
              <a:rPr lang="en-GB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Keyboard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.GetState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keys.IsKeyDown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.Space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startPlayingGame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6061B6-DA33-CA9A-2AEB-38B108066DAF}"/>
              </a:ext>
            </a:extLst>
          </p:cNvPr>
          <p:cNvSpPr/>
          <p:nvPr/>
        </p:nvSpPr>
        <p:spPr>
          <a:xfrm>
            <a:off x="2389784" y="3429001"/>
            <a:ext cx="8374215" cy="2330999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676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65FE-F640-4037-8FD3-FAE5B2A8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3" y="0"/>
            <a:ext cx="9791231" cy="1325562"/>
          </a:xfrm>
        </p:spPr>
        <p:txBody>
          <a:bodyPr/>
          <a:lstStyle/>
          <a:p>
            <a:r>
              <a:rPr lang="en-GB" dirty="0"/>
              <a:t>The Start Screen update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F784E-ECA2-40D5-8EFD-30EDD8FC6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13" y="1006431"/>
            <a:ext cx="11414125" cy="3259137"/>
          </a:xfrm>
        </p:spPr>
        <p:txBody>
          <a:bodyPr/>
          <a:lstStyle/>
          <a:p>
            <a:endParaRPr lang="en-GB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3200" dirty="0">
                <a:ea typeface="Verdana" panose="020B0604030504040204" pitchFamily="34" charset="0"/>
                <a:cs typeface="Verdana" panose="020B0604030504040204" pitchFamily="34" charset="0"/>
              </a:rPr>
              <a:t>This is how a game tests the keyboard</a:t>
            </a:r>
          </a:p>
          <a:p>
            <a:r>
              <a:rPr lang="en-GB" sz="3200" dirty="0">
                <a:ea typeface="Verdana" panose="020B0604030504040204" pitchFamily="34" charset="0"/>
                <a:cs typeface="Verdana" panose="020B0604030504040204" pitchFamily="34" charset="0"/>
              </a:rPr>
              <a:t>This code is looking for the space key</a:t>
            </a:r>
          </a:p>
          <a:p>
            <a:r>
              <a:rPr lang="en-GB" sz="3200" dirty="0">
                <a:ea typeface="Verdana" panose="020B0604030504040204" pitchFamily="34" charset="0"/>
                <a:cs typeface="Verdana" panose="020B0604030504040204" pitchFamily="34" charset="0"/>
              </a:rPr>
              <a:t>We can look for any key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963857-76ED-44D6-B64E-7E025A0A138C}"/>
              </a:ext>
            </a:extLst>
          </p:cNvPr>
          <p:cNvSpPr/>
          <p:nvPr/>
        </p:nvSpPr>
        <p:spPr>
          <a:xfrm>
            <a:off x="1678969" y="3318570"/>
            <a:ext cx="1090196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updateStartScreen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KeyboardState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keys = </a:t>
            </a:r>
            <a:r>
              <a:rPr lang="en-GB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Keyboard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.GetState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keys.IsKeyDown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.Space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startPlayingGame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9D89D-4599-400C-B772-487DFBE55633}"/>
              </a:ext>
            </a:extLst>
          </p:cNvPr>
          <p:cNvSpPr/>
          <p:nvPr/>
        </p:nvSpPr>
        <p:spPr>
          <a:xfrm>
            <a:off x="2296184" y="4111572"/>
            <a:ext cx="8374215" cy="2330999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48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65FE-F640-4037-8FD3-FAE5B2A8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3" y="0"/>
            <a:ext cx="9791231" cy="1325562"/>
          </a:xfrm>
        </p:spPr>
        <p:txBody>
          <a:bodyPr/>
          <a:lstStyle/>
          <a:p>
            <a:r>
              <a:rPr lang="en-GB" dirty="0"/>
              <a:t>Starting to play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F784E-ECA2-40D5-8EFD-30EDD8FC6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3" y="1107231"/>
            <a:ext cx="11414125" cy="3259137"/>
          </a:xfrm>
        </p:spPr>
        <p:txBody>
          <a:bodyPr/>
          <a:lstStyle/>
          <a:p>
            <a:r>
              <a:rPr lang="en-GB" sz="3200" dirty="0">
                <a:ea typeface="Verdana" panose="020B0604030504040204" pitchFamily="34" charset="0"/>
                <a:cs typeface="Verdana" panose="020B0604030504040204" pitchFamily="34" charset="0"/>
              </a:rPr>
              <a:t>When the game starts we reset each sprite and then set the score and timer values</a:t>
            </a:r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C481FC-656B-4D03-B01F-0E794CA33404}"/>
              </a:ext>
            </a:extLst>
          </p:cNvPr>
          <p:cNvSpPr/>
          <p:nvPr/>
        </p:nvSpPr>
        <p:spPr>
          <a:xfrm>
            <a:off x="2419200" y="1964353"/>
            <a:ext cx="1098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startPlayingGame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sprite.Reset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messageString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"Cracker Chase"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timer = 600;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score = 0;</a:t>
            </a:r>
          </a:p>
          <a:p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state = </a:t>
            </a:r>
            <a:r>
              <a:rPr lang="en-GB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GameStates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.Playing_Game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96284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148B4-0798-AF3A-799C-A45C5BFF1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5789-1534-DD30-1707-EBA078EF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3" y="0"/>
            <a:ext cx="9791231" cy="1325562"/>
          </a:xfrm>
        </p:spPr>
        <p:txBody>
          <a:bodyPr/>
          <a:lstStyle/>
          <a:p>
            <a:r>
              <a:rPr lang="en-GB" dirty="0"/>
              <a:t>Starting to play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717F6-52DA-80A8-DA76-809ECE7F6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3" y="1107231"/>
            <a:ext cx="11414125" cy="3259137"/>
          </a:xfrm>
        </p:spPr>
        <p:txBody>
          <a:bodyPr/>
          <a:lstStyle/>
          <a:p>
            <a:r>
              <a:rPr lang="en-GB" sz="3200" dirty="0">
                <a:ea typeface="Verdana" panose="020B0604030504040204" pitchFamily="34" charset="0"/>
                <a:cs typeface="Verdana" panose="020B0604030504040204" pitchFamily="34" charset="0"/>
              </a:rPr>
              <a:t>Loop through all the Sprites and reset them</a:t>
            </a:r>
          </a:p>
          <a:p>
            <a:endParaRPr lang="en-GB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689BB3-6B16-269B-5035-93C4BCAC4A78}"/>
              </a:ext>
            </a:extLst>
          </p:cNvPr>
          <p:cNvSpPr/>
          <p:nvPr/>
        </p:nvSpPr>
        <p:spPr>
          <a:xfrm>
            <a:off x="2419200" y="1964353"/>
            <a:ext cx="1098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startPlayingGame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sprite.Reset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messageString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"Cracker Chase"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timer = 600;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score = 0;</a:t>
            </a:r>
          </a:p>
          <a:p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state = </a:t>
            </a:r>
            <a:r>
              <a:rPr lang="en-GB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GameStates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.Playing_Game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34161-F634-D298-6EA9-AE66C470F5D9}"/>
              </a:ext>
            </a:extLst>
          </p:cNvPr>
          <p:cNvSpPr/>
          <p:nvPr/>
        </p:nvSpPr>
        <p:spPr>
          <a:xfrm>
            <a:off x="3088800" y="2721601"/>
            <a:ext cx="6984000" cy="127440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51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8D48-F537-461B-83CE-8EC41EC4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new </a:t>
            </a:r>
            <a:r>
              <a:rPr lang="en-GB" dirty="0" err="1"/>
              <a:t>MonoGame</a:t>
            </a:r>
            <a:r>
              <a:rPr lang="en-GB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FE4F4-5057-4A16-BF70-E2E46975C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895707"/>
            <a:ext cx="4553475" cy="3728806"/>
          </a:xfrm>
        </p:spPr>
        <p:txBody>
          <a:bodyPr/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Monogame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adds new project types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B9EC4E-C56B-9312-1B69-49974116E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70" y="1895707"/>
            <a:ext cx="5961005" cy="38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98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0E7BE-6962-F608-48E7-00EBAD92A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CFCE-DDD0-D74E-302C-66E37108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3" y="0"/>
            <a:ext cx="9791231" cy="1325562"/>
          </a:xfrm>
        </p:spPr>
        <p:txBody>
          <a:bodyPr/>
          <a:lstStyle/>
          <a:p>
            <a:r>
              <a:rPr lang="en-GB" dirty="0"/>
              <a:t>Starting to play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32732-770E-E806-B59A-DC1A7EB3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3" y="1107231"/>
            <a:ext cx="11414125" cy="3259137"/>
          </a:xfrm>
        </p:spPr>
        <p:txBody>
          <a:bodyPr/>
          <a:lstStyle/>
          <a:p>
            <a:r>
              <a:rPr lang="en-GB" sz="3200" dirty="0">
                <a:ea typeface="Verdana" panose="020B0604030504040204" pitchFamily="34" charset="0"/>
                <a:cs typeface="Verdana" panose="020B0604030504040204" pitchFamily="34" charset="0"/>
              </a:rPr>
              <a:t>Clock ticks 60 times per second so this will give 10 seconds of game play</a:t>
            </a:r>
          </a:p>
          <a:p>
            <a:endParaRPr lang="en-GB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AC0470-6148-1BAA-2818-C9E076A209A0}"/>
              </a:ext>
            </a:extLst>
          </p:cNvPr>
          <p:cNvSpPr/>
          <p:nvPr/>
        </p:nvSpPr>
        <p:spPr>
          <a:xfrm>
            <a:off x="3736800" y="1919544"/>
            <a:ext cx="1098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startPlayingGame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sprite.Reset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messageString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"Cracker Chase"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timer = 600;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score = 0;</a:t>
            </a:r>
          </a:p>
          <a:p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state = </a:t>
            </a:r>
            <a:r>
              <a:rPr lang="en-GB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GameStates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.Playing_Game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1EE8DA-FAC6-47DE-909A-BDF302746D65}"/>
              </a:ext>
            </a:extLst>
          </p:cNvPr>
          <p:cNvSpPr/>
          <p:nvPr/>
        </p:nvSpPr>
        <p:spPr>
          <a:xfrm>
            <a:off x="4428000" y="4844577"/>
            <a:ext cx="2138400" cy="48240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610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251D7-899E-91DE-46D8-F2A0ED8DC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096A-7479-13AB-FEE1-6FD7FEBA5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3" y="0"/>
            <a:ext cx="9791231" cy="1325562"/>
          </a:xfrm>
        </p:spPr>
        <p:txBody>
          <a:bodyPr/>
          <a:lstStyle/>
          <a:p>
            <a:r>
              <a:rPr lang="en-GB" dirty="0"/>
              <a:t>Starting to play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5F342-2060-C996-9D73-0AFB6EA93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3" y="1107231"/>
            <a:ext cx="11414125" cy="3259137"/>
          </a:xfrm>
        </p:spPr>
        <p:txBody>
          <a:bodyPr/>
          <a:lstStyle/>
          <a:p>
            <a:r>
              <a:rPr lang="en-US" sz="3200" dirty="0">
                <a:ea typeface="Verdana" panose="020B0604030504040204" pitchFamily="34" charset="0"/>
                <a:cs typeface="Verdana" panose="020B0604030504040204" pitchFamily="34" charset="0"/>
              </a:rPr>
              <a:t>Each time we eat a cracker we get 10 points, this resets the score each game to 0</a:t>
            </a:r>
          </a:p>
          <a:p>
            <a:endParaRPr lang="en-US" sz="32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6992AC-FC61-8F24-742D-F6100E89CD7E}"/>
              </a:ext>
            </a:extLst>
          </p:cNvPr>
          <p:cNvSpPr/>
          <p:nvPr/>
        </p:nvSpPr>
        <p:spPr>
          <a:xfrm>
            <a:off x="3736800" y="1919544"/>
            <a:ext cx="1098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startPlayingGame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sprite.Reset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messageString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"Cracker Chase"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timer = 600;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score = 0;</a:t>
            </a:r>
          </a:p>
          <a:p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state = </a:t>
            </a:r>
            <a:r>
              <a:rPr lang="en-GB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GameStates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.Playing_Game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F77377-3203-04A1-FFA4-10013584398A}"/>
              </a:ext>
            </a:extLst>
          </p:cNvPr>
          <p:cNvSpPr/>
          <p:nvPr/>
        </p:nvSpPr>
        <p:spPr>
          <a:xfrm>
            <a:off x="4428000" y="5232398"/>
            <a:ext cx="1792800" cy="48240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302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DC4D1-9796-EBC4-1B1E-96DE2E266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FCDF-57C6-C291-EEFB-3E9F3230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3" y="0"/>
            <a:ext cx="9791231" cy="1325562"/>
          </a:xfrm>
        </p:spPr>
        <p:txBody>
          <a:bodyPr/>
          <a:lstStyle/>
          <a:p>
            <a:r>
              <a:rPr lang="en-GB" dirty="0"/>
              <a:t>Starting to play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8EF2F-EF9E-A86C-DE8F-F3F8BCCAA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3" y="1107231"/>
            <a:ext cx="11414125" cy="3259137"/>
          </a:xfrm>
        </p:spPr>
        <p:txBody>
          <a:bodyPr/>
          <a:lstStyle/>
          <a:p>
            <a:r>
              <a:rPr lang="en-US" sz="3200" dirty="0">
                <a:ea typeface="Verdana" panose="020B0604030504040204" pitchFamily="34" charset="0"/>
                <a:cs typeface="Verdana" panose="020B0604030504040204" pitchFamily="34" charset="0"/>
              </a:rPr>
              <a:t>This starts the actual game playing by changing the state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FAC877-6834-FE16-1E1B-04F9F6ED202C}"/>
              </a:ext>
            </a:extLst>
          </p:cNvPr>
          <p:cNvSpPr/>
          <p:nvPr/>
        </p:nvSpPr>
        <p:spPr>
          <a:xfrm>
            <a:off x="3736800" y="1919544"/>
            <a:ext cx="1098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startPlayingGame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sprite.Reset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messageString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"Cracker Chase"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timer = 600;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score = 0;</a:t>
            </a:r>
          </a:p>
          <a:p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state = </a:t>
            </a:r>
            <a:r>
              <a:rPr lang="en-GB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GameStates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.Playing_Game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975062-5D5F-E5D2-48F1-791400900678}"/>
              </a:ext>
            </a:extLst>
          </p:cNvPr>
          <p:cNvSpPr/>
          <p:nvPr/>
        </p:nvSpPr>
        <p:spPr>
          <a:xfrm>
            <a:off x="4442400" y="5954400"/>
            <a:ext cx="5544000" cy="48960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18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7A9740-89BE-494A-94B2-14B76DDEA4B3}"/>
              </a:ext>
            </a:extLst>
          </p:cNvPr>
          <p:cNvSpPr/>
          <p:nvPr/>
        </p:nvSpPr>
        <p:spPr>
          <a:xfrm>
            <a:off x="1360867" y="2460965"/>
            <a:ext cx="891647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updateGamePlay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KeyboardState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keys = </a:t>
            </a:r>
            <a:r>
              <a:rPr lang="en-GB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Keyboard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.GetState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keys.IsKeyDown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.Up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cheese.StartMovingUp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cheese.StopMovingUp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keys.IsKeyDown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.Down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cheese.StartMovingDown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cheese.StopMovingDown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GB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465FE-F640-4037-8FD3-FAE5B2A8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3" y="0"/>
            <a:ext cx="9791231" cy="1325562"/>
          </a:xfrm>
        </p:spPr>
        <p:txBody>
          <a:bodyPr/>
          <a:lstStyle/>
          <a:p>
            <a:r>
              <a:rPr lang="en-GB" dirty="0"/>
              <a:t>Gameplay Update - cheese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F784E-ECA2-40D5-8EFD-30EDD8FC6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3" y="1114431"/>
            <a:ext cx="11414125" cy="3259137"/>
          </a:xfrm>
        </p:spPr>
        <p:txBody>
          <a:bodyPr>
            <a:normAutofit/>
          </a:bodyPr>
          <a:lstStyle/>
          <a:p>
            <a:r>
              <a:rPr lang="en-GB" sz="3200" dirty="0">
                <a:ea typeface="Verdana" panose="020B0604030504040204" pitchFamily="34" charset="0"/>
                <a:cs typeface="Verdana" panose="020B0604030504040204" pitchFamily="34" charset="0"/>
              </a:rPr>
              <a:t>This is part of the gameplay update method</a:t>
            </a:r>
          </a:p>
          <a:p>
            <a:r>
              <a:rPr lang="en-GB" sz="3200" dirty="0">
                <a:ea typeface="Verdana" panose="020B0604030504040204" pitchFamily="34" charset="0"/>
                <a:cs typeface="Verdana" panose="020B0604030504040204" pitchFamily="34" charset="0"/>
              </a:rPr>
              <a:t>It tells the cheese to start moving if a key is pressed</a:t>
            </a:r>
          </a:p>
        </p:txBody>
      </p:sp>
    </p:spTree>
    <p:extLst>
      <p:ext uri="{BB962C8B-B14F-4D97-AF65-F5344CB8AC3E}">
        <p14:creationId xmlns:p14="http://schemas.microsoft.com/office/powerpoint/2010/main" val="3329779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65FE-F640-4037-8FD3-FAE5B2A8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3" y="0"/>
            <a:ext cx="9791231" cy="1325562"/>
          </a:xfrm>
        </p:spPr>
        <p:txBody>
          <a:bodyPr/>
          <a:lstStyle/>
          <a:p>
            <a:r>
              <a:rPr lang="en-GB" dirty="0"/>
              <a:t>Gameplay Update - cheese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F784E-ECA2-40D5-8EFD-30EDD8FC6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3" y="1402431"/>
            <a:ext cx="11414125" cy="3259137"/>
          </a:xfrm>
        </p:spPr>
        <p:txBody>
          <a:bodyPr>
            <a:normAutofit/>
          </a:bodyPr>
          <a:lstStyle/>
          <a:p>
            <a:r>
              <a:rPr lang="en-GB" sz="3200" dirty="0">
                <a:ea typeface="Verdana" panose="020B0604030504040204" pitchFamily="34" charset="0"/>
                <a:cs typeface="Verdana" panose="020B0604030504040204" pitchFamily="34" charset="0"/>
              </a:rPr>
              <a:t>This updates all the sprites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EFCEF-7E2C-4D1A-9389-E20D3F45872F}"/>
              </a:ext>
            </a:extLst>
          </p:cNvPr>
          <p:cNvSpPr/>
          <p:nvPr/>
        </p:nvSpPr>
        <p:spPr>
          <a:xfrm>
            <a:off x="1508974" y="2667747"/>
            <a:ext cx="985663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updateGamePlay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foreach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sprite.Update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(1.0f / 60.0f);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49951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499FF-F831-B16A-B362-ACF51DECA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5C73-18CE-FDEA-4B04-B1C74F24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3" y="0"/>
            <a:ext cx="9791231" cy="1325562"/>
          </a:xfrm>
        </p:spPr>
        <p:txBody>
          <a:bodyPr/>
          <a:lstStyle/>
          <a:p>
            <a:r>
              <a:rPr lang="en-GB" dirty="0"/>
              <a:t>Gameplay Update - cheese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139FB-477F-7FEA-75B1-E8BF24025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3" y="1402431"/>
            <a:ext cx="11414125" cy="3259137"/>
          </a:xfrm>
        </p:spPr>
        <p:txBody>
          <a:bodyPr>
            <a:normAutofit/>
          </a:bodyPr>
          <a:lstStyle/>
          <a:p>
            <a:r>
              <a:rPr lang="en-US" sz="3200" dirty="0">
                <a:ea typeface="Verdana" panose="020B0604030504040204" pitchFamily="34" charset="0"/>
                <a:cs typeface="Verdana" panose="020B0604030504040204" pitchFamily="34" charset="0"/>
              </a:rPr>
              <a:t>This tells the sprite that one 60th of a second has passed since the last update</a:t>
            </a:r>
          </a:p>
          <a:p>
            <a:pPr lvl="1"/>
            <a:r>
              <a:rPr lang="en-US" sz="2800" dirty="0">
                <a:ea typeface="Verdana" panose="020B0604030504040204" pitchFamily="34" charset="0"/>
                <a:cs typeface="Verdana" panose="020B0604030504040204" pitchFamily="34" charset="0"/>
              </a:rPr>
              <a:t>We change this if the speed of the game changes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32EEAD-91C4-FEEE-7E50-040C24718058}"/>
              </a:ext>
            </a:extLst>
          </p:cNvPr>
          <p:cNvSpPr/>
          <p:nvPr/>
        </p:nvSpPr>
        <p:spPr>
          <a:xfrm>
            <a:off x="1508974" y="3184165"/>
            <a:ext cx="985663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updateGamePlay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foreach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sprite.Update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(1.0f / 60.0f);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AB77AE-B38C-1F94-2A49-CCE7E4F56D8E}"/>
              </a:ext>
            </a:extLst>
          </p:cNvPr>
          <p:cNvSpPr/>
          <p:nvPr/>
        </p:nvSpPr>
        <p:spPr>
          <a:xfrm>
            <a:off x="5848618" y="4981626"/>
            <a:ext cx="2481782" cy="367047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044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65FE-F640-4037-8FD3-FAE5B2A8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3" y="0"/>
            <a:ext cx="9791231" cy="1325562"/>
          </a:xfrm>
        </p:spPr>
        <p:txBody>
          <a:bodyPr/>
          <a:lstStyle/>
          <a:p>
            <a:r>
              <a:rPr lang="en-GB" dirty="0"/>
              <a:t>Gameplay Update -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F784E-ECA2-40D5-8EFD-30EDD8FC6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3" y="1283124"/>
            <a:ext cx="11414125" cy="3259137"/>
          </a:xfrm>
        </p:spPr>
        <p:txBody>
          <a:bodyPr>
            <a:normAutofit/>
          </a:bodyPr>
          <a:lstStyle/>
          <a:p>
            <a:r>
              <a:rPr lang="en-GB" sz="3200" dirty="0">
                <a:ea typeface="Verdana" panose="020B0604030504040204" pitchFamily="34" charset="0"/>
                <a:cs typeface="Verdana" panose="020B0604030504040204" pitchFamily="34" charset="0"/>
              </a:rPr>
              <a:t>This checks to see if the cheese has hit a cracker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DECA60-4E39-4DCB-8C20-C2B56D5A5E9B}"/>
              </a:ext>
            </a:extLst>
          </p:cNvPr>
          <p:cNvSpPr/>
          <p:nvPr/>
        </p:nvSpPr>
        <p:spPr>
          <a:xfrm>
            <a:off x="1760112" y="1969031"/>
            <a:ext cx="932859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updateGamePlay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foreach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crackers)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cheese.IntersectsWith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(target))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BurpSound.Play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target.Reset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score = score + 10;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67084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FCEE9-67DA-A234-2C49-F98A05A35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F58E-70C4-944D-4E10-23F886B4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3" y="0"/>
            <a:ext cx="9791231" cy="1325562"/>
          </a:xfrm>
        </p:spPr>
        <p:txBody>
          <a:bodyPr/>
          <a:lstStyle/>
          <a:p>
            <a:r>
              <a:rPr lang="en-GB" dirty="0"/>
              <a:t>Gameplay Update -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C13B6-8DF3-3AFC-EFDD-29FD8A704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7" y="1081524"/>
            <a:ext cx="11414125" cy="3259137"/>
          </a:xfrm>
        </p:spPr>
        <p:txBody>
          <a:bodyPr>
            <a:normAutofit/>
          </a:bodyPr>
          <a:lstStyle/>
          <a:p>
            <a:r>
              <a:rPr lang="en-US" sz="3200" dirty="0">
                <a:ea typeface="Verdana" panose="020B0604030504040204" pitchFamily="34" charset="0"/>
                <a:cs typeface="Verdana" panose="020B0604030504040204" pitchFamily="34" charset="0"/>
              </a:rPr>
              <a:t>If it has then we play a burp sound and update the score and reset the position of the cracker to a new place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3BED37-4C74-59AD-E7FD-19E7499AE9EC}"/>
              </a:ext>
            </a:extLst>
          </p:cNvPr>
          <p:cNvSpPr/>
          <p:nvPr/>
        </p:nvSpPr>
        <p:spPr>
          <a:xfrm>
            <a:off x="1760112" y="1969031"/>
            <a:ext cx="932859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updateGamePlay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foreach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crackers)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cheese.IntersectsWith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(target))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BurpSound.Play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target.Reset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score = score + 10;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35C3CC-A66D-9609-0CB9-4619C7FC7299}"/>
              </a:ext>
            </a:extLst>
          </p:cNvPr>
          <p:cNvSpPr/>
          <p:nvPr/>
        </p:nvSpPr>
        <p:spPr>
          <a:xfrm>
            <a:off x="3769708" y="4543371"/>
            <a:ext cx="3361386" cy="1159098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51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65FE-F640-4037-8FD3-FAE5B2A8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3" y="0"/>
            <a:ext cx="9791231" cy="1325562"/>
          </a:xfrm>
        </p:spPr>
        <p:txBody>
          <a:bodyPr/>
          <a:lstStyle/>
          <a:p>
            <a:r>
              <a:rPr lang="en-GB" dirty="0"/>
              <a:t>Gameplay Update -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F784E-ECA2-40D5-8EFD-30EDD8FC6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3" y="1402431"/>
            <a:ext cx="11414125" cy="3259137"/>
          </a:xfrm>
        </p:spPr>
        <p:txBody>
          <a:bodyPr>
            <a:normAutofit/>
          </a:bodyPr>
          <a:lstStyle/>
          <a:p>
            <a:r>
              <a:rPr lang="en-GB" sz="3200" dirty="0">
                <a:ea typeface="Verdana" panose="020B0604030504040204" pitchFamily="34" charset="0"/>
                <a:cs typeface="Verdana" panose="020B0604030504040204" pitchFamily="34" charset="0"/>
              </a:rPr>
              <a:t>This updates the timer and status text</a:t>
            </a:r>
          </a:p>
          <a:p>
            <a:r>
              <a:rPr lang="en-GB" sz="3200" dirty="0">
                <a:ea typeface="Verdana" panose="020B0604030504040204" pitchFamily="34" charset="0"/>
                <a:cs typeface="Verdana" panose="020B0604030504040204" pitchFamily="34" charset="0"/>
              </a:rPr>
              <a:t>When the timer reaches 0 the game ends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8A571D-2FA6-4AE3-BADC-6AA3D450D716}"/>
              </a:ext>
            </a:extLst>
          </p:cNvPr>
          <p:cNvSpPr/>
          <p:nvPr/>
        </p:nvSpPr>
        <p:spPr>
          <a:xfrm>
            <a:off x="504000" y="2638409"/>
            <a:ext cx="11008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updateGamePlay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timer = timer - 1;</a:t>
            </a:r>
          </a:p>
          <a:p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secsLeft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timer / 60;</a:t>
            </a: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messageString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"Time: "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secsLeft.ToString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Score: "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score;</a:t>
            </a:r>
          </a:p>
          <a:p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(timer == 0) {</a:t>
            </a: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gameOver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04709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65FE-F640-4037-8FD3-FAE5B2A8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3" y="0"/>
            <a:ext cx="9791231" cy="1325562"/>
          </a:xfrm>
        </p:spPr>
        <p:txBody>
          <a:bodyPr/>
          <a:lstStyle/>
          <a:p>
            <a:r>
              <a:rPr lang="en-GB" dirty="0"/>
              <a:t>Drawing the game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F784E-ECA2-40D5-8EFD-30EDD8FC6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3" y="1402431"/>
            <a:ext cx="11414125" cy="3259137"/>
          </a:xfrm>
        </p:spPr>
        <p:txBody>
          <a:bodyPr>
            <a:normAutofit/>
          </a:bodyPr>
          <a:lstStyle/>
          <a:p>
            <a:r>
              <a:rPr lang="en-GB" sz="3200" dirty="0">
                <a:ea typeface="Verdana" panose="020B0604030504040204" pitchFamily="34" charset="0"/>
                <a:cs typeface="Verdana" panose="020B0604030504040204" pitchFamily="34" charset="0"/>
              </a:rPr>
              <a:t>There are separate draw methods for the gameplay and start modes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1D0BC-67AD-4353-91E1-05F0D0167EF4}"/>
              </a:ext>
            </a:extLst>
          </p:cNvPr>
          <p:cNvSpPr/>
          <p:nvPr/>
        </p:nvSpPr>
        <p:spPr>
          <a:xfrm>
            <a:off x="423862" y="2448188"/>
            <a:ext cx="109031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drawGamePlay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spriteBatch.Begin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s.Draw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–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messageFont.MeasureString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).X) / 2;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Vector2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statusPos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Vector2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spriteBatch.DrawString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statusPos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spriteBatch.End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71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5122-EA0F-4333-88D7-F6FBB458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Monogame</a:t>
            </a:r>
            <a:r>
              <a:rPr lang="en-GB" dirty="0"/>
              <a:t> Sample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C243E-63DF-421D-AD9D-A6F2A3279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you are new to development you might want to start from a sample game</a:t>
            </a:r>
          </a:p>
          <a:p>
            <a:r>
              <a:rPr lang="en-GB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These are guaranteed to work</a:t>
            </a:r>
          </a:p>
          <a:p>
            <a:pPr lvl="1"/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Mostly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0610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D5364-8C3E-863D-EFA6-5D1F25AB8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865E-5ADB-670B-C110-B5362C4A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3" y="0"/>
            <a:ext cx="9791231" cy="1325562"/>
          </a:xfrm>
        </p:spPr>
        <p:txBody>
          <a:bodyPr/>
          <a:lstStyle/>
          <a:p>
            <a:r>
              <a:rPr lang="en-GB" dirty="0"/>
              <a:t>Drawing the game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CBC6-3B4A-D88E-8AFF-30E25EF7A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3" y="1402431"/>
            <a:ext cx="11414125" cy="3259137"/>
          </a:xfrm>
        </p:spPr>
        <p:txBody>
          <a:bodyPr>
            <a:normAutofit/>
          </a:bodyPr>
          <a:lstStyle/>
          <a:p>
            <a:r>
              <a:rPr lang="en-US" sz="3200" dirty="0">
                <a:ea typeface="Verdana" panose="020B0604030504040204" pitchFamily="34" charset="0"/>
                <a:cs typeface="Verdana" panose="020B0604030504040204" pitchFamily="34" charset="0"/>
              </a:rPr>
              <a:t>Each Sprite is asked to draw itself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50CF4-679B-4C0E-9F78-5C6AE821AF95}"/>
              </a:ext>
            </a:extLst>
          </p:cNvPr>
          <p:cNvSpPr/>
          <p:nvPr/>
        </p:nvSpPr>
        <p:spPr>
          <a:xfrm>
            <a:off x="423862" y="2448188"/>
            <a:ext cx="109031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drawGamePlay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spriteBatch.Begin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s.Draw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–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messageFont.MeasureString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).X) / 2;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Vector2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statusPos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Vector2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spriteBatch.DrawString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statusPos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spriteBatch.End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627B60-7DC3-3A10-7E7D-3E1C32BA3C58}"/>
              </a:ext>
            </a:extLst>
          </p:cNvPr>
          <p:cNvSpPr/>
          <p:nvPr/>
        </p:nvSpPr>
        <p:spPr>
          <a:xfrm>
            <a:off x="953036" y="3515349"/>
            <a:ext cx="5162014" cy="98317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514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65FE-F640-4037-8FD3-FAE5B2A8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3" y="0"/>
            <a:ext cx="9791231" cy="1325562"/>
          </a:xfrm>
        </p:spPr>
        <p:txBody>
          <a:bodyPr/>
          <a:lstStyle/>
          <a:p>
            <a:r>
              <a:rPr lang="en-GB" dirty="0"/>
              <a:t>Sprite Drawing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F784E-ECA2-40D5-8EFD-30EDD8FC6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3" y="1402431"/>
            <a:ext cx="11414125" cy="3259137"/>
          </a:xfrm>
        </p:spPr>
        <p:txBody>
          <a:bodyPr>
            <a:normAutofit/>
          </a:bodyPr>
          <a:lstStyle/>
          <a:p>
            <a:r>
              <a:rPr lang="en-GB" sz="3200" dirty="0">
                <a:ea typeface="Verdana" panose="020B0604030504040204" pitchFamily="34" charset="0"/>
                <a:cs typeface="Verdana" panose="020B0604030504040204" pitchFamily="34" charset="0"/>
              </a:rPr>
              <a:t>The sprite uses the data it holds to draw the texture at the right place on the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FDE5D0-5171-42D0-A9CD-4FC3CEF2DFE2}"/>
              </a:ext>
            </a:extLst>
          </p:cNvPr>
          <p:cNvSpPr/>
          <p:nvPr/>
        </p:nvSpPr>
        <p:spPr>
          <a:xfrm>
            <a:off x="561600" y="3031999"/>
            <a:ext cx="11059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Draw(</a:t>
            </a:r>
            <a:r>
              <a:rPr lang="en-GB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rectangle.X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.Round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xPosition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rectangle.Y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.Round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yPosition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spriteBatch.Draw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(texture, rectangle, </a:t>
            </a:r>
            <a:r>
              <a:rPr lang="en-GB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.White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1548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A217-198A-45AA-800B-D13D16E8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8D530-EA31-4807-BA97-D2D1BAFFC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3" y="2740349"/>
            <a:ext cx="11414125" cy="3259137"/>
          </a:xfrm>
        </p:spPr>
        <p:txBody>
          <a:bodyPr>
            <a:normAutofit/>
          </a:bodyPr>
          <a:lstStyle/>
          <a:p>
            <a:r>
              <a:rPr lang="en-GB" sz="3200" dirty="0"/>
              <a:t>The game is very simple, but can be expanded by adding more items</a:t>
            </a:r>
          </a:p>
          <a:p>
            <a:r>
              <a:rPr lang="en-GB" sz="3200" dirty="0"/>
              <a:t>We can also give items behaviours very easily</a:t>
            </a:r>
          </a:p>
          <a:p>
            <a:r>
              <a:rPr lang="en-GB" sz="3200" dirty="0"/>
              <a:t>The game has been structured so that it is easy to make new types of sprite</a:t>
            </a:r>
          </a:p>
        </p:txBody>
      </p:sp>
    </p:spTree>
    <p:extLst>
      <p:ext uri="{BB962C8B-B14F-4D97-AF65-F5344CB8AC3E}">
        <p14:creationId xmlns:p14="http://schemas.microsoft.com/office/powerpoint/2010/main" val="3297636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8504-50F2-E5BB-7440-16946BD4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72158-AB53-D3E9-A76E-93EC7248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hlinkClick r:id="rId2"/>
              </a:rPr>
              <a:t>https://github.com/University-of-Hull-CST/CrackerChase</a:t>
            </a:r>
            <a:r>
              <a:rPr lang="en-GB" sz="2800" dirty="0"/>
              <a:t> </a:t>
            </a:r>
          </a:p>
          <a:p>
            <a:r>
              <a:rPr lang="en-GB" sz="2800" dirty="0"/>
              <a:t>Contains the demo game</a:t>
            </a:r>
          </a:p>
          <a:p>
            <a:r>
              <a:rPr lang="en-GB" sz="2800" dirty="0"/>
              <a:t>Copy of </a:t>
            </a:r>
            <a:r>
              <a:rPr lang="en-GB" sz="2800"/>
              <a:t>these slides</a:t>
            </a:r>
            <a:endParaRPr lang="en-GB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8D7B5-DE79-04C3-4C85-BC7D335D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85AE-4E5C-FB42-AAE7-070FC63712C8}" type="datetime1">
              <a:rPr lang="en-GB" smtClean="0"/>
              <a:t>08/10/2024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6ACA2-729B-8068-8E4B-69A33D2B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59D0-D562-994D-BCD1-6A2A07964D3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5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47FE-5022-48ED-A397-18438A4A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Cracker Chase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FFA7F-9431-4298-867A-AF0A12849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895707"/>
            <a:ext cx="4344676" cy="3728806"/>
          </a:xfrm>
        </p:spPr>
        <p:txBody>
          <a:bodyPr/>
          <a:lstStyle/>
          <a:p>
            <a:pPr marL="0" indent="0">
              <a:buNone/>
            </a:pPr>
            <a:endParaRPr lang="en-GB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Cracker chase is not a very good game</a:t>
            </a:r>
          </a:p>
          <a:p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Chase the crackers with the cheese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741F5-2F04-4FB8-A329-8187F2EE5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422" y="1690688"/>
            <a:ext cx="6050251" cy="38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2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CE53-B7CE-46D4-89C6-43BF8DE7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games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E8975-21CE-4EC0-9C7C-016628F1D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Every game that has ever been written has these fundamental behaviours</a:t>
            </a:r>
          </a:p>
          <a:p>
            <a:r>
              <a:rPr lang="en-GB" sz="3600" dirty="0"/>
              <a:t>Initialise all the resources at the start</a:t>
            </a:r>
          </a:p>
          <a:p>
            <a:pPr lvl="1"/>
            <a:r>
              <a:rPr lang="en-GB" sz="3200" dirty="0"/>
              <a:t>Fetch all textures, models, scripts, etc.</a:t>
            </a:r>
          </a:p>
          <a:p>
            <a:r>
              <a:rPr lang="en-GB" sz="3600" dirty="0"/>
              <a:t>Repeatedly run the game loop</a:t>
            </a:r>
          </a:p>
        </p:txBody>
      </p:sp>
    </p:spTree>
    <p:extLst>
      <p:ext uri="{BB962C8B-B14F-4D97-AF65-F5344CB8AC3E}">
        <p14:creationId xmlns:p14="http://schemas.microsoft.com/office/powerpoint/2010/main" val="263171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31DD-0F99-48E9-9118-C9FEF211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game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B8865-124E-4C43-ADFA-D6ABEB160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Update the game world</a:t>
            </a:r>
          </a:p>
          <a:p>
            <a:pPr lvl="1"/>
            <a:r>
              <a:rPr lang="en-GB" sz="3200" dirty="0"/>
              <a:t>Read the controllers, update the state and position of game elements</a:t>
            </a:r>
          </a:p>
          <a:p>
            <a:r>
              <a:rPr lang="en-GB" sz="3600" dirty="0"/>
              <a:t>Draw the game world</a:t>
            </a:r>
          </a:p>
          <a:p>
            <a:pPr lvl="1"/>
            <a:r>
              <a:rPr lang="en-GB" sz="3200" dirty="0"/>
              <a:t>Render the game elements on the viewing device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80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D33F-238F-496D-9540-17A84839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Cracker Chase Behaviours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4ACE-0B83-405A-B517-46FA29FB8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The Cracker Chase game does three things</a:t>
            </a:r>
          </a:p>
          <a:p>
            <a:pPr lvl="1"/>
            <a:r>
              <a:rPr lang="en-GB" sz="3200" dirty="0"/>
              <a:t>Loads the content</a:t>
            </a:r>
          </a:p>
          <a:p>
            <a:pPr lvl="1"/>
            <a:r>
              <a:rPr lang="en-GB" sz="3200" dirty="0"/>
              <a:t>Updates the game</a:t>
            </a:r>
          </a:p>
          <a:p>
            <a:pPr lvl="1"/>
            <a:r>
              <a:rPr lang="en-GB" sz="3200" dirty="0"/>
              <a:t>Draws the game</a:t>
            </a:r>
          </a:p>
          <a:p>
            <a:r>
              <a:rPr lang="en-GB" sz="3600" dirty="0"/>
              <a:t>We can take a look at how these 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92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3413A-DCF6-4031-A445-F565DF1D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word about Sprites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E4F4B-B6DE-4CE0-B7D5-CF041EE2F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A sprite is a game object that has a position and a texture</a:t>
            </a:r>
          </a:p>
          <a:p>
            <a:pPr lvl="1"/>
            <a:r>
              <a:rPr lang="en-GB" sz="3200" dirty="0"/>
              <a:t>Plus a few other things</a:t>
            </a:r>
          </a:p>
          <a:p>
            <a:r>
              <a:rPr lang="en-GB" sz="3600" dirty="0"/>
              <a:t>We create these to represent game objects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31FDBB-6C31-4C28-BA46-537EB8AF8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917" y="4325750"/>
            <a:ext cx="2354162" cy="200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3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 of Hull 2024">
      <a:dk1>
        <a:srgbClr val="0E1647"/>
      </a:dk1>
      <a:lt1>
        <a:srgbClr val="FFFFFF"/>
      </a:lt1>
      <a:dk2>
        <a:srgbClr val="D7F777"/>
      </a:dk2>
      <a:lt2>
        <a:srgbClr val="1D4CF2"/>
      </a:lt2>
      <a:accent1>
        <a:srgbClr val="82DAF3"/>
      </a:accent1>
      <a:accent2>
        <a:srgbClr val="F5B6DC"/>
      </a:accent2>
      <a:accent3>
        <a:srgbClr val="79E3CA"/>
      </a:accent3>
      <a:accent4>
        <a:srgbClr val="FFC779"/>
      </a:accent4>
      <a:accent5>
        <a:srgbClr val="A8A3EE"/>
      </a:accent5>
      <a:accent6>
        <a:srgbClr val="FFFFFF"/>
      </a:accent6>
      <a:hlink>
        <a:srgbClr val="1D4CF2"/>
      </a:hlink>
      <a:folHlink>
        <a:srgbClr val="1D4CF2"/>
      </a:folHlink>
    </a:clrScheme>
    <a:fontScheme name="Test">
      <a:majorFont>
        <a:latin typeface="Signifier"/>
        <a:ea typeface=""/>
        <a:cs typeface=""/>
      </a:majorFont>
      <a:minorFont>
        <a:latin typeface="Suisse Int'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F7C7B15-3BB4-AE42-84DD-8971D0E4E4B9}" vid="{862906B3-D2E2-2F44-A9B0-4A36042D98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2E76E83-5C54-FE40-93D2-3B9B62EF738C}">
  <we:reference id="wa200000729" version="3.19.222.0" store="en-GB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Graphics Intro</Template>
  <TotalTime>98</TotalTime>
  <Words>2196</Words>
  <Application>Microsoft Office PowerPoint</Application>
  <PresentationFormat>Widescreen</PresentationFormat>
  <Paragraphs>436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Wingdings</vt:lpstr>
      <vt:lpstr>Verdana</vt:lpstr>
      <vt:lpstr>Arial</vt:lpstr>
      <vt:lpstr>Consolas</vt:lpstr>
      <vt:lpstr>Suisse Int'l</vt:lpstr>
      <vt:lpstr>Signifier</vt:lpstr>
      <vt:lpstr>Calibri</vt:lpstr>
      <vt:lpstr>Aptos</vt:lpstr>
      <vt:lpstr>Office Theme</vt:lpstr>
      <vt:lpstr>Making a MonoGame</vt:lpstr>
      <vt:lpstr>Getting Started on Windows</vt:lpstr>
      <vt:lpstr>Making a new MonoGame project</vt:lpstr>
      <vt:lpstr>Monogame Sample Applications</vt:lpstr>
      <vt:lpstr>Cracker Chase</vt:lpstr>
      <vt:lpstr>How games work</vt:lpstr>
      <vt:lpstr>The game loop</vt:lpstr>
      <vt:lpstr>Cracker Chase Behaviours</vt:lpstr>
      <vt:lpstr>A word about Sprites</vt:lpstr>
      <vt:lpstr>Sprite Data</vt:lpstr>
      <vt:lpstr>Sprite Data</vt:lpstr>
      <vt:lpstr>Sprite Data</vt:lpstr>
      <vt:lpstr>Sprite Data</vt:lpstr>
      <vt:lpstr>Sprite Data</vt:lpstr>
      <vt:lpstr>Sprite Data</vt:lpstr>
      <vt:lpstr>Creating a background sprite</vt:lpstr>
      <vt:lpstr>Creating a background sprite</vt:lpstr>
      <vt:lpstr>Creating a background sprite</vt:lpstr>
      <vt:lpstr>List of Sprites</vt:lpstr>
      <vt:lpstr>Other kinds of Sprites</vt:lpstr>
      <vt:lpstr>Size Calculation</vt:lpstr>
      <vt:lpstr>Other kinds of Sprites</vt:lpstr>
      <vt:lpstr>Game behaviours</vt:lpstr>
      <vt:lpstr>The Update method</vt:lpstr>
      <vt:lpstr>PowerPoint Presentation</vt:lpstr>
      <vt:lpstr>The Start Screen update method</vt:lpstr>
      <vt:lpstr>The Start Screen update method</vt:lpstr>
      <vt:lpstr>Starting to play the game</vt:lpstr>
      <vt:lpstr>Starting to play the game</vt:lpstr>
      <vt:lpstr>Starting to play the game</vt:lpstr>
      <vt:lpstr>Starting to play the game</vt:lpstr>
      <vt:lpstr>Starting to play the game</vt:lpstr>
      <vt:lpstr>Gameplay Update - cheese</vt:lpstr>
      <vt:lpstr>Gameplay Update - cheese</vt:lpstr>
      <vt:lpstr>Gameplay Update - cheese</vt:lpstr>
      <vt:lpstr>Gameplay Update - targets</vt:lpstr>
      <vt:lpstr>Gameplay Update - targets</vt:lpstr>
      <vt:lpstr>Gameplay Update - state</vt:lpstr>
      <vt:lpstr>Drawing the game world</vt:lpstr>
      <vt:lpstr>Drawing the game world</vt:lpstr>
      <vt:lpstr>Sprite Drawing</vt:lpstr>
      <vt:lpstr>Making the game</vt:lpstr>
      <vt:lpstr>GitHub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Programming</dc:title>
  <dc:creator>David Parker</dc:creator>
  <cp:lastModifiedBy>David Parker</cp:lastModifiedBy>
  <cp:revision>1</cp:revision>
  <dcterms:created xsi:type="dcterms:W3CDTF">2024-03-18T08:33:50Z</dcterms:created>
  <dcterms:modified xsi:type="dcterms:W3CDTF">2024-10-08T20:25:00Z</dcterms:modified>
</cp:coreProperties>
</file>