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1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5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0498-00A4-47D9-A009-E6FB544E475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DFCD-3D6B-477D-9AFD-E29CC94B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4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100081"/>
            <a:ext cx="6858000" cy="10402806"/>
            <a:chOff x="0" y="1100081"/>
            <a:chExt cx="6858000" cy="10402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081"/>
              <a:ext cx="6858000" cy="5141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61346"/>
              <a:ext cx="6858000" cy="514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2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Scott</dc:creator>
  <cp:lastModifiedBy>Chris Scott</cp:lastModifiedBy>
  <cp:revision>1</cp:revision>
  <dcterms:created xsi:type="dcterms:W3CDTF">2023-10-25T13:12:54Z</dcterms:created>
  <dcterms:modified xsi:type="dcterms:W3CDTF">2023-10-25T13:14:55Z</dcterms:modified>
</cp:coreProperties>
</file>