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1" r:id="rId2"/>
    <p:sldId id="280" r:id="rId3"/>
    <p:sldId id="282" r:id="rId4"/>
    <p:sldId id="284" r:id="rId5"/>
    <p:sldId id="285" r:id="rId6"/>
    <p:sldId id="286" r:id="rId7"/>
    <p:sldId id="293" r:id="rId8"/>
    <p:sldId id="287" r:id="rId9"/>
    <p:sldId id="288" r:id="rId10"/>
    <p:sldId id="289" r:id="rId11"/>
    <p:sldId id="290" r:id="rId12"/>
    <p:sldId id="291" r:id="rId13"/>
    <p:sldId id="292"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00"/>
    <a:srgbClr val="996633"/>
    <a:srgbClr val="99CC00"/>
    <a:srgbClr val="33CC33"/>
    <a:srgbClr val="00FF00"/>
    <a:srgbClr val="008C9F"/>
    <a:srgbClr val="1E224A"/>
    <a:srgbClr val="30B4AC"/>
    <a:srgbClr val="EE74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8E84D-608A-4264-A894-4886AC314276}" v="244" dt="2023-08-14T16:07:19.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94724" autoAdjust="0"/>
  </p:normalViewPr>
  <p:slideViewPr>
    <p:cSldViewPr snapToGrid="0">
      <p:cViewPr varScale="1">
        <p:scale>
          <a:sx n="67" d="100"/>
          <a:sy n="67" d="100"/>
        </p:scale>
        <p:origin x="51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5" d="100"/>
          <a:sy n="85" d="100"/>
        </p:scale>
        <p:origin x="14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 Hunt" userId="91bf9e58-3de6-438b-a881-52a86d7c1424" providerId="ADAL" clId="{607DFA3B-D945-4945-A0A9-88E4327473A4}"/>
    <pc:docChg chg="modSld">
      <pc:chgData name="Bernard Hunt" userId="91bf9e58-3de6-438b-a881-52a86d7c1424" providerId="ADAL" clId="{607DFA3B-D945-4945-A0A9-88E4327473A4}" dt="2023-02-14T10:48:25.861" v="1" actId="20577"/>
      <pc:docMkLst>
        <pc:docMk/>
      </pc:docMkLst>
      <pc:sldChg chg="modSp mod">
        <pc:chgData name="Bernard Hunt" userId="91bf9e58-3de6-438b-a881-52a86d7c1424" providerId="ADAL" clId="{607DFA3B-D945-4945-A0A9-88E4327473A4}" dt="2023-02-14T10:48:25.861" v="1" actId="20577"/>
        <pc:sldMkLst>
          <pc:docMk/>
          <pc:sldMk cId="759140319" sldId="276"/>
        </pc:sldMkLst>
        <pc:spChg chg="mod">
          <ac:chgData name="Bernard Hunt" userId="91bf9e58-3de6-438b-a881-52a86d7c1424" providerId="ADAL" clId="{607DFA3B-D945-4945-A0A9-88E4327473A4}" dt="2023-02-14T10:48:25.861" v="1" actId="20577"/>
          <ac:spMkLst>
            <pc:docMk/>
            <pc:sldMk cId="759140319" sldId="276"/>
            <ac:spMk id="8" creationId="{D56BD7F5-3107-2484-0E05-BF80FAC56E2D}"/>
          </ac:spMkLst>
        </pc:spChg>
      </pc:sldChg>
    </pc:docChg>
  </pc:docChgLst>
  <pc:docChgLst>
    <pc:chgData name="Bernard Hunt" userId="91bf9e58-3de6-438b-a881-52a86d7c1424" providerId="ADAL" clId="{75F41944-9093-408D-8411-671B8CA91E20}"/>
    <pc:docChg chg="modSld">
      <pc:chgData name="Bernard Hunt" userId="91bf9e58-3de6-438b-a881-52a86d7c1424" providerId="ADAL" clId="{75F41944-9093-408D-8411-671B8CA91E20}" dt="2023-02-13T22:12:24.766" v="19" actId="20577"/>
      <pc:docMkLst>
        <pc:docMk/>
      </pc:docMkLst>
      <pc:sldChg chg="modSp mod">
        <pc:chgData name="Bernard Hunt" userId="91bf9e58-3de6-438b-a881-52a86d7c1424" providerId="ADAL" clId="{75F41944-9093-408D-8411-671B8CA91E20}" dt="2023-02-13T22:11:37.788" v="15" actId="20577"/>
        <pc:sldMkLst>
          <pc:docMk/>
          <pc:sldMk cId="759140319" sldId="276"/>
        </pc:sldMkLst>
        <pc:spChg chg="mod">
          <ac:chgData name="Bernard Hunt" userId="91bf9e58-3de6-438b-a881-52a86d7c1424" providerId="ADAL" clId="{75F41944-9093-408D-8411-671B8CA91E20}" dt="2023-02-13T22:11:37.788" v="15" actId="20577"/>
          <ac:spMkLst>
            <pc:docMk/>
            <pc:sldMk cId="759140319" sldId="276"/>
            <ac:spMk id="4" creationId="{335F98CF-D334-04C5-2229-838687948B1F}"/>
          </ac:spMkLst>
        </pc:spChg>
        <pc:spChg chg="mod">
          <ac:chgData name="Bernard Hunt" userId="91bf9e58-3de6-438b-a881-52a86d7c1424" providerId="ADAL" clId="{75F41944-9093-408D-8411-671B8CA91E20}" dt="2023-02-13T22:10:04.224" v="1" actId="20577"/>
          <ac:spMkLst>
            <pc:docMk/>
            <pc:sldMk cId="759140319" sldId="276"/>
            <ac:spMk id="8" creationId="{D56BD7F5-3107-2484-0E05-BF80FAC56E2D}"/>
          </ac:spMkLst>
        </pc:spChg>
        <pc:spChg chg="mod">
          <ac:chgData name="Bernard Hunt" userId="91bf9e58-3de6-438b-a881-52a86d7c1424" providerId="ADAL" clId="{75F41944-9093-408D-8411-671B8CA91E20}" dt="2023-02-13T22:11:32.158" v="2" actId="6549"/>
          <ac:spMkLst>
            <pc:docMk/>
            <pc:sldMk cId="759140319" sldId="276"/>
            <ac:spMk id="10" creationId="{73C9BA11-4759-4402-D84C-4B13AF78DAD8}"/>
          </ac:spMkLst>
        </pc:spChg>
      </pc:sldChg>
      <pc:sldChg chg="modSp mod">
        <pc:chgData name="Bernard Hunt" userId="91bf9e58-3de6-438b-a881-52a86d7c1424" providerId="ADAL" clId="{75F41944-9093-408D-8411-671B8CA91E20}" dt="2023-02-13T22:12:24.766" v="19" actId="20577"/>
        <pc:sldMkLst>
          <pc:docMk/>
          <pc:sldMk cId="3617502797" sldId="279"/>
        </pc:sldMkLst>
        <pc:spChg chg="mod">
          <ac:chgData name="Bernard Hunt" userId="91bf9e58-3de6-438b-a881-52a86d7c1424" providerId="ADAL" clId="{75F41944-9093-408D-8411-671B8CA91E20}" dt="2023-02-13T22:12:17.578" v="18" actId="20577"/>
          <ac:spMkLst>
            <pc:docMk/>
            <pc:sldMk cId="3617502797" sldId="279"/>
            <ac:spMk id="2" creationId="{8820091B-6F5F-E5AF-3520-DDBFAAF0AB57}"/>
          </ac:spMkLst>
        </pc:spChg>
        <pc:spChg chg="mod">
          <ac:chgData name="Bernard Hunt" userId="91bf9e58-3de6-438b-a881-52a86d7c1424" providerId="ADAL" clId="{75F41944-9093-408D-8411-671B8CA91E20}" dt="2023-02-13T22:12:24.766" v="19" actId="20577"/>
          <ac:spMkLst>
            <pc:docMk/>
            <pc:sldMk cId="3617502797" sldId="279"/>
            <ac:spMk id="3" creationId="{BB16CDFA-A5A5-1F6E-C9B7-4AC0895EF0BB}"/>
          </ac:spMkLst>
        </pc:spChg>
      </pc:sldChg>
    </pc:docChg>
  </pc:docChgLst>
  <pc:docChgLst>
    <pc:chgData name="Kikuzuki, Tatsuya (FEPS Faculty Admin)" userId="4655a554-4c1d-4283-88b1-6a5027362571" providerId="ADAL" clId="{2748E84D-608A-4264-A894-4886AC314276}"/>
    <pc:docChg chg="undo custSel addSld delSld modSld sldOrd">
      <pc:chgData name="Kikuzuki, Tatsuya (FEPS Faculty Admin)" userId="4655a554-4c1d-4283-88b1-6a5027362571" providerId="ADAL" clId="{2748E84D-608A-4264-A894-4886AC314276}" dt="2023-08-14T16:07:22.190" v="3440" actId="1076"/>
      <pc:docMkLst>
        <pc:docMk/>
      </pc:docMkLst>
      <pc:sldChg chg="addSp delSp modSp mod">
        <pc:chgData name="Kikuzuki, Tatsuya (FEPS Faculty Admin)" userId="4655a554-4c1d-4283-88b1-6a5027362571" providerId="ADAL" clId="{2748E84D-608A-4264-A894-4886AC314276}" dt="2023-08-14T11:55:55.551" v="1247" actId="20577"/>
        <pc:sldMkLst>
          <pc:docMk/>
          <pc:sldMk cId="3577379855" sldId="271"/>
        </pc:sldMkLst>
        <pc:spChg chg="mod">
          <ac:chgData name="Kikuzuki, Tatsuya (FEPS Faculty Admin)" userId="4655a554-4c1d-4283-88b1-6a5027362571" providerId="ADAL" clId="{2748E84D-608A-4264-A894-4886AC314276}" dt="2023-08-14T11:55:55.551" v="1247" actId="20577"/>
          <ac:spMkLst>
            <pc:docMk/>
            <pc:sldMk cId="3577379855" sldId="271"/>
            <ac:spMk id="2" creationId="{067D7900-11F2-0DBC-827B-1ECC80B6A089}"/>
          </ac:spMkLst>
        </pc:spChg>
        <pc:spChg chg="del">
          <ac:chgData name="Kikuzuki, Tatsuya (FEPS Faculty Admin)" userId="4655a554-4c1d-4283-88b1-6a5027362571" providerId="ADAL" clId="{2748E84D-608A-4264-A894-4886AC314276}" dt="2023-08-14T11:55:36.106" v="1214" actId="478"/>
          <ac:spMkLst>
            <pc:docMk/>
            <pc:sldMk cId="3577379855" sldId="271"/>
            <ac:spMk id="3" creationId="{E69ACECB-D391-CCF7-360A-5F59493EE51B}"/>
          </ac:spMkLst>
        </pc:spChg>
        <pc:spChg chg="add mod">
          <ac:chgData name="Kikuzuki, Tatsuya (FEPS Faculty Admin)" userId="4655a554-4c1d-4283-88b1-6a5027362571" providerId="ADAL" clId="{2748E84D-608A-4264-A894-4886AC314276}" dt="2023-08-14T11:55:36.106" v="1214" actId="478"/>
          <ac:spMkLst>
            <pc:docMk/>
            <pc:sldMk cId="3577379855" sldId="271"/>
            <ac:spMk id="5" creationId="{507D3612-E369-9536-178E-B7A6CDB88517}"/>
          </ac:spMkLst>
        </pc:spChg>
      </pc:sldChg>
      <pc:sldChg chg="del">
        <pc:chgData name="Kikuzuki, Tatsuya (FEPS Faculty Admin)" userId="4655a554-4c1d-4283-88b1-6a5027362571" providerId="ADAL" clId="{2748E84D-608A-4264-A894-4886AC314276}" dt="2023-08-14T11:57:39.379" v="1297" actId="47"/>
        <pc:sldMkLst>
          <pc:docMk/>
          <pc:sldMk cId="998440414" sldId="274"/>
        </pc:sldMkLst>
      </pc:sldChg>
      <pc:sldChg chg="del">
        <pc:chgData name="Kikuzuki, Tatsuya (FEPS Faculty Admin)" userId="4655a554-4c1d-4283-88b1-6a5027362571" providerId="ADAL" clId="{2748E84D-608A-4264-A894-4886AC314276}" dt="2023-08-14T11:57:39.379" v="1297" actId="47"/>
        <pc:sldMkLst>
          <pc:docMk/>
          <pc:sldMk cId="759140319" sldId="276"/>
        </pc:sldMkLst>
      </pc:sldChg>
      <pc:sldChg chg="del">
        <pc:chgData name="Kikuzuki, Tatsuya (FEPS Faculty Admin)" userId="4655a554-4c1d-4283-88b1-6a5027362571" providerId="ADAL" clId="{2748E84D-608A-4264-A894-4886AC314276}" dt="2023-08-14T11:57:39.379" v="1297" actId="47"/>
        <pc:sldMkLst>
          <pc:docMk/>
          <pc:sldMk cId="3617502797" sldId="279"/>
        </pc:sldMkLst>
      </pc:sldChg>
      <pc:sldChg chg="addSp delSp modSp new mod ord">
        <pc:chgData name="Kikuzuki, Tatsuya (FEPS Faculty Admin)" userId="4655a554-4c1d-4283-88b1-6a5027362571" providerId="ADAL" clId="{2748E84D-608A-4264-A894-4886AC314276}" dt="2023-08-14T16:07:22.190" v="3440" actId="1076"/>
        <pc:sldMkLst>
          <pc:docMk/>
          <pc:sldMk cId="1376313679" sldId="280"/>
        </pc:sldMkLst>
        <pc:spChg chg="del">
          <ac:chgData name="Kikuzuki, Tatsuya (FEPS Faculty Admin)" userId="4655a554-4c1d-4283-88b1-6a5027362571" providerId="ADAL" clId="{2748E84D-608A-4264-A894-4886AC314276}" dt="2023-08-14T10:18:24.337" v="1" actId="478"/>
          <ac:spMkLst>
            <pc:docMk/>
            <pc:sldMk cId="1376313679" sldId="280"/>
            <ac:spMk id="2" creationId="{0F6E52B1-77D8-01FB-7D20-FF07E3EE885B}"/>
          </ac:spMkLst>
        </pc:spChg>
        <pc:spChg chg="add mod">
          <ac:chgData name="Kikuzuki, Tatsuya (FEPS Faculty Admin)" userId="4655a554-4c1d-4283-88b1-6a5027362571" providerId="ADAL" clId="{2748E84D-608A-4264-A894-4886AC314276}" dt="2023-08-14T16:07:22.190" v="3440" actId="1076"/>
          <ac:spMkLst>
            <pc:docMk/>
            <pc:sldMk cId="1376313679" sldId="280"/>
            <ac:spMk id="2" creationId="{D1575518-CB35-D1A5-C44E-3FB0A311D051}"/>
          </ac:spMkLst>
        </pc:spChg>
        <pc:spChg chg="del">
          <ac:chgData name="Kikuzuki, Tatsuya (FEPS Faculty Admin)" userId="4655a554-4c1d-4283-88b1-6a5027362571" providerId="ADAL" clId="{2748E84D-608A-4264-A894-4886AC314276}" dt="2023-08-14T10:18:24.337" v="1" actId="478"/>
          <ac:spMkLst>
            <pc:docMk/>
            <pc:sldMk cId="1376313679" sldId="280"/>
            <ac:spMk id="3" creationId="{46300A14-A1A1-853C-8F72-5A77FEFCCE35}"/>
          </ac:spMkLst>
        </pc:spChg>
        <pc:spChg chg="add mod">
          <ac:chgData name="Kikuzuki, Tatsuya (FEPS Faculty Admin)" userId="4655a554-4c1d-4283-88b1-6a5027362571" providerId="ADAL" clId="{2748E84D-608A-4264-A894-4886AC314276}" dt="2023-08-14T16:07:22.190" v="3440" actId="1076"/>
          <ac:spMkLst>
            <pc:docMk/>
            <pc:sldMk cId="1376313679" sldId="280"/>
            <ac:spMk id="3" creationId="{67A1841F-44A2-ADEB-9D42-A7644774C393}"/>
          </ac:spMkLst>
        </pc:spChg>
        <pc:spChg chg="add mod">
          <ac:chgData name="Kikuzuki, Tatsuya (FEPS Faculty Admin)" userId="4655a554-4c1d-4283-88b1-6a5027362571" providerId="ADAL" clId="{2748E84D-608A-4264-A894-4886AC314276}" dt="2023-08-14T16:07:22.190" v="3440" actId="1076"/>
          <ac:spMkLst>
            <pc:docMk/>
            <pc:sldMk cId="1376313679" sldId="280"/>
            <ac:spMk id="4" creationId="{68DB6FA5-C03B-AB38-7AB1-2B7F327D25D4}"/>
          </ac:spMkLst>
        </pc:spChg>
        <pc:spChg chg="del">
          <ac:chgData name="Kikuzuki, Tatsuya (FEPS Faculty Admin)" userId="4655a554-4c1d-4283-88b1-6a5027362571" providerId="ADAL" clId="{2748E84D-608A-4264-A894-4886AC314276}" dt="2023-08-14T10:18:24.337" v="1" actId="478"/>
          <ac:spMkLst>
            <pc:docMk/>
            <pc:sldMk cId="1376313679" sldId="280"/>
            <ac:spMk id="4" creationId="{DF7ACA60-57A4-C6A9-1164-59AA89A90AC8}"/>
          </ac:spMkLst>
        </pc:spChg>
        <pc:spChg chg="del">
          <ac:chgData name="Kikuzuki, Tatsuya (FEPS Faculty Admin)" userId="4655a554-4c1d-4283-88b1-6a5027362571" providerId="ADAL" clId="{2748E84D-608A-4264-A894-4886AC314276}" dt="2023-08-14T10:18:24.337" v="1" actId="478"/>
          <ac:spMkLst>
            <pc:docMk/>
            <pc:sldMk cId="1376313679" sldId="280"/>
            <ac:spMk id="5" creationId="{6A9BFFEE-02FB-BCA3-F263-A8FD126F510D}"/>
          </ac:spMkLst>
        </pc:spChg>
        <pc:spChg chg="add mod">
          <ac:chgData name="Kikuzuki, Tatsuya (FEPS Faculty Admin)" userId="4655a554-4c1d-4283-88b1-6a5027362571" providerId="ADAL" clId="{2748E84D-608A-4264-A894-4886AC314276}" dt="2023-08-14T16:07:22.190" v="3440" actId="1076"/>
          <ac:spMkLst>
            <pc:docMk/>
            <pc:sldMk cId="1376313679" sldId="280"/>
            <ac:spMk id="5" creationId="{A25BF71A-C0EB-E5F0-AC6F-2ADC82CBE8A0}"/>
          </ac:spMkLst>
        </pc:spChg>
        <pc:spChg chg="mod">
          <ac:chgData name="Kikuzuki, Tatsuya (FEPS Faculty Admin)" userId="4655a554-4c1d-4283-88b1-6a5027362571" providerId="ADAL" clId="{2748E84D-608A-4264-A894-4886AC314276}" dt="2023-08-14T11:56:06.350" v="1257" actId="20577"/>
          <ac:spMkLst>
            <pc:docMk/>
            <pc:sldMk cId="1376313679" sldId="280"/>
            <ac:spMk id="6" creationId="{DB070611-ED86-5FEF-5E0C-8C7C33388AF7}"/>
          </ac:spMkLst>
        </pc:spChg>
        <pc:spChg chg="add mod">
          <ac:chgData name="Kikuzuki, Tatsuya (FEPS Faculty Admin)" userId="4655a554-4c1d-4283-88b1-6a5027362571" providerId="ADAL" clId="{2748E84D-608A-4264-A894-4886AC314276}" dt="2023-08-14T11:24:26.014" v="682" actId="1076"/>
          <ac:spMkLst>
            <pc:docMk/>
            <pc:sldMk cId="1376313679" sldId="280"/>
            <ac:spMk id="9" creationId="{D6A679D3-FB51-D67F-1AE6-1B2BAFAC4435}"/>
          </ac:spMkLst>
        </pc:spChg>
        <pc:spChg chg="add del">
          <ac:chgData name="Kikuzuki, Tatsuya (FEPS Faculty Admin)" userId="4655a554-4c1d-4283-88b1-6a5027362571" providerId="ADAL" clId="{2748E84D-608A-4264-A894-4886AC314276}" dt="2023-08-14T10:20:04.981" v="13" actId="478"/>
          <ac:spMkLst>
            <pc:docMk/>
            <pc:sldMk cId="1376313679" sldId="280"/>
            <ac:spMk id="10" creationId="{5ABB6E5B-8B79-FA43-D8E8-080BFD05910A}"/>
          </ac:spMkLst>
        </pc:spChg>
        <pc:spChg chg="add mod">
          <ac:chgData name="Kikuzuki, Tatsuya (FEPS Faculty Admin)" userId="4655a554-4c1d-4283-88b1-6a5027362571" providerId="ADAL" clId="{2748E84D-608A-4264-A894-4886AC314276}" dt="2023-08-14T16:07:22.190" v="3440" actId="1076"/>
          <ac:spMkLst>
            <pc:docMk/>
            <pc:sldMk cId="1376313679" sldId="280"/>
            <ac:spMk id="10" creationId="{F84BE8ED-4307-91C3-2F27-CE8CEB2FB6C0}"/>
          </ac:spMkLst>
        </pc:spChg>
        <pc:spChg chg="add mod">
          <ac:chgData name="Kikuzuki, Tatsuya (FEPS Faculty Admin)" userId="4655a554-4c1d-4283-88b1-6a5027362571" providerId="ADAL" clId="{2748E84D-608A-4264-A894-4886AC314276}" dt="2023-08-14T11:24:26.014" v="682" actId="1076"/>
          <ac:spMkLst>
            <pc:docMk/>
            <pc:sldMk cId="1376313679" sldId="280"/>
            <ac:spMk id="11" creationId="{2BFB0FD0-86E5-B66B-AED8-D202BF3CE79A}"/>
          </ac:spMkLst>
        </pc:spChg>
        <pc:spChg chg="add mod">
          <ac:chgData name="Kikuzuki, Tatsuya (FEPS Faculty Admin)" userId="4655a554-4c1d-4283-88b1-6a5027362571" providerId="ADAL" clId="{2748E84D-608A-4264-A894-4886AC314276}" dt="2023-08-14T16:07:22.190" v="3440" actId="1076"/>
          <ac:spMkLst>
            <pc:docMk/>
            <pc:sldMk cId="1376313679" sldId="280"/>
            <ac:spMk id="14" creationId="{09633FBE-B398-AF1B-BE62-B038F68C6A28}"/>
          </ac:spMkLst>
        </pc:spChg>
        <pc:spChg chg="add mod">
          <ac:chgData name="Kikuzuki, Tatsuya (FEPS Faculty Admin)" userId="4655a554-4c1d-4283-88b1-6a5027362571" providerId="ADAL" clId="{2748E84D-608A-4264-A894-4886AC314276}" dt="2023-08-14T16:07:22.190" v="3440" actId="1076"/>
          <ac:spMkLst>
            <pc:docMk/>
            <pc:sldMk cId="1376313679" sldId="280"/>
            <ac:spMk id="15" creationId="{7D5552B4-6EC1-E2D3-5994-C8A1691CCF7F}"/>
          </ac:spMkLst>
        </pc:spChg>
        <pc:spChg chg="add mod">
          <ac:chgData name="Kikuzuki, Tatsuya (FEPS Faculty Admin)" userId="4655a554-4c1d-4283-88b1-6a5027362571" providerId="ADAL" clId="{2748E84D-608A-4264-A894-4886AC314276}" dt="2023-08-14T11:24:26.014" v="682" actId="1076"/>
          <ac:spMkLst>
            <pc:docMk/>
            <pc:sldMk cId="1376313679" sldId="280"/>
            <ac:spMk id="17" creationId="{0864DCD7-5D51-8AE3-A3CF-C51E6B16943D}"/>
          </ac:spMkLst>
        </pc:spChg>
        <pc:spChg chg="add mod">
          <ac:chgData name="Kikuzuki, Tatsuya (FEPS Faculty Admin)" userId="4655a554-4c1d-4283-88b1-6a5027362571" providerId="ADAL" clId="{2748E84D-608A-4264-A894-4886AC314276}" dt="2023-08-14T11:24:26.014" v="682" actId="1076"/>
          <ac:spMkLst>
            <pc:docMk/>
            <pc:sldMk cId="1376313679" sldId="280"/>
            <ac:spMk id="21" creationId="{1C3A8222-5FD5-6C3A-163F-3AF70E0965B3}"/>
          </ac:spMkLst>
        </pc:spChg>
        <pc:spChg chg="add mod">
          <ac:chgData name="Kikuzuki, Tatsuya (FEPS Faculty Admin)" userId="4655a554-4c1d-4283-88b1-6a5027362571" providerId="ADAL" clId="{2748E84D-608A-4264-A894-4886AC314276}" dt="2023-08-14T11:52:45.687" v="1190" actId="20578"/>
          <ac:spMkLst>
            <pc:docMk/>
            <pc:sldMk cId="1376313679" sldId="280"/>
            <ac:spMk id="22" creationId="{F39195F3-DF48-195F-D9DF-802583BD021F}"/>
          </ac:spMkLst>
        </pc:spChg>
        <pc:spChg chg="add mod">
          <ac:chgData name="Kikuzuki, Tatsuya (FEPS Faculty Admin)" userId="4655a554-4c1d-4283-88b1-6a5027362571" providerId="ADAL" clId="{2748E84D-608A-4264-A894-4886AC314276}" dt="2023-08-14T11:24:26.014" v="682" actId="1076"/>
          <ac:spMkLst>
            <pc:docMk/>
            <pc:sldMk cId="1376313679" sldId="280"/>
            <ac:spMk id="54" creationId="{CB906E2B-BF5C-05B3-6E50-3A0DB20D1B54}"/>
          </ac:spMkLst>
        </pc:spChg>
        <pc:spChg chg="add mod">
          <ac:chgData name="Kikuzuki, Tatsuya (FEPS Faculty Admin)" userId="4655a554-4c1d-4283-88b1-6a5027362571" providerId="ADAL" clId="{2748E84D-608A-4264-A894-4886AC314276}" dt="2023-08-14T10:30:55.417" v="137" actId="571"/>
          <ac:spMkLst>
            <pc:docMk/>
            <pc:sldMk cId="1376313679" sldId="280"/>
            <ac:spMk id="56" creationId="{5F8C00B5-AEE5-2B08-989A-6662E6900A60}"/>
          </ac:spMkLst>
        </pc:spChg>
        <pc:spChg chg="add mod">
          <ac:chgData name="Kikuzuki, Tatsuya (FEPS Faculty Admin)" userId="4655a554-4c1d-4283-88b1-6a5027362571" providerId="ADAL" clId="{2748E84D-608A-4264-A894-4886AC314276}" dt="2023-08-14T10:30:55.417" v="137" actId="571"/>
          <ac:spMkLst>
            <pc:docMk/>
            <pc:sldMk cId="1376313679" sldId="280"/>
            <ac:spMk id="57" creationId="{8BE9BE03-F51A-97E5-86CC-FB0DB58E7CB1}"/>
          </ac:spMkLst>
        </pc:spChg>
        <pc:spChg chg="add mod">
          <ac:chgData name="Kikuzuki, Tatsuya (FEPS Faculty Admin)" userId="4655a554-4c1d-4283-88b1-6a5027362571" providerId="ADAL" clId="{2748E84D-608A-4264-A894-4886AC314276}" dt="2023-08-14T11:02:41.654" v="346" actId="1076"/>
          <ac:spMkLst>
            <pc:docMk/>
            <pc:sldMk cId="1376313679" sldId="280"/>
            <ac:spMk id="61" creationId="{26280678-B199-DE32-4EB9-E08C83B6EDD6}"/>
          </ac:spMkLst>
        </pc:spChg>
        <pc:spChg chg="add del mod">
          <ac:chgData name="Kikuzuki, Tatsuya (FEPS Faculty Admin)" userId="4655a554-4c1d-4283-88b1-6a5027362571" providerId="ADAL" clId="{2748E84D-608A-4264-A894-4886AC314276}" dt="2023-08-14T11:17:34.017" v="495" actId="478"/>
          <ac:spMkLst>
            <pc:docMk/>
            <pc:sldMk cId="1376313679" sldId="280"/>
            <ac:spMk id="77" creationId="{E1CFAAC7-A8DC-1734-9B2A-1D1564C8ACF1}"/>
          </ac:spMkLst>
        </pc:spChg>
        <pc:spChg chg="add del mod">
          <ac:chgData name="Kikuzuki, Tatsuya (FEPS Faculty Admin)" userId="4655a554-4c1d-4283-88b1-6a5027362571" providerId="ADAL" clId="{2748E84D-608A-4264-A894-4886AC314276}" dt="2023-08-14T11:17:34.017" v="495" actId="478"/>
          <ac:spMkLst>
            <pc:docMk/>
            <pc:sldMk cId="1376313679" sldId="280"/>
            <ac:spMk id="79" creationId="{4770255C-C95E-6DBA-F7B2-7C7E28E8FEA8}"/>
          </ac:spMkLst>
        </pc:spChg>
        <pc:spChg chg="add del mod">
          <ac:chgData name="Kikuzuki, Tatsuya (FEPS Faculty Admin)" userId="4655a554-4c1d-4283-88b1-6a5027362571" providerId="ADAL" clId="{2748E84D-608A-4264-A894-4886AC314276}" dt="2023-08-14T11:19:55.905" v="602" actId="478"/>
          <ac:spMkLst>
            <pc:docMk/>
            <pc:sldMk cId="1376313679" sldId="280"/>
            <ac:spMk id="81" creationId="{59DAB2DE-6588-157C-E5D1-406318C74549}"/>
          </ac:spMkLst>
        </pc:spChg>
        <pc:spChg chg="add del mod">
          <ac:chgData name="Kikuzuki, Tatsuya (FEPS Faculty Admin)" userId="4655a554-4c1d-4283-88b1-6a5027362571" providerId="ADAL" clId="{2748E84D-608A-4264-A894-4886AC314276}" dt="2023-08-14T11:24:38.082" v="685" actId="478"/>
          <ac:spMkLst>
            <pc:docMk/>
            <pc:sldMk cId="1376313679" sldId="280"/>
            <ac:spMk id="83" creationId="{9001E92F-FB08-4DC5-5CDC-7BC4AE14874E}"/>
          </ac:spMkLst>
        </pc:spChg>
        <pc:spChg chg="add del mod">
          <ac:chgData name="Kikuzuki, Tatsuya (FEPS Faculty Admin)" userId="4655a554-4c1d-4283-88b1-6a5027362571" providerId="ADAL" clId="{2748E84D-608A-4264-A894-4886AC314276}" dt="2023-08-14T11:05:09.685" v="384" actId="478"/>
          <ac:spMkLst>
            <pc:docMk/>
            <pc:sldMk cId="1376313679" sldId="280"/>
            <ac:spMk id="85" creationId="{DCEBC3F8-B08E-DBF1-B166-24D7C5E3CBC2}"/>
          </ac:spMkLst>
        </pc:spChg>
        <pc:spChg chg="add mod">
          <ac:chgData name="Kikuzuki, Tatsuya (FEPS Faculty Admin)" userId="4655a554-4c1d-4283-88b1-6a5027362571" providerId="ADAL" clId="{2748E84D-608A-4264-A894-4886AC314276}" dt="2023-08-14T11:24:26.014" v="682" actId="1076"/>
          <ac:spMkLst>
            <pc:docMk/>
            <pc:sldMk cId="1376313679" sldId="280"/>
            <ac:spMk id="96" creationId="{051C4B48-EA00-79FF-AF81-941B094DAEC5}"/>
          </ac:spMkLst>
        </pc:spChg>
        <pc:spChg chg="add mod">
          <ac:chgData name="Kikuzuki, Tatsuya (FEPS Faculty Admin)" userId="4655a554-4c1d-4283-88b1-6a5027362571" providerId="ADAL" clId="{2748E84D-608A-4264-A894-4886AC314276}" dt="2023-08-14T11:24:26.014" v="682" actId="1076"/>
          <ac:spMkLst>
            <pc:docMk/>
            <pc:sldMk cId="1376313679" sldId="280"/>
            <ac:spMk id="109" creationId="{51ED3569-3025-4F39-FF21-C393FECE4471}"/>
          </ac:spMkLst>
        </pc:spChg>
        <pc:spChg chg="add mod">
          <ac:chgData name="Kikuzuki, Tatsuya (FEPS Faculty Admin)" userId="4655a554-4c1d-4283-88b1-6a5027362571" providerId="ADAL" clId="{2748E84D-608A-4264-A894-4886AC314276}" dt="2023-08-14T11:24:26.014" v="682" actId="1076"/>
          <ac:spMkLst>
            <pc:docMk/>
            <pc:sldMk cId="1376313679" sldId="280"/>
            <ac:spMk id="123" creationId="{2C422190-5F00-8977-F5AE-DDD81CF0D0BA}"/>
          </ac:spMkLst>
        </pc:spChg>
        <pc:spChg chg="add mod">
          <ac:chgData name="Kikuzuki, Tatsuya (FEPS Faculty Admin)" userId="4655a554-4c1d-4283-88b1-6a5027362571" providerId="ADAL" clId="{2748E84D-608A-4264-A894-4886AC314276}" dt="2023-08-14T11:24:26.014" v="682" actId="1076"/>
          <ac:spMkLst>
            <pc:docMk/>
            <pc:sldMk cId="1376313679" sldId="280"/>
            <ac:spMk id="133" creationId="{FE9532D1-FCFA-882E-91D8-EC7B97BFA381}"/>
          </ac:spMkLst>
        </pc:spChg>
        <pc:spChg chg="add mod">
          <ac:chgData name="Kikuzuki, Tatsuya (FEPS Faculty Admin)" userId="4655a554-4c1d-4283-88b1-6a5027362571" providerId="ADAL" clId="{2748E84D-608A-4264-A894-4886AC314276}" dt="2023-08-14T11:35:39.415" v="906" actId="207"/>
          <ac:spMkLst>
            <pc:docMk/>
            <pc:sldMk cId="1376313679" sldId="280"/>
            <ac:spMk id="164" creationId="{6BAB1F72-AD7C-559C-F5D7-CE50EBA6D250}"/>
          </ac:spMkLst>
        </pc:spChg>
        <pc:spChg chg="add mod">
          <ac:chgData name="Kikuzuki, Tatsuya (FEPS Faculty Admin)" userId="4655a554-4c1d-4283-88b1-6a5027362571" providerId="ADAL" clId="{2748E84D-608A-4264-A894-4886AC314276}" dt="2023-08-14T11:35:39.415" v="906" actId="207"/>
          <ac:spMkLst>
            <pc:docMk/>
            <pc:sldMk cId="1376313679" sldId="280"/>
            <ac:spMk id="165" creationId="{A1FB7FA5-279E-EC46-4E96-4F79B3ED3088}"/>
          </ac:spMkLst>
        </pc:spChg>
        <pc:spChg chg="add mod">
          <ac:chgData name="Kikuzuki, Tatsuya (FEPS Faculty Admin)" userId="4655a554-4c1d-4283-88b1-6a5027362571" providerId="ADAL" clId="{2748E84D-608A-4264-A894-4886AC314276}" dt="2023-08-14T11:35:39.415" v="906" actId="207"/>
          <ac:spMkLst>
            <pc:docMk/>
            <pc:sldMk cId="1376313679" sldId="280"/>
            <ac:spMk id="166" creationId="{485AB7DC-2822-A862-D808-C72B45416D1E}"/>
          </ac:spMkLst>
        </pc:spChg>
        <pc:spChg chg="add mod">
          <ac:chgData name="Kikuzuki, Tatsuya (FEPS Faculty Admin)" userId="4655a554-4c1d-4283-88b1-6a5027362571" providerId="ADAL" clId="{2748E84D-608A-4264-A894-4886AC314276}" dt="2023-08-14T11:35:39.415" v="906" actId="207"/>
          <ac:spMkLst>
            <pc:docMk/>
            <pc:sldMk cId="1376313679" sldId="280"/>
            <ac:spMk id="167" creationId="{4B443DCA-B947-5793-23DC-DA72D866CFC9}"/>
          </ac:spMkLst>
        </pc:spChg>
        <pc:spChg chg="add mod">
          <ac:chgData name="Kikuzuki, Tatsuya (FEPS Faculty Admin)" userId="4655a554-4c1d-4283-88b1-6a5027362571" providerId="ADAL" clId="{2748E84D-608A-4264-A894-4886AC314276}" dt="2023-08-14T11:35:39.415" v="906" actId="207"/>
          <ac:spMkLst>
            <pc:docMk/>
            <pc:sldMk cId="1376313679" sldId="280"/>
            <ac:spMk id="168" creationId="{DB2C9243-365A-343E-4F57-344C9885E2CF}"/>
          </ac:spMkLst>
        </pc:spChg>
        <pc:spChg chg="add mod">
          <ac:chgData name="Kikuzuki, Tatsuya (FEPS Faculty Admin)" userId="4655a554-4c1d-4283-88b1-6a5027362571" providerId="ADAL" clId="{2748E84D-608A-4264-A894-4886AC314276}" dt="2023-08-14T11:35:39.415" v="906" actId="207"/>
          <ac:spMkLst>
            <pc:docMk/>
            <pc:sldMk cId="1376313679" sldId="280"/>
            <ac:spMk id="169" creationId="{734F07EC-BE1F-1B3E-9480-7E9B3DEA5740}"/>
          </ac:spMkLst>
        </pc:spChg>
        <pc:spChg chg="add mod">
          <ac:chgData name="Kikuzuki, Tatsuya (FEPS Faculty Admin)" userId="4655a554-4c1d-4283-88b1-6a5027362571" providerId="ADAL" clId="{2748E84D-608A-4264-A894-4886AC314276}" dt="2023-08-14T11:35:39.415" v="906" actId="207"/>
          <ac:spMkLst>
            <pc:docMk/>
            <pc:sldMk cId="1376313679" sldId="280"/>
            <ac:spMk id="170" creationId="{F638A129-CCA9-621A-A26E-FE0F91E152E7}"/>
          </ac:spMkLst>
        </pc:spChg>
        <pc:spChg chg="add mod">
          <ac:chgData name="Kikuzuki, Tatsuya (FEPS Faculty Admin)" userId="4655a554-4c1d-4283-88b1-6a5027362571" providerId="ADAL" clId="{2748E84D-608A-4264-A894-4886AC314276}" dt="2023-08-14T11:35:39.415" v="906" actId="207"/>
          <ac:spMkLst>
            <pc:docMk/>
            <pc:sldMk cId="1376313679" sldId="280"/>
            <ac:spMk id="171" creationId="{5723FBC4-45BC-D966-F733-69CB7E6CE402}"/>
          </ac:spMkLst>
        </pc:spChg>
        <pc:spChg chg="add del mod">
          <ac:chgData name="Kikuzuki, Tatsuya (FEPS Faculty Admin)" userId="4655a554-4c1d-4283-88b1-6a5027362571" providerId="ADAL" clId="{2748E84D-608A-4264-A894-4886AC314276}" dt="2023-08-14T11:24:38.082" v="685" actId="478"/>
          <ac:spMkLst>
            <pc:docMk/>
            <pc:sldMk cId="1376313679" sldId="280"/>
            <ac:spMk id="174" creationId="{31693C97-2E92-FF8F-CA70-EAE171651542}"/>
          </ac:spMkLst>
        </pc:spChg>
        <pc:spChg chg="add del mod">
          <ac:chgData name="Kikuzuki, Tatsuya (FEPS Faculty Admin)" userId="4655a554-4c1d-4283-88b1-6a5027362571" providerId="ADAL" clId="{2748E84D-608A-4264-A894-4886AC314276}" dt="2023-08-14T11:24:38.082" v="685" actId="478"/>
          <ac:spMkLst>
            <pc:docMk/>
            <pc:sldMk cId="1376313679" sldId="280"/>
            <ac:spMk id="177" creationId="{C0F4D38D-AF13-035C-97F9-D98A62BB4DA5}"/>
          </ac:spMkLst>
        </pc:spChg>
        <pc:spChg chg="add del mod">
          <ac:chgData name="Kikuzuki, Tatsuya (FEPS Faculty Admin)" userId="4655a554-4c1d-4283-88b1-6a5027362571" providerId="ADAL" clId="{2748E84D-608A-4264-A894-4886AC314276}" dt="2023-08-14T11:24:38.082" v="685" actId="478"/>
          <ac:spMkLst>
            <pc:docMk/>
            <pc:sldMk cId="1376313679" sldId="280"/>
            <ac:spMk id="185" creationId="{6D1F202B-F39C-7A76-0031-41881B034772}"/>
          </ac:spMkLst>
        </pc:spChg>
        <pc:spChg chg="add del mod">
          <ac:chgData name="Kikuzuki, Tatsuya (FEPS Faculty Admin)" userId="4655a554-4c1d-4283-88b1-6a5027362571" providerId="ADAL" clId="{2748E84D-608A-4264-A894-4886AC314276}" dt="2023-08-14T11:24:38.082" v="685" actId="478"/>
          <ac:spMkLst>
            <pc:docMk/>
            <pc:sldMk cId="1376313679" sldId="280"/>
            <ac:spMk id="186" creationId="{5C645E72-FE5B-89AA-ED63-0C300D6545D7}"/>
          </ac:spMkLst>
        </pc:spChg>
        <pc:spChg chg="add del mod">
          <ac:chgData name="Kikuzuki, Tatsuya (FEPS Faculty Admin)" userId="4655a554-4c1d-4283-88b1-6a5027362571" providerId="ADAL" clId="{2748E84D-608A-4264-A894-4886AC314276}" dt="2023-08-14T11:24:38.082" v="685" actId="478"/>
          <ac:spMkLst>
            <pc:docMk/>
            <pc:sldMk cId="1376313679" sldId="280"/>
            <ac:spMk id="188" creationId="{EB5B0C30-A07D-7AF5-8299-906FF82077BB}"/>
          </ac:spMkLst>
        </pc:spChg>
        <pc:spChg chg="add del mod">
          <ac:chgData name="Kikuzuki, Tatsuya (FEPS Faculty Admin)" userId="4655a554-4c1d-4283-88b1-6a5027362571" providerId="ADAL" clId="{2748E84D-608A-4264-A894-4886AC314276}" dt="2023-08-14T11:24:38.082" v="685" actId="478"/>
          <ac:spMkLst>
            <pc:docMk/>
            <pc:sldMk cId="1376313679" sldId="280"/>
            <ac:spMk id="205" creationId="{ED269E84-AC8E-C117-9AAC-91932F081A68}"/>
          </ac:spMkLst>
        </pc:spChg>
        <pc:spChg chg="add del mod">
          <ac:chgData name="Kikuzuki, Tatsuya (FEPS Faculty Admin)" userId="4655a554-4c1d-4283-88b1-6a5027362571" providerId="ADAL" clId="{2748E84D-608A-4264-A894-4886AC314276}" dt="2023-08-14T11:24:38.082" v="685" actId="478"/>
          <ac:spMkLst>
            <pc:docMk/>
            <pc:sldMk cId="1376313679" sldId="280"/>
            <ac:spMk id="207" creationId="{8AC25682-CFF9-EF0A-3B78-F7188EC97B41}"/>
          </ac:spMkLst>
        </pc:spChg>
        <pc:spChg chg="add del mod">
          <ac:chgData name="Kikuzuki, Tatsuya (FEPS Faculty Admin)" userId="4655a554-4c1d-4283-88b1-6a5027362571" providerId="ADAL" clId="{2748E84D-608A-4264-A894-4886AC314276}" dt="2023-08-14T11:24:38.082" v="685" actId="478"/>
          <ac:spMkLst>
            <pc:docMk/>
            <pc:sldMk cId="1376313679" sldId="280"/>
            <ac:spMk id="208" creationId="{AAECA136-E08D-141D-C045-ABCF080C85CA}"/>
          </ac:spMkLst>
        </pc:spChg>
        <pc:spChg chg="add del mod">
          <ac:chgData name="Kikuzuki, Tatsuya (FEPS Faculty Admin)" userId="4655a554-4c1d-4283-88b1-6a5027362571" providerId="ADAL" clId="{2748E84D-608A-4264-A894-4886AC314276}" dt="2023-08-14T11:24:38.082" v="685" actId="478"/>
          <ac:spMkLst>
            <pc:docMk/>
            <pc:sldMk cId="1376313679" sldId="280"/>
            <ac:spMk id="227" creationId="{F6AC609F-5DF2-8958-A878-D8F21E43E49A}"/>
          </ac:spMkLst>
        </pc:spChg>
        <pc:spChg chg="add del mod">
          <ac:chgData name="Kikuzuki, Tatsuya (FEPS Faculty Admin)" userId="4655a554-4c1d-4283-88b1-6a5027362571" providerId="ADAL" clId="{2748E84D-608A-4264-A894-4886AC314276}" dt="2023-08-14T11:24:38.082" v="685" actId="478"/>
          <ac:spMkLst>
            <pc:docMk/>
            <pc:sldMk cId="1376313679" sldId="280"/>
            <ac:spMk id="241" creationId="{06B950AE-A2D6-FE20-91AC-B460F81491CD}"/>
          </ac:spMkLst>
        </pc:spChg>
        <pc:spChg chg="add del mod">
          <ac:chgData name="Kikuzuki, Tatsuya (FEPS Faculty Admin)" userId="4655a554-4c1d-4283-88b1-6a5027362571" providerId="ADAL" clId="{2748E84D-608A-4264-A894-4886AC314276}" dt="2023-08-14T16:07:09.619" v="3438" actId="478"/>
          <ac:spMkLst>
            <pc:docMk/>
            <pc:sldMk cId="1376313679" sldId="280"/>
            <ac:spMk id="248" creationId="{FD4E7FED-8DBD-14BF-2670-EB98E8F1CC3B}"/>
          </ac:spMkLst>
        </pc:spChg>
        <pc:spChg chg="add del mod">
          <ac:chgData name="Kikuzuki, Tatsuya (FEPS Faculty Admin)" userId="4655a554-4c1d-4283-88b1-6a5027362571" providerId="ADAL" clId="{2748E84D-608A-4264-A894-4886AC314276}" dt="2023-08-14T16:07:09.619" v="3438" actId="478"/>
          <ac:spMkLst>
            <pc:docMk/>
            <pc:sldMk cId="1376313679" sldId="280"/>
            <ac:spMk id="251" creationId="{F28FF2F8-02A1-9C51-9F43-ACB98F4338FE}"/>
          </ac:spMkLst>
        </pc:spChg>
        <pc:spChg chg="add del mod">
          <ac:chgData name="Kikuzuki, Tatsuya (FEPS Faculty Admin)" userId="4655a554-4c1d-4283-88b1-6a5027362571" providerId="ADAL" clId="{2748E84D-608A-4264-A894-4886AC314276}" dt="2023-08-14T16:07:09.619" v="3438" actId="478"/>
          <ac:spMkLst>
            <pc:docMk/>
            <pc:sldMk cId="1376313679" sldId="280"/>
            <ac:spMk id="252" creationId="{DB1B12E2-7F59-01FC-DC71-9DD32187DB5D}"/>
          </ac:spMkLst>
        </pc:spChg>
        <pc:cxnChg chg="add mod">
          <ac:chgData name="Kikuzuki, Tatsuya (FEPS Faculty Admin)" userId="4655a554-4c1d-4283-88b1-6a5027362571" providerId="ADAL" clId="{2748E84D-608A-4264-A894-4886AC314276}" dt="2023-08-14T16:07:22.190" v="3440" actId="1076"/>
          <ac:cxnSpMkLst>
            <pc:docMk/>
            <pc:sldMk cId="1376313679" sldId="280"/>
            <ac:cxnSpMk id="12" creationId="{0E00AAF7-4EB3-91B2-29B5-E1B29E6EB705}"/>
          </ac:cxnSpMkLst>
        </pc:cxnChg>
        <pc:cxnChg chg="add mod">
          <ac:chgData name="Kikuzuki, Tatsuya (FEPS Faculty Admin)" userId="4655a554-4c1d-4283-88b1-6a5027362571" providerId="ADAL" clId="{2748E84D-608A-4264-A894-4886AC314276}" dt="2023-08-14T16:07:22.190" v="3440" actId="1076"/>
          <ac:cxnSpMkLst>
            <pc:docMk/>
            <pc:sldMk cId="1376313679" sldId="280"/>
            <ac:cxnSpMk id="13" creationId="{36569A62-53FC-BD4F-978E-B7B11E36497D}"/>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3" creationId="{BCC9CEF4-8CFB-0B8E-157E-8F394B9AEB4C}"/>
          </ac:cxnSpMkLst>
        </pc:cxnChg>
        <pc:cxnChg chg="add del mod">
          <ac:chgData name="Kikuzuki, Tatsuya (FEPS Faculty Admin)" userId="4655a554-4c1d-4283-88b1-6a5027362571" providerId="ADAL" clId="{2748E84D-608A-4264-A894-4886AC314276}" dt="2023-08-14T10:20:46.502" v="27" actId="478"/>
          <ac:cxnSpMkLst>
            <pc:docMk/>
            <pc:sldMk cId="1376313679" sldId="280"/>
            <ac:cxnSpMk id="14" creationId="{64467CE8-DCD4-26F8-4DE3-6A0D4AD6D17F}"/>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25" creationId="{7DD46FCE-BFC3-9C23-7368-F2FD3EBCA77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26" creationId="{329B8E49-CA15-6718-937E-23C92E139C93}"/>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31" creationId="{1A7C37D4-A6EC-7CDC-8C8D-8D837A6D32D1}"/>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51" creationId="{162E5B2D-9763-1673-1BB7-3A17C517043F}"/>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02" creationId="{E38D99F1-318B-D01F-1727-E02AE869EF39}"/>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13" creationId="{9094E9A9-FE8A-BFF6-6C18-649D09D9D0C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26" creationId="{D0B04CC7-C670-DD58-7AEF-75C6404C1ED6}"/>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37" creationId="{3445E2CE-6282-5909-ABF0-CF8365FA111B}"/>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6" creationId="{BD388237-09AC-54E9-0402-57ECC28739A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7" creationId="{0519A5BD-CA6F-A8CF-A1C8-FBADE29E6A30}"/>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9" creationId="{F42BC09A-AAC7-39C6-C481-F5035E384660}"/>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61" creationId="{7CCD4EC8-8364-4457-41A1-55D08721F978}"/>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81" creationId="{AFE7CC4B-2817-207E-A0A4-A6421738A4E7}"/>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89" creationId="{E47A6147-D068-B33A-6911-04D05959F36A}"/>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97" creationId="{60F34872-0D62-9E5A-50CC-1BB453B98F8F}"/>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01" creationId="{721A89EA-1FE0-4001-60C7-DAFF75E030BA}"/>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09" creationId="{C3AEE330-80B5-A26E-F269-35259898102F}"/>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13" creationId="{3172FC98-5F4B-BA08-5950-C2A88F7E1ADB}"/>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28" creationId="{1822FAE7-7A01-58AF-3A53-4D60EFE997C0}"/>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43" creationId="{374D441E-1CD3-DB8E-7428-6F17474A395F}"/>
          </ac:cxnSpMkLst>
        </pc:cxnChg>
      </pc:sldChg>
      <pc:sldChg chg="addSp delSp modSp add del mod">
        <pc:chgData name="Kikuzuki, Tatsuya (FEPS Faculty Admin)" userId="4655a554-4c1d-4283-88b1-6a5027362571" providerId="ADAL" clId="{2748E84D-608A-4264-A894-4886AC314276}" dt="2023-08-14T11:53:41.792" v="1203" actId="47"/>
        <pc:sldMkLst>
          <pc:docMk/>
          <pc:sldMk cId="3999326127" sldId="281"/>
        </pc:sldMkLst>
        <pc:spChg chg="add mod">
          <ac:chgData name="Kikuzuki, Tatsuya (FEPS Faculty Admin)" userId="4655a554-4c1d-4283-88b1-6a5027362571" providerId="ADAL" clId="{2748E84D-608A-4264-A894-4886AC314276}" dt="2023-08-14T10:56:28.228" v="235" actId="6549"/>
          <ac:spMkLst>
            <pc:docMk/>
            <pc:sldMk cId="3999326127" sldId="281"/>
            <ac:spMk id="5" creationId="{0E0795F1-A11E-8916-4CF7-5D10804996AE}"/>
          </ac:spMkLst>
        </pc:spChg>
        <pc:spChg chg="mod">
          <ac:chgData name="Kikuzuki, Tatsuya (FEPS Faculty Admin)" userId="4655a554-4c1d-4283-88b1-6a5027362571" providerId="ADAL" clId="{2748E84D-608A-4264-A894-4886AC314276}" dt="2023-08-14T10:56:01.847" v="219"/>
          <ac:spMkLst>
            <pc:docMk/>
            <pc:sldMk cId="3999326127" sldId="281"/>
            <ac:spMk id="6" creationId="{DB070611-ED86-5FEF-5E0C-8C7C33388AF7}"/>
          </ac:spMkLst>
        </pc:spChg>
        <pc:spChg chg="mod">
          <ac:chgData name="Kikuzuki, Tatsuya (FEPS Faculty Admin)" userId="4655a554-4c1d-4283-88b1-6a5027362571" providerId="ADAL" clId="{2748E84D-608A-4264-A894-4886AC314276}" dt="2023-08-14T10:56:19.975" v="226" actId="20577"/>
          <ac:spMkLst>
            <pc:docMk/>
            <pc:sldMk cId="3999326127" sldId="281"/>
            <ac:spMk id="11" creationId="{2BFB0FD0-86E5-B66B-AED8-D202BF3CE79A}"/>
          </ac:spMkLst>
        </pc:spChg>
        <pc:spChg chg="del">
          <ac:chgData name="Kikuzuki, Tatsuya (FEPS Faculty Admin)" userId="4655a554-4c1d-4283-88b1-6a5027362571" providerId="ADAL" clId="{2748E84D-608A-4264-A894-4886AC314276}" dt="2023-08-14T10:56:31.523" v="237" actId="478"/>
          <ac:spMkLst>
            <pc:docMk/>
            <pc:sldMk cId="3999326127" sldId="281"/>
            <ac:spMk id="17" creationId="{0864DCD7-5D51-8AE3-A3CF-C51E6B16943D}"/>
          </ac:spMkLst>
        </pc:spChg>
        <pc:spChg chg="del">
          <ac:chgData name="Kikuzuki, Tatsuya (FEPS Faculty Admin)" userId="4655a554-4c1d-4283-88b1-6a5027362571" providerId="ADAL" clId="{2748E84D-608A-4264-A894-4886AC314276}" dt="2023-08-14T10:56:31.523" v="237" actId="478"/>
          <ac:spMkLst>
            <pc:docMk/>
            <pc:sldMk cId="3999326127" sldId="281"/>
            <ac:spMk id="21" creationId="{1C3A8222-5FD5-6C3A-163F-3AF70E0965B3}"/>
          </ac:spMkLst>
        </pc:spChg>
        <pc:spChg chg="del">
          <ac:chgData name="Kikuzuki, Tatsuya (FEPS Faculty Admin)" userId="4655a554-4c1d-4283-88b1-6a5027362571" providerId="ADAL" clId="{2748E84D-608A-4264-A894-4886AC314276}" dt="2023-08-14T10:56:31.523" v="237" actId="478"/>
          <ac:spMkLst>
            <pc:docMk/>
            <pc:sldMk cId="3999326127" sldId="281"/>
            <ac:spMk id="22" creationId="{F39195F3-DF48-195F-D9DF-802583BD021F}"/>
          </ac:spMkLst>
        </pc:spChg>
        <pc:spChg chg="del">
          <ac:chgData name="Kikuzuki, Tatsuya (FEPS Faculty Admin)" userId="4655a554-4c1d-4283-88b1-6a5027362571" providerId="ADAL" clId="{2748E84D-608A-4264-A894-4886AC314276}" dt="2023-08-14T10:56:29.320" v="236" actId="478"/>
          <ac:spMkLst>
            <pc:docMk/>
            <pc:sldMk cId="3999326127" sldId="281"/>
            <ac:spMk id="54" creationId="{CB906E2B-BF5C-05B3-6E50-3A0DB20D1B54}"/>
          </ac:spMkLst>
        </pc:spChg>
        <pc:spChg chg="del">
          <ac:chgData name="Kikuzuki, Tatsuya (FEPS Faculty Admin)" userId="4655a554-4c1d-4283-88b1-6a5027362571" providerId="ADAL" clId="{2748E84D-608A-4264-A894-4886AC314276}" dt="2023-08-14T10:55:49.228" v="215" actId="478"/>
          <ac:spMkLst>
            <pc:docMk/>
            <pc:sldMk cId="3999326127" sldId="281"/>
            <ac:spMk id="61" creationId="{26280678-B199-DE32-4EB9-E08C83B6EDD6}"/>
          </ac:spMkLst>
        </pc:spChg>
        <pc:cxnChg chg="mod">
          <ac:chgData name="Kikuzuki, Tatsuya (FEPS Faculty Admin)" userId="4655a554-4c1d-4283-88b1-6a5027362571" providerId="ADAL" clId="{2748E84D-608A-4264-A894-4886AC314276}" dt="2023-08-14T10:56:14.041" v="223" actId="14100"/>
          <ac:cxnSpMkLst>
            <pc:docMk/>
            <pc:sldMk cId="3999326127" sldId="281"/>
            <ac:cxnSpMk id="13" creationId="{BCC9CEF4-8CFB-0B8E-157E-8F394B9AEB4C}"/>
          </ac:cxnSpMkLst>
        </pc:cxnChg>
        <pc:cxnChg chg="mod">
          <ac:chgData name="Kikuzuki, Tatsuya (FEPS Faculty Admin)" userId="4655a554-4c1d-4283-88b1-6a5027362571" providerId="ADAL" clId="{2748E84D-608A-4264-A894-4886AC314276}" dt="2023-08-14T10:56:31.523" v="237" actId="478"/>
          <ac:cxnSpMkLst>
            <pc:docMk/>
            <pc:sldMk cId="3999326127" sldId="281"/>
            <ac:cxnSpMk id="25" creationId="{7DD46FCE-BFC3-9C23-7368-F2FD3EBCA775}"/>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26" creationId="{329B8E49-CA15-6718-937E-23C92E139C93}"/>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31" creationId="{1A7C37D4-A6EC-7CDC-8C8D-8D837A6D32D1}"/>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51" creationId="{162E5B2D-9763-1673-1BB7-3A17C517043F}"/>
          </ac:cxnSpMkLst>
        </pc:cxnChg>
      </pc:sldChg>
      <pc:sldChg chg="addSp delSp modSp add mod">
        <pc:chgData name="Kikuzuki, Tatsuya (FEPS Faculty Admin)" userId="4655a554-4c1d-4283-88b1-6a5027362571" providerId="ADAL" clId="{2748E84D-608A-4264-A894-4886AC314276}" dt="2023-08-14T14:39:10.027" v="2839" actId="20577"/>
        <pc:sldMkLst>
          <pc:docMk/>
          <pc:sldMk cId="3025961857" sldId="282"/>
        </pc:sldMkLst>
        <pc:spChg chg="add mod">
          <ac:chgData name="Kikuzuki, Tatsuya (FEPS Faculty Admin)" userId="4655a554-4c1d-4283-88b1-6a5027362571" providerId="ADAL" clId="{2748E84D-608A-4264-A894-4886AC314276}" dt="2023-08-14T11:53:04.607" v="1202" actId="14100"/>
          <ac:spMkLst>
            <pc:docMk/>
            <pc:sldMk cId="3025961857" sldId="282"/>
            <ac:spMk id="2" creationId="{741C812A-B5B2-5BAC-910B-D828E6A7F859}"/>
          </ac:spMkLst>
        </pc:spChg>
        <pc:spChg chg="add del mod">
          <ac:chgData name="Kikuzuki, Tatsuya (FEPS Faculty Admin)" userId="4655a554-4c1d-4283-88b1-6a5027362571" providerId="ADAL" clId="{2748E84D-608A-4264-A894-4886AC314276}" dt="2023-08-14T11:34:53.620" v="901" actId="478"/>
          <ac:spMkLst>
            <pc:docMk/>
            <pc:sldMk cId="3025961857" sldId="282"/>
            <ac:spMk id="3" creationId="{F0A314B2-AD73-FDB2-E8B7-5DE56CBB8A64}"/>
          </ac:spMkLst>
        </pc:spChg>
        <pc:spChg chg="mod">
          <ac:chgData name="Kikuzuki, Tatsuya (FEPS Faculty Admin)" userId="4655a554-4c1d-4283-88b1-6a5027362571" providerId="ADAL" clId="{2748E84D-608A-4264-A894-4886AC314276}" dt="2023-08-14T11:56:15.043" v="1258"/>
          <ac:spMkLst>
            <pc:docMk/>
            <pc:sldMk cId="3025961857" sldId="282"/>
            <ac:spMk id="6" creationId="{DB070611-ED86-5FEF-5E0C-8C7C33388AF7}"/>
          </ac:spMkLst>
        </pc:spChg>
        <pc:spChg chg="del">
          <ac:chgData name="Kikuzuki, Tatsuya (FEPS Faculty Admin)" userId="4655a554-4c1d-4283-88b1-6a5027362571" providerId="ADAL" clId="{2748E84D-608A-4264-A894-4886AC314276}" dt="2023-08-14T11:24:54.314" v="686" actId="478"/>
          <ac:spMkLst>
            <pc:docMk/>
            <pc:sldMk cId="3025961857" sldId="282"/>
            <ac:spMk id="9" creationId="{D6A679D3-FB51-D67F-1AE6-1B2BAFAC4435}"/>
          </ac:spMkLst>
        </pc:spChg>
        <pc:spChg chg="del">
          <ac:chgData name="Kikuzuki, Tatsuya (FEPS Faculty Admin)" userId="4655a554-4c1d-4283-88b1-6a5027362571" providerId="ADAL" clId="{2748E84D-608A-4264-A894-4886AC314276}" dt="2023-08-14T11:24:54.314" v="686" actId="478"/>
          <ac:spMkLst>
            <pc:docMk/>
            <pc:sldMk cId="3025961857" sldId="282"/>
            <ac:spMk id="11" creationId="{2BFB0FD0-86E5-B66B-AED8-D202BF3CE79A}"/>
          </ac:spMkLst>
        </pc:spChg>
        <pc:spChg chg="del">
          <ac:chgData name="Kikuzuki, Tatsuya (FEPS Faculty Admin)" userId="4655a554-4c1d-4283-88b1-6a5027362571" providerId="ADAL" clId="{2748E84D-608A-4264-A894-4886AC314276}" dt="2023-08-14T11:24:54.314" v="686" actId="478"/>
          <ac:spMkLst>
            <pc:docMk/>
            <pc:sldMk cId="3025961857" sldId="282"/>
            <ac:spMk id="17" creationId="{0864DCD7-5D51-8AE3-A3CF-C51E6B16943D}"/>
          </ac:spMkLst>
        </pc:spChg>
        <pc:spChg chg="del">
          <ac:chgData name="Kikuzuki, Tatsuya (FEPS Faculty Admin)" userId="4655a554-4c1d-4283-88b1-6a5027362571" providerId="ADAL" clId="{2748E84D-608A-4264-A894-4886AC314276}" dt="2023-08-14T11:24:54.314" v="686" actId="478"/>
          <ac:spMkLst>
            <pc:docMk/>
            <pc:sldMk cId="3025961857" sldId="282"/>
            <ac:spMk id="21" creationId="{1C3A8222-5FD5-6C3A-163F-3AF70E0965B3}"/>
          </ac:spMkLst>
        </pc:spChg>
        <pc:spChg chg="del">
          <ac:chgData name="Kikuzuki, Tatsuya (FEPS Faculty Admin)" userId="4655a554-4c1d-4283-88b1-6a5027362571" providerId="ADAL" clId="{2748E84D-608A-4264-A894-4886AC314276}" dt="2023-08-14T11:24:54.314" v="686" actId="478"/>
          <ac:spMkLst>
            <pc:docMk/>
            <pc:sldMk cId="3025961857" sldId="282"/>
            <ac:spMk id="22" creationId="{F39195F3-DF48-195F-D9DF-802583BD021F}"/>
          </ac:spMkLst>
        </pc:spChg>
        <pc:spChg chg="add mod">
          <ac:chgData name="Kikuzuki, Tatsuya (FEPS Faculty Admin)" userId="4655a554-4c1d-4283-88b1-6a5027362571" providerId="ADAL" clId="{2748E84D-608A-4264-A894-4886AC314276}" dt="2023-08-14T11:48:11.651" v="1188" actId="1076"/>
          <ac:spMkLst>
            <pc:docMk/>
            <pc:sldMk cId="3025961857" sldId="282"/>
            <ac:spMk id="38" creationId="{EFD01E05-F7E3-36A6-8A3F-EADA91AEEF68}"/>
          </ac:spMkLst>
        </pc:spChg>
        <pc:spChg chg="add mod">
          <ac:chgData name="Kikuzuki, Tatsuya (FEPS Faculty Admin)" userId="4655a554-4c1d-4283-88b1-6a5027362571" providerId="ADAL" clId="{2748E84D-608A-4264-A894-4886AC314276}" dt="2023-08-14T11:48:11.651" v="1188" actId="1076"/>
          <ac:spMkLst>
            <pc:docMk/>
            <pc:sldMk cId="3025961857" sldId="282"/>
            <ac:spMk id="39" creationId="{A9550F99-4BBB-75B5-161D-4F970A45092C}"/>
          </ac:spMkLst>
        </pc:spChg>
        <pc:spChg chg="del">
          <ac:chgData name="Kikuzuki, Tatsuya (FEPS Faculty Admin)" userId="4655a554-4c1d-4283-88b1-6a5027362571" providerId="ADAL" clId="{2748E84D-608A-4264-A894-4886AC314276}" dt="2023-08-14T11:24:54.314" v="686" actId="478"/>
          <ac:spMkLst>
            <pc:docMk/>
            <pc:sldMk cId="3025961857" sldId="282"/>
            <ac:spMk id="54" creationId="{CB906E2B-BF5C-05B3-6E50-3A0DB20D1B54}"/>
          </ac:spMkLst>
        </pc:spChg>
        <pc:spChg chg="add mod">
          <ac:chgData name="Kikuzuki, Tatsuya (FEPS Faculty Admin)" userId="4655a554-4c1d-4283-88b1-6a5027362571" providerId="ADAL" clId="{2748E84D-608A-4264-A894-4886AC314276}" dt="2023-08-14T11:48:11.651" v="1188" actId="1076"/>
          <ac:spMkLst>
            <pc:docMk/>
            <pc:sldMk cId="3025961857" sldId="282"/>
            <ac:spMk id="56" creationId="{6DBD6B01-B05C-5EEA-6E2D-B97994893FEE}"/>
          </ac:spMkLst>
        </pc:spChg>
        <pc:spChg chg="add mod">
          <ac:chgData name="Kikuzuki, Tatsuya (FEPS Faculty Admin)" userId="4655a554-4c1d-4283-88b1-6a5027362571" providerId="ADAL" clId="{2748E84D-608A-4264-A894-4886AC314276}" dt="2023-08-14T11:48:11.651" v="1188" actId="1076"/>
          <ac:spMkLst>
            <pc:docMk/>
            <pc:sldMk cId="3025961857" sldId="282"/>
            <ac:spMk id="57" creationId="{AECFAE7D-A894-C826-1AD0-8452316C08E7}"/>
          </ac:spMkLst>
        </pc:spChg>
        <pc:spChg chg="del">
          <ac:chgData name="Kikuzuki, Tatsuya (FEPS Faculty Admin)" userId="4655a554-4c1d-4283-88b1-6a5027362571" providerId="ADAL" clId="{2748E84D-608A-4264-A894-4886AC314276}" dt="2023-08-14T11:24:31.253" v="684" actId="478"/>
          <ac:spMkLst>
            <pc:docMk/>
            <pc:sldMk cId="3025961857" sldId="282"/>
            <ac:spMk id="61" creationId="{26280678-B199-DE32-4EB9-E08C83B6EDD6}"/>
          </ac:spMkLst>
        </pc:spChg>
        <pc:spChg chg="add mod">
          <ac:chgData name="Kikuzuki, Tatsuya (FEPS Faculty Admin)" userId="4655a554-4c1d-4283-88b1-6a5027362571" providerId="ADAL" clId="{2748E84D-608A-4264-A894-4886AC314276}" dt="2023-08-14T11:48:11.651" v="1188" actId="1076"/>
          <ac:spMkLst>
            <pc:docMk/>
            <pc:sldMk cId="3025961857" sldId="282"/>
            <ac:spMk id="66" creationId="{14DF8595-9672-274C-338E-5CE51ABEA33A}"/>
          </ac:spMkLst>
        </pc:spChg>
        <pc:spChg chg="add mod">
          <ac:chgData name="Kikuzuki, Tatsuya (FEPS Faculty Admin)" userId="4655a554-4c1d-4283-88b1-6a5027362571" providerId="ADAL" clId="{2748E84D-608A-4264-A894-4886AC314276}" dt="2023-08-14T11:48:11.651" v="1188" actId="1076"/>
          <ac:spMkLst>
            <pc:docMk/>
            <pc:sldMk cId="3025961857" sldId="282"/>
            <ac:spMk id="70" creationId="{D0FB771B-2448-8CCA-4BB4-359FA6D95350}"/>
          </ac:spMkLst>
        </pc:spChg>
        <pc:spChg chg="add mod">
          <ac:chgData name="Kikuzuki, Tatsuya (FEPS Faculty Admin)" userId="4655a554-4c1d-4283-88b1-6a5027362571" providerId="ADAL" clId="{2748E84D-608A-4264-A894-4886AC314276}" dt="2023-08-14T11:30:12.578" v="770" actId="571"/>
          <ac:spMkLst>
            <pc:docMk/>
            <pc:sldMk cId="3025961857" sldId="282"/>
            <ac:spMk id="79" creationId="{8EA621E0-CA27-E746-150F-A83C740338A5}"/>
          </ac:spMkLst>
        </pc:spChg>
        <pc:spChg chg="del mod">
          <ac:chgData name="Kikuzuki, Tatsuya (FEPS Faculty Admin)" userId="4655a554-4c1d-4283-88b1-6a5027362571" providerId="ADAL" clId="{2748E84D-608A-4264-A894-4886AC314276}" dt="2023-08-14T11:48:21.762" v="1189" actId="478"/>
          <ac:spMkLst>
            <pc:docMk/>
            <pc:sldMk cId="3025961857" sldId="282"/>
            <ac:spMk id="83" creationId="{9001E92F-FB08-4DC5-5CDC-7BC4AE14874E}"/>
          </ac:spMkLst>
        </pc:spChg>
        <pc:spChg chg="add mod">
          <ac:chgData name="Kikuzuki, Tatsuya (FEPS Faculty Admin)" userId="4655a554-4c1d-4283-88b1-6a5027362571" providerId="ADAL" clId="{2748E84D-608A-4264-A894-4886AC314276}" dt="2023-08-14T11:48:11.651" v="1188" actId="1076"/>
          <ac:spMkLst>
            <pc:docMk/>
            <pc:sldMk cId="3025961857" sldId="282"/>
            <ac:spMk id="92" creationId="{AD136D11-1207-3176-8654-C2FAE934E2FF}"/>
          </ac:spMkLst>
        </pc:spChg>
        <pc:spChg chg="add mod">
          <ac:chgData name="Kikuzuki, Tatsuya (FEPS Faculty Admin)" userId="4655a554-4c1d-4283-88b1-6a5027362571" providerId="ADAL" clId="{2748E84D-608A-4264-A894-4886AC314276}" dt="2023-08-14T11:48:11.651" v="1188" actId="1076"/>
          <ac:spMkLst>
            <pc:docMk/>
            <pc:sldMk cId="3025961857" sldId="282"/>
            <ac:spMk id="95" creationId="{8D616B4B-420F-0306-82D6-7553E657FFA9}"/>
          </ac:spMkLst>
        </pc:spChg>
        <pc:spChg chg="del">
          <ac:chgData name="Kikuzuki, Tatsuya (FEPS Faculty Admin)" userId="4655a554-4c1d-4283-88b1-6a5027362571" providerId="ADAL" clId="{2748E84D-608A-4264-A894-4886AC314276}" dt="2023-08-14T11:24:54.314" v="686" actId="478"/>
          <ac:spMkLst>
            <pc:docMk/>
            <pc:sldMk cId="3025961857" sldId="282"/>
            <ac:spMk id="96" creationId="{051C4B48-EA00-79FF-AF81-941B094DAEC5}"/>
          </ac:spMkLst>
        </pc:spChg>
        <pc:spChg chg="add mod">
          <ac:chgData name="Kikuzuki, Tatsuya (FEPS Faculty Admin)" userId="4655a554-4c1d-4283-88b1-6a5027362571" providerId="ADAL" clId="{2748E84D-608A-4264-A894-4886AC314276}" dt="2023-08-14T13:58:33.567" v="2274" actId="20577"/>
          <ac:spMkLst>
            <pc:docMk/>
            <pc:sldMk cId="3025961857" sldId="282"/>
            <ac:spMk id="97" creationId="{F605F984-61D5-7826-F5F3-743D95CC13D0}"/>
          </ac:spMkLst>
        </pc:spChg>
        <pc:spChg chg="add mod">
          <ac:chgData name="Kikuzuki, Tatsuya (FEPS Faculty Admin)" userId="4655a554-4c1d-4283-88b1-6a5027362571" providerId="ADAL" clId="{2748E84D-608A-4264-A894-4886AC314276}" dt="2023-08-14T11:48:11.651" v="1188" actId="1076"/>
          <ac:spMkLst>
            <pc:docMk/>
            <pc:sldMk cId="3025961857" sldId="282"/>
            <ac:spMk id="106" creationId="{93BF30C5-0719-203B-348A-7FB49B9C2895}"/>
          </ac:spMkLst>
        </pc:spChg>
        <pc:spChg chg="add mod">
          <ac:chgData name="Kikuzuki, Tatsuya (FEPS Faculty Admin)" userId="4655a554-4c1d-4283-88b1-6a5027362571" providerId="ADAL" clId="{2748E84D-608A-4264-A894-4886AC314276}" dt="2023-08-14T11:48:11.651" v="1188" actId="1076"/>
          <ac:spMkLst>
            <pc:docMk/>
            <pc:sldMk cId="3025961857" sldId="282"/>
            <ac:spMk id="107" creationId="{589831DA-2570-C03B-84F0-2CC08087E725}"/>
          </ac:spMkLst>
        </pc:spChg>
        <pc:spChg chg="del">
          <ac:chgData name="Kikuzuki, Tatsuya (FEPS Faculty Admin)" userId="4655a554-4c1d-4283-88b1-6a5027362571" providerId="ADAL" clId="{2748E84D-608A-4264-A894-4886AC314276}" dt="2023-08-14T11:24:54.314" v="686" actId="478"/>
          <ac:spMkLst>
            <pc:docMk/>
            <pc:sldMk cId="3025961857" sldId="282"/>
            <ac:spMk id="109" creationId="{51ED3569-3025-4F39-FF21-C393FECE4471}"/>
          </ac:spMkLst>
        </pc:spChg>
        <pc:spChg chg="add mod">
          <ac:chgData name="Kikuzuki, Tatsuya (FEPS Faculty Admin)" userId="4655a554-4c1d-4283-88b1-6a5027362571" providerId="ADAL" clId="{2748E84D-608A-4264-A894-4886AC314276}" dt="2023-08-14T11:48:11.651" v="1188" actId="1076"/>
          <ac:spMkLst>
            <pc:docMk/>
            <pc:sldMk cId="3025961857" sldId="282"/>
            <ac:spMk id="110" creationId="{97CC620A-5891-609E-A2C6-3933AB84E148}"/>
          </ac:spMkLst>
        </pc:spChg>
        <pc:spChg chg="del">
          <ac:chgData name="Kikuzuki, Tatsuya (FEPS Faculty Admin)" userId="4655a554-4c1d-4283-88b1-6a5027362571" providerId="ADAL" clId="{2748E84D-608A-4264-A894-4886AC314276}" dt="2023-08-14T11:24:54.314" v="686" actId="478"/>
          <ac:spMkLst>
            <pc:docMk/>
            <pc:sldMk cId="3025961857" sldId="282"/>
            <ac:spMk id="123" creationId="{2C422190-5F00-8977-F5AE-DDD81CF0D0BA}"/>
          </ac:spMkLst>
        </pc:spChg>
        <pc:spChg chg="add mod">
          <ac:chgData name="Kikuzuki, Tatsuya (FEPS Faculty Admin)" userId="4655a554-4c1d-4283-88b1-6a5027362571" providerId="ADAL" clId="{2748E84D-608A-4264-A894-4886AC314276}" dt="2023-08-14T14:39:10.027" v="2839" actId="20577"/>
          <ac:spMkLst>
            <pc:docMk/>
            <pc:sldMk cId="3025961857" sldId="282"/>
            <ac:spMk id="127" creationId="{5D8F3C25-2CD9-2459-6F75-B2A945F3F84E}"/>
          </ac:spMkLst>
        </pc:spChg>
        <pc:spChg chg="del">
          <ac:chgData name="Kikuzuki, Tatsuya (FEPS Faculty Admin)" userId="4655a554-4c1d-4283-88b1-6a5027362571" providerId="ADAL" clId="{2748E84D-608A-4264-A894-4886AC314276}" dt="2023-08-14T11:24:54.314" v="686" actId="478"/>
          <ac:spMkLst>
            <pc:docMk/>
            <pc:sldMk cId="3025961857" sldId="282"/>
            <ac:spMk id="133" creationId="{FE9532D1-FCFA-882E-91D8-EC7B97BFA381}"/>
          </ac:spMkLst>
        </pc:spChg>
        <pc:spChg chg="add mod">
          <ac:chgData name="Kikuzuki, Tatsuya (FEPS Faculty Admin)" userId="4655a554-4c1d-4283-88b1-6a5027362571" providerId="ADAL" clId="{2748E84D-608A-4264-A894-4886AC314276}" dt="2023-08-14T11:53:04.607" v="1202" actId="14100"/>
          <ac:spMkLst>
            <pc:docMk/>
            <pc:sldMk cId="3025961857" sldId="282"/>
            <ac:spMk id="146" creationId="{6845621F-EE07-30C8-9B11-892965472C44}"/>
          </ac:spMkLst>
        </pc:spChg>
        <pc:spChg chg="add mod">
          <ac:chgData name="Kikuzuki, Tatsuya (FEPS Faculty Admin)" userId="4655a554-4c1d-4283-88b1-6a5027362571" providerId="ADAL" clId="{2748E84D-608A-4264-A894-4886AC314276}" dt="2023-08-14T11:48:06.595" v="1187" actId="1076"/>
          <ac:spMkLst>
            <pc:docMk/>
            <pc:sldMk cId="3025961857" sldId="282"/>
            <ac:spMk id="150" creationId="{BD6EBE66-3487-E412-7F63-510DE726675A}"/>
          </ac:spMkLst>
        </pc:spChg>
        <pc:spChg chg="add mod">
          <ac:chgData name="Kikuzuki, Tatsuya (FEPS Faculty Admin)" userId="4655a554-4c1d-4283-88b1-6a5027362571" providerId="ADAL" clId="{2748E84D-608A-4264-A894-4886AC314276}" dt="2023-08-14T13:44:16.256" v="2034"/>
          <ac:spMkLst>
            <pc:docMk/>
            <pc:sldMk cId="3025961857" sldId="282"/>
            <ac:spMk id="151" creationId="{696FE783-0B5A-646F-B38C-41A19DFA2F4B}"/>
          </ac:spMkLst>
        </pc:spChg>
        <pc:spChg chg="add mod">
          <ac:chgData name="Kikuzuki, Tatsuya (FEPS Faculty Admin)" userId="4655a554-4c1d-4283-88b1-6a5027362571" providerId="ADAL" clId="{2748E84D-608A-4264-A894-4886AC314276}" dt="2023-08-14T11:48:06.595" v="1187" actId="1076"/>
          <ac:spMkLst>
            <pc:docMk/>
            <pc:sldMk cId="3025961857" sldId="282"/>
            <ac:spMk id="152" creationId="{6C5C2D0F-72CA-696B-6965-793303C1866E}"/>
          </ac:spMkLst>
        </pc:spChg>
        <pc:spChg chg="add mod">
          <ac:chgData name="Kikuzuki, Tatsuya (FEPS Faculty Admin)" userId="4655a554-4c1d-4283-88b1-6a5027362571" providerId="ADAL" clId="{2748E84D-608A-4264-A894-4886AC314276}" dt="2023-08-14T11:48:06.595" v="1187" actId="1076"/>
          <ac:spMkLst>
            <pc:docMk/>
            <pc:sldMk cId="3025961857" sldId="282"/>
            <ac:spMk id="153" creationId="{97122A13-439B-FB69-1D30-1E47473322E1}"/>
          </ac:spMkLst>
        </pc:spChg>
        <pc:spChg chg="add mod">
          <ac:chgData name="Kikuzuki, Tatsuya (FEPS Faculty Admin)" userId="4655a554-4c1d-4283-88b1-6a5027362571" providerId="ADAL" clId="{2748E84D-608A-4264-A894-4886AC314276}" dt="2023-08-14T11:56:42.179" v="1269" actId="20577"/>
          <ac:spMkLst>
            <pc:docMk/>
            <pc:sldMk cId="3025961857" sldId="282"/>
            <ac:spMk id="154" creationId="{B05A3FD8-3C7B-3504-A2E9-2B817839142E}"/>
          </ac:spMkLst>
        </pc:spChg>
        <pc:spChg chg="del">
          <ac:chgData name="Kikuzuki, Tatsuya (FEPS Faculty Admin)" userId="4655a554-4c1d-4283-88b1-6a5027362571" providerId="ADAL" clId="{2748E84D-608A-4264-A894-4886AC314276}" dt="2023-08-14T11:24:54.314" v="686" actId="478"/>
          <ac:spMkLst>
            <pc:docMk/>
            <pc:sldMk cId="3025961857" sldId="282"/>
            <ac:spMk id="164" creationId="{6BAB1F72-AD7C-559C-F5D7-CE50EBA6D250}"/>
          </ac:spMkLst>
        </pc:spChg>
        <pc:spChg chg="del">
          <ac:chgData name="Kikuzuki, Tatsuya (FEPS Faculty Admin)" userId="4655a554-4c1d-4283-88b1-6a5027362571" providerId="ADAL" clId="{2748E84D-608A-4264-A894-4886AC314276}" dt="2023-08-14T11:24:54.314" v="686" actId="478"/>
          <ac:spMkLst>
            <pc:docMk/>
            <pc:sldMk cId="3025961857" sldId="282"/>
            <ac:spMk id="165" creationId="{A1FB7FA5-279E-EC46-4E96-4F79B3ED3088}"/>
          </ac:spMkLst>
        </pc:spChg>
        <pc:spChg chg="del">
          <ac:chgData name="Kikuzuki, Tatsuya (FEPS Faculty Admin)" userId="4655a554-4c1d-4283-88b1-6a5027362571" providerId="ADAL" clId="{2748E84D-608A-4264-A894-4886AC314276}" dt="2023-08-14T11:24:54.314" v="686" actId="478"/>
          <ac:spMkLst>
            <pc:docMk/>
            <pc:sldMk cId="3025961857" sldId="282"/>
            <ac:spMk id="166" creationId="{485AB7DC-2822-A862-D808-C72B45416D1E}"/>
          </ac:spMkLst>
        </pc:spChg>
        <pc:spChg chg="del">
          <ac:chgData name="Kikuzuki, Tatsuya (FEPS Faculty Admin)" userId="4655a554-4c1d-4283-88b1-6a5027362571" providerId="ADAL" clId="{2748E84D-608A-4264-A894-4886AC314276}" dt="2023-08-14T11:24:54.314" v="686" actId="478"/>
          <ac:spMkLst>
            <pc:docMk/>
            <pc:sldMk cId="3025961857" sldId="282"/>
            <ac:spMk id="167" creationId="{4B443DCA-B947-5793-23DC-DA72D866CFC9}"/>
          </ac:spMkLst>
        </pc:spChg>
        <pc:spChg chg="del">
          <ac:chgData name="Kikuzuki, Tatsuya (FEPS Faculty Admin)" userId="4655a554-4c1d-4283-88b1-6a5027362571" providerId="ADAL" clId="{2748E84D-608A-4264-A894-4886AC314276}" dt="2023-08-14T11:24:54.314" v="686" actId="478"/>
          <ac:spMkLst>
            <pc:docMk/>
            <pc:sldMk cId="3025961857" sldId="282"/>
            <ac:spMk id="168" creationId="{DB2C9243-365A-343E-4F57-344C9885E2CF}"/>
          </ac:spMkLst>
        </pc:spChg>
        <pc:spChg chg="del">
          <ac:chgData name="Kikuzuki, Tatsuya (FEPS Faculty Admin)" userId="4655a554-4c1d-4283-88b1-6a5027362571" providerId="ADAL" clId="{2748E84D-608A-4264-A894-4886AC314276}" dt="2023-08-14T11:24:54.314" v="686" actId="478"/>
          <ac:spMkLst>
            <pc:docMk/>
            <pc:sldMk cId="3025961857" sldId="282"/>
            <ac:spMk id="169" creationId="{734F07EC-BE1F-1B3E-9480-7E9B3DEA5740}"/>
          </ac:spMkLst>
        </pc:spChg>
        <pc:spChg chg="del">
          <ac:chgData name="Kikuzuki, Tatsuya (FEPS Faculty Admin)" userId="4655a554-4c1d-4283-88b1-6a5027362571" providerId="ADAL" clId="{2748E84D-608A-4264-A894-4886AC314276}" dt="2023-08-14T11:24:54.314" v="686" actId="478"/>
          <ac:spMkLst>
            <pc:docMk/>
            <pc:sldMk cId="3025961857" sldId="282"/>
            <ac:spMk id="170" creationId="{F638A129-CCA9-621A-A26E-FE0F91E152E7}"/>
          </ac:spMkLst>
        </pc:spChg>
        <pc:spChg chg="del">
          <ac:chgData name="Kikuzuki, Tatsuya (FEPS Faculty Admin)" userId="4655a554-4c1d-4283-88b1-6a5027362571" providerId="ADAL" clId="{2748E84D-608A-4264-A894-4886AC314276}" dt="2023-08-14T11:24:54.314" v="686" actId="478"/>
          <ac:spMkLst>
            <pc:docMk/>
            <pc:sldMk cId="3025961857" sldId="282"/>
            <ac:spMk id="171" creationId="{5723FBC4-45BC-D966-F733-69CB7E6CE402}"/>
          </ac:spMkLst>
        </pc:spChg>
        <pc:spChg chg="mod">
          <ac:chgData name="Kikuzuki, Tatsuya (FEPS Faculty Admin)" userId="4655a554-4c1d-4283-88b1-6a5027362571" providerId="ADAL" clId="{2748E84D-608A-4264-A894-4886AC314276}" dt="2023-08-14T13:37:58.148" v="1946" actId="20577"/>
          <ac:spMkLst>
            <pc:docMk/>
            <pc:sldMk cId="3025961857" sldId="282"/>
            <ac:spMk id="174" creationId="{31693C97-2E92-FF8F-CA70-EAE171651542}"/>
          </ac:spMkLst>
        </pc:spChg>
        <pc:spChg chg="add mod">
          <ac:chgData name="Kikuzuki, Tatsuya (FEPS Faculty Admin)" userId="4655a554-4c1d-4283-88b1-6a5027362571" providerId="ADAL" clId="{2748E84D-608A-4264-A894-4886AC314276}" dt="2023-08-14T11:48:06.595" v="1187" actId="1076"/>
          <ac:spMkLst>
            <pc:docMk/>
            <pc:sldMk cId="3025961857" sldId="282"/>
            <ac:spMk id="175" creationId="{389E1345-1DFF-92CE-4431-4A0DC0ABE989}"/>
          </ac:spMkLst>
        </pc:spChg>
        <pc:spChg chg="add mod">
          <ac:chgData name="Kikuzuki, Tatsuya (FEPS Faculty Admin)" userId="4655a554-4c1d-4283-88b1-6a5027362571" providerId="ADAL" clId="{2748E84D-608A-4264-A894-4886AC314276}" dt="2023-08-14T11:48:06.595" v="1187" actId="1076"/>
          <ac:spMkLst>
            <pc:docMk/>
            <pc:sldMk cId="3025961857" sldId="282"/>
            <ac:spMk id="176" creationId="{C3269761-54CD-2AA9-1258-6757CF5613C4}"/>
          </ac:spMkLst>
        </pc:spChg>
        <pc:spChg chg="mod">
          <ac:chgData name="Kikuzuki, Tatsuya (FEPS Faculty Admin)" userId="4655a554-4c1d-4283-88b1-6a5027362571" providerId="ADAL" clId="{2748E84D-608A-4264-A894-4886AC314276}" dt="2023-08-14T11:48:11.651" v="1188" actId="1076"/>
          <ac:spMkLst>
            <pc:docMk/>
            <pc:sldMk cId="3025961857" sldId="282"/>
            <ac:spMk id="177" creationId="{C0F4D38D-AF13-035C-97F9-D98A62BB4DA5}"/>
          </ac:spMkLst>
        </pc:spChg>
        <pc:spChg chg="mod">
          <ac:chgData name="Kikuzuki, Tatsuya (FEPS Faculty Admin)" userId="4655a554-4c1d-4283-88b1-6a5027362571" providerId="ADAL" clId="{2748E84D-608A-4264-A894-4886AC314276}" dt="2023-08-14T11:48:11.651" v="1188" actId="1076"/>
          <ac:spMkLst>
            <pc:docMk/>
            <pc:sldMk cId="3025961857" sldId="282"/>
            <ac:spMk id="185" creationId="{6D1F202B-F39C-7A76-0031-41881B034772}"/>
          </ac:spMkLst>
        </pc:spChg>
        <pc:spChg chg="mod">
          <ac:chgData name="Kikuzuki, Tatsuya (FEPS Faculty Admin)" userId="4655a554-4c1d-4283-88b1-6a5027362571" providerId="ADAL" clId="{2748E84D-608A-4264-A894-4886AC314276}" dt="2023-08-14T13:38:03.971" v="1950" actId="20577"/>
          <ac:spMkLst>
            <pc:docMk/>
            <pc:sldMk cId="3025961857" sldId="282"/>
            <ac:spMk id="186" creationId="{5C645E72-FE5B-89AA-ED63-0C300D6545D7}"/>
          </ac:spMkLst>
        </pc:spChg>
        <pc:spChg chg="mod">
          <ac:chgData name="Kikuzuki, Tatsuya (FEPS Faculty Admin)" userId="4655a554-4c1d-4283-88b1-6a5027362571" providerId="ADAL" clId="{2748E84D-608A-4264-A894-4886AC314276}" dt="2023-08-14T11:48:11.651" v="1188" actId="1076"/>
          <ac:spMkLst>
            <pc:docMk/>
            <pc:sldMk cId="3025961857" sldId="282"/>
            <ac:spMk id="188" creationId="{EB5B0C30-A07D-7AF5-8299-906FF82077BB}"/>
          </ac:spMkLst>
        </pc:spChg>
        <pc:spChg chg="mod">
          <ac:chgData name="Kikuzuki, Tatsuya (FEPS Faculty Admin)" userId="4655a554-4c1d-4283-88b1-6a5027362571" providerId="ADAL" clId="{2748E84D-608A-4264-A894-4886AC314276}" dt="2023-08-14T11:48:11.651" v="1188" actId="1076"/>
          <ac:spMkLst>
            <pc:docMk/>
            <pc:sldMk cId="3025961857" sldId="282"/>
            <ac:spMk id="205" creationId="{ED269E84-AC8E-C117-9AAC-91932F081A68}"/>
          </ac:spMkLst>
        </pc:spChg>
        <pc:spChg chg="mod">
          <ac:chgData name="Kikuzuki, Tatsuya (FEPS Faculty Admin)" userId="4655a554-4c1d-4283-88b1-6a5027362571" providerId="ADAL" clId="{2748E84D-608A-4264-A894-4886AC314276}" dt="2023-08-14T11:48:11.651" v="1188" actId="1076"/>
          <ac:spMkLst>
            <pc:docMk/>
            <pc:sldMk cId="3025961857" sldId="282"/>
            <ac:spMk id="207" creationId="{8AC25682-CFF9-EF0A-3B78-F7188EC97B41}"/>
          </ac:spMkLst>
        </pc:spChg>
        <pc:spChg chg="mod">
          <ac:chgData name="Kikuzuki, Tatsuya (FEPS Faculty Admin)" userId="4655a554-4c1d-4283-88b1-6a5027362571" providerId="ADAL" clId="{2748E84D-608A-4264-A894-4886AC314276}" dt="2023-08-14T11:48:11.651" v="1188" actId="1076"/>
          <ac:spMkLst>
            <pc:docMk/>
            <pc:sldMk cId="3025961857" sldId="282"/>
            <ac:spMk id="208" creationId="{AAECA136-E08D-141D-C045-ABCF080C85CA}"/>
          </ac:spMkLst>
        </pc:spChg>
        <pc:spChg chg="mod">
          <ac:chgData name="Kikuzuki, Tatsuya (FEPS Faculty Admin)" userId="4655a554-4c1d-4283-88b1-6a5027362571" providerId="ADAL" clId="{2748E84D-608A-4264-A894-4886AC314276}" dt="2023-08-14T11:48:11.651" v="1188" actId="1076"/>
          <ac:spMkLst>
            <pc:docMk/>
            <pc:sldMk cId="3025961857" sldId="282"/>
            <ac:spMk id="227" creationId="{F6AC609F-5DF2-8958-A878-D8F21E43E49A}"/>
          </ac:spMkLst>
        </pc:spChg>
        <pc:spChg chg="mod">
          <ac:chgData name="Kikuzuki, Tatsuya (FEPS Faculty Admin)" userId="4655a554-4c1d-4283-88b1-6a5027362571" providerId="ADAL" clId="{2748E84D-608A-4264-A894-4886AC314276}" dt="2023-08-14T11:48:11.651" v="1188" actId="1076"/>
          <ac:spMkLst>
            <pc:docMk/>
            <pc:sldMk cId="3025961857" sldId="282"/>
            <ac:spMk id="241" creationId="{06B950AE-A2D6-FE20-91AC-B460F81491CD}"/>
          </ac:spMkLst>
        </pc:spChg>
        <pc:cxnChg chg="mod">
          <ac:chgData name="Kikuzuki, Tatsuya (FEPS Faculty Admin)" userId="4655a554-4c1d-4283-88b1-6a5027362571" providerId="ADAL" clId="{2748E84D-608A-4264-A894-4886AC314276}" dt="2023-08-14T11:48:11.651" v="1188" actId="1076"/>
          <ac:cxnSpMkLst>
            <pc:docMk/>
            <pc:sldMk cId="3025961857" sldId="282"/>
            <ac:cxnSpMk id="13" creationId="{BCC9CEF4-8CFB-0B8E-157E-8F394B9AEB4C}"/>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25" creationId="{7DD46FCE-BFC3-9C23-7368-F2FD3EBCA77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26" creationId="{329B8E49-CA15-6718-937E-23C92E139C93}"/>
          </ac:cxnSpMkLst>
        </pc:cxnChg>
        <pc:cxnChg chg="add mod">
          <ac:chgData name="Kikuzuki, Tatsuya (FEPS Faculty Admin)" userId="4655a554-4c1d-4283-88b1-6a5027362571" providerId="ADAL" clId="{2748E84D-608A-4264-A894-4886AC314276}" dt="2023-08-14T11:53:04.607" v="1202" actId="14100"/>
          <ac:cxnSpMkLst>
            <pc:docMk/>
            <pc:sldMk cId="3025961857" sldId="282"/>
            <ac:cxnSpMk id="29" creationId="{722C1ED1-8DDE-6DE8-9DD2-005BA9550121}"/>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31" creationId="{1A7C37D4-A6EC-7CDC-8C8D-8D837A6D32D1}"/>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42" creationId="{86B619AA-F0F7-51D1-7152-AF68DEF07248}"/>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45" creationId="{23C2278E-1E7A-F751-52EC-4B1472AFBF76}"/>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51" creationId="{162E5B2D-9763-1673-1BB7-3A17C517043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71" creationId="{78C09A11-F6E4-EC95-734F-C3FECEB04AA4}"/>
          </ac:cxnSpMkLst>
        </pc:cxnChg>
        <pc:cxnChg chg="add mod">
          <ac:chgData name="Kikuzuki, Tatsuya (FEPS Faculty Admin)" userId="4655a554-4c1d-4283-88b1-6a5027362571" providerId="ADAL" clId="{2748E84D-608A-4264-A894-4886AC314276}" dt="2023-08-14T11:30:12.578" v="770" actId="571"/>
          <ac:cxnSpMkLst>
            <pc:docMk/>
            <pc:sldMk cId="3025961857" sldId="282"/>
            <ac:cxnSpMk id="80" creationId="{D899B725-1ED2-ED13-AF13-5475EC891CC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81" creationId="{92298F3D-4E06-DB4F-70BD-7E59AC020A36}"/>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86" creationId="{A75AF6EA-39CE-D5E4-38E3-A8256BA4794B}"/>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98" creationId="{FB3733D4-A1DE-0517-CDC5-D289B5998CD4}"/>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02" creationId="{E38D99F1-318B-D01F-1727-E02AE869EF3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03" creationId="{37CEC303-F84A-FC86-1EA6-7370D9F0E67C}"/>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11" creationId="{F7CD2A61-D0ED-8AFD-8548-61A42705389E}"/>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13" creationId="{9094E9A9-FE8A-BFF6-6C18-649D09D9D0C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26" creationId="{D0B04CC7-C670-DD58-7AEF-75C6404C1ED6}"/>
          </ac:cxnSpMkLst>
        </pc:cxnChg>
        <pc:cxnChg chg="add mod">
          <ac:chgData name="Kikuzuki, Tatsuya (FEPS Faculty Admin)" userId="4655a554-4c1d-4283-88b1-6a5027362571" providerId="ADAL" clId="{2748E84D-608A-4264-A894-4886AC314276}" dt="2023-08-14T11:53:04.607" v="1202" actId="14100"/>
          <ac:cxnSpMkLst>
            <pc:docMk/>
            <pc:sldMk cId="3025961857" sldId="282"/>
            <ac:cxnSpMk id="128" creationId="{366890B2-8313-9002-7AD4-E7C6A68CA3E5}"/>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32" creationId="{3E903F0C-BE44-32D8-A652-D60860D9EA8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36" creationId="{638ED7C0-57E4-9B24-C113-3FD1C0BCE562}"/>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37" creationId="{3445E2CE-6282-5909-ABF0-CF8365FA111B}"/>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6" creationId="{BD388237-09AC-54E9-0402-57ECC28739A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7" creationId="{0519A5BD-CA6F-A8CF-A1C8-FBADE29E6A30}"/>
          </ac:cxnSpMkLst>
        </pc:cxnChg>
        <pc:cxnChg chg="add mod">
          <ac:chgData name="Kikuzuki, Tatsuya (FEPS Faculty Admin)" userId="4655a554-4c1d-4283-88b1-6a5027362571" providerId="ADAL" clId="{2748E84D-608A-4264-A894-4886AC314276}" dt="2023-08-14T11:48:06.595" v="1187" actId="1076"/>
          <ac:cxnSpMkLst>
            <pc:docMk/>
            <pc:sldMk cId="3025961857" sldId="282"/>
            <ac:cxnSpMk id="158" creationId="{603A58E6-C4FC-5D48-71EC-961FC12EBB9A}"/>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9" creationId="{F42BC09A-AAC7-39C6-C481-F5035E384660}"/>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61" creationId="{7CCD4EC8-8364-4457-41A1-55D08721F978}"/>
          </ac:cxnSpMkLst>
        </pc:cxnChg>
        <pc:cxnChg chg="add mod">
          <ac:chgData name="Kikuzuki, Tatsuya (FEPS Faculty Admin)" userId="4655a554-4c1d-4283-88b1-6a5027362571" providerId="ADAL" clId="{2748E84D-608A-4264-A894-4886AC314276}" dt="2023-08-14T11:48:06.595" v="1187" actId="1076"/>
          <ac:cxnSpMkLst>
            <pc:docMk/>
            <pc:sldMk cId="3025961857" sldId="282"/>
            <ac:cxnSpMk id="163" creationId="{3473CB0A-DA36-DF67-8EB1-1CF9C67658D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78" creationId="{2464E7CF-B597-F074-D6E1-90E02A2AFD1C}"/>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81" creationId="{AFE7CC4B-2817-207E-A0A4-A6421738A4E7}"/>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84" creationId="{B4A550BF-C3F7-0C72-078D-3F423B22514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87" creationId="{CD176336-7FC0-F168-959E-ECE2076861DB}"/>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189" creationId="{E47A6147-D068-B33A-6911-04D05959F36A}"/>
          </ac:cxnSpMkLst>
        </pc:cxnChg>
        <pc:cxnChg chg="add del mod">
          <ac:chgData name="Kikuzuki, Tatsuya (FEPS Faculty Admin)" userId="4655a554-4c1d-4283-88b1-6a5027362571" providerId="ADAL" clId="{2748E84D-608A-4264-A894-4886AC314276}" dt="2023-08-14T11:47:22.463" v="1179" actId="478"/>
          <ac:cxnSpMkLst>
            <pc:docMk/>
            <pc:sldMk cId="3025961857" sldId="282"/>
            <ac:cxnSpMk id="190" creationId="{A59FCACE-94FB-3670-50AE-EF310F745AE0}"/>
          </ac:cxnSpMkLst>
        </pc:cxnChg>
        <pc:cxnChg chg="add del mod">
          <ac:chgData name="Kikuzuki, Tatsuya (FEPS Faculty Admin)" userId="4655a554-4c1d-4283-88b1-6a5027362571" providerId="ADAL" clId="{2748E84D-608A-4264-A894-4886AC314276}" dt="2023-08-14T11:46:47.119" v="1173" actId="478"/>
          <ac:cxnSpMkLst>
            <pc:docMk/>
            <pc:sldMk cId="3025961857" sldId="282"/>
            <ac:cxnSpMk id="191" creationId="{F3C730E5-9282-DEFB-0DEC-F728D6891FF3}"/>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2" creationId="{02B0DCD3-F47E-BE76-508B-D74769F8E7A5}"/>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5" creationId="{9BD4EAA8-951F-22EE-5436-713250FCAAD6}"/>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6" creationId="{41242CF4-5559-80DB-22C2-B50D48461AD0}"/>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197" creationId="{60F34872-0D62-9E5A-50CC-1BB453B98F8F}"/>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01" creationId="{721A89EA-1FE0-4001-60C7-DAFF75E030BA}"/>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09" creationId="{C3AEE330-80B5-A26E-F269-35259898102F}"/>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13" creationId="{3172FC98-5F4B-BA08-5950-C2A88F7E1ADB}"/>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28" creationId="{1822FAE7-7A01-58AF-3A53-4D60EFE997C0}"/>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43" creationId="{374D441E-1CD3-DB8E-7428-6F17474A395F}"/>
          </ac:cxnSpMkLst>
        </pc:cxnChg>
      </pc:sldChg>
      <pc:sldChg chg="add del setBg">
        <pc:chgData name="Kikuzuki, Tatsuya (FEPS Faculty Admin)" userId="4655a554-4c1d-4283-88b1-6a5027362571" providerId="ADAL" clId="{2748E84D-608A-4264-A894-4886AC314276}" dt="2023-08-14T11:55:05.491" v="1208" actId="47"/>
        <pc:sldMkLst>
          <pc:docMk/>
          <pc:sldMk cId="532713058" sldId="283"/>
        </pc:sldMkLst>
      </pc:sldChg>
      <pc:sldChg chg="new del">
        <pc:chgData name="Kikuzuki, Tatsuya (FEPS Faculty Admin)" userId="4655a554-4c1d-4283-88b1-6a5027362571" providerId="ADAL" clId="{2748E84D-608A-4264-A894-4886AC314276}" dt="2023-08-14T11:54:56.693" v="1205" actId="47"/>
        <pc:sldMkLst>
          <pc:docMk/>
          <pc:sldMk cId="1757671034" sldId="283"/>
        </pc:sldMkLst>
      </pc:sldChg>
      <pc:sldChg chg="new del">
        <pc:chgData name="Kikuzuki, Tatsuya (FEPS Faculty Admin)" userId="4655a554-4c1d-4283-88b1-6a5027362571" providerId="ADAL" clId="{2748E84D-608A-4264-A894-4886AC314276}" dt="2023-08-14T11:55:29.845" v="1211" actId="47"/>
        <pc:sldMkLst>
          <pc:docMk/>
          <pc:sldMk cId="2438401510" sldId="283"/>
        </pc:sldMkLst>
      </pc:sldChg>
      <pc:sldChg chg="add del setBg">
        <pc:chgData name="Kikuzuki, Tatsuya (FEPS Faculty Admin)" userId="4655a554-4c1d-4283-88b1-6a5027362571" providerId="ADAL" clId="{2748E84D-608A-4264-A894-4886AC314276}" dt="2023-08-14T11:55:05.491" v="1208" actId="47"/>
        <pc:sldMkLst>
          <pc:docMk/>
          <pc:sldMk cId="242699762" sldId="284"/>
        </pc:sldMkLst>
      </pc:sldChg>
      <pc:sldChg chg="addSp delSp modSp add mod ord">
        <pc:chgData name="Kikuzuki, Tatsuya (FEPS Faculty Admin)" userId="4655a554-4c1d-4283-88b1-6a5027362571" providerId="ADAL" clId="{2748E84D-608A-4264-A894-4886AC314276}" dt="2023-08-14T15:16:33.543" v="3348" actId="20577"/>
        <pc:sldMkLst>
          <pc:docMk/>
          <pc:sldMk cId="2467456863" sldId="284"/>
        </pc:sldMkLst>
        <pc:spChg chg="mod">
          <ac:chgData name="Kikuzuki, Tatsuya (FEPS Faculty Admin)" userId="4655a554-4c1d-4283-88b1-6a5027362571" providerId="ADAL" clId="{2748E84D-608A-4264-A894-4886AC314276}" dt="2023-08-14T15:16:33.543" v="3348" actId="20577"/>
          <ac:spMkLst>
            <pc:docMk/>
            <pc:sldMk cId="2467456863" sldId="284"/>
            <ac:spMk id="2" creationId="{067D7900-11F2-0DBC-827B-1ECC80B6A089}"/>
          </ac:spMkLst>
        </pc:spChg>
        <pc:spChg chg="del">
          <ac:chgData name="Kikuzuki, Tatsuya (FEPS Faculty Admin)" userId="4655a554-4c1d-4283-88b1-6a5027362571" providerId="ADAL" clId="{2748E84D-608A-4264-A894-4886AC314276}" dt="2023-08-14T11:57:19.202" v="1272" actId="478"/>
          <ac:spMkLst>
            <pc:docMk/>
            <pc:sldMk cId="2467456863" sldId="284"/>
            <ac:spMk id="3" creationId="{E69ACECB-D391-CCF7-360A-5F59493EE51B}"/>
          </ac:spMkLst>
        </pc:spChg>
        <pc:spChg chg="add mod">
          <ac:chgData name="Kikuzuki, Tatsuya (FEPS Faculty Admin)" userId="4655a554-4c1d-4283-88b1-6a5027362571" providerId="ADAL" clId="{2748E84D-608A-4264-A894-4886AC314276}" dt="2023-08-14T11:57:19.202" v="1272" actId="478"/>
          <ac:spMkLst>
            <pc:docMk/>
            <pc:sldMk cId="2467456863" sldId="284"/>
            <ac:spMk id="5" creationId="{B5DCBDA6-196A-C412-7C50-2019CE47CAB9}"/>
          </ac:spMkLst>
        </pc:spChg>
      </pc:sldChg>
      <pc:sldChg chg="addSp delSp modSp add mod">
        <pc:chgData name="Kikuzuki, Tatsuya (FEPS Faculty Admin)" userId="4655a554-4c1d-4283-88b1-6a5027362571" providerId="ADAL" clId="{2748E84D-608A-4264-A894-4886AC314276}" dt="2023-08-14T15:17:33.303" v="3381"/>
        <pc:sldMkLst>
          <pc:docMk/>
          <pc:sldMk cId="693816385" sldId="285"/>
        </pc:sldMkLst>
        <pc:spChg chg="add mod">
          <ac:chgData name="Kikuzuki, Tatsuya (FEPS Faculty Admin)" userId="4655a554-4c1d-4283-88b1-6a5027362571" providerId="ADAL" clId="{2748E84D-608A-4264-A894-4886AC314276}" dt="2023-08-14T13:47:58.373" v="2125" actId="1076"/>
          <ac:spMkLst>
            <pc:docMk/>
            <pc:sldMk cId="693816385" sldId="285"/>
            <ac:spMk id="2" creationId="{315651BE-1048-6324-8FA8-04780D6C9A4A}"/>
          </ac:spMkLst>
        </pc:spChg>
        <pc:spChg chg="add mod">
          <ac:chgData name="Kikuzuki, Tatsuya (FEPS Faculty Admin)" userId="4655a554-4c1d-4283-88b1-6a5027362571" providerId="ADAL" clId="{2748E84D-608A-4264-A894-4886AC314276}" dt="2023-08-14T13:35:04.048" v="1878" actId="1076"/>
          <ac:spMkLst>
            <pc:docMk/>
            <pc:sldMk cId="693816385" sldId="285"/>
            <ac:spMk id="3" creationId="{375A8C46-CD63-BEEA-30E6-1BB52E0B7797}"/>
          </ac:spMkLst>
        </pc:spChg>
        <pc:spChg chg="add mod">
          <ac:chgData name="Kikuzuki, Tatsuya (FEPS Faculty Admin)" userId="4655a554-4c1d-4283-88b1-6a5027362571" providerId="ADAL" clId="{2748E84D-608A-4264-A894-4886AC314276}" dt="2023-08-14T13:35:04.048" v="1878" actId="1076"/>
          <ac:spMkLst>
            <pc:docMk/>
            <pc:sldMk cId="693816385" sldId="285"/>
            <ac:spMk id="4" creationId="{D7495A69-AEF4-E7D9-6C9E-F9B3F810645C}"/>
          </ac:spMkLst>
        </pc:spChg>
        <pc:spChg chg="mod">
          <ac:chgData name="Kikuzuki, Tatsuya (FEPS Faculty Admin)" userId="4655a554-4c1d-4283-88b1-6a5027362571" providerId="ADAL" clId="{2748E84D-608A-4264-A894-4886AC314276}" dt="2023-08-14T13:38:35.732" v="1954" actId="20577"/>
          <ac:spMkLst>
            <pc:docMk/>
            <pc:sldMk cId="693816385" sldId="285"/>
            <ac:spMk id="6" creationId="{DB070611-ED86-5FEF-5E0C-8C7C33388AF7}"/>
          </ac:spMkLst>
        </pc:spChg>
        <pc:spChg chg="del">
          <ac:chgData name="Kikuzuki, Tatsuya (FEPS Faculty Admin)" userId="4655a554-4c1d-4283-88b1-6a5027362571" providerId="ADAL" clId="{2748E84D-608A-4264-A894-4886AC314276}" dt="2023-08-14T12:59:17.963" v="1304" actId="478"/>
          <ac:spMkLst>
            <pc:docMk/>
            <pc:sldMk cId="693816385" sldId="285"/>
            <ac:spMk id="9" creationId="{D6A679D3-FB51-D67F-1AE6-1B2BAFAC4435}"/>
          </ac:spMkLst>
        </pc:spChg>
        <pc:spChg chg="add mod">
          <ac:chgData name="Kikuzuki, Tatsuya (FEPS Faculty Admin)" userId="4655a554-4c1d-4283-88b1-6a5027362571" providerId="ADAL" clId="{2748E84D-608A-4264-A894-4886AC314276}" dt="2023-08-14T13:48:02.902" v="2127" actId="1076"/>
          <ac:spMkLst>
            <pc:docMk/>
            <pc:sldMk cId="693816385" sldId="285"/>
            <ac:spMk id="10" creationId="{5AB557A0-6D0C-483C-4DD0-3F6038AA074E}"/>
          </ac:spMkLst>
        </pc:spChg>
        <pc:spChg chg="del">
          <ac:chgData name="Kikuzuki, Tatsuya (FEPS Faculty Admin)" userId="4655a554-4c1d-4283-88b1-6a5027362571" providerId="ADAL" clId="{2748E84D-608A-4264-A894-4886AC314276}" dt="2023-08-14T12:59:17.963" v="1304" actId="478"/>
          <ac:spMkLst>
            <pc:docMk/>
            <pc:sldMk cId="693816385" sldId="285"/>
            <ac:spMk id="11" creationId="{2BFB0FD0-86E5-B66B-AED8-D202BF3CE79A}"/>
          </ac:spMkLst>
        </pc:spChg>
        <pc:spChg chg="add del mod">
          <ac:chgData name="Kikuzuki, Tatsuya (FEPS Faculty Admin)" userId="4655a554-4c1d-4283-88b1-6a5027362571" providerId="ADAL" clId="{2748E84D-608A-4264-A894-4886AC314276}" dt="2023-08-14T13:01:07.190" v="1324" actId="478"/>
          <ac:spMkLst>
            <pc:docMk/>
            <pc:sldMk cId="693816385" sldId="285"/>
            <ac:spMk id="12" creationId="{98145297-492B-34FD-883A-6C065FB8ADE5}"/>
          </ac:spMkLst>
        </pc:spChg>
        <pc:spChg chg="add mod">
          <ac:chgData name="Kikuzuki, Tatsuya (FEPS Faculty Admin)" userId="4655a554-4c1d-4283-88b1-6a5027362571" providerId="ADAL" clId="{2748E84D-608A-4264-A894-4886AC314276}" dt="2023-08-14T13:35:04.048" v="1878" actId="1076"/>
          <ac:spMkLst>
            <pc:docMk/>
            <pc:sldMk cId="693816385" sldId="285"/>
            <ac:spMk id="13" creationId="{4675DC2D-4CFA-91C0-DD24-B979ACA3639B}"/>
          </ac:spMkLst>
        </pc:spChg>
        <pc:spChg chg="add mod">
          <ac:chgData name="Kikuzuki, Tatsuya (FEPS Faculty Admin)" userId="4655a554-4c1d-4283-88b1-6a5027362571" providerId="ADAL" clId="{2748E84D-608A-4264-A894-4886AC314276}" dt="2023-08-14T13:35:04.048" v="1878" actId="1076"/>
          <ac:spMkLst>
            <pc:docMk/>
            <pc:sldMk cId="693816385" sldId="285"/>
            <ac:spMk id="14" creationId="{B773B3DF-0BBB-88CD-2ADA-6D7835F1CFD8}"/>
          </ac:spMkLst>
        </pc:spChg>
        <pc:spChg chg="add mod">
          <ac:chgData name="Kikuzuki, Tatsuya (FEPS Faculty Admin)" userId="4655a554-4c1d-4283-88b1-6a5027362571" providerId="ADAL" clId="{2748E84D-608A-4264-A894-4886AC314276}" dt="2023-08-14T13:35:04.048" v="1878" actId="1076"/>
          <ac:spMkLst>
            <pc:docMk/>
            <pc:sldMk cId="693816385" sldId="285"/>
            <ac:spMk id="15" creationId="{43A5660A-0C60-7FC4-B5FB-03AE29E33F51}"/>
          </ac:spMkLst>
        </pc:spChg>
        <pc:spChg chg="add del mod">
          <ac:chgData name="Kikuzuki, Tatsuya (FEPS Faculty Admin)" userId="4655a554-4c1d-4283-88b1-6a5027362571" providerId="ADAL" clId="{2748E84D-608A-4264-A894-4886AC314276}" dt="2023-08-14T13:34:55.907" v="1876" actId="478"/>
          <ac:spMkLst>
            <pc:docMk/>
            <pc:sldMk cId="693816385" sldId="285"/>
            <ac:spMk id="16" creationId="{29B499F3-3A4E-F73A-3CEF-EBE4978149FC}"/>
          </ac:spMkLst>
        </pc:spChg>
        <pc:spChg chg="del">
          <ac:chgData name="Kikuzuki, Tatsuya (FEPS Faculty Admin)" userId="4655a554-4c1d-4283-88b1-6a5027362571" providerId="ADAL" clId="{2748E84D-608A-4264-A894-4886AC314276}" dt="2023-08-14T12:59:17.963" v="1304" actId="478"/>
          <ac:spMkLst>
            <pc:docMk/>
            <pc:sldMk cId="693816385" sldId="285"/>
            <ac:spMk id="17" creationId="{0864DCD7-5D51-8AE3-A3CF-C51E6B16943D}"/>
          </ac:spMkLst>
        </pc:spChg>
        <pc:spChg chg="del">
          <ac:chgData name="Kikuzuki, Tatsuya (FEPS Faculty Admin)" userId="4655a554-4c1d-4283-88b1-6a5027362571" providerId="ADAL" clId="{2748E84D-608A-4264-A894-4886AC314276}" dt="2023-08-14T12:59:17.963" v="1304" actId="478"/>
          <ac:spMkLst>
            <pc:docMk/>
            <pc:sldMk cId="693816385" sldId="285"/>
            <ac:spMk id="21" creationId="{1C3A8222-5FD5-6C3A-163F-3AF70E0965B3}"/>
          </ac:spMkLst>
        </pc:spChg>
        <pc:spChg chg="del">
          <ac:chgData name="Kikuzuki, Tatsuya (FEPS Faculty Admin)" userId="4655a554-4c1d-4283-88b1-6a5027362571" providerId="ADAL" clId="{2748E84D-608A-4264-A894-4886AC314276}" dt="2023-08-14T12:59:17.963" v="1304" actId="478"/>
          <ac:spMkLst>
            <pc:docMk/>
            <pc:sldMk cId="693816385" sldId="285"/>
            <ac:spMk id="22" creationId="{F39195F3-DF48-195F-D9DF-802583BD021F}"/>
          </ac:spMkLst>
        </pc:spChg>
        <pc:spChg chg="add mod">
          <ac:chgData name="Kikuzuki, Tatsuya (FEPS Faculty Admin)" userId="4655a554-4c1d-4283-88b1-6a5027362571" providerId="ADAL" clId="{2748E84D-608A-4264-A894-4886AC314276}" dt="2023-08-14T13:35:04.048" v="1878" actId="1076"/>
          <ac:spMkLst>
            <pc:docMk/>
            <pc:sldMk cId="693816385" sldId="285"/>
            <ac:spMk id="42" creationId="{C4E6C4CC-2F9B-6333-D72A-26BF19A22F72}"/>
          </ac:spMkLst>
        </pc:spChg>
        <pc:spChg chg="add mod">
          <ac:chgData name="Kikuzuki, Tatsuya (FEPS Faculty Admin)" userId="4655a554-4c1d-4283-88b1-6a5027362571" providerId="ADAL" clId="{2748E84D-608A-4264-A894-4886AC314276}" dt="2023-08-14T13:35:04.048" v="1878" actId="1076"/>
          <ac:spMkLst>
            <pc:docMk/>
            <pc:sldMk cId="693816385" sldId="285"/>
            <ac:spMk id="43" creationId="{97D0D930-8C6E-5B89-0CD0-590E6E1AAD48}"/>
          </ac:spMkLst>
        </pc:spChg>
        <pc:spChg chg="add mod">
          <ac:chgData name="Kikuzuki, Tatsuya (FEPS Faculty Admin)" userId="4655a554-4c1d-4283-88b1-6a5027362571" providerId="ADAL" clId="{2748E84D-608A-4264-A894-4886AC314276}" dt="2023-08-14T13:35:04.048" v="1878" actId="1076"/>
          <ac:spMkLst>
            <pc:docMk/>
            <pc:sldMk cId="693816385" sldId="285"/>
            <ac:spMk id="45" creationId="{A237A100-5908-AAA8-0880-70D019CB1825}"/>
          </ac:spMkLst>
        </pc:spChg>
        <pc:spChg chg="add del">
          <ac:chgData name="Kikuzuki, Tatsuya (FEPS Faculty Admin)" userId="4655a554-4c1d-4283-88b1-6a5027362571" providerId="ADAL" clId="{2748E84D-608A-4264-A894-4886AC314276}" dt="2023-08-14T13:18:55.606" v="1821" actId="22"/>
          <ac:spMkLst>
            <pc:docMk/>
            <pc:sldMk cId="693816385" sldId="285"/>
            <ac:spMk id="47" creationId="{9DD006C0-6673-62D0-5BFA-62685FC95E33}"/>
          </ac:spMkLst>
        </pc:spChg>
        <pc:spChg chg="add del">
          <ac:chgData name="Kikuzuki, Tatsuya (FEPS Faculty Admin)" userId="4655a554-4c1d-4283-88b1-6a5027362571" providerId="ADAL" clId="{2748E84D-608A-4264-A894-4886AC314276}" dt="2023-08-14T13:19:53.712" v="1841" actId="22"/>
          <ac:spMkLst>
            <pc:docMk/>
            <pc:sldMk cId="693816385" sldId="285"/>
            <ac:spMk id="52" creationId="{A262F739-76FC-522C-91B2-B2F5ECD6744E}"/>
          </ac:spMkLst>
        </pc:spChg>
        <pc:spChg chg="del">
          <ac:chgData name="Kikuzuki, Tatsuya (FEPS Faculty Admin)" userId="4655a554-4c1d-4283-88b1-6a5027362571" providerId="ADAL" clId="{2748E84D-608A-4264-A894-4886AC314276}" dt="2023-08-14T12:59:17.963" v="1304" actId="478"/>
          <ac:spMkLst>
            <pc:docMk/>
            <pc:sldMk cId="693816385" sldId="285"/>
            <ac:spMk id="54" creationId="{CB906E2B-BF5C-05B3-6E50-3A0DB20D1B54}"/>
          </ac:spMkLst>
        </pc:spChg>
        <pc:spChg chg="add mod">
          <ac:chgData name="Kikuzuki, Tatsuya (FEPS Faculty Admin)" userId="4655a554-4c1d-4283-88b1-6a5027362571" providerId="ADAL" clId="{2748E84D-608A-4264-A894-4886AC314276}" dt="2023-08-14T13:34:56.139" v="1877"/>
          <ac:spMkLst>
            <pc:docMk/>
            <pc:sldMk cId="693816385" sldId="285"/>
            <ac:spMk id="58" creationId="{8B9BA46A-EDD1-6A61-32F0-6DBCBA7A9B01}"/>
          </ac:spMkLst>
        </pc:spChg>
        <pc:spChg chg="add mod">
          <ac:chgData name="Kikuzuki, Tatsuya (FEPS Faculty Admin)" userId="4655a554-4c1d-4283-88b1-6a5027362571" providerId="ADAL" clId="{2748E84D-608A-4264-A894-4886AC314276}" dt="2023-08-14T13:44:13.457" v="2033"/>
          <ac:spMkLst>
            <pc:docMk/>
            <pc:sldMk cId="693816385" sldId="285"/>
            <ac:spMk id="59" creationId="{DB64D04A-B12A-2085-738E-C8951BA84584}"/>
          </ac:spMkLst>
        </pc:spChg>
        <pc:spChg chg="add mod">
          <ac:chgData name="Kikuzuki, Tatsuya (FEPS Faculty Admin)" userId="4655a554-4c1d-4283-88b1-6a5027362571" providerId="ADAL" clId="{2748E84D-608A-4264-A894-4886AC314276}" dt="2023-08-14T13:34:56.139" v="1877"/>
          <ac:spMkLst>
            <pc:docMk/>
            <pc:sldMk cId="693816385" sldId="285"/>
            <ac:spMk id="60" creationId="{7C28EA19-4659-0F42-C8D9-6C9A2FE4DDC7}"/>
          </ac:spMkLst>
        </pc:spChg>
        <pc:spChg chg="del">
          <ac:chgData name="Kikuzuki, Tatsuya (FEPS Faculty Admin)" userId="4655a554-4c1d-4283-88b1-6a5027362571" providerId="ADAL" clId="{2748E84D-608A-4264-A894-4886AC314276}" dt="2023-08-14T12:58:18.745" v="1298" actId="478"/>
          <ac:spMkLst>
            <pc:docMk/>
            <pc:sldMk cId="693816385" sldId="285"/>
            <ac:spMk id="61" creationId="{26280678-B199-DE32-4EB9-E08C83B6EDD6}"/>
          </ac:spMkLst>
        </pc:spChg>
        <pc:spChg chg="add mod">
          <ac:chgData name="Kikuzuki, Tatsuya (FEPS Faculty Admin)" userId="4655a554-4c1d-4283-88b1-6a5027362571" providerId="ADAL" clId="{2748E84D-608A-4264-A894-4886AC314276}" dt="2023-08-14T13:34:56.139" v="1877"/>
          <ac:spMkLst>
            <pc:docMk/>
            <pc:sldMk cId="693816385" sldId="285"/>
            <ac:spMk id="62" creationId="{712AB35C-889B-E738-BBE7-82AB09BF0ADA}"/>
          </ac:spMkLst>
        </pc:spChg>
        <pc:spChg chg="add mod">
          <ac:chgData name="Kikuzuki, Tatsuya (FEPS Faculty Admin)" userId="4655a554-4c1d-4283-88b1-6a5027362571" providerId="ADAL" clId="{2748E84D-608A-4264-A894-4886AC314276}" dt="2023-08-14T13:34:56.139" v="1877"/>
          <ac:spMkLst>
            <pc:docMk/>
            <pc:sldMk cId="693816385" sldId="285"/>
            <ac:spMk id="63" creationId="{22BFB8EE-CEA1-D738-8696-6BB4C042B347}"/>
          </ac:spMkLst>
        </pc:spChg>
        <pc:spChg chg="add mod">
          <ac:chgData name="Kikuzuki, Tatsuya (FEPS Faculty Admin)" userId="4655a554-4c1d-4283-88b1-6a5027362571" providerId="ADAL" clId="{2748E84D-608A-4264-A894-4886AC314276}" dt="2023-08-14T13:34:56.139" v="1877"/>
          <ac:spMkLst>
            <pc:docMk/>
            <pc:sldMk cId="693816385" sldId="285"/>
            <ac:spMk id="66" creationId="{2E0012D1-3232-A42C-DA05-F7EE080BEA9C}"/>
          </ac:spMkLst>
        </pc:spChg>
        <pc:spChg chg="add mod">
          <ac:chgData name="Kikuzuki, Tatsuya (FEPS Faculty Admin)" userId="4655a554-4c1d-4283-88b1-6a5027362571" providerId="ADAL" clId="{2748E84D-608A-4264-A894-4886AC314276}" dt="2023-08-14T13:34:56.139" v="1877"/>
          <ac:spMkLst>
            <pc:docMk/>
            <pc:sldMk cId="693816385" sldId="285"/>
            <ac:spMk id="67" creationId="{F09C50BE-5B90-6F85-B229-49FF78403EA2}"/>
          </ac:spMkLst>
        </pc:spChg>
        <pc:spChg chg="add mod">
          <ac:chgData name="Kikuzuki, Tatsuya (FEPS Faculty Admin)" userId="4655a554-4c1d-4283-88b1-6a5027362571" providerId="ADAL" clId="{2748E84D-608A-4264-A894-4886AC314276}" dt="2023-08-14T15:17:33.303" v="3381"/>
          <ac:spMkLst>
            <pc:docMk/>
            <pc:sldMk cId="693816385" sldId="285"/>
            <ac:spMk id="74" creationId="{1ADE8217-B344-98C6-E6E9-1202DA56E02E}"/>
          </ac:spMkLst>
        </pc:spChg>
        <pc:spChg chg="del">
          <ac:chgData name="Kikuzuki, Tatsuya (FEPS Faculty Admin)" userId="4655a554-4c1d-4283-88b1-6a5027362571" providerId="ADAL" clId="{2748E84D-608A-4264-A894-4886AC314276}" dt="2023-08-14T12:59:17.963" v="1304" actId="478"/>
          <ac:spMkLst>
            <pc:docMk/>
            <pc:sldMk cId="693816385" sldId="285"/>
            <ac:spMk id="96" creationId="{051C4B48-EA00-79FF-AF81-941B094DAEC5}"/>
          </ac:spMkLst>
        </pc:spChg>
        <pc:spChg chg="del">
          <ac:chgData name="Kikuzuki, Tatsuya (FEPS Faculty Admin)" userId="4655a554-4c1d-4283-88b1-6a5027362571" providerId="ADAL" clId="{2748E84D-608A-4264-A894-4886AC314276}" dt="2023-08-14T12:59:17.963" v="1304" actId="478"/>
          <ac:spMkLst>
            <pc:docMk/>
            <pc:sldMk cId="693816385" sldId="285"/>
            <ac:spMk id="109" creationId="{51ED3569-3025-4F39-FF21-C393FECE4471}"/>
          </ac:spMkLst>
        </pc:spChg>
        <pc:spChg chg="del">
          <ac:chgData name="Kikuzuki, Tatsuya (FEPS Faculty Admin)" userId="4655a554-4c1d-4283-88b1-6a5027362571" providerId="ADAL" clId="{2748E84D-608A-4264-A894-4886AC314276}" dt="2023-08-14T12:59:17.963" v="1304" actId="478"/>
          <ac:spMkLst>
            <pc:docMk/>
            <pc:sldMk cId="693816385" sldId="285"/>
            <ac:spMk id="123" creationId="{2C422190-5F00-8977-F5AE-DDD81CF0D0BA}"/>
          </ac:spMkLst>
        </pc:spChg>
        <pc:spChg chg="del">
          <ac:chgData name="Kikuzuki, Tatsuya (FEPS Faculty Admin)" userId="4655a554-4c1d-4283-88b1-6a5027362571" providerId="ADAL" clId="{2748E84D-608A-4264-A894-4886AC314276}" dt="2023-08-14T12:59:17.963" v="1304" actId="478"/>
          <ac:spMkLst>
            <pc:docMk/>
            <pc:sldMk cId="693816385" sldId="285"/>
            <ac:spMk id="133" creationId="{FE9532D1-FCFA-882E-91D8-EC7B97BFA381}"/>
          </ac:spMkLst>
        </pc:spChg>
        <pc:spChg chg="del">
          <ac:chgData name="Kikuzuki, Tatsuya (FEPS Faculty Admin)" userId="4655a554-4c1d-4283-88b1-6a5027362571" providerId="ADAL" clId="{2748E84D-608A-4264-A894-4886AC314276}" dt="2023-08-14T12:59:17.963" v="1304" actId="478"/>
          <ac:spMkLst>
            <pc:docMk/>
            <pc:sldMk cId="693816385" sldId="285"/>
            <ac:spMk id="164" creationId="{6BAB1F72-AD7C-559C-F5D7-CE50EBA6D250}"/>
          </ac:spMkLst>
        </pc:spChg>
        <pc:spChg chg="del">
          <ac:chgData name="Kikuzuki, Tatsuya (FEPS Faculty Admin)" userId="4655a554-4c1d-4283-88b1-6a5027362571" providerId="ADAL" clId="{2748E84D-608A-4264-A894-4886AC314276}" dt="2023-08-14T12:59:17.963" v="1304" actId="478"/>
          <ac:spMkLst>
            <pc:docMk/>
            <pc:sldMk cId="693816385" sldId="285"/>
            <ac:spMk id="165" creationId="{A1FB7FA5-279E-EC46-4E96-4F79B3ED3088}"/>
          </ac:spMkLst>
        </pc:spChg>
        <pc:spChg chg="del">
          <ac:chgData name="Kikuzuki, Tatsuya (FEPS Faculty Admin)" userId="4655a554-4c1d-4283-88b1-6a5027362571" providerId="ADAL" clId="{2748E84D-608A-4264-A894-4886AC314276}" dt="2023-08-14T12:59:17.963" v="1304" actId="478"/>
          <ac:spMkLst>
            <pc:docMk/>
            <pc:sldMk cId="693816385" sldId="285"/>
            <ac:spMk id="166" creationId="{485AB7DC-2822-A862-D808-C72B45416D1E}"/>
          </ac:spMkLst>
        </pc:spChg>
        <pc:spChg chg="del">
          <ac:chgData name="Kikuzuki, Tatsuya (FEPS Faculty Admin)" userId="4655a554-4c1d-4283-88b1-6a5027362571" providerId="ADAL" clId="{2748E84D-608A-4264-A894-4886AC314276}" dt="2023-08-14T12:59:17.963" v="1304" actId="478"/>
          <ac:spMkLst>
            <pc:docMk/>
            <pc:sldMk cId="693816385" sldId="285"/>
            <ac:spMk id="167" creationId="{4B443DCA-B947-5793-23DC-DA72D866CFC9}"/>
          </ac:spMkLst>
        </pc:spChg>
        <pc:spChg chg="del">
          <ac:chgData name="Kikuzuki, Tatsuya (FEPS Faculty Admin)" userId="4655a554-4c1d-4283-88b1-6a5027362571" providerId="ADAL" clId="{2748E84D-608A-4264-A894-4886AC314276}" dt="2023-08-14T12:59:17.963" v="1304" actId="478"/>
          <ac:spMkLst>
            <pc:docMk/>
            <pc:sldMk cId="693816385" sldId="285"/>
            <ac:spMk id="168" creationId="{DB2C9243-365A-343E-4F57-344C9885E2CF}"/>
          </ac:spMkLst>
        </pc:spChg>
        <pc:spChg chg="del">
          <ac:chgData name="Kikuzuki, Tatsuya (FEPS Faculty Admin)" userId="4655a554-4c1d-4283-88b1-6a5027362571" providerId="ADAL" clId="{2748E84D-608A-4264-A894-4886AC314276}" dt="2023-08-14T12:59:17.963" v="1304" actId="478"/>
          <ac:spMkLst>
            <pc:docMk/>
            <pc:sldMk cId="693816385" sldId="285"/>
            <ac:spMk id="169" creationId="{734F07EC-BE1F-1B3E-9480-7E9B3DEA5740}"/>
          </ac:spMkLst>
        </pc:spChg>
        <pc:spChg chg="del">
          <ac:chgData name="Kikuzuki, Tatsuya (FEPS Faculty Admin)" userId="4655a554-4c1d-4283-88b1-6a5027362571" providerId="ADAL" clId="{2748E84D-608A-4264-A894-4886AC314276}" dt="2023-08-14T12:59:17.963" v="1304" actId="478"/>
          <ac:spMkLst>
            <pc:docMk/>
            <pc:sldMk cId="693816385" sldId="285"/>
            <ac:spMk id="170" creationId="{F638A129-CCA9-621A-A26E-FE0F91E152E7}"/>
          </ac:spMkLst>
        </pc:spChg>
        <pc:spChg chg="del">
          <ac:chgData name="Kikuzuki, Tatsuya (FEPS Faculty Admin)" userId="4655a554-4c1d-4283-88b1-6a5027362571" providerId="ADAL" clId="{2748E84D-608A-4264-A894-4886AC314276}" dt="2023-08-14T12:59:17.963" v="1304" actId="478"/>
          <ac:spMkLst>
            <pc:docMk/>
            <pc:sldMk cId="693816385" sldId="285"/>
            <ac:spMk id="171" creationId="{5723FBC4-45BC-D966-F733-69CB7E6CE402}"/>
          </ac:spMkLst>
        </pc:spChg>
        <pc:spChg chg="del mod">
          <ac:chgData name="Kikuzuki, Tatsuya (FEPS Faculty Admin)" userId="4655a554-4c1d-4283-88b1-6a5027362571" providerId="ADAL" clId="{2748E84D-608A-4264-A894-4886AC314276}" dt="2023-08-14T13:34:55.907" v="1876" actId="478"/>
          <ac:spMkLst>
            <pc:docMk/>
            <pc:sldMk cId="693816385" sldId="285"/>
            <ac:spMk id="248" creationId="{FD4E7FED-8DBD-14BF-2670-EB98E8F1CC3B}"/>
          </ac:spMkLst>
        </pc:spChg>
        <pc:spChg chg="del mod">
          <ac:chgData name="Kikuzuki, Tatsuya (FEPS Faculty Admin)" userId="4655a554-4c1d-4283-88b1-6a5027362571" providerId="ADAL" clId="{2748E84D-608A-4264-A894-4886AC314276}" dt="2023-08-14T13:34:55.907" v="1876" actId="478"/>
          <ac:spMkLst>
            <pc:docMk/>
            <pc:sldMk cId="693816385" sldId="285"/>
            <ac:spMk id="251" creationId="{F28FF2F8-02A1-9C51-9F43-ACB98F4338FE}"/>
          </ac:spMkLst>
        </pc:spChg>
        <pc:spChg chg="del mod">
          <ac:chgData name="Kikuzuki, Tatsuya (FEPS Faculty Admin)" userId="4655a554-4c1d-4283-88b1-6a5027362571" providerId="ADAL" clId="{2748E84D-608A-4264-A894-4886AC314276}" dt="2023-08-14T13:34:55.907" v="1876" actId="478"/>
          <ac:spMkLst>
            <pc:docMk/>
            <pc:sldMk cId="693816385" sldId="285"/>
            <ac:spMk id="252" creationId="{DB1B12E2-7F59-01FC-DC71-9DD32187DB5D}"/>
          </ac:spMkLst>
        </pc:spChg>
        <pc:picChg chg="add mod">
          <ac:chgData name="Kikuzuki, Tatsuya (FEPS Faculty Admin)" userId="4655a554-4c1d-4283-88b1-6a5027362571" providerId="ADAL" clId="{2748E84D-608A-4264-A894-4886AC314276}" dt="2023-08-14T13:35:04.048" v="1878" actId="1076"/>
          <ac:picMkLst>
            <pc:docMk/>
            <pc:sldMk cId="693816385" sldId="285"/>
            <ac:picMk id="49" creationId="{127CD03D-7289-3FEF-F67D-AE2FFE502202}"/>
          </ac:picMkLst>
        </pc:picChg>
        <pc:picChg chg="add mod">
          <ac:chgData name="Kikuzuki, Tatsuya (FEPS Faculty Admin)" userId="4655a554-4c1d-4283-88b1-6a5027362571" providerId="ADAL" clId="{2748E84D-608A-4264-A894-4886AC314276}" dt="2023-08-14T13:35:04.048" v="1878" actId="1076"/>
          <ac:picMkLst>
            <pc:docMk/>
            <pc:sldMk cId="693816385" sldId="285"/>
            <ac:picMk id="55" creationId="{0E7C0704-796E-020D-E4C6-72B9F844A598}"/>
          </ac:picMkLst>
        </pc:picChg>
        <pc:picChg chg="add mod">
          <ac:chgData name="Kikuzuki, Tatsuya (FEPS Faculty Admin)" userId="4655a554-4c1d-4283-88b1-6a5027362571" providerId="ADAL" clId="{2748E84D-608A-4264-A894-4886AC314276}" dt="2023-08-14T13:35:04.048" v="1878" actId="1076"/>
          <ac:picMkLst>
            <pc:docMk/>
            <pc:sldMk cId="693816385" sldId="285"/>
            <ac:picMk id="57" creationId="{FD39B573-B8D7-2572-B305-05E23C8AC497}"/>
          </ac:picMkLst>
        </pc:picChg>
        <pc:cxnChg chg="add mod">
          <ac:chgData name="Kikuzuki, Tatsuya (FEPS Faculty Admin)" userId="4655a554-4c1d-4283-88b1-6a5027362571" providerId="ADAL" clId="{2748E84D-608A-4264-A894-4886AC314276}" dt="2023-08-14T13:47:58.373" v="2125" actId="1076"/>
          <ac:cxnSpMkLst>
            <pc:docMk/>
            <pc:sldMk cId="693816385" sldId="285"/>
            <ac:cxnSpMk id="18" creationId="{8CFD0377-F3A7-BE53-B671-06BC0279DE03}"/>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25" creationId="{7DD46FCE-BFC3-9C23-7368-F2FD3EBCA77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26" creationId="{329B8E49-CA15-6718-937E-23C92E139C93}"/>
          </ac:cxnSpMkLst>
        </pc:cxnChg>
        <pc:cxnChg chg="add mod">
          <ac:chgData name="Kikuzuki, Tatsuya (FEPS Faculty Admin)" userId="4655a554-4c1d-4283-88b1-6a5027362571" providerId="ADAL" clId="{2748E84D-608A-4264-A894-4886AC314276}" dt="2023-08-14T13:47:58.373" v="2125" actId="1076"/>
          <ac:cxnSpMkLst>
            <pc:docMk/>
            <pc:sldMk cId="693816385" sldId="285"/>
            <ac:cxnSpMk id="28" creationId="{F3FA4E0B-E9F2-D979-4E8E-153BCD48E733}"/>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31" creationId="{1A7C37D4-A6EC-7CDC-8C8D-8D837A6D32D1}"/>
          </ac:cxnSpMkLst>
        </pc:cxnChg>
        <pc:cxnChg chg="add del mod">
          <ac:chgData name="Kikuzuki, Tatsuya (FEPS Faculty Admin)" userId="4655a554-4c1d-4283-88b1-6a5027362571" providerId="ADAL" clId="{2748E84D-608A-4264-A894-4886AC314276}" dt="2023-08-14T13:47:51.954" v="2120" actId="478"/>
          <ac:cxnSpMkLst>
            <pc:docMk/>
            <pc:sldMk cId="693816385" sldId="285"/>
            <ac:cxnSpMk id="35" creationId="{5951CAA2-58FB-F19C-21E6-20D1EF4A4ED0}"/>
          </ac:cxnSpMkLst>
        </pc:cxnChg>
        <pc:cxnChg chg="add mod">
          <ac:chgData name="Kikuzuki, Tatsuya (FEPS Faculty Admin)" userId="4655a554-4c1d-4283-88b1-6a5027362571" providerId="ADAL" clId="{2748E84D-608A-4264-A894-4886AC314276}" dt="2023-08-14T13:48:00.308" v="2126" actId="14100"/>
          <ac:cxnSpMkLst>
            <pc:docMk/>
            <pc:sldMk cId="693816385" sldId="285"/>
            <ac:cxnSpMk id="36" creationId="{BB2365C9-C8C2-69EA-345B-DCA34240574A}"/>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51" creationId="{162E5B2D-9763-1673-1BB7-3A17C517043F}"/>
          </ac:cxnSpMkLst>
        </pc:cxnChg>
        <pc:cxnChg chg="add mod">
          <ac:chgData name="Kikuzuki, Tatsuya (FEPS Faculty Admin)" userId="4655a554-4c1d-4283-88b1-6a5027362571" providerId="ADAL" clId="{2748E84D-608A-4264-A894-4886AC314276}" dt="2023-08-14T13:34:56.139" v="1877"/>
          <ac:cxnSpMkLst>
            <pc:docMk/>
            <pc:sldMk cId="693816385" sldId="285"/>
            <ac:cxnSpMk id="64" creationId="{85B46DF0-76A1-9ADC-2846-3F3A6661ECD5}"/>
          </ac:cxnSpMkLst>
        </pc:cxnChg>
        <pc:cxnChg chg="add mod">
          <ac:chgData name="Kikuzuki, Tatsuya (FEPS Faculty Admin)" userId="4655a554-4c1d-4283-88b1-6a5027362571" providerId="ADAL" clId="{2748E84D-608A-4264-A894-4886AC314276}" dt="2023-08-14T13:34:56.139" v="1877"/>
          <ac:cxnSpMkLst>
            <pc:docMk/>
            <pc:sldMk cId="693816385" sldId="285"/>
            <ac:cxnSpMk id="65" creationId="{70092DB9-51E6-86CE-FD8D-75BAF96B045F}"/>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02" creationId="{E38D99F1-318B-D01F-1727-E02AE869EF39}"/>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13" creationId="{9094E9A9-FE8A-BFF6-6C18-649D09D9D0C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26" creationId="{D0B04CC7-C670-DD58-7AEF-75C6404C1ED6}"/>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37" creationId="{3445E2CE-6282-5909-ABF0-CF8365FA111B}"/>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6" creationId="{BD388237-09AC-54E9-0402-57ECC28739A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7" creationId="{0519A5BD-CA6F-A8CF-A1C8-FBADE29E6A30}"/>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9" creationId="{F42BC09A-AAC7-39C6-C481-F5035E384660}"/>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61" creationId="{7CCD4EC8-8364-4457-41A1-55D08721F978}"/>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81" creationId="{AFE7CC4B-2817-207E-A0A4-A6421738A4E7}"/>
          </ac:cxnSpMkLst>
        </pc:cxnChg>
      </pc:sldChg>
      <pc:sldChg chg="add del setBg">
        <pc:chgData name="Kikuzuki, Tatsuya (FEPS Faculty Admin)" userId="4655a554-4c1d-4283-88b1-6a5027362571" providerId="ADAL" clId="{2748E84D-608A-4264-A894-4886AC314276}" dt="2023-08-14T11:57:17.207" v="1271" actId="47"/>
        <pc:sldMkLst>
          <pc:docMk/>
          <pc:sldMk cId="1638817683" sldId="285"/>
        </pc:sldMkLst>
      </pc:sldChg>
      <pc:sldChg chg="addSp delSp modSp add mod">
        <pc:chgData name="Kikuzuki, Tatsuya (FEPS Faculty Admin)" userId="4655a554-4c1d-4283-88b1-6a5027362571" providerId="ADAL" clId="{2748E84D-608A-4264-A894-4886AC314276}" dt="2023-08-14T15:17:31.837" v="3380"/>
        <pc:sldMkLst>
          <pc:docMk/>
          <pc:sldMk cId="3019096227" sldId="286"/>
        </pc:sldMkLst>
        <pc:spChg chg="del mod">
          <ac:chgData name="Kikuzuki, Tatsuya (FEPS Faculty Admin)" userId="4655a554-4c1d-4283-88b1-6a5027362571" providerId="ADAL" clId="{2748E84D-608A-4264-A894-4886AC314276}" dt="2023-08-14T13:39:39.360" v="1973" actId="478"/>
          <ac:spMkLst>
            <pc:docMk/>
            <pc:sldMk cId="3019096227" sldId="286"/>
            <ac:spMk id="2" creationId="{315651BE-1048-6324-8FA8-04780D6C9A4A}"/>
          </ac:spMkLst>
        </pc:spChg>
        <pc:spChg chg="mod">
          <ac:chgData name="Kikuzuki, Tatsuya (FEPS Faculty Admin)" userId="4655a554-4c1d-4283-88b1-6a5027362571" providerId="ADAL" clId="{2748E84D-608A-4264-A894-4886AC314276}" dt="2023-08-14T15:08:53.032" v="3216" actId="1076"/>
          <ac:spMkLst>
            <pc:docMk/>
            <pc:sldMk cId="3019096227" sldId="286"/>
            <ac:spMk id="3" creationId="{375A8C46-CD63-BEEA-30E6-1BB52E0B7797}"/>
          </ac:spMkLst>
        </pc:spChg>
        <pc:spChg chg="mod">
          <ac:chgData name="Kikuzuki, Tatsuya (FEPS Faculty Admin)" userId="4655a554-4c1d-4283-88b1-6a5027362571" providerId="ADAL" clId="{2748E84D-608A-4264-A894-4886AC314276}" dt="2023-08-14T15:08:53.032" v="3216" actId="1076"/>
          <ac:spMkLst>
            <pc:docMk/>
            <pc:sldMk cId="3019096227" sldId="286"/>
            <ac:spMk id="4" creationId="{D7495A69-AEF4-E7D9-6C9E-F9B3F810645C}"/>
          </ac:spMkLst>
        </pc:spChg>
        <pc:spChg chg="add mod">
          <ac:chgData name="Kikuzuki, Tatsuya (FEPS Faculty Admin)" userId="4655a554-4c1d-4283-88b1-6a5027362571" providerId="ADAL" clId="{2748E84D-608A-4264-A894-4886AC314276}" dt="2023-08-14T13:35:35.794" v="1885" actId="108"/>
          <ac:spMkLst>
            <pc:docMk/>
            <pc:sldMk cId="3019096227" sldId="286"/>
            <ac:spMk id="5" creationId="{BCE76EDD-38E8-74B3-6892-35BFD8A02930}"/>
          </ac:spMkLst>
        </pc:spChg>
        <pc:spChg chg="mod">
          <ac:chgData name="Kikuzuki, Tatsuya (FEPS Faculty Admin)" userId="4655a554-4c1d-4283-88b1-6a5027362571" providerId="ADAL" clId="{2748E84D-608A-4264-A894-4886AC314276}" dt="2023-08-14T15:07:08.207" v="3211" actId="20577"/>
          <ac:spMkLst>
            <pc:docMk/>
            <pc:sldMk cId="3019096227" sldId="286"/>
            <ac:spMk id="6" creationId="{DB070611-ED86-5FEF-5E0C-8C7C33388AF7}"/>
          </ac:spMkLst>
        </pc:spChg>
        <pc:spChg chg="mod">
          <ac:chgData name="Kikuzuki, Tatsuya (FEPS Faculty Admin)" userId="4655a554-4c1d-4283-88b1-6a5027362571" providerId="ADAL" clId="{2748E84D-608A-4264-A894-4886AC314276}" dt="2023-08-14T13:35:35.794" v="1885" actId="108"/>
          <ac:spMkLst>
            <pc:docMk/>
            <pc:sldMk cId="3019096227" sldId="286"/>
            <ac:spMk id="7" creationId="{9E4F96CC-6833-EFD9-7926-DED002CF9238}"/>
          </ac:spMkLst>
        </pc:spChg>
        <pc:spChg chg="mod">
          <ac:chgData name="Kikuzuki, Tatsuya (FEPS Faculty Admin)" userId="4655a554-4c1d-4283-88b1-6a5027362571" providerId="ADAL" clId="{2748E84D-608A-4264-A894-4886AC314276}" dt="2023-08-14T13:35:35.794" v="1885" actId="108"/>
          <ac:spMkLst>
            <pc:docMk/>
            <pc:sldMk cId="3019096227" sldId="286"/>
            <ac:spMk id="8" creationId="{D2CD9EA5-0A3D-6129-42FA-FE7BF6F79CA1}"/>
          </ac:spMkLst>
        </pc:spChg>
        <pc:spChg chg="add mod">
          <ac:chgData name="Kikuzuki, Tatsuya (FEPS Faculty Admin)" userId="4655a554-4c1d-4283-88b1-6a5027362571" providerId="ADAL" clId="{2748E84D-608A-4264-A894-4886AC314276}" dt="2023-08-14T13:44:08.339" v="2032" actId="20577"/>
          <ac:spMkLst>
            <pc:docMk/>
            <pc:sldMk cId="3019096227" sldId="286"/>
            <ac:spMk id="9" creationId="{D22AF498-9983-4AC7-A4E6-4606CB4B6A5B}"/>
          </ac:spMkLst>
        </pc:spChg>
        <pc:spChg chg="del mod">
          <ac:chgData name="Kikuzuki, Tatsuya (FEPS Faculty Admin)" userId="4655a554-4c1d-4283-88b1-6a5027362571" providerId="ADAL" clId="{2748E84D-608A-4264-A894-4886AC314276}" dt="2023-08-14T13:56:58.246" v="2263" actId="478"/>
          <ac:spMkLst>
            <pc:docMk/>
            <pc:sldMk cId="3019096227" sldId="286"/>
            <ac:spMk id="10" creationId="{5AB557A0-6D0C-483C-4DD0-3F6038AA074E}"/>
          </ac:spMkLst>
        </pc:spChg>
        <pc:spChg chg="add mod">
          <ac:chgData name="Kikuzuki, Tatsuya (FEPS Faculty Admin)" userId="4655a554-4c1d-4283-88b1-6a5027362571" providerId="ADAL" clId="{2748E84D-608A-4264-A894-4886AC314276}" dt="2023-08-14T13:35:35.794" v="1885" actId="108"/>
          <ac:spMkLst>
            <pc:docMk/>
            <pc:sldMk cId="3019096227" sldId="286"/>
            <ac:spMk id="11" creationId="{E16BE2CB-A0D3-0E13-1D19-5FAEB024ADD3}"/>
          </ac:spMkLst>
        </pc:spChg>
        <pc:spChg chg="add mod">
          <ac:chgData name="Kikuzuki, Tatsuya (FEPS Faculty Admin)" userId="4655a554-4c1d-4283-88b1-6a5027362571" providerId="ADAL" clId="{2748E84D-608A-4264-A894-4886AC314276}" dt="2023-08-14T13:35:35.794" v="1885" actId="108"/>
          <ac:spMkLst>
            <pc:docMk/>
            <pc:sldMk cId="3019096227" sldId="286"/>
            <ac:spMk id="12" creationId="{DD7BEF60-6219-A7B2-2EDF-088FCE174F4A}"/>
          </ac:spMkLst>
        </pc:spChg>
        <pc:spChg chg="mod">
          <ac:chgData name="Kikuzuki, Tatsuya (FEPS Faculty Admin)" userId="4655a554-4c1d-4283-88b1-6a5027362571" providerId="ADAL" clId="{2748E84D-608A-4264-A894-4886AC314276}" dt="2023-08-14T15:08:53.032" v="3216" actId="1076"/>
          <ac:spMkLst>
            <pc:docMk/>
            <pc:sldMk cId="3019096227" sldId="286"/>
            <ac:spMk id="13" creationId="{4675DC2D-4CFA-91C0-DD24-B979ACA3639B}"/>
          </ac:spMkLst>
        </pc:spChg>
        <pc:spChg chg="mod">
          <ac:chgData name="Kikuzuki, Tatsuya (FEPS Faculty Admin)" userId="4655a554-4c1d-4283-88b1-6a5027362571" providerId="ADAL" clId="{2748E84D-608A-4264-A894-4886AC314276}" dt="2023-08-14T15:08:53.032" v="3216" actId="1076"/>
          <ac:spMkLst>
            <pc:docMk/>
            <pc:sldMk cId="3019096227" sldId="286"/>
            <ac:spMk id="14" creationId="{B773B3DF-0BBB-88CD-2ADA-6D7835F1CFD8}"/>
          </ac:spMkLst>
        </pc:spChg>
        <pc:spChg chg="mod">
          <ac:chgData name="Kikuzuki, Tatsuya (FEPS Faculty Admin)" userId="4655a554-4c1d-4283-88b1-6a5027362571" providerId="ADAL" clId="{2748E84D-608A-4264-A894-4886AC314276}" dt="2023-08-14T15:08:53.032" v="3216" actId="1076"/>
          <ac:spMkLst>
            <pc:docMk/>
            <pc:sldMk cId="3019096227" sldId="286"/>
            <ac:spMk id="15" creationId="{43A5660A-0C60-7FC4-B5FB-03AE29E33F51}"/>
          </ac:spMkLst>
        </pc:spChg>
        <pc:spChg chg="del">
          <ac:chgData name="Kikuzuki, Tatsuya (FEPS Faculty Admin)" userId="4655a554-4c1d-4283-88b1-6a5027362571" providerId="ADAL" clId="{2748E84D-608A-4264-A894-4886AC314276}" dt="2023-08-14T13:35:11.123" v="1879" actId="478"/>
          <ac:spMkLst>
            <pc:docMk/>
            <pc:sldMk cId="3019096227" sldId="286"/>
            <ac:spMk id="16" creationId="{29B499F3-3A4E-F73A-3CEF-EBE4978149FC}"/>
          </ac:spMkLst>
        </pc:spChg>
        <pc:spChg chg="add mod">
          <ac:chgData name="Kikuzuki, Tatsuya (FEPS Faculty Admin)" userId="4655a554-4c1d-4283-88b1-6a5027362571" providerId="ADAL" clId="{2748E84D-608A-4264-A894-4886AC314276}" dt="2023-08-14T13:35:35.794" v="1885" actId="108"/>
          <ac:spMkLst>
            <pc:docMk/>
            <pc:sldMk cId="3019096227" sldId="286"/>
            <ac:spMk id="17" creationId="{9BF469D3-288B-3F8A-1954-91053C04A52E}"/>
          </ac:spMkLst>
        </pc:spChg>
        <pc:spChg chg="add mod">
          <ac:chgData name="Kikuzuki, Tatsuya (FEPS Faculty Admin)" userId="4655a554-4c1d-4283-88b1-6a5027362571" providerId="ADAL" clId="{2748E84D-608A-4264-A894-4886AC314276}" dt="2023-08-14T13:35:35.794" v="1885" actId="108"/>
          <ac:spMkLst>
            <pc:docMk/>
            <pc:sldMk cId="3019096227" sldId="286"/>
            <ac:spMk id="21" creationId="{55B547D1-8BB3-5070-DB09-22B78CF987C2}"/>
          </ac:spMkLst>
        </pc:spChg>
        <pc:spChg chg="add mod">
          <ac:chgData name="Kikuzuki, Tatsuya (FEPS Faculty Admin)" userId="4655a554-4c1d-4283-88b1-6a5027362571" providerId="ADAL" clId="{2748E84D-608A-4264-A894-4886AC314276}" dt="2023-08-14T13:35:35.794" v="1885" actId="108"/>
          <ac:spMkLst>
            <pc:docMk/>
            <pc:sldMk cId="3019096227" sldId="286"/>
            <ac:spMk id="22" creationId="{2426E24C-2E3B-DA8A-347A-012214027A7B}"/>
          </ac:spMkLst>
        </pc:spChg>
        <pc:spChg chg="add del mod">
          <ac:chgData name="Kikuzuki, Tatsuya (FEPS Faculty Admin)" userId="4655a554-4c1d-4283-88b1-6a5027362571" providerId="ADAL" clId="{2748E84D-608A-4264-A894-4886AC314276}" dt="2023-08-14T13:39:53.568" v="1976" actId="478"/>
          <ac:spMkLst>
            <pc:docMk/>
            <pc:sldMk cId="3019096227" sldId="286"/>
            <ac:spMk id="23" creationId="{DC536432-B660-832A-C736-2E0115A20A25}"/>
          </ac:spMkLst>
        </pc:spChg>
        <pc:spChg chg="add mod">
          <ac:chgData name="Kikuzuki, Tatsuya (FEPS Faculty Admin)" userId="4655a554-4c1d-4283-88b1-6a5027362571" providerId="ADAL" clId="{2748E84D-608A-4264-A894-4886AC314276}" dt="2023-08-14T15:08:53.032" v="3216" actId="1076"/>
          <ac:spMkLst>
            <pc:docMk/>
            <pc:sldMk cId="3019096227" sldId="286"/>
            <ac:spMk id="24" creationId="{6B07B006-492C-8810-EA92-A1F59CD517D1}"/>
          </ac:spMkLst>
        </pc:spChg>
        <pc:spChg chg="add mod">
          <ac:chgData name="Kikuzuki, Tatsuya (FEPS Faculty Admin)" userId="4655a554-4c1d-4283-88b1-6a5027362571" providerId="ADAL" clId="{2748E84D-608A-4264-A894-4886AC314276}" dt="2023-08-14T15:08:53.032" v="3216" actId="1076"/>
          <ac:spMkLst>
            <pc:docMk/>
            <pc:sldMk cId="3019096227" sldId="286"/>
            <ac:spMk id="25" creationId="{59280341-BA3E-9056-AB00-D32EDAE45DCE}"/>
          </ac:spMkLst>
        </pc:spChg>
        <pc:spChg chg="add mod">
          <ac:chgData name="Kikuzuki, Tatsuya (FEPS Faculty Admin)" userId="4655a554-4c1d-4283-88b1-6a5027362571" providerId="ADAL" clId="{2748E84D-608A-4264-A894-4886AC314276}" dt="2023-08-14T15:08:53.032" v="3216" actId="1076"/>
          <ac:spMkLst>
            <pc:docMk/>
            <pc:sldMk cId="3019096227" sldId="286"/>
            <ac:spMk id="31" creationId="{314072D0-4AA4-DB07-32D7-0F74D793DECC}"/>
          </ac:spMkLst>
        </pc:spChg>
        <pc:spChg chg="add mod">
          <ac:chgData name="Kikuzuki, Tatsuya (FEPS Faculty Admin)" userId="4655a554-4c1d-4283-88b1-6a5027362571" providerId="ADAL" clId="{2748E84D-608A-4264-A894-4886AC314276}" dt="2023-08-14T15:08:53.032" v="3216" actId="1076"/>
          <ac:spMkLst>
            <pc:docMk/>
            <pc:sldMk cId="3019096227" sldId="286"/>
            <ac:spMk id="37" creationId="{03299703-00B5-4EE4-2B03-CD746397F30E}"/>
          </ac:spMkLst>
        </pc:spChg>
        <pc:spChg chg="add mod">
          <ac:chgData name="Kikuzuki, Tatsuya (FEPS Faculty Admin)" userId="4655a554-4c1d-4283-88b1-6a5027362571" providerId="ADAL" clId="{2748E84D-608A-4264-A894-4886AC314276}" dt="2023-08-14T15:08:53.032" v="3216" actId="1076"/>
          <ac:spMkLst>
            <pc:docMk/>
            <pc:sldMk cId="3019096227" sldId="286"/>
            <ac:spMk id="38" creationId="{60BC1341-14F7-AD74-0FBD-475A74511D11}"/>
          </ac:spMkLst>
        </pc:spChg>
        <pc:spChg chg="del mod">
          <ac:chgData name="Kikuzuki, Tatsuya (FEPS Faculty Admin)" userId="4655a554-4c1d-4283-88b1-6a5027362571" providerId="ADAL" clId="{2748E84D-608A-4264-A894-4886AC314276}" dt="2023-08-14T13:35:20.417" v="1882" actId="478"/>
          <ac:spMkLst>
            <pc:docMk/>
            <pc:sldMk cId="3019096227" sldId="286"/>
            <ac:spMk id="42" creationId="{C4E6C4CC-2F9B-6333-D72A-26BF19A22F72}"/>
          </ac:spMkLst>
        </pc:spChg>
        <pc:spChg chg="del mod">
          <ac:chgData name="Kikuzuki, Tatsuya (FEPS Faculty Admin)" userId="4655a554-4c1d-4283-88b1-6a5027362571" providerId="ADAL" clId="{2748E84D-608A-4264-A894-4886AC314276}" dt="2023-08-14T13:35:20.417" v="1882" actId="478"/>
          <ac:spMkLst>
            <pc:docMk/>
            <pc:sldMk cId="3019096227" sldId="286"/>
            <ac:spMk id="43" creationId="{97D0D930-8C6E-5B89-0CD0-590E6E1AAD48}"/>
          </ac:spMkLst>
        </pc:spChg>
        <pc:spChg chg="del mod">
          <ac:chgData name="Kikuzuki, Tatsuya (FEPS Faculty Admin)" userId="4655a554-4c1d-4283-88b1-6a5027362571" providerId="ADAL" clId="{2748E84D-608A-4264-A894-4886AC314276}" dt="2023-08-14T13:35:20.417" v="1882" actId="478"/>
          <ac:spMkLst>
            <pc:docMk/>
            <pc:sldMk cId="3019096227" sldId="286"/>
            <ac:spMk id="45" creationId="{A237A100-5908-AAA8-0880-70D019CB1825}"/>
          </ac:spMkLst>
        </pc:spChg>
        <pc:spChg chg="add mod">
          <ac:chgData name="Kikuzuki, Tatsuya (FEPS Faculty Admin)" userId="4655a554-4c1d-4283-88b1-6a5027362571" providerId="ADAL" clId="{2748E84D-608A-4264-A894-4886AC314276}" dt="2023-08-14T15:08:53.032" v="3216" actId="1076"/>
          <ac:spMkLst>
            <pc:docMk/>
            <pc:sldMk cId="3019096227" sldId="286"/>
            <ac:spMk id="51" creationId="{78D7A8E0-FC16-5D8B-7492-B1661DB8D316}"/>
          </ac:spMkLst>
        </pc:spChg>
        <pc:spChg chg="add mod ord">
          <ac:chgData name="Kikuzuki, Tatsuya (FEPS Faculty Admin)" userId="4655a554-4c1d-4283-88b1-6a5027362571" providerId="ADAL" clId="{2748E84D-608A-4264-A894-4886AC314276}" dt="2023-08-14T15:08:53.032" v="3216" actId="1076"/>
          <ac:spMkLst>
            <pc:docMk/>
            <pc:sldMk cId="3019096227" sldId="286"/>
            <ac:spMk id="54" creationId="{E5EA67CE-2AC5-5419-B5ED-8ADDEEA677F8}"/>
          </ac:spMkLst>
        </pc:spChg>
        <pc:spChg chg="add mod">
          <ac:chgData name="Kikuzuki, Tatsuya (FEPS Faculty Admin)" userId="4655a554-4c1d-4283-88b1-6a5027362571" providerId="ADAL" clId="{2748E84D-608A-4264-A894-4886AC314276}" dt="2023-08-14T15:08:53.032" v="3216" actId="1076"/>
          <ac:spMkLst>
            <pc:docMk/>
            <pc:sldMk cId="3019096227" sldId="286"/>
            <ac:spMk id="63" creationId="{55EB72DD-89CB-01D7-CEFD-B5E2B6C28481}"/>
          </ac:spMkLst>
        </pc:spChg>
        <pc:spChg chg="add del mod">
          <ac:chgData name="Kikuzuki, Tatsuya (FEPS Faculty Admin)" userId="4655a554-4c1d-4283-88b1-6a5027362571" providerId="ADAL" clId="{2748E84D-608A-4264-A894-4886AC314276}" dt="2023-08-14T13:57:33.919" v="2270" actId="478"/>
          <ac:spMkLst>
            <pc:docMk/>
            <pc:sldMk cId="3019096227" sldId="286"/>
            <ac:spMk id="193" creationId="{24D7F7D9-9A99-6576-A1FC-3A3A4196457A}"/>
          </ac:spMkLst>
        </pc:spChg>
        <pc:spChg chg="add mod">
          <ac:chgData name="Kikuzuki, Tatsuya (FEPS Faculty Admin)" userId="4655a554-4c1d-4283-88b1-6a5027362571" providerId="ADAL" clId="{2748E84D-608A-4264-A894-4886AC314276}" dt="2023-08-14T15:08:53.032" v="3216" actId="1076"/>
          <ac:spMkLst>
            <pc:docMk/>
            <pc:sldMk cId="3019096227" sldId="286"/>
            <ac:spMk id="194" creationId="{294F3866-A94D-3B19-B75A-91D3C3F0ABF1}"/>
          </ac:spMkLst>
        </pc:spChg>
        <pc:spChg chg="add mod">
          <ac:chgData name="Kikuzuki, Tatsuya (FEPS Faculty Admin)" userId="4655a554-4c1d-4283-88b1-6a5027362571" providerId="ADAL" clId="{2748E84D-608A-4264-A894-4886AC314276}" dt="2023-08-14T15:08:53.032" v="3216" actId="1076"/>
          <ac:spMkLst>
            <pc:docMk/>
            <pc:sldMk cId="3019096227" sldId="286"/>
            <ac:spMk id="195" creationId="{291CA844-B6A5-FE3B-8C1C-8C7A3AA1CBF9}"/>
          </ac:spMkLst>
        </pc:spChg>
        <pc:spChg chg="add mod">
          <ac:chgData name="Kikuzuki, Tatsuya (FEPS Faculty Admin)" userId="4655a554-4c1d-4283-88b1-6a5027362571" providerId="ADAL" clId="{2748E84D-608A-4264-A894-4886AC314276}" dt="2023-08-14T15:08:53.032" v="3216" actId="1076"/>
          <ac:spMkLst>
            <pc:docMk/>
            <pc:sldMk cId="3019096227" sldId="286"/>
            <ac:spMk id="196" creationId="{FC4D2CB0-B9B5-DCA4-7F7D-C7579F361F27}"/>
          </ac:spMkLst>
        </pc:spChg>
        <pc:spChg chg="add mod">
          <ac:chgData name="Kikuzuki, Tatsuya (FEPS Faculty Admin)" userId="4655a554-4c1d-4283-88b1-6a5027362571" providerId="ADAL" clId="{2748E84D-608A-4264-A894-4886AC314276}" dt="2023-08-14T15:08:53.032" v="3216" actId="1076"/>
          <ac:spMkLst>
            <pc:docMk/>
            <pc:sldMk cId="3019096227" sldId="286"/>
            <ac:spMk id="197" creationId="{FDBA0BB5-E638-A491-EAA3-9521BB4204A1}"/>
          </ac:spMkLst>
        </pc:spChg>
        <pc:spChg chg="add del mod">
          <ac:chgData name="Kikuzuki, Tatsuya (FEPS Faculty Admin)" userId="4655a554-4c1d-4283-88b1-6a5027362571" providerId="ADAL" clId="{2748E84D-608A-4264-A894-4886AC314276}" dt="2023-08-14T14:05:45.038" v="2275" actId="478"/>
          <ac:spMkLst>
            <pc:docMk/>
            <pc:sldMk cId="3019096227" sldId="286"/>
            <ac:spMk id="215" creationId="{757D9D4A-3AA1-57F8-FDDD-D44A18B17432}"/>
          </ac:spMkLst>
        </pc:spChg>
        <pc:spChg chg="add del mod">
          <ac:chgData name="Kikuzuki, Tatsuya (FEPS Faculty Admin)" userId="4655a554-4c1d-4283-88b1-6a5027362571" providerId="ADAL" clId="{2748E84D-608A-4264-A894-4886AC314276}" dt="2023-08-14T14:05:45.038" v="2275" actId="478"/>
          <ac:spMkLst>
            <pc:docMk/>
            <pc:sldMk cId="3019096227" sldId="286"/>
            <ac:spMk id="216" creationId="{831058E1-623C-8B9B-362F-E8662020E252}"/>
          </ac:spMkLst>
        </pc:spChg>
        <pc:spChg chg="add del mod">
          <ac:chgData name="Kikuzuki, Tatsuya (FEPS Faculty Admin)" userId="4655a554-4c1d-4283-88b1-6a5027362571" providerId="ADAL" clId="{2748E84D-608A-4264-A894-4886AC314276}" dt="2023-08-14T14:05:45.038" v="2275" actId="478"/>
          <ac:spMkLst>
            <pc:docMk/>
            <pc:sldMk cId="3019096227" sldId="286"/>
            <ac:spMk id="217" creationId="{99F74BC6-E34B-950D-1D2D-DC36DCED6068}"/>
          </ac:spMkLst>
        </pc:spChg>
        <pc:spChg chg="add del mod">
          <ac:chgData name="Kikuzuki, Tatsuya (FEPS Faculty Admin)" userId="4655a554-4c1d-4283-88b1-6a5027362571" providerId="ADAL" clId="{2748E84D-608A-4264-A894-4886AC314276}" dt="2023-08-14T14:05:45.038" v="2275" actId="478"/>
          <ac:spMkLst>
            <pc:docMk/>
            <pc:sldMk cId="3019096227" sldId="286"/>
            <ac:spMk id="218" creationId="{B303287A-7C1F-1058-691E-60EA12DEDB8A}"/>
          </ac:spMkLst>
        </pc:spChg>
        <pc:spChg chg="add del mod">
          <ac:chgData name="Kikuzuki, Tatsuya (FEPS Faculty Admin)" userId="4655a554-4c1d-4283-88b1-6a5027362571" providerId="ADAL" clId="{2748E84D-608A-4264-A894-4886AC314276}" dt="2023-08-14T14:05:45.038" v="2275" actId="478"/>
          <ac:spMkLst>
            <pc:docMk/>
            <pc:sldMk cId="3019096227" sldId="286"/>
            <ac:spMk id="219" creationId="{F2A8A867-5DB4-EBDD-76B2-B0BA94E8A2B9}"/>
          </ac:spMkLst>
        </pc:spChg>
        <pc:spChg chg="add mod">
          <ac:chgData name="Kikuzuki, Tatsuya (FEPS Faculty Admin)" userId="4655a554-4c1d-4283-88b1-6a5027362571" providerId="ADAL" clId="{2748E84D-608A-4264-A894-4886AC314276}" dt="2023-08-14T15:08:53.032" v="3216" actId="1076"/>
          <ac:spMkLst>
            <pc:docMk/>
            <pc:sldMk cId="3019096227" sldId="286"/>
            <ac:spMk id="231" creationId="{D75C59F5-1DA4-1982-E732-FA092B1FA80A}"/>
          </ac:spMkLst>
        </pc:spChg>
        <pc:spChg chg="add mod">
          <ac:chgData name="Kikuzuki, Tatsuya (FEPS Faculty Admin)" userId="4655a554-4c1d-4283-88b1-6a5027362571" providerId="ADAL" clId="{2748E84D-608A-4264-A894-4886AC314276}" dt="2023-08-14T15:08:53.032" v="3216" actId="1076"/>
          <ac:spMkLst>
            <pc:docMk/>
            <pc:sldMk cId="3019096227" sldId="286"/>
            <ac:spMk id="238" creationId="{FF890E03-AF6F-3CD8-5388-C04359FF263E}"/>
          </ac:spMkLst>
        </pc:spChg>
        <pc:spChg chg="add mod">
          <ac:chgData name="Kikuzuki, Tatsuya (FEPS Faculty Admin)" userId="4655a554-4c1d-4283-88b1-6a5027362571" providerId="ADAL" clId="{2748E84D-608A-4264-A894-4886AC314276}" dt="2023-08-14T15:08:53.032" v="3216" actId="1076"/>
          <ac:spMkLst>
            <pc:docMk/>
            <pc:sldMk cId="3019096227" sldId="286"/>
            <ac:spMk id="239" creationId="{9398A934-08FE-10D5-C2BB-6AE81C6A57F6}"/>
          </ac:spMkLst>
        </pc:spChg>
        <pc:spChg chg="add mod">
          <ac:chgData name="Kikuzuki, Tatsuya (FEPS Faculty Admin)" userId="4655a554-4c1d-4283-88b1-6a5027362571" providerId="ADAL" clId="{2748E84D-608A-4264-A894-4886AC314276}" dt="2023-08-14T15:08:53.032" v="3216" actId="1076"/>
          <ac:spMkLst>
            <pc:docMk/>
            <pc:sldMk cId="3019096227" sldId="286"/>
            <ac:spMk id="241" creationId="{C6F9F724-7FF4-46CE-C492-3B197BB29426}"/>
          </ac:spMkLst>
        </pc:spChg>
        <pc:spChg chg="add mod">
          <ac:chgData name="Kikuzuki, Tatsuya (FEPS Faculty Admin)" userId="4655a554-4c1d-4283-88b1-6a5027362571" providerId="ADAL" clId="{2748E84D-608A-4264-A894-4886AC314276}" dt="2023-08-14T15:08:53.032" v="3216" actId="1076"/>
          <ac:spMkLst>
            <pc:docMk/>
            <pc:sldMk cId="3019096227" sldId="286"/>
            <ac:spMk id="242" creationId="{93138FC0-6160-789E-E47B-496DE499C2B2}"/>
          </ac:spMkLst>
        </pc:spChg>
        <pc:spChg chg="add mod">
          <ac:chgData name="Kikuzuki, Tatsuya (FEPS Faculty Admin)" userId="4655a554-4c1d-4283-88b1-6a5027362571" providerId="ADAL" clId="{2748E84D-608A-4264-A894-4886AC314276}" dt="2023-08-14T15:08:53.032" v="3216" actId="1076"/>
          <ac:spMkLst>
            <pc:docMk/>
            <pc:sldMk cId="3019096227" sldId="286"/>
            <ac:spMk id="243" creationId="{798015D2-0CDA-5B87-0C18-80DD79D0F69C}"/>
          </ac:spMkLst>
        </pc:spChg>
        <pc:spChg chg="add mod">
          <ac:chgData name="Kikuzuki, Tatsuya (FEPS Faculty Admin)" userId="4655a554-4c1d-4283-88b1-6a5027362571" providerId="ADAL" clId="{2748E84D-608A-4264-A894-4886AC314276}" dt="2023-08-14T15:08:53.032" v="3216" actId="1076"/>
          <ac:spMkLst>
            <pc:docMk/>
            <pc:sldMk cId="3019096227" sldId="286"/>
            <ac:spMk id="244" creationId="{97A97E86-458B-C153-4298-2A6D731BE016}"/>
          </ac:spMkLst>
        </pc:spChg>
        <pc:spChg chg="add del mod">
          <ac:chgData name="Kikuzuki, Tatsuya (FEPS Faculty Admin)" userId="4655a554-4c1d-4283-88b1-6a5027362571" providerId="ADAL" clId="{2748E84D-608A-4264-A894-4886AC314276}" dt="2023-08-14T13:56:58.246" v="2263" actId="478"/>
          <ac:spMkLst>
            <pc:docMk/>
            <pc:sldMk cId="3019096227" sldId="286"/>
            <ac:spMk id="245" creationId="{22FE2096-BFEE-DE8E-3052-7C6F334EF662}"/>
          </ac:spMkLst>
        </pc:spChg>
        <pc:spChg chg="del">
          <ac:chgData name="Kikuzuki, Tatsuya (FEPS Faculty Admin)" userId="4655a554-4c1d-4283-88b1-6a5027362571" providerId="ADAL" clId="{2748E84D-608A-4264-A894-4886AC314276}" dt="2023-08-14T13:35:11.123" v="1879" actId="478"/>
          <ac:spMkLst>
            <pc:docMk/>
            <pc:sldMk cId="3019096227" sldId="286"/>
            <ac:spMk id="248" creationId="{FD4E7FED-8DBD-14BF-2670-EB98E8F1CC3B}"/>
          </ac:spMkLst>
        </pc:spChg>
        <pc:spChg chg="add mod">
          <ac:chgData name="Kikuzuki, Tatsuya (FEPS Faculty Admin)" userId="4655a554-4c1d-4283-88b1-6a5027362571" providerId="ADAL" clId="{2748E84D-608A-4264-A894-4886AC314276}" dt="2023-08-14T15:08:53.032" v="3216" actId="1076"/>
          <ac:spMkLst>
            <pc:docMk/>
            <pc:sldMk cId="3019096227" sldId="286"/>
            <ac:spMk id="249" creationId="{9CD0B468-6C31-053F-CB77-5FF75B3A7786}"/>
          </ac:spMkLst>
        </pc:spChg>
        <pc:spChg chg="add mod">
          <ac:chgData name="Kikuzuki, Tatsuya (FEPS Faculty Admin)" userId="4655a554-4c1d-4283-88b1-6a5027362571" providerId="ADAL" clId="{2748E84D-608A-4264-A894-4886AC314276}" dt="2023-08-14T15:08:53.032" v="3216" actId="1076"/>
          <ac:spMkLst>
            <pc:docMk/>
            <pc:sldMk cId="3019096227" sldId="286"/>
            <ac:spMk id="250" creationId="{4C7284F6-31C9-E48E-D9C1-226EDEBA26EF}"/>
          </ac:spMkLst>
        </pc:spChg>
        <pc:spChg chg="del">
          <ac:chgData name="Kikuzuki, Tatsuya (FEPS Faculty Admin)" userId="4655a554-4c1d-4283-88b1-6a5027362571" providerId="ADAL" clId="{2748E84D-608A-4264-A894-4886AC314276}" dt="2023-08-14T13:35:11.123" v="1879" actId="478"/>
          <ac:spMkLst>
            <pc:docMk/>
            <pc:sldMk cId="3019096227" sldId="286"/>
            <ac:spMk id="251" creationId="{F28FF2F8-02A1-9C51-9F43-ACB98F4338FE}"/>
          </ac:spMkLst>
        </pc:spChg>
        <pc:spChg chg="del">
          <ac:chgData name="Kikuzuki, Tatsuya (FEPS Faculty Admin)" userId="4655a554-4c1d-4283-88b1-6a5027362571" providerId="ADAL" clId="{2748E84D-608A-4264-A894-4886AC314276}" dt="2023-08-14T13:35:11.123" v="1879" actId="478"/>
          <ac:spMkLst>
            <pc:docMk/>
            <pc:sldMk cId="3019096227" sldId="286"/>
            <ac:spMk id="252" creationId="{DB1B12E2-7F59-01FC-DC71-9DD32187DB5D}"/>
          </ac:spMkLst>
        </pc:spChg>
        <pc:spChg chg="add del mod">
          <ac:chgData name="Kikuzuki, Tatsuya (FEPS Faculty Admin)" userId="4655a554-4c1d-4283-88b1-6a5027362571" providerId="ADAL" clId="{2748E84D-608A-4264-A894-4886AC314276}" dt="2023-08-14T14:06:44.685" v="2297" actId="478"/>
          <ac:spMkLst>
            <pc:docMk/>
            <pc:sldMk cId="3019096227" sldId="286"/>
            <ac:spMk id="312" creationId="{057302A7-526F-1504-0869-7EBD71B9B9F4}"/>
          </ac:spMkLst>
        </pc:spChg>
        <pc:spChg chg="add mod">
          <ac:chgData name="Kikuzuki, Tatsuya (FEPS Faculty Admin)" userId="4655a554-4c1d-4283-88b1-6a5027362571" providerId="ADAL" clId="{2748E84D-608A-4264-A894-4886AC314276}" dt="2023-08-14T15:08:53.032" v="3216" actId="1076"/>
          <ac:spMkLst>
            <pc:docMk/>
            <pc:sldMk cId="3019096227" sldId="286"/>
            <ac:spMk id="313" creationId="{50560EEB-2444-03CD-D18F-2E2187E18B7C}"/>
          </ac:spMkLst>
        </pc:spChg>
        <pc:spChg chg="add mod">
          <ac:chgData name="Kikuzuki, Tatsuya (FEPS Faculty Admin)" userId="4655a554-4c1d-4283-88b1-6a5027362571" providerId="ADAL" clId="{2748E84D-608A-4264-A894-4886AC314276}" dt="2023-08-14T15:08:53.032" v="3216" actId="1076"/>
          <ac:spMkLst>
            <pc:docMk/>
            <pc:sldMk cId="3019096227" sldId="286"/>
            <ac:spMk id="314" creationId="{E26BD3DD-8F64-F1B3-6933-848A59C75E7B}"/>
          </ac:spMkLst>
        </pc:spChg>
        <pc:spChg chg="add mod">
          <ac:chgData name="Kikuzuki, Tatsuya (FEPS Faculty Admin)" userId="4655a554-4c1d-4283-88b1-6a5027362571" providerId="ADAL" clId="{2748E84D-608A-4264-A894-4886AC314276}" dt="2023-08-14T15:08:53.032" v="3216" actId="1076"/>
          <ac:spMkLst>
            <pc:docMk/>
            <pc:sldMk cId="3019096227" sldId="286"/>
            <ac:spMk id="315" creationId="{C787CC53-1575-05C0-707D-2F149ABFF073}"/>
          </ac:spMkLst>
        </pc:spChg>
        <pc:spChg chg="add mod">
          <ac:chgData name="Kikuzuki, Tatsuya (FEPS Faculty Admin)" userId="4655a554-4c1d-4283-88b1-6a5027362571" providerId="ADAL" clId="{2748E84D-608A-4264-A894-4886AC314276}" dt="2023-08-14T15:08:53.032" v="3216" actId="1076"/>
          <ac:spMkLst>
            <pc:docMk/>
            <pc:sldMk cId="3019096227" sldId="286"/>
            <ac:spMk id="336" creationId="{8A2E7DB3-1B19-17A6-72C7-1533CB5E9B56}"/>
          </ac:spMkLst>
        </pc:spChg>
        <pc:spChg chg="add mod">
          <ac:chgData name="Kikuzuki, Tatsuya (FEPS Faculty Admin)" userId="4655a554-4c1d-4283-88b1-6a5027362571" providerId="ADAL" clId="{2748E84D-608A-4264-A894-4886AC314276}" dt="2023-08-14T15:08:53.032" v="3216" actId="1076"/>
          <ac:spMkLst>
            <pc:docMk/>
            <pc:sldMk cId="3019096227" sldId="286"/>
            <ac:spMk id="337" creationId="{F49A22B4-FE65-80E9-3ED5-2F607052029B}"/>
          </ac:spMkLst>
        </pc:spChg>
        <pc:spChg chg="add mod">
          <ac:chgData name="Kikuzuki, Tatsuya (FEPS Faculty Admin)" userId="4655a554-4c1d-4283-88b1-6a5027362571" providerId="ADAL" clId="{2748E84D-608A-4264-A894-4886AC314276}" dt="2023-08-14T14:09:41.920" v="2316" actId="1076"/>
          <ac:spMkLst>
            <pc:docMk/>
            <pc:sldMk cId="3019096227" sldId="286"/>
            <ac:spMk id="348" creationId="{9A580A84-22F2-E52F-6B6C-622AC3F417C8}"/>
          </ac:spMkLst>
        </pc:spChg>
        <pc:spChg chg="add mod">
          <ac:chgData name="Kikuzuki, Tatsuya (FEPS Faculty Admin)" userId="4655a554-4c1d-4283-88b1-6a5027362571" providerId="ADAL" clId="{2748E84D-608A-4264-A894-4886AC314276}" dt="2023-08-14T15:08:53.032" v="3216" actId="1076"/>
          <ac:spMkLst>
            <pc:docMk/>
            <pc:sldMk cId="3019096227" sldId="286"/>
            <ac:spMk id="351" creationId="{341F8813-F358-9E2F-C606-2AE9A85DADF1}"/>
          </ac:spMkLst>
        </pc:spChg>
        <pc:spChg chg="add del mod">
          <ac:chgData name="Kikuzuki, Tatsuya (FEPS Faculty Admin)" userId="4655a554-4c1d-4283-88b1-6a5027362571" providerId="ADAL" clId="{2748E84D-608A-4264-A894-4886AC314276}" dt="2023-08-14T14:11:36.130" v="2347" actId="478"/>
          <ac:spMkLst>
            <pc:docMk/>
            <pc:sldMk cId="3019096227" sldId="286"/>
            <ac:spMk id="354" creationId="{85DA671E-0189-06EC-2B07-7238612072B6}"/>
          </ac:spMkLst>
        </pc:spChg>
        <pc:spChg chg="add mod">
          <ac:chgData name="Kikuzuki, Tatsuya (FEPS Faculty Admin)" userId="4655a554-4c1d-4283-88b1-6a5027362571" providerId="ADAL" clId="{2748E84D-608A-4264-A894-4886AC314276}" dt="2023-08-14T15:08:53.032" v="3216" actId="1076"/>
          <ac:spMkLst>
            <pc:docMk/>
            <pc:sldMk cId="3019096227" sldId="286"/>
            <ac:spMk id="355" creationId="{58D1A5FB-FF78-B198-B0D3-20154C15E7A8}"/>
          </ac:spMkLst>
        </pc:spChg>
        <pc:spChg chg="add mod">
          <ac:chgData name="Kikuzuki, Tatsuya (FEPS Faculty Admin)" userId="4655a554-4c1d-4283-88b1-6a5027362571" providerId="ADAL" clId="{2748E84D-608A-4264-A894-4886AC314276}" dt="2023-08-14T15:17:31.837" v="3380"/>
          <ac:spMkLst>
            <pc:docMk/>
            <pc:sldMk cId="3019096227" sldId="286"/>
            <ac:spMk id="368" creationId="{987623AC-F9F3-17DF-3284-50D1DFB3EB25}"/>
          </ac:spMkLst>
        </pc:spChg>
        <pc:picChg chg="del mod">
          <ac:chgData name="Kikuzuki, Tatsuya (FEPS Faculty Admin)" userId="4655a554-4c1d-4283-88b1-6a5027362571" providerId="ADAL" clId="{2748E84D-608A-4264-A894-4886AC314276}" dt="2023-08-14T13:35:20.417" v="1882" actId="478"/>
          <ac:picMkLst>
            <pc:docMk/>
            <pc:sldMk cId="3019096227" sldId="286"/>
            <ac:picMk id="49" creationId="{127CD03D-7289-3FEF-F67D-AE2FFE502202}"/>
          </ac:picMkLst>
        </pc:picChg>
        <pc:picChg chg="del mod">
          <ac:chgData name="Kikuzuki, Tatsuya (FEPS Faculty Admin)" userId="4655a554-4c1d-4283-88b1-6a5027362571" providerId="ADAL" clId="{2748E84D-608A-4264-A894-4886AC314276}" dt="2023-08-14T13:35:20.417" v="1882" actId="478"/>
          <ac:picMkLst>
            <pc:docMk/>
            <pc:sldMk cId="3019096227" sldId="286"/>
            <ac:picMk id="55" creationId="{0E7C0704-796E-020D-E4C6-72B9F844A598}"/>
          </ac:picMkLst>
        </pc:picChg>
        <pc:picChg chg="del mod">
          <ac:chgData name="Kikuzuki, Tatsuya (FEPS Faculty Admin)" userId="4655a554-4c1d-4283-88b1-6a5027362571" providerId="ADAL" clId="{2748E84D-608A-4264-A894-4886AC314276}" dt="2023-08-14T13:35:20.417" v="1882" actId="478"/>
          <ac:picMkLst>
            <pc:docMk/>
            <pc:sldMk cId="3019096227" sldId="286"/>
            <ac:picMk id="57" creationId="{FD39B573-B8D7-2572-B305-05E23C8AC497}"/>
          </ac:picMkLst>
        </pc:picChg>
        <pc:cxnChg chg="mod">
          <ac:chgData name="Kikuzuki, Tatsuya (FEPS Faculty Admin)" userId="4655a554-4c1d-4283-88b1-6a5027362571" providerId="ADAL" clId="{2748E84D-608A-4264-A894-4886AC314276}" dt="2023-08-14T15:08:53.032" v="3216" actId="1076"/>
          <ac:cxnSpMkLst>
            <pc:docMk/>
            <pc:sldMk cId="3019096227" sldId="286"/>
            <ac:cxnSpMk id="18" creationId="{8CFD0377-F3A7-BE53-B671-06BC0279DE03}"/>
          </ac:cxnSpMkLst>
        </pc:cxnChg>
        <pc:cxnChg chg="add mod">
          <ac:chgData name="Kikuzuki, Tatsuya (FEPS Faculty Admin)" userId="4655a554-4c1d-4283-88b1-6a5027362571" providerId="ADAL" clId="{2748E84D-608A-4264-A894-4886AC314276}" dt="2023-08-14T13:35:35.794" v="1885" actId="108"/>
          <ac:cxnSpMkLst>
            <pc:docMk/>
            <pc:sldMk cId="3019096227" sldId="286"/>
            <ac:cxnSpMk id="19" creationId="{901D162C-15A9-B06E-70D4-2678458781B1}"/>
          </ac:cxnSpMkLst>
        </pc:cxnChg>
        <pc:cxnChg chg="add mod">
          <ac:chgData name="Kikuzuki, Tatsuya (FEPS Faculty Admin)" userId="4655a554-4c1d-4283-88b1-6a5027362571" providerId="ADAL" clId="{2748E84D-608A-4264-A894-4886AC314276}" dt="2023-08-14T13:35:35.794" v="1885" actId="108"/>
          <ac:cxnSpMkLst>
            <pc:docMk/>
            <pc:sldMk cId="3019096227" sldId="286"/>
            <ac:cxnSpMk id="20" creationId="{3FDD5C21-A433-4080-B0DA-2737C605E91A}"/>
          </ac:cxnSpMkLst>
        </pc:cxnChg>
        <pc:cxnChg chg="mod">
          <ac:chgData name="Kikuzuki, Tatsuya (FEPS Faculty Admin)" userId="4655a554-4c1d-4283-88b1-6a5027362571" providerId="ADAL" clId="{2748E84D-608A-4264-A894-4886AC314276}" dt="2023-08-14T15:08:53.032" v="3216" actId="1076"/>
          <ac:cxnSpMkLst>
            <pc:docMk/>
            <pc:sldMk cId="3019096227" sldId="286"/>
            <ac:cxnSpMk id="28" creationId="{F3FA4E0B-E9F2-D979-4E8E-153BCD48E73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2" creationId="{BE82659D-CF9E-A04B-EA91-BEC7A32262DD}"/>
          </ac:cxnSpMkLst>
        </pc:cxnChg>
        <pc:cxnChg chg="del mod">
          <ac:chgData name="Kikuzuki, Tatsuya (FEPS Faculty Admin)" userId="4655a554-4c1d-4283-88b1-6a5027362571" providerId="ADAL" clId="{2748E84D-608A-4264-A894-4886AC314276}" dt="2023-08-14T13:37:40.511" v="1942" actId="478"/>
          <ac:cxnSpMkLst>
            <pc:docMk/>
            <pc:sldMk cId="3019096227" sldId="286"/>
            <ac:cxnSpMk id="35" creationId="{5951CAA2-58FB-F19C-21E6-20D1EF4A4ED0}"/>
          </ac:cxnSpMkLst>
        </pc:cxnChg>
        <pc:cxnChg chg="del mod">
          <ac:chgData name="Kikuzuki, Tatsuya (FEPS Faculty Admin)" userId="4655a554-4c1d-4283-88b1-6a5027362571" providerId="ADAL" clId="{2748E84D-608A-4264-A894-4886AC314276}" dt="2023-08-14T13:36:46.992" v="1920" actId="478"/>
          <ac:cxnSpMkLst>
            <pc:docMk/>
            <pc:sldMk cId="3019096227" sldId="286"/>
            <ac:cxnSpMk id="36" creationId="{BB2365C9-C8C2-69EA-345B-DCA34240574A}"/>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9" creationId="{D1925E1F-8423-898A-4A09-7FA41AD22955}"/>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41" creationId="{C1F783E0-81B0-9BBD-1CD7-8F88D3DDC43A}"/>
          </ac:cxnSpMkLst>
        </pc:cxnChg>
        <pc:cxnChg chg="add del mod">
          <ac:chgData name="Kikuzuki, Tatsuya (FEPS Faculty Admin)" userId="4655a554-4c1d-4283-88b1-6a5027362571" providerId="ADAL" clId="{2748E84D-608A-4264-A894-4886AC314276}" dt="2023-08-14T13:48:07.218" v="2128" actId="478"/>
          <ac:cxnSpMkLst>
            <pc:docMk/>
            <pc:sldMk cId="3019096227" sldId="286"/>
            <ac:cxnSpMk id="56" creationId="{949BC799-2E31-B853-3643-3D15B6182A65}"/>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58" creationId="{25EF4AD2-2F8F-6FBB-57CA-358385EEE1E2}"/>
          </ac:cxnSpMkLst>
        </pc:cxnChg>
        <pc:cxnChg chg="add del mod">
          <ac:chgData name="Kikuzuki, Tatsuya (FEPS Faculty Admin)" userId="4655a554-4c1d-4283-88b1-6a5027362571" providerId="ADAL" clId="{2748E84D-608A-4264-A894-4886AC314276}" dt="2023-08-14T14:06:11.533" v="2286" actId="478"/>
          <ac:cxnSpMkLst>
            <pc:docMk/>
            <pc:sldMk cId="3019096227" sldId="286"/>
            <ac:cxnSpMk id="59" creationId="{34AC3223-335D-F9C6-69D0-2BFAB61D3E40}"/>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62" creationId="{9582E586-5B37-1036-40E5-BF4A22A0E15D}"/>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0" creationId="{5CE65D2E-20AC-83EF-27AA-A69CCD5112D1}"/>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3" creationId="{1B6E0FD1-1FA1-669A-FE08-D114CCCB72B0}"/>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6" creationId="{CE7C1D1B-BFB8-7DDF-34AB-364E5C601128}"/>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9" creationId="{FEDB7CF7-5057-BBF0-CF05-E7AAF30B8CE7}"/>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0" creationId="{032E7370-35EA-F6DC-8846-E8321714F92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1" creationId="{113A8726-F9AA-A3F2-FCFD-3B2215DF615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2" creationId="{DE8E70AF-20D4-49A1-F253-93A75863272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3" creationId="{C919EBEC-B7D7-EBF1-13E7-645D6FEE88B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24" creationId="{5BD624F1-F28A-1979-13A3-8A148141B93F}"/>
          </ac:cxnSpMkLst>
        </pc:cxnChg>
        <pc:cxnChg chg="add del mod ord">
          <ac:chgData name="Kikuzuki, Tatsuya (FEPS Faculty Admin)" userId="4655a554-4c1d-4283-88b1-6a5027362571" providerId="ADAL" clId="{2748E84D-608A-4264-A894-4886AC314276}" dt="2023-08-14T14:05:46.448" v="2276" actId="478"/>
          <ac:cxnSpMkLst>
            <pc:docMk/>
            <pc:sldMk cId="3019096227" sldId="286"/>
            <ac:cxnSpMk id="232" creationId="{4A15F0FF-4BF8-A613-B3D2-D1B973B1ACA0}"/>
          </ac:cxnSpMkLst>
        </pc:cxnChg>
        <pc:cxnChg chg="add del mod">
          <ac:chgData name="Kikuzuki, Tatsuya (FEPS Faculty Admin)" userId="4655a554-4c1d-4283-88b1-6a5027362571" providerId="ADAL" clId="{2748E84D-608A-4264-A894-4886AC314276}" dt="2023-08-14T14:05:53.218" v="2278" actId="478"/>
          <ac:cxnSpMkLst>
            <pc:docMk/>
            <pc:sldMk cId="3019096227" sldId="286"/>
            <ac:cxnSpMk id="253" creationId="{9382CF0B-740B-D460-70BF-79C908712057}"/>
          </ac:cxnSpMkLst>
        </pc:cxnChg>
        <pc:cxnChg chg="add del mod">
          <ac:chgData name="Kikuzuki, Tatsuya (FEPS Faculty Admin)" userId="4655a554-4c1d-4283-88b1-6a5027362571" providerId="ADAL" clId="{2748E84D-608A-4264-A894-4886AC314276}" dt="2023-08-14T14:05:52.432" v="2277" actId="478"/>
          <ac:cxnSpMkLst>
            <pc:docMk/>
            <pc:sldMk cId="3019096227" sldId="286"/>
            <ac:cxnSpMk id="256" creationId="{BBD62FE4-1A0A-621B-3068-24517D26C1CF}"/>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59" creationId="{A5FB9427-55AD-5B72-3675-D4E30999BFA2}"/>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63" creationId="{A7A4FFD4-9176-0863-DB85-5B6FCD3EF6C2}"/>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66" creationId="{53F20FCF-7E5F-7C22-D991-6CD1A45FC43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16" creationId="{727C1B91-F698-5AA7-0B9D-C7F6DDA7171D}"/>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23" creationId="{08CFF067-46C8-62F8-D851-075DD63D97F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33" creationId="{05DCAD1F-D06C-C6E8-CA0A-4EA1A32272DB}"/>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56" creationId="{AA8D7CA8-269D-B78F-645F-43F477BF7254}"/>
          </ac:cxnSpMkLst>
        </pc:cxnChg>
      </pc:sldChg>
      <pc:sldChg chg="addSp delSp modSp add mod">
        <pc:chgData name="Kikuzuki, Tatsuya (FEPS Faculty Admin)" userId="4655a554-4c1d-4283-88b1-6a5027362571" providerId="ADAL" clId="{2748E84D-608A-4264-A894-4886AC314276}" dt="2023-08-14T15:17:29.373" v="3378"/>
        <pc:sldMkLst>
          <pc:docMk/>
          <pc:sldMk cId="587067808" sldId="287"/>
        </pc:sldMkLst>
        <pc:spChg chg="add mod">
          <ac:chgData name="Kikuzuki, Tatsuya (FEPS Faculty Admin)" userId="4655a554-4c1d-4283-88b1-6a5027362571" providerId="ADAL" clId="{2748E84D-608A-4264-A894-4886AC314276}" dt="2023-08-14T14:22:15.443" v="2588" actId="1076"/>
          <ac:spMkLst>
            <pc:docMk/>
            <pc:sldMk cId="587067808" sldId="287"/>
            <ac:spMk id="2" creationId="{47918F41-F0A7-99C2-8BAF-B94A4BB09595}"/>
          </ac:spMkLst>
        </pc:spChg>
        <pc:spChg chg="mod">
          <ac:chgData name="Kikuzuki, Tatsuya (FEPS Faculty Admin)" userId="4655a554-4c1d-4283-88b1-6a5027362571" providerId="ADAL" clId="{2748E84D-608A-4264-A894-4886AC314276}" dt="2023-08-14T14:22:15.443" v="2588" actId="1076"/>
          <ac:spMkLst>
            <pc:docMk/>
            <pc:sldMk cId="587067808" sldId="287"/>
            <ac:spMk id="3" creationId="{375A8C46-CD63-BEEA-30E6-1BB52E0B7797}"/>
          </ac:spMkLst>
        </pc:spChg>
        <pc:spChg chg="mod">
          <ac:chgData name="Kikuzuki, Tatsuya (FEPS Faculty Admin)" userId="4655a554-4c1d-4283-88b1-6a5027362571" providerId="ADAL" clId="{2748E84D-608A-4264-A894-4886AC314276}" dt="2023-08-14T14:22:15.443" v="2588" actId="1076"/>
          <ac:spMkLst>
            <pc:docMk/>
            <pc:sldMk cId="587067808" sldId="287"/>
            <ac:spMk id="4" creationId="{D7495A69-AEF4-E7D9-6C9E-F9B3F810645C}"/>
          </ac:spMkLst>
        </pc:spChg>
        <pc:spChg chg="mod">
          <ac:chgData name="Kikuzuki, Tatsuya (FEPS Faculty Admin)" userId="4655a554-4c1d-4283-88b1-6a5027362571" providerId="ADAL" clId="{2748E84D-608A-4264-A894-4886AC314276}" dt="2023-08-14T14:35:33.858" v="2805" actId="20577"/>
          <ac:spMkLst>
            <pc:docMk/>
            <pc:sldMk cId="587067808" sldId="287"/>
            <ac:spMk id="6" creationId="{DB070611-ED86-5FEF-5E0C-8C7C33388AF7}"/>
          </ac:spMkLst>
        </pc:spChg>
        <pc:spChg chg="mod">
          <ac:chgData name="Kikuzuki, Tatsuya (FEPS Faculty Admin)" userId="4655a554-4c1d-4283-88b1-6a5027362571" providerId="ADAL" clId="{2748E84D-608A-4264-A894-4886AC314276}" dt="2023-08-14T14:22:15.443" v="2588" actId="1076"/>
          <ac:spMkLst>
            <pc:docMk/>
            <pc:sldMk cId="587067808" sldId="287"/>
            <ac:spMk id="13" creationId="{4675DC2D-4CFA-91C0-DD24-B979ACA3639B}"/>
          </ac:spMkLst>
        </pc:spChg>
        <pc:spChg chg="mod">
          <ac:chgData name="Kikuzuki, Tatsuya (FEPS Faculty Admin)" userId="4655a554-4c1d-4283-88b1-6a5027362571" providerId="ADAL" clId="{2748E84D-608A-4264-A894-4886AC314276}" dt="2023-08-14T14:22:15.443" v="2588" actId="1076"/>
          <ac:spMkLst>
            <pc:docMk/>
            <pc:sldMk cId="587067808" sldId="287"/>
            <ac:spMk id="14" creationId="{B773B3DF-0BBB-88CD-2ADA-6D7835F1CFD8}"/>
          </ac:spMkLst>
        </pc:spChg>
        <pc:spChg chg="mod">
          <ac:chgData name="Kikuzuki, Tatsuya (FEPS Faculty Admin)" userId="4655a554-4c1d-4283-88b1-6a5027362571" providerId="ADAL" clId="{2748E84D-608A-4264-A894-4886AC314276}" dt="2023-08-14T14:22:15.443" v="2588" actId="1076"/>
          <ac:spMkLst>
            <pc:docMk/>
            <pc:sldMk cId="587067808" sldId="287"/>
            <ac:spMk id="15" creationId="{43A5660A-0C60-7FC4-B5FB-03AE29E33F51}"/>
          </ac:spMkLst>
        </pc:spChg>
        <pc:spChg chg="del">
          <ac:chgData name="Kikuzuki, Tatsuya (FEPS Faculty Admin)" userId="4655a554-4c1d-4283-88b1-6a5027362571" providerId="ADAL" clId="{2748E84D-608A-4264-A894-4886AC314276}" dt="2023-08-14T14:16:03.456" v="2399" actId="478"/>
          <ac:spMkLst>
            <pc:docMk/>
            <pc:sldMk cId="587067808" sldId="287"/>
            <ac:spMk id="24" creationId="{6B07B006-492C-8810-EA92-A1F59CD517D1}"/>
          </ac:spMkLst>
        </pc:spChg>
        <pc:spChg chg="del">
          <ac:chgData name="Kikuzuki, Tatsuya (FEPS Faculty Admin)" userId="4655a554-4c1d-4283-88b1-6a5027362571" providerId="ADAL" clId="{2748E84D-608A-4264-A894-4886AC314276}" dt="2023-08-14T14:16:00.295" v="2397" actId="478"/>
          <ac:spMkLst>
            <pc:docMk/>
            <pc:sldMk cId="587067808" sldId="287"/>
            <ac:spMk id="25" creationId="{59280341-BA3E-9056-AB00-D32EDAE45DCE}"/>
          </ac:spMkLst>
        </pc:spChg>
        <pc:spChg chg="del">
          <ac:chgData name="Kikuzuki, Tatsuya (FEPS Faculty Admin)" userId="4655a554-4c1d-4283-88b1-6a5027362571" providerId="ADAL" clId="{2748E84D-608A-4264-A894-4886AC314276}" dt="2023-08-14T14:16:00.295" v="2397" actId="478"/>
          <ac:spMkLst>
            <pc:docMk/>
            <pc:sldMk cId="587067808" sldId="287"/>
            <ac:spMk id="31" creationId="{314072D0-4AA4-DB07-32D7-0F74D793DECC}"/>
          </ac:spMkLst>
        </pc:spChg>
        <pc:spChg chg="add mod">
          <ac:chgData name="Kikuzuki, Tatsuya (FEPS Faculty Admin)" userId="4655a554-4c1d-4283-88b1-6a5027362571" providerId="ADAL" clId="{2748E84D-608A-4264-A894-4886AC314276}" dt="2023-08-14T14:22:15.443" v="2588" actId="1076"/>
          <ac:spMkLst>
            <pc:docMk/>
            <pc:sldMk cId="587067808" sldId="287"/>
            <ac:spMk id="33" creationId="{82AE4942-08ED-5AB1-F27C-98792B300FA1}"/>
          </ac:spMkLst>
        </pc:spChg>
        <pc:spChg chg="add del">
          <ac:chgData name="Kikuzuki, Tatsuya (FEPS Faculty Admin)" userId="4655a554-4c1d-4283-88b1-6a5027362571" providerId="ADAL" clId="{2748E84D-608A-4264-A894-4886AC314276}" dt="2023-08-14T14:19:06.148" v="2485" actId="22"/>
          <ac:spMkLst>
            <pc:docMk/>
            <pc:sldMk cId="587067808" sldId="287"/>
            <ac:spMk id="36" creationId="{5D7B8288-8747-9585-ACE2-E5A83773CD00}"/>
          </ac:spMkLst>
        </pc:spChg>
        <pc:spChg chg="del">
          <ac:chgData name="Kikuzuki, Tatsuya (FEPS Faculty Admin)" userId="4655a554-4c1d-4283-88b1-6a5027362571" providerId="ADAL" clId="{2748E84D-608A-4264-A894-4886AC314276}" dt="2023-08-14T14:16:00.295" v="2397" actId="478"/>
          <ac:spMkLst>
            <pc:docMk/>
            <pc:sldMk cId="587067808" sldId="287"/>
            <ac:spMk id="37" creationId="{03299703-00B5-4EE4-2B03-CD746397F30E}"/>
          </ac:spMkLst>
        </pc:spChg>
        <pc:spChg chg="del">
          <ac:chgData name="Kikuzuki, Tatsuya (FEPS Faculty Admin)" userId="4655a554-4c1d-4283-88b1-6a5027362571" providerId="ADAL" clId="{2748E84D-608A-4264-A894-4886AC314276}" dt="2023-08-14T14:16:00.295" v="2397" actId="478"/>
          <ac:spMkLst>
            <pc:docMk/>
            <pc:sldMk cId="587067808" sldId="287"/>
            <ac:spMk id="38" creationId="{60BC1341-14F7-AD74-0FBD-475A74511D11}"/>
          </ac:spMkLst>
        </pc:spChg>
        <pc:spChg chg="add del mod">
          <ac:chgData name="Kikuzuki, Tatsuya (FEPS Faculty Admin)" userId="4655a554-4c1d-4283-88b1-6a5027362571" providerId="ADAL" clId="{2748E84D-608A-4264-A894-4886AC314276}" dt="2023-08-14T14:21:56.382" v="2581" actId="478"/>
          <ac:spMkLst>
            <pc:docMk/>
            <pc:sldMk cId="587067808" sldId="287"/>
            <ac:spMk id="42" creationId="{24CA66E1-1441-621D-569E-E6E0828F545D}"/>
          </ac:spMkLst>
        </pc:spChg>
        <pc:spChg chg="add mod">
          <ac:chgData name="Kikuzuki, Tatsuya (FEPS Faculty Admin)" userId="4655a554-4c1d-4283-88b1-6a5027362571" providerId="ADAL" clId="{2748E84D-608A-4264-A894-4886AC314276}" dt="2023-08-14T14:22:15.443" v="2588" actId="1076"/>
          <ac:spMkLst>
            <pc:docMk/>
            <pc:sldMk cId="587067808" sldId="287"/>
            <ac:spMk id="46" creationId="{6D6D6844-6BC1-6E0C-5D8F-860D424E3BD5}"/>
          </ac:spMkLst>
        </pc:spChg>
        <pc:spChg chg="add del mod">
          <ac:chgData name="Kikuzuki, Tatsuya (FEPS Faculty Admin)" userId="4655a554-4c1d-4283-88b1-6a5027362571" providerId="ADAL" clId="{2748E84D-608A-4264-A894-4886AC314276}" dt="2023-08-14T14:20:53.506" v="2550"/>
          <ac:spMkLst>
            <pc:docMk/>
            <pc:sldMk cId="587067808" sldId="287"/>
            <ac:spMk id="47" creationId="{9F6389B1-1FDB-D72C-C1CB-50F166172F47}"/>
          </ac:spMkLst>
        </pc:spChg>
        <pc:spChg chg="add mod">
          <ac:chgData name="Kikuzuki, Tatsuya (FEPS Faculty Admin)" userId="4655a554-4c1d-4283-88b1-6a5027362571" providerId="ADAL" clId="{2748E84D-608A-4264-A894-4886AC314276}" dt="2023-08-14T14:22:15.443" v="2588" actId="1076"/>
          <ac:spMkLst>
            <pc:docMk/>
            <pc:sldMk cId="587067808" sldId="287"/>
            <ac:spMk id="48" creationId="{190DDD2D-81EC-B47D-5B64-9A267F21E8BB}"/>
          </ac:spMkLst>
        </pc:spChg>
        <pc:spChg chg="mod">
          <ac:chgData name="Kikuzuki, Tatsuya (FEPS Faculty Admin)" userId="4655a554-4c1d-4283-88b1-6a5027362571" providerId="ADAL" clId="{2748E84D-608A-4264-A894-4886AC314276}" dt="2023-08-14T14:22:15.443" v="2588" actId="1076"/>
          <ac:spMkLst>
            <pc:docMk/>
            <pc:sldMk cId="587067808" sldId="287"/>
            <ac:spMk id="51" creationId="{78D7A8E0-FC16-5D8B-7492-B1661DB8D316}"/>
          </ac:spMkLst>
        </pc:spChg>
        <pc:spChg chg="add mod">
          <ac:chgData name="Kikuzuki, Tatsuya (FEPS Faculty Admin)" userId="4655a554-4c1d-4283-88b1-6a5027362571" providerId="ADAL" clId="{2748E84D-608A-4264-A894-4886AC314276}" dt="2023-08-14T14:22:15.443" v="2588" actId="1076"/>
          <ac:spMkLst>
            <pc:docMk/>
            <pc:sldMk cId="587067808" sldId="287"/>
            <ac:spMk id="53" creationId="{19DCB8BB-12FA-01DC-3DD6-683B7AC5B770}"/>
          </ac:spMkLst>
        </pc:spChg>
        <pc:spChg chg="del">
          <ac:chgData name="Kikuzuki, Tatsuya (FEPS Faculty Admin)" userId="4655a554-4c1d-4283-88b1-6a5027362571" providerId="ADAL" clId="{2748E84D-608A-4264-A894-4886AC314276}" dt="2023-08-14T14:16:00.295" v="2397" actId="478"/>
          <ac:spMkLst>
            <pc:docMk/>
            <pc:sldMk cId="587067808" sldId="287"/>
            <ac:spMk id="54" creationId="{E5EA67CE-2AC5-5419-B5ED-8ADDEEA677F8}"/>
          </ac:spMkLst>
        </pc:spChg>
        <pc:spChg chg="del">
          <ac:chgData name="Kikuzuki, Tatsuya (FEPS Faculty Admin)" userId="4655a554-4c1d-4283-88b1-6a5027362571" providerId="ADAL" clId="{2748E84D-608A-4264-A894-4886AC314276}" dt="2023-08-14T14:16:03.456" v="2399" actId="478"/>
          <ac:spMkLst>
            <pc:docMk/>
            <pc:sldMk cId="587067808" sldId="287"/>
            <ac:spMk id="63" creationId="{55EB72DD-89CB-01D7-CEFD-B5E2B6C28481}"/>
          </ac:spMkLst>
        </pc:spChg>
        <pc:spChg chg="del">
          <ac:chgData name="Kikuzuki, Tatsuya (FEPS Faculty Admin)" userId="4655a554-4c1d-4283-88b1-6a5027362571" providerId="ADAL" clId="{2748E84D-608A-4264-A894-4886AC314276}" dt="2023-08-14T14:16:00.295" v="2397" actId="478"/>
          <ac:spMkLst>
            <pc:docMk/>
            <pc:sldMk cId="587067808" sldId="287"/>
            <ac:spMk id="194" creationId="{294F3866-A94D-3B19-B75A-91D3C3F0ABF1}"/>
          </ac:spMkLst>
        </pc:spChg>
        <pc:spChg chg="del">
          <ac:chgData name="Kikuzuki, Tatsuya (FEPS Faculty Admin)" userId="4655a554-4c1d-4283-88b1-6a5027362571" providerId="ADAL" clId="{2748E84D-608A-4264-A894-4886AC314276}" dt="2023-08-14T14:16:00.295" v="2397" actId="478"/>
          <ac:spMkLst>
            <pc:docMk/>
            <pc:sldMk cId="587067808" sldId="287"/>
            <ac:spMk id="195" creationId="{291CA844-B6A5-FE3B-8C1C-8C7A3AA1CBF9}"/>
          </ac:spMkLst>
        </pc:spChg>
        <pc:spChg chg="del">
          <ac:chgData name="Kikuzuki, Tatsuya (FEPS Faculty Admin)" userId="4655a554-4c1d-4283-88b1-6a5027362571" providerId="ADAL" clId="{2748E84D-608A-4264-A894-4886AC314276}" dt="2023-08-14T14:16:00.295" v="2397" actId="478"/>
          <ac:spMkLst>
            <pc:docMk/>
            <pc:sldMk cId="587067808" sldId="287"/>
            <ac:spMk id="196" creationId="{FC4D2CB0-B9B5-DCA4-7F7D-C7579F361F27}"/>
          </ac:spMkLst>
        </pc:spChg>
        <pc:spChg chg="del">
          <ac:chgData name="Kikuzuki, Tatsuya (FEPS Faculty Admin)" userId="4655a554-4c1d-4283-88b1-6a5027362571" providerId="ADAL" clId="{2748E84D-608A-4264-A894-4886AC314276}" dt="2023-08-14T14:16:00.295" v="2397" actId="478"/>
          <ac:spMkLst>
            <pc:docMk/>
            <pc:sldMk cId="587067808" sldId="287"/>
            <ac:spMk id="197" creationId="{FDBA0BB5-E638-A491-EAA3-9521BB4204A1}"/>
          </ac:spMkLst>
        </pc:spChg>
        <pc:spChg chg="add mod">
          <ac:chgData name="Kikuzuki, Tatsuya (FEPS Faculty Admin)" userId="4655a554-4c1d-4283-88b1-6a5027362571" providerId="ADAL" clId="{2748E84D-608A-4264-A894-4886AC314276}" dt="2023-08-14T15:17:29.373" v="3378"/>
          <ac:spMkLst>
            <pc:docMk/>
            <pc:sldMk cId="587067808" sldId="287"/>
            <ac:spMk id="199" creationId="{19DB8141-0253-1FEF-EE3B-5B9AFD189696}"/>
          </ac:spMkLst>
        </pc:spChg>
        <pc:spChg chg="del">
          <ac:chgData name="Kikuzuki, Tatsuya (FEPS Faculty Admin)" userId="4655a554-4c1d-4283-88b1-6a5027362571" providerId="ADAL" clId="{2748E84D-608A-4264-A894-4886AC314276}" dt="2023-08-14T14:21:43.086" v="2576" actId="478"/>
          <ac:spMkLst>
            <pc:docMk/>
            <pc:sldMk cId="587067808" sldId="287"/>
            <ac:spMk id="231" creationId="{D75C59F5-1DA4-1982-E732-FA092B1FA80A}"/>
          </ac:spMkLst>
        </pc:spChg>
        <pc:spChg chg="del">
          <ac:chgData name="Kikuzuki, Tatsuya (FEPS Faculty Admin)" userId="4655a554-4c1d-4283-88b1-6a5027362571" providerId="ADAL" clId="{2748E84D-608A-4264-A894-4886AC314276}" dt="2023-08-14T14:16:01.936" v="2398" actId="478"/>
          <ac:spMkLst>
            <pc:docMk/>
            <pc:sldMk cId="587067808" sldId="287"/>
            <ac:spMk id="238" creationId="{FF890E03-AF6F-3CD8-5388-C04359FF263E}"/>
          </ac:spMkLst>
        </pc:spChg>
        <pc:spChg chg="del">
          <ac:chgData name="Kikuzuki, Tatsuya (FEPS Faculty Admin)" userId="4655a554-4c1d-4283-88b1-6a5027362571" providerId="ADAL" clId="{2748E84D-608A-4264-A894-4886AC314276}" dt="2023-08-14T14:16:01.936" v="2398" actId="478"/>
          <ac:spMkLst>
            <pc:docMk/>
            <pc:sldMk cId="587067808" sldId="287"/>
            <ac:spMk id="239" creationId="{9398A934-08FE-10D5-C2BB-6AE81C6A57F6}"/>
          </ac:spMkLst>
        </pc:spChg>
        <pc:spChg chg="del">
          <ac:chgData name="Kikuzuki, Tatsuya (FEPS Faculty Admin)" userId="4655a554-4c1d-4283-88b1-6a5027362571" providerId="ADAL" clId="{2748E84D-608A-4264-A894-4886AC314276}" dt="2023-08-14T14:16:01.936" v="2398" actId="478"/>
          <ac:spMkLst>
            <pc:docMk/>
            <pc:sldMk cId="587067808" sldId="287"/>
            <ac:spMk id="241" creationId="{C6F9F724-7FF4-46CE-C492-3B197BB29426}"/>
          </ac:spMkLst>
        </pc:spChg>
        <pc:spChg chg="del">
          <ac:chgData name="Kikuzuki, Tatsuya (FEPS Faculty Admin)" userId="4655a554-4c1d-4283-88b1-6a5027362571" providerId="ADAL" clId="{2748E84D-608A-4264-A894-4886AC314276}" dt="2023-08-14T14:16:01.936" v="2398" actId="478"/>
          <ac:spMkLst>
            <pc:docMk/>
            <pc:sldMk cId="587067808" sldId="287"/>
            <ac:spMk id="242" creationId="{93138FC0-6160-789E-E47B-496DE499C2B2}"/>
          </ac:spMkLst>
        </pc:spChg>
        <pc:spChg chg="del">
          <ac:chgData name="Kikuzuki, Tatsuya (FEPS Faculty Admin)" userId="4655a554-4c1d-4283-88b1-6a5027362571" providerId="ADAL" clId="{2748E84D-608A-4264-A894-4886AC314276}" dt="2023-08-14T14:16:01.936" v="2398" actId="478"/>
          <ac:spMkLst>
            <pc:docMk/>
            <pc:sldMk cId="587067808" sldId="287"/>
            <ac:spMk id="243" creationId="{798015D2-0CDA-5B87-0C18-80DD79D0F69C}"/>
          </ac:spMkLst>
        </pc:spChg>
        <pc:spChg chg="del">
          <ac:chgData name="Kikuzuki, Tatsuya (FEPS Faculty Admin)" userId="4655a554-4c1d-4283-88b1-6a5027362571" providerId="ADAL" clId="{2748E84D-608A-4264-A894-4886AC314276}" dt="2023-08-14T14:16:01.936" v="2398" actId="478"/>
          <ac:spMkLst>
            <pc:docMk/>
            <pc:sldMk cId="587067808" sldId="287"/>
            <ac:spMk id="244" creationId="{97A97E86-458B-C153-4298-2A6D731BE016}"/>
          </ac:spMkLst>
        </pc:spChg>
        <pc:spChg chg="del">
          <ac:chgData name="Kikuzuki, Tatsuya (FEPS Faculty Admin)" userId="4655a554-4c1d-4283-88b1-6a5027362571" providerId="ADAL" clId="{2748E84D-608A-4264-A894-4886AC314276}" dt="2023-08-14T14:16:00.295" v="2397" actId="478"/>
          <ac:spMkLst>
            <pc:docMk/>
            <pc:sldMk cId="587067808" sldId="287"/>
            <ac:spMk id="249" creationId="{9CD0B468-6C31-053F-CB77-5FF75B3A7786}"/>
          </ac:spMkLst>
        </pc:spChg>
        <pc:spChg chg="del">
          <ac:chgData name="Kikuzuki, Tatsuya (FEPS Faculty Admin)" userId="4655a554-4c1d-4283-88b1-6a5027362571" providerId="ADAL" clId="{2748E84D-608A-4264-A894-4886AC314276}" dt="2023-08-14T14:16:00.295" v="2397" actId="478"/>
          <ac:spMkLst>
            <pc:docMk/>
            <pc:sldMk cId="587067808" sldId="287"/>
            <ac:spMk id="250" creationId="{4C7284F6-31C9-E48E-D9C1-226EDEBA26EF}"/>
          </ac:spMkLst>
        </pc:spChg>
        <pc:spChg chg="del">
          <ac:chgData name="Kikuzuki, Tatsuya (FEPS Faculty Admin)" userId="4655a554-4c1d-4283-88b1-6a5027362571" providerId="ADAL" clId="{2748E84D-608A-4264-A894-4886AC314276}" dt="2023-08-14T14:16:00.295" v="2397" actId="478"/>
          <ac:spMkLst>
            <pc:docMk/>
            <pc:sldMk cId="587067808" sldId="287"/>
            <ac:spMk id="313" creationId="{50560EEB-2444-03CD-D18F-2E2187E18B7C}"/>
          </ac:spMkLst>
        </pc:spChg>
        <pc:spChg chg="del">
          <ac:chgData name="Kikuzuki, Tatsuya (FEPS Faculty Admin)" userId="4655a554-4c1d-4283-88b1-6a5027362571" providerId="ADAL" clId="{2748E84D-608A-4264-A894-4886AC314276}" dt="2023-08-14T14:16:00.295" v="2397" actId="478"/>
          <ac:spMkLst>
            <pc:docMk/>
            <pc:sldMk cId="587067808" sldId="287"/>
            <ac:spMk id="314" creationId="{E26BD3DD-8F64-F1B3-6933-848A59C75E7B}"/>
          </ac:spMkLst>
        </pc:spChg>
        <pc:spChg chg="del">
          <ac:chgData name="Kikuzuki, Tatsuya (FEPS Faculty Admin)" userId="4655a554-4c1d-4283-88b1-6a5027362571" providerId="ADAL" clId="{2748E84D-608A-4264-A894-4886AC314276}" dt="2023-08-14T14:16:00.295" v="2397" actId="478"/>
          <ac:spMkLst>
            <pc:docMk/>
            <pc:sldMk cId="587067808" sldId="287"/>
            <ac:spMk id="315" creationId="{C787CC53-1575-05C0-707D-2F149ABFF073}"/>
          </ac:spMkLst>
        </pc:spChg>
        <pc:spChg chg="del">
          <ac:chgData name="Kikuzuki, Tatsuya (FEPS Faculty Admin)" userId="4655a554-4c1d-4283-88b1-6a5027362571" providerId="ADAL" clId="{2748E84D-608A-4264-A894-4886AC314276}" dt="2023-08-14T14:16:00.295" v="2397" actId="478"/>
          <ac:spMkLst>
            <pc:docMk/>
            <pc:sldMk cId="587067808" sldId="287"/>
            <ac:spMk id="336" creationId="{8A2E7DB3-1B19-17A6-72C7-1533CB5E9B56}"/>
          </ac:spMkLst>
        </pc:spChg>
        <pc:spChg chg="del">
          <ac:chgData name="Kikuzuki, Tatsuya (FEPS Faculty Admin)" userId="4655a554-4c1d-4283-88b1-6a5027362571" providerId="ADAL" clId="{2748E84D-608A-4264-A894-4886AC314276}" dt="2023-08-14T14:16:00.295" v="2397" actId="478"/>
          <ac:spMkLst>
            <pc:docMk/>
            <pc:sldMk cId="587067808" sldId="287"/>
            <ac:spMk id="337" creationId="{F49A22B4-FE65-80E9-3ED5-2F607052029B}"/>
          </ac:spMkLst>
        </pc:spChg>
        <pc:spChg chg="del">
          <ac:chgData name="Kikuzuki, Tatsuya (FEPS Faculty Admin)" userId="4655a554-4c1d-4283-88b1-6a5027362571" providerId="ADAL" clId="{2748E84D-608A-4264-A894-4886AC314276}" dt="2023-08-14T14:16:01.936" v="2398" actId="478"/>
          <ac:spMkLst>
            <pc:docMk/>
            <pc:sldMk cId="587067808" sldId="287"/>
            <ac:spMk id="351" creationId="{341F8813-F358-9E2F-C606-2AE9A85DADF1}"/>
          </ac:spMkLst>
        </pc:spChg>
        <pc:spChg chg="del">
          <ac:chgData name="Kikuzuki, Tatsuya (FEPS Faculty Admin)" userId="4655a554-4c1d-4283-88b1-6a5027362571" providerId="ADAL" clId="{2748E84D-608A-4264-A894-4886AC314276}" dt="2023-08-14T14:16:00.295" v="2397" actId="478"/>
          <ac:spMkLst>
            <pc:docMk/>
            <pc:sldMk cId="587067808" sldId="287"/>
            <ac:spMk id="355" creationId="{58D1A5FB-FF78-B198-B0D3-20154C15E7A8}"/>
          </ac:spMkLst>
        </pc:spChg>
        <pc:cxnChg chg="add mod">
          <ac:chgData name="Kikuzuki, Tatsuya (FEPS Faculty Admin)" userId="4655a554-4c1d-4283-88b1-6a5027362571" providerId="ADAL" clId="{2748E84D-608A-4264-A894-4886AC314276}" dt="2023-08-14T14:22:15.443" v="2588" actId="1076"/>
          <ac:cxnSpMkLst>
            <pc:docMk/>
            <pc:sldMk cId="587067808" sldId="287"/>
            <ac:cxnSpMk id="10" creationId="{BFBCF18F-6C7E-8D30-CF3D-463F86CAAB08}"/>
          </ac:cxnSpMkLst>
        </pc:cxnChg>
        <pc:cxnChg chg="mod">
          <ac:chgData name="Kikuzuki, Tatsuya (FEPS Faculty Admin)" userId="4655a554-4c1d-4283-88b1-6a5027362571" providerId="ADAL" clId="{2748E84D-608A-4264-A894-4886AC314276}" dt="2023-08-14T14:22:15.443" v="2588" actId="1076"/>
          <ac:cxnSpMkLst>
            <pc:docMk/>
            <pc:sldMk cId="587067808" sldId="287"/>
            <ac:cxnSpMk id="18" creationId="{8CFD0377-F3A7-BE53-B671-06BC0279DE0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8" creationId="{F3FA4E0B-E9F2-D979-4E8E-153BCD48E73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2" creationId="{BE82659D-CF9E-A04B-EA91-BEC7A32262DD}"/>
          </ac:cxnSpMkLst>
        </pc:cxnChg>
        <pc:cxnChg chg="del">
          <ac:chgData name="Kikuzuki, Tatsuya (FEPS Faculty Admin)" userId="4655a554-4c1d-4283-88b1-6a5027362571" providerId="ADAL" clId="{2748E84D-608A-4264-A894-4886AC314276}" dt="2023-08-14T14:16:03.456" v="2399" actId="478"/>
          <ac:cxnSpMkLst>
            <pc:docMk/>
            <pc:sldMk cId="587067808" sldId="287"/>
            <ac:cxnSpMk id="39" creationId="{D1925E1F-8423-898A-4A09-7FA41AD22955}"/>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41" creationId="{C1F783E0-81B0-9BBD-1CD7-8F88D3DDC43A}"/>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43" creationId="{96609E04-3A9E-6B5B-D85C-6E32838CB9F7}"/>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50" creationId="{E93C8E9F-54E5-7E7C-4D85-014219569CA5}"/>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57" creationId="{8986FE60-EA13-F1D9-21EF-65B82012CC91}"/>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58" creationId="{25EF4AD2-2F8F-6FBB-57CA-358385EEE1E2}"/>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61" creationId="{A2250C25-8754-D740-94AC-5B764EBD1B3D}"/>
          </ac:cxnSpMkLst>
        </pc:cxnChg>
        <pc:cxnChg chg="del">
          <ac:chgData name="Kikuzuki, Tatsuya (FEPS Faculty Admin)" userId="4655a554-4c1d-4283-88b1-6a5027362571" providerId="ADAL" clId="{2748E84D-608A-4264-A894-4886AC314276}" dt="2023-08-14T14:16:03.456" v="2399" actId="478"/>
          <ac:cxnSpMkLst>
            <pc:docMk/>
            <pc:sldMk cId="587067808" sldId="287"/>
            <ac:cxnSpMk id="62" creationId="{9582E586-5B37-1036-40E5-BF4A22A0E15D}"/>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0" creationId="{5CE65D2E-20AC-83EF-27AA-A69CCD5112D1}"/>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3" creationId="{1B6E0FD1-1FA1-669A-FE08-D114CCCB72B0}"/>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6" creationId="{CE7C1D1B-BFB8-7DDF-34AB-364E5C601128}"/>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9" creationId="{FEDB7CF7-5057-BBF0-CF05-E7AAF30B8CE7}"/>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24" creationId="{5BD624F1-F28A-1979-13A3-8A148141B93F}"/>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59" creationId="{A5FB9427-55AD-5B72-3675-D4E30999BFA2}"/>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63" creationId="{A7A4FFD4-9176-0863-DB85-5B6FCD3EF6C2}"/>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66" creationId="{53F20FCF-7E5F-7C22-D991-6CD1A45FC43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16" creationId="{727C1B91-F698-5AA7-0B9D-C7F6DDA7171D}"/>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23" creationId="{08CFF067-46C8-62F8-D851-075DD63D97F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33" creationId="{05DCAD1F-D06C-C6E8-CA0A-4EA1A32272DB}"/>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56" creationId="{AA8D7CA8-269D-B78F-645F-43F477BF7254}"/>
          </ac:cxnSpMkLst>
        </pc:cxnChg>
      </pc:sldChg>
      <pc:sldChg chg="addSp delSp modSp add mod">
        <pc:chgData name="Kikuzuki, Tatsuya (FEPS Faculty Admin)" userId="4655a554-4c1d-4283-88b1-6a5027362571" providerId="ADAL" clId="{2748E84D-608A-4264-A894-4886AC314276}" dt="2023-08-14T15:17:28.480" v="3377"/>
        <pc:sldMkLst>
          <pc:docMk/>
          <pc:sldMk cId="1985037172" sldId="288"/>
        </pc:sldMkLst>
        <pc:spChg chg="mod">
          <ac:chgData name="Kikuzuki, Tatsuya (FEPS Faculty Admin)" userId="4655a554-4c1d-4283-88b1-6a5027362571" providerId="ADAL" clId="{2748E84D-608A-4264-A894-4886AC314276}" dt="2023-08-14T14:31:28.561" v="2804" actId="1076"/>
          <ac:spMkLst>
            <pc:docMk/>
            <pc:sldMk cId="1985037172" sldId="288"/>
            <ac:spMk id="2" creationId="{47918F41-F0A7-99C2-8BAF-B94A4BB09595}"/>
          </ac:spMkLst>
        </pc:spChg>
        <pc:spChg chg="mod">
          <ac:chgData name="Kikuzuki, Tatsuya (FEPS Faculty Admin)" userId="4655a554-4c1d-4283-88b1-6a5027362571" providerId="ADAL" clId="{2748E84D-608A-4264-A894-4886AC314276}" dt="2023-08-14T14:31:28.561" v="2804" actId="1076"/>
          <ac:spMkLst>
            <pc:docMk/>
            <pc:sldMk cId="1985037172" sldId="288"/>
            <ac:spMk id="3" creationId="{375A8C46-CD63-BEEA-30E6-1BB52E0B7797}"/>
          </ac:spMkLst>
        </pc:spChg>
        <pc:spChg chg="mod">
          <ac:chgData name="Kikuzuki, Tatsuya (FEPS Faculty Admin)" userId="4655a554-4c1d-4283-88b1-6a5027362571" providerId="ADAL" clId="{2748E84D-608A-4264-A894-4886AC314276}" dt="2023-08-14T14:31:28.561" v="2804" actId="1076"/>
          <ac:spMkLst>
            <pc:docMk/>
            <pc:sldMk cId="1985037172" sldId="288"/>
            <ac:spMk id="4" creationId="{D7495A69-AEF4-E7D9-6C9E-F9B3F810645C}"/>
          </ac:spMkLst>
        </pc:spChg>
        <pc:spChg chg="mod">
          <ac:chgData name="Kikuzuki, Tatsuya (FEPS Faculty Admin)" userId="4655a554-4c1d-4283-88b1-6a5027362571" providerId="ADAL" clId="{2748E84D-608A-4264-A894-4886AC314276}" dt="2023-08-14T14:35:36.287" v="2806" actId="20577"/>
          <ac:spMkLst>
            <pc:docMk/>
            <pc:sldMk cId="1985037172" sldId="288"/>
            <ac:spMk id="6" creationId="{DB070611-ED86-5FEF-5E0C-8C7C33388AF7}"/>
          </ac:spMkLst>
        </pc:spChg>
        <pc:spChg chg="mod">
          <ac:chgData name="Kikuzuki, Tatsuya (FEPS Faculty Admin)" userId="4655a554-4c1d-4283-88b1-6a5027362571" providerId="ADAL" clId="{2748E84D-608A-4264-A894-4886AC314276}" dt="2023-08-14T14:31:28.561" v="2804" actId="1076"/>
          <ac:spMkLst>
            <pc:docMk/>
            <pc:sldMk cId="1985037172" sldId="288"/>
            <ac:spMk id="13" creationId="{4675DC2D-4CFA-91C0-DD24-B979ACA3639B}"/>
          </ac:spMkLst>
        </pc:spChg>
        <pc:spChg chg="mod">
          <ac:chgData name="Kikuzuki, Tatsuya (FEPS Faculty Admin)" userId="4655a554-4c1d-4283-88b1-6a5027362571" providerId="ADAL" clId="{2748E84D-608A-4264-A894-4886AC314276}" dt="2023-08-14T14:31:28.561" v="2804" actId="1076"/>
          <ac:spMkLst>
            <pc:docMk/>
            <pc:sldMk cId="1985037172" sldId="288"/>
            <ac:spMk id="14" creationId="{B773B3DF-0BBB-88CD-2ADA-6D7835F1CFD8}"/>
          </ac:spMkLst>
        </pc:spChg>
        <pc:spChg chg="mod">
          <ac:chgData name="Kikuzuki, Tatsuya (FEPS Faculty Admin)" userId="4655a554-4c1d-4283-88b1-6a5027362571" providerId="ADAL" clId="{2748E84D-608A-4264-A894-4886AC314276}" dt="2023-08-14T14:31:28.561" v="2804" actId="1076"/>
          <ac:spMkLst>
            <pc:docMk/>
            <pc:sldMk cId="1985037172" sldId="288"/>
            <ac:spMk id="15" creationId="{43A5660A-0C60-7FC4-B5FB-03AE29E33F51}"/>
          </ac:spMkLst>
        </pc:spChg>
        <pc:spChg chg="add mod">
          <ac:chgData name="Kikuzuki, Tatsuya (FEPS Faculty Admin)" userId="4655a554-4c1d-4283-88b1-6a5027362571" providerId="ADAL" clId="{2748E84D-608A-4264-A894-4886AC314276}" dt="2023-08-14T14:26:07.055" v="2617" actId="571"/>
          <ac:spMkLst>
            <pc:docMk/>
            <pc:sldMk cId="1985037172" sldId="288"/>
            <ac:spMk id="26" creationId="{2F19B70B-9ECC-DBE6-CF0C-60018155D9C7}"/>
          </ac:spMkLst>
        </pc:spChg>
        <pc:spChg chg="add mod">
          <ac:chgData name="Kikuzuki, Tatsuya (FEPS Faculty Admin)" userId="4655a554-4c1d-4283-88b1-6a5027362571" providerId="ADAL" clId="{2748E84D-608A-4264-A894-4886AC314276}" dt="2023-08-14T14:26:07.055" v="2617" actId="571"/>
          <ac:spMkLst>
            <pc:docMk/>
            <pc:sldMk cId="1985037172" sldId="288"/>
            <ac:spMk id="27" creationId="{D7FB524C-A742-DC7D-D06E-87F5ADD27D5A}"/>
          </ac:spMkLst>
        </pc:spChg>
        <pc:spChg chg="add mod">
          <ac:chgData name="Kikuzuki, Tatsuya (FEPS Faculty Admin)" userId="4655a554-4c1d-4283-88b1-6a5027362571" providerId="ADAL" clId="{2748E84D-608A-4264-A894-4886AC314276}" dt="2023-08-14T14:31:28.561" v="2804" actId="1076"/>
          <ac:spMkLst>
            <pc:docMk/>
            <pc:sldMk cId="1985037172" sldId="288"/>
            <ac:spMk id="31" creationId="{03192E56-1059-6F40-6ED7-473F556EAC63}"/>
          </ac:spMkLst>
        </pc:spChg>
        <pc:spChg chg="mod">
          <ac:chgData name="Kikuzuki, Tatsuya (FEPS Faculty Admin)" userId="4655a554-4c1d-4283-88b1-6a5027362571" providerId="ADAL" clId="{2748E84D-608A-4264-A894-4886AC314276}" dt="2023-08-14T14:31:28.561" v="2804" actId="1076"/>
          <ac:spMkLst>
            <pc:docMk/>
            <pc:sldMk cId="1985037172" sldId="288"/>
            <ac:spMk id="33" creationId="{82AE4942-08ED-5AB1-F27C-98792B300FA1}"/>
          </ac:spMkLst>
        </pc:spChg>
        <pc:spChg chg="add mod">
          <ac:chgData name="Kikuzuki, Tatsuya (FEPS Faculty Admin)" userId="4655a554-4c1d-4283-88b1-6a5027362571" providerId="ADAL" clId="{2748E84D-608A-4264-A894-4886AC314276}" dt="2023-08-14T14:31:28.561" v="2804" actId="1076"/>
          <ac:spMkLst>
            <pc:docMk/>
            <pc:sldMk cId="1985037172" sldId="288"/>
            <ac:spMk id="34" creationId="{A3E8F62D-6CC5-DCB9-CB6F-76F36AFD4EDD}"/>
          </ac:spMkLst>
        </pc:spChg>
        <pc:spChg chg="add mod">
          <ac:chgData name="Kikuzuki, Tatsuya (FEPS Faculty Admin)" userId="4655a554-4c1d-4283-88b1-6a5027362571" providerId="ADAL" clId="{2748E84D-608A-4264-A894-4886AC314276}" dt="2023-08-14T14:31:28.561" v="2804" actId="1076"/>
          <ac:spMkLst>
            <pc:docMk/>
            <pc:sldMk cId="1985037172" sldId="288"/>
            <ac:spMk id="37" creationId="{74518450-617A-8821-96E2-E21D82A00701}"/>
          </ac:spMkLst>
        </pc:spChg>
        <pc:spChg chg="add mod">
          <ac:chgData name="Kikuzuki, Tatsuya (FEPS Faculty Admin)" userId="4655a554-4c1d-4283-88b1-6a5027362571" providerId="ADAL" clId="{2748E84D-608A-4264-A894-4886AC314276}" dt="2023-08-14T14:31:28.561" v="2804" actId="1076"/>
          <ac:spMkLst>
            <pc:docMk/>
            <pc:sldMk cId="1985037172" sldId="288"/>
            <ac:spMk id="38" creationId="{96F85124-8FBF-3C6B-D718-E784EB0BA072}"/>
          </ac:spMkLst>
        </pc:spChg>
        <pc:spChg chg="del mod">
          <ac:chgData name="Kikuzuki, Tatsuya (FEPS Faculty Admin)" userId="4655a554-4c1d-4283-88b1-6a5027362571" providerId="ADAL" clId="{2748E84D-608A-4264-A894-4886AC314276}" dt="2023-08-14T14:30:44.831" v="2787" actId="478"/>
          <ac:spMkLst>
            <pc:docMk/>
            <pc:sldMk cId="1985037172" sldId="288"/>
            <ac:spMk id="46" creationId="{6D6D6844-6BC1-6E0C-5D8F-860D424E3BD5}"/>
          </ac:spMkLst>
        </pc:spChg>
        <pc:spChg chg="del mod">
          <ac:chgData name="Kikuzuki, Tatsuya (FEPS Faculty Admin)" userId="4655a554-4c1d-4283-88b1-6a5027362571" providerId="ADAL" clId="{2748E84D-608A-4264-A894-4886AC314276}" dt="2023-08-14T14:30:44.831" v="2787" actId="478"/>
          <ac:spMkLst>
            <pc:docMk/>
            <pc:sldMk cId="1985037172" sldId="288"/>
            <ac:spMk id="48" creationId="{190DDD2D-81EC-B47D-5B64-9A267F21E8BB}"/>
          </ac:spMkLst>
        </pc:spChg>
        <pc:spChg chg="del mod">
          <ac:chgData name="Kikuzuki, Tatsuya (FEPS Faculty Admin)" userId="4655a554-4c1d-4283-88b1-6a5027362571" providerId="ADAL" clId="{2748E84D-608A-4264-A894-4886AC314276}" dt="2023-08-14T14:30:46.412" v="2788" actId="478"/>
          <ac:spMkLst>
            <pc:docMk/>
            <pc:sldMk cId="1985037172" sldId="288"/>
            <ac:spMk id="51" creationId="{78D7A8E0-FC16-5D8B-7492-B1661DB8D316}"/>
          </ac:spMkLst>
        </pc:spChg>
        <pc:spChg chg="del mod">
          <ac:chgData name="Kikuzuki, Tatsuya (FEPS Faculty Admin)" userId="4655a554-4c1d-4283-88b1-6a5027362571" providerId="ADAL" clId="{2748E84D-608A-4264-A894-4886AC314276}" dt="2023-08-14T14:30:44.831" v="2787" actId="478"/>
          <ac:spMkLst>
            <pc:docMk/>
            <pc:sldMk cId="1985037172" sldId="288"/>
            <ac:spMk id="53" creationId="{19DCB8BB-12FA-01DC-3DD6-683B7AC5B770}"/>
          </ac:spMkLst>
        </pc:spChg>
        <pc:spChg chg="add mod">
          <ac:chgData name="Kikuzuki, Tatsuya (FEPS Faculty Admin)" userId="4655a554-4c1d-4283-88b1-6a5027362571" providerId="ADAL" clId="{2748E84D-608A-4264-A894-4886AC314276}" dt="2023-08-14T14:31:28.561" v="2804" actId="1076"/>
          <ac:spMkLst>
            <pc:docMk/>
            <pc:sldMk cId="1985037172" sldId="288"/>
            <ac:spMk id="54" creationId="{BEA62B20-03ED-593F-FA41-1199C8F5B076}"/>
          </ac:spMkLst>
        </pc:spChg>
        <pc:spChg chg="add mod">
          <ac:chgData name="Kikuzuki, Tatsuya (FEPS Faculty Admin)" userId="4655a554-4c1d-4283-88b1-6a5027362571" providerId="ADAL" clId="{2748E84D-608A-4264-A894-4886AC314276}" dt="2023-08-14T14:31:28.561" v="2804" actId="1076"/>
          <ac:spMkLst>
            <pc:docMk/>
            <pc:sldMk cId="1985037172" sldId="288"/>
            <ac:spMk id="56" creationId="{2A3F7A0A-F90E-B285-E77D-0406C2DF7901}"/>
          </ac:spMkLst>
        </pc:spChg>
        <pc:spChg chg="add mod">
          <ac:chgData name="Kikuzuki, Tatsuya (FEPS Faculty Admin)" userId="4655a554-4c1d-4283-88b1-6a5027362571" providerId="ADAL" clId="{2748E84D-608A-4264-A894-4886AC314276}" dt="2023-08-14T14:31:28.561" v="2804" actId="1076"/>
          <ac:spMkLst>
            <pc:docMk/>
            <pc:sldMk cId="1985037172" sldId="288"/>
            <ac:spMk id="323" creationId="{FFB72E43-900B-415A-8031-36A5EEA4662E}"/>
          </ac:spMkLst>
        </pc:spChg>
        <pc:spChg chg="add mod">
          <ac:chgData name="Kikuzuki, Tatsuya (FEPS Faculty Admin)" userId="4655a554-4c1d-4283-88b1-6a5027362571" providerId="ADAL" clId="{2748E84D-608A-4264-A894-4886AC314276}" dt="2023-08-14T14:31:28.561" v="2804" actId="1076"/>
          <ac:spMkLst>
            <pc:docMk/>
            <pc:sldMk cId="1985037172" sldId="288"/>
            <ac:spMk id="326" creationId="{AA669704-435C-D9E5-D945-88A43D4F1238}"/>
          </ac:spMkLst>
        </pc:spChg>
        <pc:spChg chg="add mod">
          <ac:chgData name="Kikuzuki, Tatsuya (FEPS Faculty Admin)" userId="4655a554-4c1d-4283-88b1-6a5027362571" providerId="ADAL" clId="{2748E84D-608A-4264-A894-4886AC314276}" dt="2023-08-14T14:31:28.561" v="2804" actId="1076"/>
          <ac:spMkLst>
            <pc:docMk/>
            <pc:sldMk cId="1985037172" sldId="288"/>
            <ac:spMk id="329" creationId="{11973E97-6191-0879-1110-D897533F2BF5}"/>
          </ac:spMkLst>
        </pc:spChg>
        <pc:spChg chg="add mod">
          <ac:chgData name="Kikuzuki, Tatsuya (FEPS Faculty Admin)" userId="4655a554-4c1d-4283-88b1-6a5027362571" providerId="ADAL" clId="{2748E84D-608A-4264-A894-4886AC314276}" dt="2023-08-14T14:31:28.561" v="2804" actId="1076"/>
          <ac:spMkLst>
            <pc:docMk/>
            <pc:sldMk cId="1985037172" sldId="288"/>
            <ac:spMk id="330" creationId="{F61803FC-691E-93F3-D0B6-53FCCA482B75}"/>
          </ac:spMkLst>
        </pc:spChg>
        <pc:spChg chg="add mod">
          <ac:chgData name="Kikuzuki, Tatsuya (FEPS Faculty Admin)" userId="4655a554-4c1d-4283-88b1-6a5027362571" providerId="ADAL" clId="{2748E84D-608A-4264-A894-4886AC314276}" dt="2023-08-14T14:31:28.561" v="2804" actId="1076"/>
          <ac:spMkLst>
            <pc:docMk/>
            <pc:sldMk cId="1985037172" sldId="288"/>
            <ac:spMk id="332" creationId="{21F050F3-69CD-C1AE-81B9-2C5E6B0E2BEF}"/>
          </ac:spMkLst>
        </pc:spChg>
        <pc:spChg chg="add mod">
          <ac:chgData name="Kikuzuki, Tatsuya (FEPS Faculty Admin)" userId="4655a554-4c1d-4283-88b1-6a5027362571" providerId="ADAL" clId="{2748E84D-608A-4264-A894-4886AC314276}" dt="2023-08-14T14:31:28.561" v="2804" actId="1076"/>
          <ac:spMkLst>
            <pc:docMk/>
            <pc:sldMk cId="1985037172" sldId="288"/>
            <ac:spMk id="335" creationId="{857C2F98-3313-4161-8A48-0F4B76CCF30D}"/>
          </ac:spMkLst>
        </pc:spChg>
        <pc:spChg chg="add mod">
          <ac:chgData name="Kikuzuki, Tatsuya (FEPS Faculty Admin)" userId="4655a554-4c1d-4283-88b1-6a5027362571" providerId="ADAL" clId="{2748E84D-608A-4264-A894-4886AC314276}" dt="2023-08-14T15:17:28.480" v="3377"/>
          <ac:spMkLst>
            <pc:docMk/>
            <pc:sldMk cId="1985037172" sldId="288"/>
            <ac:spMk id="352" creationId="{E31BD85A-8991-E25D-2186-D5674321C931}"/>
          </ac:spMkLst>
        </pc:spChg>
        <pc:grpChg chg="add mod">
          <ac:chgData name="Kikuzuki, Tatsuya (FEPS Faculty Admin)" userId="4655a554-4c1d-4283-88b1-6a5027362571" providerId="ADAL" clId="{2748E84D-608A-4264-A894-4886AC314276}" dt="2023-08-14T14:31:28.561" v="2804" actId="1076"/>
          <ac:grpSpMkLst>
            <pc:docMk/>
            <pc:sldMk cId="1985037172" sldId="288"/>
            <ac:grpSpMk id="351" creationId="{7BCB3AAC-8353-324E-5DE6-9E8D43981053}"/>
          </ac:grpSpMkLst>
        </pc:grpChg>
        <pc:cxnChg chg="mod">
          <ac:chgData name="Kikuzuki, Tatsuya (FEPS Faculty Admin)" userId="4655a554-4c1d-4283-88b1-6a5027362571" providerId="ADAL" clId="{2748E84D-608A-4264-A894-4886AC314276}" dt="2023-08-14T14:31:28.561" v="2804" actId="1076"/>
          <ac:cxnSpMkLst>
            <pc:docMk/>
            <pc:sldMk cId="1985037172" sldId="288"/>
            <ac:cxnSpMk id="10" creationId="{BFBCF18F-6C7E-8D30-CF3D-463F86CAAB08}"/>
          </ac:cxnSpMkLst>
        </pc:cxnChg>
        <pc:cxnChg chg="mod">
          <ac:chgData name="Kikuzuki, Tatsuya (FEPS Faculty Admin)" userId="4655a554-4c1d-4283-88b1-6a5027362571" providerId="ADAL" clId="{2748E84D-608A-4264-A894-4886AC314276}" dt="2023-08-14T14:31:28.561" v="2804" actId="1076"/>
          <ac:cxnSpMkLst>
            <pc:docMk/>
            <pc:sldMk cId="1985037172" sldId="288"/>
            <ac:cxnSpMk id="18" creationId="{8CFD0377-F3A7-BE53-B671-06BC0279DE03}"/>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2" creationId="{83600557-3B1E-52FE-346D-BCE130CEC741}"/>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9" creationId="{0D888CBA-B7C6-CC0B-B11C-34F3927B396B}"/>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41" creationId="{B739BC63-89D9-19FA-0254-7E7E9E1F5C07}"/>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43" creationId="{96609E04-3A9E-6B5B-D85C-6E32838CB9F7}"/>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50" creationId="{E93C8E9F-54E5-7E7C-4D85-014219569CA5}"/>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52" creationId="{0B170BF6-07A9-7748-5670-4484349C0042}"/>
          </ac:cxnSpMkLst>
        </pc:cxnChg>
        <pc:cxnChg chg="mod">
          <ac:chgData name="Kikuzuki, Tatsuya (FEPS Faculty Admin)" userId="4655a554-4c1d-4283-88b1-6a5027362571" providerId="ADAL" clId="{2748E84D-608A-4264-A894-4886AC314276}" dt="2023-08-14T14:31:28.561" v="2804" actId="1076"/>
          <ac:cxnSpMkLst>
            <pc:docMk/>
            <pc:sldMk cId="1985037172" sldId="288"/>
            <ac:cxnSpMk id="57" creationId="{8986FE60-EA13-F1D9-21EF-65B82012CC91}"/>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61" creationId="{A2250C25-8754-D740-94AC-5B764EBD1B3D}"/>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24" creationId="{97CA992A-6F5C-74BE-21AA-BD90198333DE}"/>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27" creationId="{5E00EE64-1A16-DD50-0F50-AB880B2D1B3B}"/>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28" creationId="{F52F9B36-3679-2927-768B-EDD8F2C6F362}"/>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31" creationId="{EE52430F-F275-4E65-F1E5-F049FD6900E5}"/>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33" creationId="{1377F060-716D-AFF8-BE81-CE8FF89083A2}"/>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34" creationId="{8073DF54-0CD0-0A10-5D28-80B34720A92B}"/>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37" creationId="{C1E0BDB4-3C58-3CA6-3FB8-9DD53C314437}"/>
          </ac:cxnSpMkLst>
        </pc:cxnChg>
      </pc:sldChg>
      <pc:sldChg chg="addSp delSp modSp add mod">
        <pc:chgData name="Kikuzuki, Tatsuya (FEPS Faculty Admin)" userId="4655a554-4c1d-4283-88b1-6a5027362571" providerId="ADAL" clId="{2748E84D-608A-4264-A894-4886AC314276}" dt="2023-08-14T15:17:27.722" v="3376"/>
        <pc:sldMkLst>
          <pc:docMk/>
          <pc:sldMk cId="898710492" sldId="289"/>
        </pc:sldMkLst>
        <pc:spChg chg="mod">
          <ac:chgData name="Kikuzuki, Tatsuya (FEPS Faculty Admin)" userId="4655a554-4c1d-4283-88b1-6a5027362571" providerId="ADAL" clId="{2748E84D-608A-4264-A894-4886AC314276}" dt="2023-08-14T14:36:43.414" v="2808"/>
          <ac:spMkLst>
            <pc:docMk/>
            <pc:sldMk cId="898710492" sldId="289"/>
            <ac:spMk id="6" creationId="{DB070611-ED86-5FEF-5E0C-8C7C33388AF7}"/>
          </ac:spMkLst>
        </pc:spChg>
        <pc:spChg chg="mod">
          <ac:chgData name="Kikuzuki, Tatsuya (FEPS Faculty Admin)" userId="4655a554-4c1d-4283-88b1-6a5027362571" providerId="ADAL" clId="{2748E84D-608A-4264-A894-4886AC314276}" dt="2023-08-14T14:37:20.539" v="2813"/>
          <ac:spMkLst>
            <pc:docMk/>
            <pc:sldMk cId="898710492" sldId="289"/>
            <ac:spMk id="13" creationId="{4675DC2D-4CFA-91C0-DD24-B979ACA3639B}"/>
          </ac:spMkLst>
        </pc:spChg>
        <pc:spChg chg="mod">
          <ac:chgData name="Kikuzuki, Tatsuya (FEPS Faculty Admin)" userId="4655a554-4c1d-4283-88b1-6a5027362571" providerId="ADAL" clId="{2748E84D-608A-4264-A894-4886AC314276}" dt="2023-08-14T14:37:07.733" v="2812" actId="1076"/>
          <ac:spMkLst>
            <pc:docMk/>
            <pc:sldMk cId="898710492" sldId="289"/>
            <ac:spMk id="14" creationId="{B773B3DF-0BBB-88CD-2ADA-6D7835F1CFD8}"/>
          </ac:spMkLst>
        </pc:spChg>
        <pc:spChg chg="mod">
          <ac:chgData name="Kikuzuki, Tatsuya (FEPS Faculty Admin)" userId="4655a554-4c1d-4283-88b1-6a5027362571" providerId="ADAL" clId="{2748E84D-608A-4264-A894-4886AC314276}" dt="2023-08-14T14:37:40.792" v="2815" actId="14100"/>
          <ac:spMkLst>
            <pc:docMk/>
            <pc:sldMk cId="898710492" sldId="289"/>
            <ac:spMk id="15" creationId="{43A5660A-0C60-7FC4-B5FB-03AE29E33F51}"/>
          </ac:spMkLst>
        </pc:spChg>
        <pc:spChg chg="add mod">
          <ac:chgData name="Kikuzuki, Tatsuya (FEPS Faculty Admin)" userId="4655a554-4c1d-4283-88b1-6a5027362571" providerId="ADAL" clId="{2748E84D-608A-4264-A894-4886AC314276}" dt="2023-08-14T15:17:27.722" v="3376"/>
          <ac:spMkLst>
            <pc:docMk/>
            <pc:sldMk cId="898710492" sldId="289"/>
            <ac:spMk id="16" creationId="{021AE01C-1A05-22EA-4B1D-04A1E1FA18FF}"/>
          </ac:spMkLst>
        </pc:spChg>
        <pc:spChg chg="mod">
          <ac:chgData name="Kikuzuki, Tatsuya (FEPS Faculty Admin)" userId="4655a554-4c1d-4283-88b1-6a5027362571" providerId="ADAL" clId="{2748E84D-608A-4264-A894-4886AC314276}" dt="2023-08-14T14:37:57.701" v="2823" actId="20577"/>
          <ac:spMkLst>
            <pc:docMk/>
            <pc:sldMk cId="898710492" sldId="289"/>
            <ac:spMk id="46" creationId="{6D6D6844-6BC1-6E0C-5D8F-860D424E3BD5}"/>
          </ac:spMkLst>
        </pc:spChg>
        <pc:spChg chg="del">
          <ac:chgData name="Kikuzuki, Tatsuya (FEPS Faculty Admin)" userId="4655a554-4c1d-4283-88b1-6a5027362571" providerId="ADAL" clId="{2748E84D-608A-4264-A894-4886AC314276}" dt="2023-08-14T14:37:42.834" v="2816" actId="478"/>
          <ac:spMkLst>
            <pc:docMk/>
            <pc:sldMk cId="898710492" sldId="289"/>
            <ac:spMk id="48" creationId="{190DDD2D-81EC-B47D-5B64-9A267F21E8BB}"/>
          </ac:spMkLst>
        </pc:spChg>
        <pc:spChg chg="del">
          <ac:chgData name="Kikuzuki, Tatsuya (FEPS Faculty Admin)" userId="4655a554-4c1d-4283-88b1-6a5027362571" providerId="ADAL" clId="{2748E84D-608A-4264-A894-4886AC314276}" dt="2023-08-14T14:37:38.587" v="2814" actId="478"/>
          <ac:spMkLst>
            <pc:docMk/>
            <pc:sldMk cId="898710492" sldId="289"/>
            <ac:spMk id="51" creationId="{78D7A8E0-FC16-5D8B-7492-B1661DB8D316}"/>
          </ac:spMkLst>
        </pc:spChg>
        <pc:spChg chg="del">
          <ac:chgData name="Kikuzuki, Tatsuya (FEPS Faculty Admin)" userId="4655a554-4c1d-4283-88b1-6a5027362571" providerId="ADAL" clId="{2748E84D-608A-4264-A894-4886AC314276}" dt="2023-08-14T14:37:42.834" v="2816" actId="478"/>
          <ac:spMkLst>
            <pc:docMk/>
            <pc:sldMk cId="898710492" sldId="289"/>
            <ac:spMk id="53" creationId="{19DCB8BB-12FA-01DC-3DD6-683B7AC5B770}"/>
          </ac:spMkLst>
        </pc:spChg>
        <pc:cxnChg chg="del">
          <ac:chgData name="Kikuzuki, Tatsuya (FEPS Faculty Admin)" userId="4655a554-4c1d-4283-88b1-6a5027362571" providerId="ADAL" clId="{2748E84D-608A-4264-A894-4886AC314276}" dt="2023-08-14T14:37:42.834" v="2816" actId="478"/>
          <ac:cxnSpMkLst>
            <pc:docMk/>
            <pc:sldMk cId="898710492" sldId="289"/>
            <ac:cxnSpMk id="43" creationId="{96609E04-3A9E-6B5B-D85C-6E32838CB9F7}"/>
          </ac:cxnSpMkLst>
        </pc:cxnChg>
        <pc:cxnChg chg="del">
          <ac:chgData name="Kikuzuki, Tatsuya (FEPS Faculty Admin)" userId="4655a554-4c1d-4283-88b1-6a5027362571" providerId="ADAL" clId="{2748E84D-608A-4264-A894-4886AC314276}" dt="2023-08-14T14:37:42.834" v="2816" actId="478"/>
          <ac:cxnSpMkLst>
            <pc:docMk/>
            <pc:sldMk cId="898710492" sldId="289"/>
            <ac:cxnSpMk id="50" creationId="{E93C8E9F-54E5-7E7C-4D85-014219569CA5}"/>
          </ac:cxnSpMkLst>
        </pc:cxnChg>
      </pc:sldChg>
      <pc:sldChg chg="addSp modSp add mod">
        <pc:chgData name="Kikuzuki, Tatsuya (FEPS Faculty Admin)" userId="4655a554-4c1d-4283-88b1-6a5027362571" providerId="ADAL" clId="{2748E84D-608A-4264-A894-4886AC314276}" dt="2023-08-14T15:17:26.830" v="3375"/>
        <pc:sldMkLst>
          <pc:docMk/>
          <pc:sldMk cId="3480504730" sldId="290"/>
        </pc:sldMkLst>
        <pc:spChg chg="mod">
          <ac:chgData name="Kikuzuki, Tatsuya (FEPS Faculty Admin)" userId="4655a554-4c1d-4283-88b1-6a5027362571" providerId="ADAL" clId="{2748E84D-608A-4264-A894-4886AC314276}" dt="2023-08-14T14:38:07.375" v="2825"/>
          <ac:spMkLst>
            <pc:docMk/>
            <pc:sldMk cId="3480504730" sldId="290"/>
            <ac:spMk id="6" creationId="{DB070611-ED86-5FEF-5E0C-8C7C33388AF7}"/>
          </ac:spMkLst>
        </pc:spChg>
        <pc:spChg chg="mod">
          <ac:chgData name="Kikuzuki, Tatsuya (FEPS Faculty Admin)" userId="4655a554-4c1d-4283-88b1-6a5027362571" providerId="ADAL" clId="{2748E84D-608A-4264-A894-4886AC314276}" dt="2023-08-14T14:38:17.344" v="2826"/>
          <ac:spMkLst>
            <pc:docMk/>
            <pc:sldMk cId="3480504730" sldId="290"/>
            <ac:spMk id="13" creationId="{4675DC2D-4CFA-91C0-DD24-B979ACA3639B}"/>
          </ac:spMkLst>
        </pc:spChg>
        <pc:spChg chg="add mod">
          <ac:chgData name="Kikuzuki, Tatsuya (FEPS Faculty Admin)" userId="4655a554-4c1d-4283-88b1-6a5027362571" providerId="ADAL" clId="{2748E84D-608A-4264-A894-4886AC314276}" dt="2023-08-14T15:17:26.830" v="3375"/>
          <ac:spMkLst>
            <pc:docMk/>
            <pc:sldMk cId="3480504730" sldId="290"/>
            <ac:spMk id="16" creationId="{51A5420E-4096-0953-C06F-B914D4727E9C}"/>
          </ac:spMkLst>
        </pc:spChg>
      </pc:sldChg>
      <pc:sldChg chg="addSp delSp modSp add mod">
        <pc:chgData name="Kikuzuki, Tatsuya (FEPS Faculty Admin)" userId="4655a554-4c1d-4283-88b1-6a5027362571" providerId="ADAL" clId="{2748E84D-608A-4264-A894-4886AC314276}" dt="2023-08-14T15:17:26.031" v="3374"/>
        <pc:sldMkLst>
          <pc:docMk/>
          <pc:sldMk cId="41567940" sldId="291"/>
        </pc:sldMkLst>
        <pc:spChg chg="mod">
          <ac:chgData name="Kikuzuki, Tatsuya (FEPS Faculty Admin)" userId="4655a554-4c1d-4283-88b1-6a5027362571" providerId="ADAL" clId="{2748E84D-608A-4264-A894-4886AC314276}" dt="2023-08-14T14:49:03.433" v="2966" actId="1076"/>
          <ac:spMkLst>
            <pc:docMk/>
            <pc:sldMk cId="41567940" sldId="291"/>
            <ac:spMk id="2" creationId="{47918F41-F0A7-99C2-8BAF-B94A4BB09595}"/>
          </ac:spMkLst>
        </pc:spChg>
        <pc:spChg chg="mod">
          <ac:chgData name="Kikuzuki, Tatsuya (FEPS Faculty Admin)" userId="4655a554-4c1d-4283-88b1-6a5027362571" providerId="ADAL" clId="{2748E84D-608A-4264-A894-4886AC314276}" dt="2023-08-14T14:49:03.433" v="2966" actId="1076"/>
          <ac:spMkLst>
            <pc:docMk/>
            <pc:sldMk cId="41567940" sldId="291"/>
            <ac:spMk id="3" creationId="{375A8C46-CD63-BEEA-30E6-1BB52E0B7797}"/>
          </ac:spMkLst>
        </pc:spChg>
        <pc:spChg chg="mod">
          <ac:chgData name="Kikuzuki, Tatsuya (FEPS Faculty Admin)" userId="4655a554-4c1d-4283-88b1-6a5027362571" providerId="ADAL" clId="{2748E84D-608A-4264-A894-4886AC314276}" dt="2023-08-14T14:52:17.008" v="3061" actId="1076"/>
          <ac:spMkLst>
            <pc:docMk/>
            <pc:sldMk cId="41567940" sldId="291"/>
            <ac:spMk id="4" creationId="{D7495A69-AEF4-E7D9-6C9E-F9B3F810645C}"/>
          </ac:spMkLst>
        </pc:spChg>
        <pc:spChg chg="mod">
          <ac:chgData name="Kikuzuki, Tatsuya (FEPS Faculty Admin)" userId="4655a554-4c1d-4283-88b1-6a5027362571" providerId="ADAL" clId="{2748E84D-608A-4264-A894-4886AC314276}" dt="2023-08-14T14:46:29.783" v="2855" actId="5793"/>
          <ac:spMkLst>
            <pc:docMk/>
            <pc:sldMk cId="41567940" sldId="291"/>
            <ac:spMk id="6" creationId="{DB070611-ED86-5FEF-5E0C-8C7C33388AF7}"/>
          </ac:spMkLst>
        </pc:spChg>
        <pc:spChg chg="mod">
          <ac:chgData name="Kikuzuki, Tatsuya (FEPS Faculty Admin)" userId="4655a554-4c1d-4283-88b1-6a5027362571" providerId="ADAL" clId="{2748E84D-608A-4264-A894-4886AC314276}" dt="2023-08-14T14:48:19.333" v="2920" actId="14100"/>
          <ac:spMkLst>
            <pc:docMk/>
            <pc:sldMk cId="41567940" sldId="291"/>
            <ac:spMk id="13" creationId="{4675DC2D-4CFA-91C0-DD24-B979ACA3639B}"/>
          </ac:spMkLst>
        </pc:spChg>
        <pc:spChg chg="mod">
          <ac:chgData name="Kikuzuki, Tatsuya (FEPS Faculty Admin)" userId="4655a554-4c1d-4283-88b1-6a5027362571" providerId="ADAL" clId="{2748E84D-608A-4264-A894-4886AC314276}" dt="2023-08-14T14:47:05.537" v="2871"/>
          <ac:spMkLst>
            <pc:docMk/>
            <pc:sldMk cId="41567940" sldId="291"/>
            <ac:spMk id="14" creationId="{B773B3DF-0BBB-88CD-2ADA-6D7835F1CFD8}"/>
          </ac:spMkLst>
        </pc:spChg>
        <pc:spChg chg="mod">
          <ac:chgData name="Kikuzuki, Tatsuya (FEPS Faculty Admin)" userId="4655a554-4c1d-4283-88b1-6a5027362571" providerId="ADAL" clId="{2748E84D-608A-4264-A894-4886AC314276}" dt="2023-08-14T14:49:12.955" v="2969" actId="14100"/>
          <ac:spMkLst>
            <pc:docMk/>
            <pc:sldMk cId="41567940" sldId="291"/>
            <ac:spMk id="15" creationId="{43A5660A-0C60-7FC4-B5FB-03AE29E33F51}"/>
          </ac:spMkLst>
        </pc:spChg>
        <pc:spChg chg="add mod">
          <ac:chgData name="Kikuzuki, Tatsuya (FEPS Faculty Admin)" userId="4655a554-4c1d-4283-88b1-6a5027362571" providerId="ADAL" clId="{2748E84D-608A-4264-A894-4886AC314276}" dt="2023-08-14T14:47:41.792" v="2889" actId="14100"/>
          <ac:spMkLst>
            <pc:docMk/>
            <pc:sldMk cId="41567940" sldId="291"/>
            <ac:spMk id="16" creationId="{67AC6B34-1588-178A-9342-5BAA007278E0}"/>
          </ac:spMkLst>
        </pc:spChg>
        <pc:spChg chg="add mod">
          <ac:chgData name="Kikuzuki, Tatsuya (FEPS Faculty Admin)" userId="4655a554-4c1d-4283-88b1-6a5027362571" providerId="ADAL" clId="{2748E84D-608A-4264-A894-4886AC314276}" dt="2023-08-14T14:48:59.395" v="2965" actId="1076"/>
          <ac:spMkLst>
            <pc:docMk/>
            <pc:sldMk cId="41567940" sldId="291"/>
            <ac:spMk id="29" creationId="{72203A0A-F49D-AF21-B583-179E6AE4BFE8}"/>
          </ac:spMkLst>
        </pc:spChg>
        <pc:spChg chg="del">
          <ac:chgData name="Kikuzuki, Tatsuya (FEPS Faculty Admin)" userId="4655a554-4c1d-4283-88b1-6a5027362571" providerId="ADAL" clId="{2748E84D-608A-4264-A894-4886AC314276}" dt="2023-08-14T14:47:28.617" v="2872" actId="478"/>
          <ac:spMkLst>
            <pc:docMk/>
            <pc:sldMk cId="41567940" sldId="291"/>
            <ac:spMk id="33" creationId="{82AE4942-08ED-5AB1-F27C-98792B300FA1}"/>
          </ac:spMkLst>
        </pc:spChg>
        <pc:spChg chg="add del mod">
          <ac:chgData name="Kikuzuki, Tatsuya (FEPS Faculty Admin)" userId="4655a554-4c1d-4283-88b1-6a5027362571" providerId="ADAL" clId="{2748E84D-608A-4264-A894-4886AC314276}" dt="2023-08-14T14:52:39.446" v="3065" actId="478"/>
          <ac:spMkLst>
            <pc:docMk/>
            <pc:sldMk cId="41567940" sldId="291"/>
            <ac:spMk id="35" creationId="{4E1E28CC-E0BE-3AE6-DC65-0A9262E94362}"/>
          </ac:spMkLst>
        </pc:spChg>
        <pc:spChg chg="add mod">
          <ac:chgData name="Kikuzuki, Tatsuya (FEPS Faculty Admin)" userId="4655a554-4c1d-4283-88b1-6a5027362571" providerId="ADAL" clId="{2748E84D-608A-4264-A894-4886AC314276}" dt="2023-08-14T14:51:54.139" v="3044" actId="1076"/>
          <ac:spMkLst>
            <pc:docMk/>
            <pc:sldMk cId="41567940" sldId="291"/>
            <ac:spMk id="36" creationId="{5C275813-AEA4-057E-9FAA-DB7653FA3D5E}"/>
          </ac:spMkLst>
        </pc:spChg>
        <pc:spChg chg="add mod">
          <ac:chgData name="Kikuzuki, Tatsuya (FEPS Faculty Admin)" userId="4655a554-4c1d-4283-88b1-6a5027362571" providerId="ADAL" clId="{2748E84D-608A-4264-A894-4886AC314276}" dt="2023-08-14T14:53:59.307" v="3095" actId="14100"/>
          <ac:spMkLst>
            <pc:docMk/>
            <pc:sldMk cId="41567940" sldId="291"/>
            <ac:spMk id="37" creationId="{75553BF9-77E0-E405-960D-9272B80101FA}"/>
          </ac:spMkLst>
        </pc:spChg>
        <pc:spChg chg="add mod">
          <ac:chgData name="Kikuzuki, Tatsuya (FEPS Faculty Admin)" userId="4655a554-4c1d-4283-88b1-6a5027362571" providerId="ADAL" clId="{2748E84D-608A-4264-A894-4886AC314276}" dt="2023-08-14T14:52:10.732" v="3058" actId="1076"/>
          <ac:spMkLst>
            <pc:docMk/>
            <pc:sldMk cId="41567940" sldId="291"/>
            <ac:spMk id="38" creationId="{414EAF3B-69D1-BF94-40DC-05C1267785CB}"/>
          </ac:spMkLst>
        </pc:spChg>
        <pc:spChg chg="add mod">
          <ac:chgData name="Kikuzuki, Tatsuya (FEPS Faculty Admin)" userId="4655a554-4c1d-4283-88b1-6a5027362571" providerId="ADAL" clId="{2748E84D-608A-4264-A894-4886AC314276}" dt="2023-08-14T14:53:36.582" v="3082" actId="14100"/>
          <ac:spMkLst>
            <pc:docMk/>
            <pc:sldMk cId="41567940" sldId="291"/>
            <ac:spMk id="40" creationId="{10A2CBEA-7A50-0394-F9E4-957B109AA279}"/>
          </ac:spMkLst>
        </pc:spChg>
        <pc:spChg chg="add mod">
          <ac:chgData name="Kikuzuki, Tatsuya (FEPS Faculty Admin)" userId="4655a554-4c1d-4283-88b1-6a5027362571" providerId="ADAL" clId="{2748E84D-608A-4264-A894-4886AC314276}" dt="2023-08-14T14:53:56.450" v="3094" actId="14100"/>
          <ac:spMkLst>
            <pc:docMk/>
            <pc:sldMk cId="41567940" sldId="291"/>
            <ac:spMk id="45" creationId="{788C7096-E4BC-9533-B2FD-54B360978B9F}"/>
          </ac:spMkLst>
        </pc:spChg>
        <pc:spChg chg="mod">
          <ac:chgData name="Kikuzuki, Tatsuya (FEPS Faculty Admin)" userId="4655a554-4c1d-4283-88b1-6a5027362571" providerId="ADAL" clId="{2748E84D-608A-4264-A894-4886AC314276}" dt="2023-08-14T14:53:46.147" v="3092" actId="14100"/>
          <ac:spMkLst>
            <pc:docMk/>
            <pc:sldMk cId="41567940" sldId="291"/>
            <ac:spMk id="46" creationId="{6D6D6844-6BC1-6E0C-5D8F-860D424E3BD5}"/>
          </ac:spMkLst>
        </pc:spChg>
        <pc:spChg chg="add mod">
          <ac:chgData name="Kikuzuki, Tatsuya (FEPS Faculty Admin)" userId="4655a554-4c1d-4283-88b1-6a5027362571" providerId="ADAL" clId="{2748E84D-608A-4264-A894-4886AC314276}" dt="2023-08-14T14:53:40.861" v="3091" actId="20577"/>
          <ac:spMkLst>
            <pc:docMk/>
            <pc:sldMk cId="41567940" sldId="291"/>
            <ac:spMk id="47" creationId="{7428E540-7371-5EC8-9B2E-F3C125BBDAF3}"/>
          </ac:spMkLst>
        </pc:spChg>
        <pc:spChg chg="add mod">
          <ac:chgData name="Kikuzuki, Tatsuya (FEPS Faculty Admin)" userId="4655a554-4c1d-4283-88b1-6a5027362571" providerId="ADAL" clId="{2748E84D-608A-4264-A894-4886AC314276}" dt="2023-08-14T14:54:22.616" v="3126" actId="1076"/>
          <ac:spMkLst>
            <pc:docMk/>
            <pc:sldMk cId="41567940" sldId="291"/>
            <ac:spMk id="52" creationId="{108DF524-DBC7-3232-568E-090EDFFB678A}"/>
          </ac:spMkLst>
        </pc:spChg>
        <pc:spChg chg="add mod">
          <ac:chgData name="Kikuzuki, Tatsuya (FEPS Faculty Admin)" userId="4655a554-4c1d-4283-88b1-6a5027362571" providerId="ADAL" clId="{2748E84D-608A-4264-A894-4886AC314276}" dt="2023-08-14T15:17:26.031" v="3374"/>
          <ac:spMkLst>
            <pc:docMk/>
            <pc:sldMk cId="41567940" sldId="291"/>
            <ac:spMk id="53" creationId="{2ADC4200-B2FA-F247-5A55-1244E4F662DA}"/>
          </ac:spMkLst>
        </pc:spChg>
        <pc:cxnChg chg="del mod">
          <ac:chgData name="Kikuzuki, Tatsuya (FEPS Faculty Admin)" userId="4655a554-4c1d-4283-88b1-6a5027362571" providerId="ADAL" clId="{2748E84D-608A-4264-A894-4886AC314276}" dt="2023-08-14T14:47:28.617" v="2872" actId="478"/>
          <ac:cxnSpMkLst>
            <pc:docMk/>
            <pc:sldMk cId="41567940" sldId="291"/>
            <ac:cxnSpMk id="10" creationId="{BFBCF18F-6C7E-8D30-CF3D-463F86CAAB08}"/>
          </ac:cxnSpMkLst>
        </pc:cxnChg>
        <pc:cxnChg chg="mod">
          <ac:chgData name="Kikuzuki, Tatsuya (FEPS Faculty Admin)" userId="4655a554-4c1d-4283-88b1-6a5027362571" providerId="ADAL" clId="{2748E84D-608A-4264-A894-4886AC314276}" dt="2023-08-14T14:49:03.433" v="2966" actId="1076"/>
          <ac:cxnSpMkLst>
            <pc:docMk/>
            <pc:sldMk cId="41567940" sldId="291"/>
            <ac:cxnSpMk id="18" creationId="{8CFD0377-F3A7-BE53-B671-06BC0279DE03}"/>
          </ac:cxnSpMkLst>
        </pc:cxnChg>
        <pc:cxnChg chg="add mod">
          <ac:chgData name="Kikuzuki, Tatsuya (FEPS Faculty Admin)" userId="4655a554-4c1d-4283-88b1-6a5027362571" providerId="ADAL" clId="{2748E84D-608A-4264-A894-4886AC314276}" dt="2023-08-14T14:49:08.312" v="2968" actId="14100"/>
          <ac:cxnSpMkLst>
            <pc:docMk/>
            <pc:sldMk cId="41567940" sldId="291"/>
            <ac:cxnSpMk id="23" creationId="{8CAAC1CA-59D7-91A3-6537-01D964660B10}"/>
          </ac:cxnSpMkLst>
        </pc:cxnChg>
        <pc:cxnChg chg="add mod">
          <ac:chgData name="Kikuzuki, Tatsuya (FEPS Faculty Admin)" userId="4655a554-4c1d-4283-88b1-6a5027362571" providerId="ADAL" clId="{2748E84D-608A-4264-A894-4886AC314276}" dt="2023-08-14T14:49:06.223" v="2967" actId="14100"/>
          <ac:cxnSpMkLst>
            <pc:docMk/>
            <pc:sldMk cId="41567940" sldId="291"/>
            <ac:cxnSpMk id="28" creationId="{BB5966FF-08D2-DFD6-EBE0-6D580F36B276}"/>
          </ac:cxnSpMkLst>
        </pc:cxnChg>
        <pc:cxnChg chg="add mod">
          <ac:chgData name="Kikuzuki, Tatsuya (FEPS Faculty Admin)" userId="4655a554-4c1d-4283-88b1-6a5027362571" providerId="ADAL" clId="{2748E84D-608A-4264-A894-4886AC314276}" dt="2023-08-14T14:52:13.834" v="3059" actId="1076"/>
          <ac:cxnSpMkLst>
            <pc:docMk/>
            <pc:sldMk cId="41567940" sldId="291"/>
            <ac:cxnSpMk id="41" creationId="{A24B6149-F377-98F4-6308-B9D67DC393D7}"/>
          </ac:cxnSpMkLst>
        </pc:cxnChg>
        <pc:cxnChg chg="add mod">
          <ac:chgData name="Kikuzuki, Tatsuya (FEPS Faculty Admin)" userId="4655a554-4c1d-4283-88b1-6a5027362571" providerId="ADAL" clId="{2748E84D-608A-4264-A894-4886AC314276}" dt="2023-08-14T14:53:12.925" v="3068" actId="571"/>
          <ac:cxnSpMkLst>
            <pc:docMk/>
            <pc:sldMk cId="41567940" sldId="291"/>
            <ac:cxnSpMk id="48" creationId="{0F79106E-F602-248E-769D-55F56B02139C}"/>
          </ac:cxnSpMkLst>
        </pc:cxnChg>
        <pc:cxnChg chg="add mod">
          <ac:chgData name="Kikuzuki, Tatsuya (FEPS Faculty Admin)" userId="4655a554-4c1d-4283-88b1-6a5027362571" providerId="ADAL" clId="{2748E84D-608A-4264-A894-4886AC314276}" dt="2023-08-14T14:53:54.114" v="3093" actId="571"/>
          <ac:cxnSpMkLst>
            <pc:docMk/>
            <pc:sldMk cId="41567940" sldId="291"/>
            <ac:cxnSpMk id="51" creationId="{8DECD9F3-A80D-E954-6D11-CEEA58B21145}"/>
          </ac:cxnSpMkLst>
        </pc:cxnChg>
        <pc:cxnChg chg="mod">
          <ac:chgData name="Kikuzuki, Tatsuya (FEPS Faculty Admin)" userId="4655a554-4c1d-4283-88b1-6a5027362571" providerId="ADAL" clId="{2748E84D-608A-4264-A894-4886AC314276}" dt="2023-08-14T14:53:46.147" v="3092" actId="14100"/>
          <ac:cxnSpMkLst>
            <pc:docMk/>
            <pc:sldMk cId="41567940" sldId="291"/>
            <ac:cxnSpMk id="57" creationId="{8986FE60-EA13-F1D9-21EF-65B82012CC91}"/>
          </ac:cxnSpMkLst>
        </pc:cxnChg>
        <pc:cxnChg chg="mod">
          <ac:chgData name="Kikuzuki, Tatsuya (FEPS Faculty Admin)" userId="4655a554-4c1d-4283-88b1-6a5027362571" providerId="ADAL" clId="{2748E84D-608A-4264-A894-4886AC314276}" dt="2023-08-14T14:53:46.147" v="3092" actId="14100"/>
          <ac:cxnSpMkLst>
            <pc:docMk/>
            <pc:sldMk cId="41567940" sldId="291"/>
            <ac:cxnSpMk id="61" creationId="{A2250C25-8754-D740-94AC-5B764EBD1B3D}"/>
          </ac:cxnSpMkLst>
        </pc:cxnChg>
      </pc:sldChg>
      <pc:sldChg chg="addSp delSp modSp add mod">
        <pc:chgData name="Kikuzuki, Tatsuya (FEPS Faculty Admin)" userId="4655a554-4c1d-4283-88b1-6a5027362571" providerId="ADAL" clId="{2748E84D-608A-4264-A894-4886AC314276}" dt="2023-08-14T15:17:24.816" v="3373"/>
        <pc:sldMkLst>
          <pc:docMk/>
          <pc:sldMk cId="2511799510" sldId="292"/>
        </pc:sldMkLst>
        <pc:spChg chg="mod">
          <ac:chgData name="Kikuzuki, Tatsuya (FEPS Faculty Admin)" userId="4655a554-4c1d-4283-88b1-6a5027362571" providerId="ADAL" clId="{2748E84D-608A-4264-A894-4886AC314276}" dt="2023-08-14T15:00:50.199" v="3184" actId="1076"/>
          <ac:spMkLst>
            <pc:docMk/>
            <pc:sldMk cId="2511799510" sldId="292"/>
            <ac:spMk id="2" creationId="{47918F41-F0A7-99C2-8BAF-B94A4BB09595}"/>
          </ac:spMkLst>
        </pc:spChg>
        <pc:spChg chg="mod">
          <ac:chgData name="Kikuzuki, Tatsuya (FEPS Faculty Admin)" userId="4655a554-4c1d-4283-88b1-6a5027362571" providerId="ADAL" clId="{2748E84D-608A-4264-A894-4886AC314276}" dt="2023-08-14T15:00:52.459" v="3185" actId="1076"/>
          <ac:spMkLst>
            <pc:docMk/>
            <pc:sldMk cId="2511799510" sldId="292"/>
            <ac:spMk id="3" creationId="{375A8C46-CD63-BEEA-30E6-1BB52E0B7797}"/>
          </ac:spMkLst>
        </pc:spChg>
        <pc:spChg chg="mod">
          <ac:chgData name="Kikuzuki, Tatsuya (FEPS Faculty Admin)" userId="4655a554-4c1d-4283-88b1-6a5027362571" providerId="ADAL" clId="{2748E84D-608A-4264-A894-4886AC314276}" dt="2023-08-14T15:00:48.460" v="3183" actId="1076"/>
          <ac:spMkLst>
            <pc:docMk/>
            <pc:sldMk cId="2511799510" sldId="292"/>
            <ac:spMk id="4" creationId="{D7495A69-AEF4-E7D9-6C9E-F9B3F810645C}"/>
          </ac:spMkLst>
        </pc:spChg>
        <pc:spChg chg="mod">
          <ac:chgData name="Kikuzuki, Tatsuya (FEPS Faculty Admin)" userId="4655a554-4c1d-4283-88b1-6a5027362571" providerId="ADAL" clId="{2748E84D-608A-4264-A894-4886AC314276}" dt="2023-08-14T14:55:06.110" v="3128"/>
          <ac:spMkLst>
            <pc:docMk/>
            <pc:sldMk cId="2511799510" sldId="292"/>
            <ac:spMk id="6" creationId="{DB070611-ED86-5FEF-5E0C-8C7C33388AF7}"/>
          </ac:spMkLst>
        </pc:spChg>
        <pc:spChg chg="del">
          <ac:chgData name="Kikuzuki, Tatsuya (FEPS Faculty Admin)" userId="4655a554-4c1d-4283-88b1-6a5027362571" providerId="ADAL" clId="{2748E84D-608A-4264-A894-4886AC314276}" dt="2023-08-14T14:55:54.657" v="3140" actId="478"/>
          <ac:spMkLst>
            <pc:docMk/>
            <pc:sldMk cId="2511799510" sldId="292"/>
            <ac:spMk id="13" creationId="{4675DC2D-4CFA-91C0-DD24-B979ACA3639B}"/>
          </ac:spMkLst>
        </pc:spChg>
        <pc:spChg chg="del">
          <ac:chgData name="Kikuzuki, Tatsuya (FEPS Faculty Admin)" userId="4655a554-4c1d-4283-88b1-6a5027362571" providerId="ADAL" clId="{2748E84D-608A-4264-A894-4886AC314276}" dt="2023-08-14T14:55:54.657" v="3140" actId="478"/>
          <ac:spMkLst>
            <pc:docMk/>
            <pc:sldMk cId="2511799510" sldId="292"/>
            <ac:spMk id="14" creationId="{B773B3DF-0BBB-88CD-2ADA-6D7835F1CFD8}"/>
          </ac:spMkLst>
        </pc:spChg>
        <pc:spChg chg="del">
          <ac:chgData name="Kikuzuki, Tatsuya (FEPS Faculty Admin)" userId="4655a554-4c1d-4283-88b1-6a5027362571" providerId="ADAL" clId="{2748E84D-608A-4264-A894-4886AC314276}" dt="2023-08-14T14:55:54.657" v="3140" actId="478"/>
          <ac:spMkLst>
            <pc:docMk/>
            <pc:sldMk cId="2511799510" sldId="292"/>
            <ac:spMk id="15" creationId="{43A5660A-0C60-7FC4-B5FB-03AE29E33F51}"/>
          </ac:spMkLst>
        </pc:spChg>
        <pc:spChg chg="del">
          <ac:chgData name="Kikuzuki, Tatsuya (FEPS Faculty Admin)" userId="4655a554-4c1d-4283-88b1-6a5027362571" providerId="ADAL" clId="{2748E84D-608A-4264-A894-4886AC314276}" dt="2023-08-14T14:55:54.657" v="3140" actId="478"/>
          <ac:spMkLst>
            <pc:docMk/>
            <pc:sldMk cId="2511799510" sldId="292"/>
            <ac:spMk id="16" creationId="{67AC6B34-1588-178A-9342-5BAA007278E0}"/>
          </ac:spMkLst>
        </pc:spChg>
        <pc:spChg chg="del">
          <ac:chgData name="Kikuzuki, Tatsuya (FEPS Faculty Admin)" userId="4655a554-4c1d-4283-88b1-6a5027362571" providerId="ADAL" clId="{2748E84D-608A-4264-A894-4886AC314276}" dt="2023-08-14T14:55:54.657" v="3140" actId="478"/>
          <ac:spMkLst>
            <pc:docMk/>
            <pc:sldMk cId="2511799510" sldId="292"/>
            <ac:spMk id="29" creationId="{72203A0A-F49D-AF21-B583-179E6AE4BFE8}"/>
          </ac:spMkLst>
        </pc:spChg>
        <pc:spChg chg="add mod">
          <ac:chgData name="Kikuzuki, Tatsuya (FEPS Faculty Admin)" userId="4655a554-4c1d-4283-88b1-6a5027362571" providerId="ADAL" clId="{2748E84D-608A-4264-A894-4886AC314276}" dt="2023-08-14T15:17:24.816" v="3373"/>
          <ac:spMkLst>
            <pc:docMk/>
            <pc:sldMk cId="2511799510" sldId="292"/>
            <ac:spMk id="35" creationId="{572AA0DD-31CB-C52C-94E6-F3864D1C0AFE}"/>
          </ac:spMkLst>
        </pc:spChg>
        <pc:spChg chg="mod">
          <ac:chgData name="Kikuzuki, Tatsuya (FEPS Faculty Admin)" userId="4655a554-4c1d-4283-88b1-6a5027362571" providerId="ADAL" clId="{2748E84D-608A-4264-A894-4886AC314276}" dt="2023-08-14T14:58:48.963" v="3142" actId="14100"/>
          <ac:spMkLst>
            <pc:docMk/>
            <pc:sldMk cId="2511799510" sldId="292"/>
            <ac:spMk id="36" creationId="{5C275813-AEA4-057E-9FAA-DB7653FA3D5E}"/>
          </ac:spMkLst>
        </pc:spChg>
        <pc:spChg chg="mod">
          <ac:chgData name="Kikuzuki, Tatsuya (FEPS Faculty Admin)" userId="4655a554-4c1d-4283-88b1-6a5027362571" providerId="ADAL" clId="{2748E84D-608A-4264-A894-4886AC314276}" dt="2023-08-14T15:00:46.635" v="3182" actId="14100"/>
          <ac:spMkLst>
            <pc:docMk/>
            <pc:sldMk cId="2511799510" sldId="292"/>
            <ac:spMk id="37" creationId="{75553BF9-77E0-E405-960D-9272B80101FA}"/>
          </ac:spMkLst>
        </pc:spChg>
        <pc:spChg chg="mod">
          <ac:chgData name="Kikuzuki, Tatsuya (FEPS Faculty Admin)" userId="4655a554-4c1d-4283-88b1-6a5027362571" providerId="ADAL" clId="{2748E84D-608A-4264-A894-4886AC314276}" dt="2023-08-14T14:59:00.504" v="3143"/>
          <ac:spMkLst>
            <pc:docMk/>
            <pc:sldMk cId="2511799510" sldId="292"/>
            <ac:spMk id="38" creationId="{414EAF3B-69D1-BF94-40DC-05C1267785CB}"/>
          </ac:spMkLst>
        </pc:spChg>
        <pc:spChg chg="del">
          <ac:chgData name="Kikuzuki, Tatsuya (FEPS Faculty Admin)" userId="4655a554-4c1d-4283-88b1-6a5027362571" providerId="ADAL" clId="{2748E84D-608A-4264-A894-4886AC314276}" dt="2023-08-14T14:59:46.061" v="3156" actId="478"/>
          <ac:spMkLst>
            <pc:docMk/>
            <pc:sldMk cId="2511799510" sldId="292"/>
            <ac:spMk id="40" creationId="{10A2CBEA-7A50-0394-F9E4-957B109AA279}"/>
          </ac:spMkLst>
        </pc:spChg>
        <pc:spChg chg="del">
          <ac:chgData name="Kikuzuki, Tatsuya (FEPS Faculty Admin)" userId="4655a554-4c1d-4283-88b1-6a5027362571" providerId="ADAL" clId="{2748E84D-608A-4264-A894-4886AC314276}" dt="2023-08-14T14:59:03.923" v="3144" actId="478"/>
          <ac:spMkLst>
            <pc:docMk/>
            <pc:sldMk cId="2511799510" sldId="292"/>
            <ac:spMk id="45" creationId="{788C7096-E4BC-9533-B2FD-54B360978B9F}"/>
          </ac:spMkLst>
        </pc:spChg>
        <pc:spChg chg="mod">
          <ac:chgData name="Kikuzuki, Tatsuya (FEPS Faculty Admin)" userId="4655a554-4c1d-4283-88b1-6a5027362571" providerId="ADAL" clId="{2748E84D-608A-4264-A894-4886AC314276}" dt="2023-08-14T15:00:41.193" v="3181" actId="14100"/>
          <ac:spMkLst>
            <pc:docMk/>
            <pc:sldMk cId="2511799510" sldId="292"/>
            <ac:spMk id="46" creationId="{6D6D6844-6BC1-6E0C-5D8F-860D424E3BD5}"/>
          </ac:spMkLst>
        </pc:spChg>
        <pc:spChg chg="mod">
          <ac:chgData name="Kikuzuki, Tatsuya (FEPS Faculty Admin)" userId="4655a554-4c1d-4283-88b1-6a5027362571" providerId="ADAL" clId="{2748E84D-608A-4264-A894-4886AC314276}" dt="2023-08-14T15:00:30.817" v="3178" actId="1076"/>
          <ac:spMkLst>
            <pc:docMk/>
            <pc:sldMk cId="2511799510" sldId="292"/>
            <ac:spMk id="47" creationId="{7428E540-7371-5EC8-9B2E-F3C125BBDAF3}"/>
          </ac:spMkLst>
        </pc:spChg>
        <pc:spChg chg="mod">
          <ac:chgData name="Kikuzuki, Tatsuya (FEPS Faculty Admin)" userId="4655a554-4c1d-4283-88b1-6a5027362571" providerId="ADAL" clId="{2748E84D-608A-4264-A894-4886AC314276}" dt="2023-08-14T15:00:30.817" v="3178" actId="1076"/>
          <ac:spMkLst>
            <pc:docMk/>
            <pc:sldMk cId="2511799510" sldId="292"/>
            <ac:spMk id="52" creationId="{108DF524-DBC7-3232-568E-090EDFFB678A}"/>
          </ac:spMkLst>
        </pc:spChg>
        <pc:cxnChg chg="mod">
          <ac:chgData name="Kikuzuki, Tatsuya (FEPS Faculty Admin)" userId="4655a554-4c1d-4283-88b1-6a5027362571" providerId="ADAL" clId="{2748E84D-608A-4264-A894-4886AC314276}" dt="2023-08-14T15:00:52.459" v="3185" actId="1076"/>
          <ac:cxnSpMkLst>
            <pc:docMk/>
            <pc:sldMk cId="2511799510" sldId="292"/>
            <ac:cxnSpMk id="18" creationId="{8CFD0377-F3A7-BE53-B671-06BC0279DE03}"/>
          </ac:cxnSpMkLst>
        </pc:cxnChg>
        <pc:cxnChg chg="del">
          <ac:chgData name="Kikuzuki, Tatsuya (FEPS Faculty Admin)" userId="4655a554-4c1d-4283-88b1-6a5027362571" providerId="ADAL" clId="{2748E84D-608A-4264-A894-4886AC314276}" dt="2023-08-14T14:55:54.657" v="3140" actId="478"/>
          <ac:cxnSpMkLst>
            <pc:docMk/>
            <pc:sldMk cId="2511799510" sldId="292"/>
            <ac:cxnSpMk id="23" creationId="{8CAAC1CA-59D7-91A3-6537-01D964660B10}"/>
          </ac:cxnSpMkLst>
        </pc:cxnChg>
        <pc:cxnChg chg="del">
          <ac:chgData name="Kikuzuki, Tatsuya (FEPS Faculty Admin)" userId="4655a554-4c1d-4283-88b1-6a5027362571" providerId="ADAL" clId="{2748E84D-608A-4264-A894-4886AC314276}" dt="2023-08-14T14:55:54.657" v="3140" actId="478"/>
          <ac:cxnSpMkLst>
            <pc:docMk/>
            <pc:sldMk cId="2511799510" sldId="292"/>
            <ac:cxnSpMk id="28" creationId="{BB5966FF-08D2-DFD6-EBE0-6D580F36B276}"/>
          </ac:cxnSpMkLst>
        </pc:cxnChg>
        <pc:cxnChg chg="del">
          <ac:chgData name="Kikuzuki, Tatsuya (FEPS Faculty Admin)" userId="4655a554-4c1d-4283-88b1-6a5027362571" providerId="ADAL" clId="{2748E84D-608A-4264-A894-4886AC314276}" dt="2023-08-14T14:59:46.979" v="3157" actId="478"/>
          <ac:cxnSpMkLst>
            <pc:docMk/>
            <pc:sldMk cId="2511799510" sldId="292"/>
            <ac:cxnSpMk id="41" creationId="{A24B6149-F377-98F4-6308-B9D67DC393D7}"/>
          </ac:cxnSpMkLst>
        </pc:cxnChg>
        <pc:cxnChg chg="mod">
          <ac:chgData name="Kikuzuki, Tatsuya (FEPS Faculty Admin)" userId="4655a554-4c1d-4283-88b1-6a5027362571" providerId="ADAL" clId="{2748E84D-608A-4264-A894-4886AC314276}" dt="2023-08-14T15:00:30.817" v="3178" actId="1076"/>
          <ac:cxnSpMkLst>
            <pc:docMk/>
            <pc:sldMk cId="2511799510" sldId="292"/>
            <ac:cxnSpMk id="48" creationId="{0F79106E-F602-248E-769D-55F56B02139C}"/>
          </ac:cxnSpMkLst>
        </pc:cxnChg>
        <pc:cxnChg chg="mod">
          <ac:chgData name="Kikuzuki, Tatsuya (FEPS Faculty Admin)" userId="4655a554-4c1d-4283-88b1-6a5027362571" providerId="ADAL" clId="{2748E84D-608A-4264-A894-4886AC314276}" dt="2023-08-14T15:00:30.817" v="3178" actId="1076"/>
          <ac:cxnSpMkLst>
            <pc:docMk/>
            <pc:sldMk cId="2511799510" sldId="292"/>
            <ac:cxnSpMk id="51" creationId="{8DECD9F3-A80D-E954-6D11-CEEA58B21145}"/>
          </ac:cxnSpMkLst>
        </pc:cxnChg>
        <pc:cxnChg chg="mod">
          <ac:chgData name="Kikuzuki, Tatsuya (FEPS Faculty Admin)" userId="4655a554-4c1d-4283-88b1-6a5027362571" providerId="ADAL" clId="{2748E84D-608A-4264-A894-4886AC314276}" dt="2023-08-14T15:00:50.199" v="3184" actId="1076"/>
          <ac:cxnSpMkLst>
            <pc:docMk/>
            <pc:sldMk cId="2511799510" sldId="292"/>
            <ac:cxnSpMk id="57" creationId="{8986FE60-EA13-F1D9-21EF-65B82012CC91}"/>
          </ac:cxnSpMkLst>
        </pc:cxnChg>
        <pc:cxnChg chg="mod">
          <ac:chgData name="Kikuzuki, Tatsuya (FEPS Faculty Admin)" userId="4655a554-4c1d-4283-88b1-6a5027362571" providerId="ADAL" clId="{2748E84D-608A-4264-A894-4886AC314276}" dt="2023-08-14T15:00:48.460" v="3183" actId="1076"/>
          <ac:cxnSpMkLst>
            <pc:docMk/>
            <pc:sldMk cId="2511799510" sldId="292"/>
            <ac:cxnSpMk id="61" creationId="{A2250C25-8754-D740-94AC-5B764EBD1B3D}"/>
          </ac:cxnSpMkLst>
        </pc:cxnChg>
      </pc:sldChg>
      <pc:sldChg chg="addSp delSp modSp add mod">
        <pc:chgData name="Kikuzuki, Tatsuya (FEPS Faculty Admin)" userId="4655a554-4c1d-4283-88b1-6a5027362571" providerId="ADAL" clId="{2748E84D-608A-4264-A894-4886AC314276}" dt="2023-08-14T15:17:30.696" v="3379"/>
        <pc:sldMkLst>
          <pc:docMk/>
          <pc:sldMk cId="2462112045" sldId="293"/>
        </pc:sldMkLst>
        <pc:spChg chg="add del mod">
          <ac:chgData name="Kikuzuki, Tatsuya (FEPS Faculty Admin)" userId="4655a554-4c1d-4283-88b1-6a5027362571" providerId="ADAL" clId="{2748E84D-608A-4264-A894-4886AC314276}" dt="2023-08-14T15:09:19.538" v="3223"/>
          <ac:spMkLst>
            <pc:docMk/>
            <pc:sldMk cId="2462112045" sldId="293"/>
            <ac:spMk id="2" creationId="{82135E90-EC08-021B-1829-1DDA39E0CC3A}"/>
          </ac:spMkLst>
        </pc:spChg>
        <pc:spChg chg="del">
          <ac:chgData name="Kikuzuki, Tatsuya (FEPS Faculty Admin)" userId="4655a554-4c1d-4283-88b1-6a5027362571" providerId="ADAL" clId="{2748E84D-608A-4264-A894-4886AC314276}" dt="2023-08-14T15:08:58.531" v="3217" actId="478"/>
          <ac:spMkLst>
            <pc:docMk/>
            <pc:sldMk cId="2462112045" sldId="293"/>
            <ac:spMk id="3" creationId="{375A8C46-CD63-BEEA-30E6-1BB52E0B7797}"/>
          </ac:spMkLst>
        </pc:spChg>
        <pc:spChg chg="del">
          <ac:chgData name="Kikuzuki, Tatsuya (FEPS Faculty Admin)" userId="4655a554-4c1d-4283-88b1-6a5027362571" providerId="ADAL" clId="{2748E84D-608A-4264-A894-4886AC314276}" dt="2023-08-14T15:08:58.531" v="3217" actId="478"/>
          <ac:spMkLst>
            <pc:docMk/>
            <pc:sldMk cId="2462112045" sldId="293"/>
            <ac:spMk id="4" creationId="{D7495A69-AEF4-E7D9-6C9E-F9B3F810645C}"/>
          </ac:spMkLst>
        </pc:spChg>
        <pc:spChg chg="mod">
          <ac:chgData name="Kikuzuki, Tatsuya (FEPS Faculty Admin)" userId="4655a554-4c1d-4283-88b1-6a5027362571" providerId="ADAL" clId="{2748E84D-608A-4264-A894-4886AC314276}" dt="2023-08-14T15:07:40.726" v="3215"/>
          <ac:spMkLst>
            <pc:docMk/>
            <pc:sldMk cId="2462112045" sldId="293"/>
            <ac:spMk id="6" creationId="{DB070611-ED86-5FEF-5E0C-8C7C33388AF7}"/>
          </ac:spMkLst>
        </pc:spChg>
        <pc:spChg chg="add del mod">
          <ac:chgData name="Kikuzuki, Tatsuya (FEPS Faculty Admin)" userId="4655a554-4c1d-4283-88b1-6a5027362571" providerId="ADAL" clId="{2748E84D-608A-4264-A894-4886AC314276}" dt="2023-08-14T15:09:19.538" v="3223"/>
          <ac:spMkLst>
            <pc:docMk/>
            <pc:sldMk cId="2462112045" sldId="293"/>
            <ac:spMk id="10" creationId="{7143ED93-DBBE-2989-B2B9-EDE75D714ECC}"/>
          </ac:spMkLst>
        </pc:spChg>
        <pc:spChg chg="del">
          <ac:chgData name="Kikuzuki, Tatsuya (FEPS Faculty Admin)" userId="4655a554-4c1d-4283-88b1-6a5027362571" providerId="ADAL" clId="{2748E84D-608A-4264-A894-4886AC314276}" dt="2023-08-14T15:08:58.531" v="3217" actId="478"/>
          <ac:spMkLst>
            <pc:docMk/>
            <pc:sldMk cId="2462112045" sldId="293"/>
            <ac:spMk id="13" creationId="{4675DC2D-4CFA-91C0-DD24-B979ACA3639B}"/>
          </ac:spMkLst>
        </pc:spChg>
        <pc:spChg chg="del">
          <ac:chgData name="Kikuzuki, Tatsuya (FEPS Faculty Admin)" userId="4655a554-4c1d-4283-88b1-6a5027362571" providerId="ADAL" clId="{2748E84D-608A-4264-A894-4886AC314276}" dt="2023-08-14T15:08:58.531" v="3217" actId="478"/>
          <ac:spMkLst>
            <pc:docMk/>
            <pc:sldMk cId="2462112045" sldId="293"/>
            <ac:spMk id="14" creationId="{B773B3DF-0BBB-88CD-2ADA-6D7835F1CFD8}"/>
          </ac:spMkLst>
        </pc:spChg>
        <pc:spChg chg="del">
          <ac:chgData name="Kikuzuki, Tatsuya (FEPS Faculty Admin)" userId="4655a554-4c1d-4283-88b1-6a5027362571" providerId="ADAL" clId="{2748E84D-608A-4264-A894-4886AC314276}" dt="2023-08-14T15:08:58.531" v="3217" actId="478"/>
          <ac:spMkLst>
            <pc:docMk/>
            <pc:sldMk cId="2462112045" sldId="293"/>
            <ac:spMk id="15" creationId="{43A5660A-0C60-7FC4-B5FB-03AE29E33F51}"/>
          </ac:spMkLst>
        </pc:spChg>
        <pc:spChg chg="add del mod">
          <ac:chgData name="Kikuzuki, Tatsuya (FEPS Faculty Admin)" userId="4655a554-4c1d-4283-88b1-6a5027362571" providerId="ADAL" clId="{2748E84D-608A-4264-A894-4886AC314276}" dt="2023-08-14T15:09:19.538" v="3223"/>
          <ac:spMkLst>
            <pc:docMk/>
            <pc:sldMk cId="2462112045" sldId="293"/>
            <ac:spMk id="16" creationId="{164FC182-B844-A411-E09D-B6A55DD01AFF}"/>
          </ac:spMkLst>
        </pc:spChg>
        <pc:spChg chg="add del mod">
          <ac:chgData name="Kikuzuki, Tatsuya (FEPS Faculty Admin)" userId="4655a554-4c1d-4283-88b1-6a5027362571" providerId="ADAL" clId="{2748E84D-608A-4264-A894-4886AC314276}" dt="2023-08-14T15:09:19.538" v="3223"/>
          <ac:spMkLst>
            <pc:docMk/>
            <pc:sldMk cId="2462112045" sldId="293"/>
            <ac:spMk id="23" creationId="{59AA6FAA-AC17-0A3A-D7D8-8D7A412DCC08}"/>
          </ac:spMkLst>
        </pc:spChg>
        <pc:spChg chg="del">
          <ac:chgData name="Kikuzuki, Tatsuya (FEPS Faculty Admin)" userId="4655a554-4c1d-4283-88b1-6a5027362571" providerId="ADAL" clId="{2748E84D-608A-4264-A894-4886AC314276}" dt="2023-08-14T15:08:58.531" v="3217" actId="478"/>
          <ac:spMkLst>
            <pc:docMk/>
            <pc:sldMk cId="2462112045" sldId="293"/>
            <ac:spMk id="24" creationId="{6B07B006-492C-8810-EA92-A1F59CD517D1}"/>
          </ac:spMkLst>
        </pc:spChg>
        <pc:spChg chg="del">
          <ac:chgData name="Kikuzuki, Tatsuya (FEPS Faculty Admin)" userId="4655a554-4c1d-4283-88b1-6a5027362571" providerId="ADAL" clId="{2748E84D-608A-4264-A894-4886AC314276}" dt="2023-08-14T15:08:58.531" v="3217" actId="478"/>
          <ac:spMkLst>
            <pc:docMk/>
            <pc:sldMk cId="2462112045" sldId="293"/>
            <ac:spMk id="25" creationId="{59280341-BA3E-9056-AB00-D32EDAE45DCE}"/>
          </ac:spMkLst>
        </pc:spChg>
        <pc:spChg chg="add del mod">
          <ac:chgData name="Kikuzuki, Tatsuya (FEPS Faculty Admin)" userId="4655a554-4c1d-4283-88b1-6a5027362571" providerId="ADAL" clId="{2748E84D-608A-4264-A894-4886AC314276}" dt="2023-08-14T15:09:19.538" v="3223"/>
          <ac:spMkLst>
            <pc:docMk/>
            <pc:sldMk cId="2462112045" sldId="293"/>
            <ac:spMk id="26" creationId="{F652AE32-572E-3708-991A-016DC83FBF8D}"/>
          </ac:spMkLst>
        </pc:spChg>
        <pc:spChg chg="add del mod">
          <ac:chgData name="Kikuzuki, Tatsuya (FEPS Faculty Admin)" userId="4655a554-4c1d-4283-88b1-6a5027362571" providerId="ADAL" clId="{2748E84D-608A-4264-A894-4886AC314276}" dt="2023-08-14T15:09:19.538" v="3223"/>
          <ac:spMkLst>
            <pc:docMk/>
            <pc:sldMk cId="2462112045" sldId="293"/>
            <ac:spMk id="30" creationId="{F99A5867-BEC0-618C-001B-33BEA453F361}"/>
          </ac:spMkLst>
        </pc:spChg>
        <pc:spChg chg="del">
          <ac:chgData name="Kikuzuki, Tatsuya (FEPS Faculty Admin)" userId="4655a554-4c1d-4283-88b1-6a5027362571" providerId="ADAL" clId="{2748E84D-608A-4264-A894-4886AC314276}" dt="2023-08-14T15:08:58.531" v="3217" actId="478"/>
          <ac:spMkLst>
            <pc:docMk/>
            <pc:sldMk cId="2462112045" sldId="293"/>
            <ac:spMk id="31" creationId="{314072D0-4AA4-DB07-32D7-0F74D793DECC}"/>
          </ac:spMkLst>
        </pc:spChg>
        <pc:spChg chg="add del mod">
          <ac:chgData name="Kikuzuki, Tatsuya (FEPS Faculty Admin)" userId="4655a554-4c1d-4283-88b1-6a5027362571" providerId="ADAL" clId="{2748E84D-608A-4264-A894-4886AC314276}" dt="2023-08-14T15:09:19.538" v="3223"/>
          <ac:spMkLst>
            <pc:docMk/>
            <pc:sldMk cId="2462112045" sldId="293"/>
            <ac:spMk id="33" creationId="{F4909B39-418E-1212-42CB-D16D924A7440}"/>
          </ac:spMkLst>
        </pc:spChg>
        <pc:spChg chg="add del mod">
          <ac:chgData name="Kikuzuki, Tatsuya (FEPS Faculty Admin)" userId="4655a554-4c1d-4283-88b1-6a5027362571" providerId="ADAL" clId="{2748E84D-608A-4264-A894-4886AC314276}" dt="2023-08-14T15:09:19.538" v="3223"/>
          <ac:spMkLst>
            <pc:docMk/>
            <pc:sldMk cId="2462112045" sldId="293"/>
            <ac:spMk id="34" creationId="{2997D3D4-1704-5840-38E2-DA49D0A5414F}"/>
          </ac:spMkLst>
        </pc:spChg>
        <pc:spChg chg="add del mod">
          <ac:chgData name="Kikuzuki, Tatsuya (FEPS Faculty Admin)" userId="4655a554-4c1d-4283-88b1-6a5027362571" providerId="ADAL" clId="{2748E84D-608A-4264-A894-4886AC314276}" dt="2023-08-14T15:09:19.538" v="3223"/>
          <ac:spMkLst>
            <pc:docMk/>
            <pc:sldMk cId="2462112045" sldId="293"/>
            <ac:spMk id="36" creationId="{3DB87D3E-4D28-24AE-73E0-17DF80DCDD79}"/>
          </ac:spMkLst>
        </pc:spChg>
        <pc:spChg chg="del">
          <ac:chgData name="Kikuzuki, Tatsuya (FEPS Faculty Admin)" userId="4655a554-4c1d-4283-88b1-6a5027362571" providerId="ADAL" clId="{2748E84D-608A-4264-A894-4886AC314276}" dt="2023-08-14T15:08:58.531" v="3217" actId="478"/>
          <ac:spMkLst>
            <pc:docMk/>
            <pc:sldMk cId="2462112045" sldId="293"/>
            <ac:spMk id="37" creationId="{03299703-00B5-4EE4-2B03-CD746397F30E}"/>
          </ac:spMkLst>
        </pc:spChg>
        <pc:spChg chg="del">
          <ac:chgData name="Kikuzuki, Tatsuya (FEPS Faculty Admin)" userId="4655a554-4c1d-4283-88b1-6a5027362571" providerId="ADAL" clId="{2748E84D-608A-4264-A894-4886AC314276}" dt="2023-08-14T15:08:58.531" v="3217" actId="478"/>
          <ac:spMkLst>
            <pc:docMk/>
            <pc:sldMk cId="2462112045" sldId="293"/>
            <ac:spMk id="38" creationId="{60BC1341-14F7-AD74-0FBD-475A74511D11}"/>
          </ac:spMkLst>
        </pc:spChg>
        <pc:spChg chg="add del mod">
          <ac:chgData name="Kikuzuki, Tatsuya (FEPS Faculty Admin)" userId="4655a554-4c1d-4283-88b1-6a5027362571" providerId="ADAL" clId="{2748E84D-608A-4264-A894-4886AC314276}" dt="2023-08-14T15:09:19.538" v="3223"/>
          <ac:spMkLst>
            <pc:docMk/>
            <pc:sldMk cId="2462112045" sldId="293"/>
            <ac:spMk id="40" creationId="{3936FEB9-455D-CC94-3E44-8F68EE59A41E}"/>
          </ac:spMkLst>
        </pc:spChg>
        <pc:spChg chg="add del mod">
          <ac:chgData name="Kikuzuki, Tatsuya (FEPS Faculty Admin)" userId="4655a554-4c1d-4283-88b1-6a5027362571" providerId="ADAL" clId="{2748E84D-608A-4264-A894-4886AC314276}" dt="2023-08-14T15:09:19.538" v="3223"/>
          <ac:spMkLst>
            <pc:docMk/>
            <pc:sldMk cId="2462112045" sldId="293"/>
            <ac:spMk id="44" creationId="{7293C525-C548-FB20-E813-C74959D2D3F5}"/>
          </ac:spMkLst>
        </pc:spChg>
        <pc:spChg chg="add del mod">
          <ac:chgData name="Kikuzuki, Tatsuya (FEPS Faculty Admin)" userId="4655a554-4c1d-4283-88b1-6a5027362571" providerId="ADAL" clId="{2748E84D-608A-4264-A894-4886AC314276}" dt="2023-08-14T15:09:19.538" v="3223"/>
          <ac:spMkLst>
            <pc:docMk/>
            <pc:sldMk cId="2462112045" sldId="293"/>
            <ac:spMk id="47" creationId="{DB255FFB-6606-BAAE-2744-B9D239EFA7E6}"/>
          </ac:spMkLst>
        </pc:spChg>
        <pc:spChg chg="add del mod">
          <ac:chgData name="Kikuzuki, Tatsuya (FEPS Faculty Admin)" userId="4655a554-4c1d-4283-88b1-6a5027362571" providerId="ADAL" clId="{2748E84D-608A-4264-A894-4886AC314276}" dt="2023-08-14T15:09:19.538" v="3223"/>
          <ac:spMkLst>
            <pc:docMk/>
            <pc:sldMk cId="2462112045" sldId="293"/>
            <ac:spMk id="48" creationId="{E63F3FDA-D81B-612D-F6E1-2CADC3DB7DC3}"/>
          </ac:spMkLst>
        </pc:spChg>
        <pc:spChg chg="add del mod">
          <ac:chgData name="Kikuzuki, Tatsuya (FEPS Faculty Admin)" userId="4655a554-4c1d-4283-88b1-6a5027362571" providerId="ADAL" clId="{2748E84D-608A-4264-A894-4886AC314276}" dt="2023-08-14T15:09:19.538" v="3223"/>
          <ac:spMkLst>
            <pc:docMk/>
            <pc:sldMk cId="2462112045" sldId="293"/>
            <ac:spMk id="49" creationId="{25B78220-284C-F62D-1523-B57B1B1043B5}"/>
          </ac:spMkLst>
        </pc:spChg>
        <pc:spChg chg="add del mod">
          <ac:chgData name="Kikuzuki, Tatsuya (FEPS Faculty Admin)" userId="4655a554-4c1d-4283-88b1-6a5027362571" providerId="ADAL" clId="{2748E84D-608A-4264-A894-4886AC314276}" dt="2023-08-14T15:09:19.538" v="3223"/>
          <ac:spMkLst>
            <pc:docMk/>
            <pc:sldMk cId="2462112045" sldId="293"/>
            <ac:spMk id="50" creationId="{0E286BF9-9B48-445D-3946-852F1D6DD7C1}"/>
          </ac:spMkLst>
        </pc:spChg>
        <pc:spChg chg="del">
          <ac:chgData name="Kikuzuki, Tatsuya (FEPS Faculty Admin)" userId="4655a554-4c1d-4283-88b1-6a5027362571" providerId="ADAL" clId="{2748E84D-608A-4264-A894-4886AC314276}" dt="2023-08-14T15:08:58.531" v="3217" actId="478"/>
          <ac:spMkLst>
            <pc:docMk/>
            <pc:sldMk cId="2462112045" sldId="293"/>
            <ac:spMk id="51" creationId="{78D7A8E0-FC16-5D8B-7492-B1661DB8D316}"/>
          </ac:spMkLst>
        </pc:spChg>
        <pc:spChg chg="add del mod">
          <ac:chgData name="Kikuzuki, Tatsuya (FEPS Faculty Admin)" userId="4655a554-4c1d-4283-88b1-6a5027362571" providerId="ADAL" clId="{2748E84D-608A-4264-A894-4886AC314276}" dt="2023-08-14T15:09:19.538" v="3223"/>
          <ac:spMkLst>
            <pc:docMk/>
            <pc:sldMk cId="2462112045" sldId="293"/>
            <ac:spMk id="52" creationId="{01004B7D-F67B-A2BD-8C9E-0A0F45DF79BC}"/>
          </ac:spMkLst>
        </pc:spChg>
        <pc:spChg chg="del">
          <ac:chgData name="Kikuzuki, Tatsuya (FEPS Faculty Admin)" userId="4655a554-4c1d-4283-88b1-6a5027362571" providerId="ADAL" clId="{2748E84D-608A-4264-A894-4886AC314276}" dt="2023-08-14T15:08:58.531" v="3217" actId="478"/>
          <ac:spMkLst>
            <pc:docMk/>
            <pc:sldMk cId="2462112045" sldId="293"/>
            <ac:spMk id="54" creationId="{E5EA67CE-2AC5-5419-B5ED-8ADDEEA677F8}"/>
          </ac:spMkLst>
        </pc:spChg>
        <pc:spChg chg="add del mod">
          <ac:chgData name="Kikuzuki, Tatsuya (FEPS Faculty Admin)" userId="4655a554-4c1d-4283-88b1-6a5027362571" providerId="ADAL" clId="{2748E84D-608A-4264-A894-4886AC314276}" dt="2023-08-14T15:09:19.538" v="3223"/>
          <ac:spMkLst>
            <pc:docMk/>
            <pc:sldMk cId="2462112045" sldId="293"/>
            <ac:spMk id="60" creationId="{CEFDCB36-4D05-2894-73DA-1341BC1199E5}"/>
          </ac:spMkLst>
        </pc:spChg>
        <pc:spChg chg="add del mod">
          <ac:chgData name="Kikuzuki, Tatsuya (FEPS Faculty Admin)" userId="4655a554-4c1d-4283-88b1-6a5027362571" providerId="ADAL" clId="{2748E84D-608A-4264-A894-4886AC314276}" dt="2023-08-14T15:09:19.538" v="3223"/>
          <ac:spMkLst>
            <pc:docMk/>
            <pc:sldMk cId="2462112045" sldId="293"/>
            <ac:spMk id="61" creationId="{4DCA5A69-183D-0120-A8AD-BCA61E01FF2A}"/>
          </ac:spMkLst>
        </pc:spChg>
        <pc:spChg chg="del">
          <ac:chgData name="Kikuzuki, Tatsuya (FEPS Faculty Admin)" userId="4655a554-4c1d-4283-88b1-6a5027362571" providerId="ADAL" clId="{2748E84D-608A-4264-A894-4886AC314276}" dt="2023-08-14T15:08:58.531" v="3217" actId="478"/>
          <ac:spMkLst>
            <pc:docMk/>
            <pc:sldMk cId="2462112045" sldId="293"/>
            <ac:spMk id="63" creationId="{55EB72DD-89CB-01D7-CEFD-B5E2B6C28481}"/>
          </ac:spMkLst>
        </pc:spChg>
        <pc:spChg chg="add del mod">
          <ac:chgData name="Kikuzuki, Tatsuya (FEPS Faculty Admin)" userId="4655a554-4c1d-4283-88b1-6a5027362571" providerId="ADAL" clId="{2748E84D-608A-4264-A894-4886AC314276}" dt="2023-08-14T15:09:19.538" v="3223"/>
          <ac:spMkLst>
            <pc:docMk/>
            <pc:sldMk cId="2462112045" sldId="293"/>
            <ac:spMk id="192" creationId="{10D6BDD6-D9B2-27D0-1413-9740D8B3524B}"/>
          </ac:spMkLst>
        </pc:spChg>
        <pc:spChg chg="add del mod">
          <ac:chgData name="Kikuzuki, Tatsuya (FEPS Faculty Admin)" userId="4655a554-4c1d-4283-88b1-6a5027362571" providerId="ADAL" clId="{2748E84D-608A-4264-A894-4886AC314276}" dt="2023-08-14T15:09:19.538" v="3223"/>
          <ac:spMkLst>
            <pc:docMk/>
            <pc:sldMk cId="2462112045" sldId="293"/>
            <ac:spMk id="193" creationId="{EA4ED366-D589-AC88-19CC-4A3CBD26B01D}"/>
          </ac:spMkLst>
        </pc:spChg>
        <pc:spChg chg="del">
          <ac:chgData name="Kikuzuki, Tatsuya (FEPS Faculty Admin)" userId="4655a554-4c1d-4283-88b1-6a5027362571" providerId="ADAL" clId="{2748E84D-608A-4264-A894-4886AC314276}" dt="2023-08-14T15:08:58.531" v="3217" actId="478"/>
          <ac:spMkLst>
            <pc:docMk/>
            <pc:sldMk cId="2462112045" sldId="293"/>
            <ac:spMk id="194" creationId="{294F3866-A94D-3B19-B75A-91D3C3F0ABF1}"/>
          </ac:spMkLst>
        </pc:spChg>
        <pc:spChg chg="del">
          <ac:chgData name="Kikuzuki, Tatsuya (FEPS Faculty Admin)" userId="4655a554-4c1d-4283-88b1-6a5027362571" providerId="ADAL" clId="{2748E84D-608A-4264-A894-4886AC314276}" dt="2023-08-14T15:08:58.531" v="3217" actId="478"/>
          <ac:spMkLst>
            <pc:docMk/>
            <pc:sldMk cId="2462112045" sldId="293"/>
            <ac:spMk id="195" creationId="{291CA844-B6A5-FE3B-8C1C-8C7A3AA1CBF9}"/>
          </ac:spMkLst>
        </pc:spChg>
        <pc:spChg chg="del">
          <ac:chgData name="Kikuzuki, Tatsuya (FEPS Faculty Admin)" userId="4655a554-4c1d-4283-88b1-6a5027362571" providerId="ADAL" clId="{2748E84D-608A-4264-A894-4886AC314276}" dt="2023-08-14T15:08:58.531" v="3217" actId="478"/>
          <ac:spMkLst>
            <pc:docMk/>
            <pc:sldMk cId="2462112045" sldId="293"/>
            <ac:spMk id="196" creationId="{FC4D2CB0-B9B5-DCA4-7F7D-C7579F361F27}"/>
          </ac:spMkLst>
        </pc:spChg>
        <pc:spChg chg="del">
          <ac:chgData name="Kikuzuki, Tatsuya (FEPS Faculty Admin)" userId="4655a554-4c1d-4283-88b1-6a5027362571" providerId="ADAL" clId="{2748E84D-608A-4264-A894-4886AC314276}" dt="2023-08-14T15:08:58.531" v="3217" actId="478"/>
          <ac:spMkLst>
            <pc:docMk/>
            <pc:sldMk cId="2462112045" sldId="293"/>
            <ac:spMk id="197" creationId="{FDBA0BB5-E638-A491-EAA3-9521BB4204A1}"/>
          </ac:spMkLst>
        </pc:spChg>
        <pc:spChg chg="add del mod">
          <ac:chgData name="Kikuzuki, Tatsuya (FEPS Faculty Admin)" userId="4655a554-4c1d-4283-88b1-6a5027362571" providerId="ADAL" clId="{2748E84D-608A-4264-A894-4886AC314276}" dt="2023-08-14T15:09:19.538" v="3223"/>
          <ac:spMkLst>
            <pc:docMk/>
            <pc:sldMk cId="2462112045" sldId="293"/>
            <ac:spMk id="198" creationId="{D9DB0D29-0250-0E4D-D6F5-BB10BEAB2DF0}"/>
          </ac:spMkLst>
        </pc:spChg>
        <pc:spChg chg="add del mod">
          <ac:chgData name="Kikuzuki, Tatsuya (FEPS Faculty Admin)" userId="4655a554-4c1d-4283-88b1-6a5027362571" providerId="ADAL" clId="{2748E84D-608A-4264-A894-4886AC314276}" dt="2023-08-14T15:09:19.538" v="3223"/>
          <ac:spMkLst>
            <pc:docMk/>
            <pc:sldMk cId="2462112045" sldId="293"/>
            <ac:spMk id="199" creationId="{A4E1A616-0D68-33FC-6282-19A9BE41255C}"/>
          </ac:spMkLst>
        </pc:spChg>
        <pc:spChg chg="add del mod">
          <ac:chgData name="Kikuzuki, Tatsuya (FEPS Faculty Admin)" userId="4655a554-4c1d-4283-88b1-6a5027362571" providerId="ADAL" clId="{2748E84D-608A-4264-A894-4886AC314276}" dt="2023-08-14T15:09:19.538" v="3223"/>
          <ac:spMkLst>
            <pc:docMk/>
            <pc:sldMk cId="2462112045" sldId="293"/>
            <ac:spMk id="201" creationId="{E1DFEA07-4422-817F-C5AC-B6CC1EA026AC}"/>
          </ac:spMkLst>
        </pc:spChg>
        <pc:spChg chg="add del mod">
          <ac:chgData name="Kikuzuki, Tatsuya (FEPS Faculty Admin)" userId="4655a554-4c1d-4283-88b1-6a5027362571" providerId="ADAL" clId="{2748E84D-608A-4264-A894-4886AC314276}" dt="2023-08-14T15:09:19.538" v="3223"/>
          <ac:spMkLst>
            <pc:docMk/>
            <pc:sldMk cId="2462112045" sldId="293"/>
            <ac:spMk id="202" creationId="{7E001CE2-CB70-200A-9A01-5A8C9AA5994E}"/>
          </ac:spMkLst>
        </pc:spChg>
        <pc:spChg chg="add del mod">
          <ac:chgData name="Kikuzuki, Tatsuya (FEPS Faculty Admin)" userId="4655a554-4c1d-4283-88b1-6a5027362571" providerId="ADAL" clId="{2748E84D-608A-4264-A894-4886AC314276}" dt="2023-08-14T15:09:19.538" v="3223"/>
          <ac:spMkLst>
            <pc:docMk/>
            <pc:sldMk cId="2462112045" sldId="293"/>
            <ac:spMk id="204" creationId="{DAF4E220-C59B-7C46-BF55-A3442BB3DA87}"/>
          </ac:spMkLst>
        </pc:spChg>
        <pc:spChg chg="add del mod">
          <ac:chgData name="Kikuzuki, Tatsuya (FEPS Faculty Admin)" userId="4655a554-4c1d-4283-88b1-6a5027362571" providerId="ADAL" clId="{2748E84D-608A-4264-A894-4886AC314276}" dt="2023-08-14T15:09:19.538" v="3223"/>
          <ac:spMkLst>
            <pc:docMk/>
            <pc:sldMk cId="2462112045" sldId="293"/>
            <ac:spMk id="210" creationId="{F93413C6-996A-CF3D-6E86-A4D7DAD71779}"/>
          </ac:spMkLst>
        </pc:spChg>
        <pc:spChg chg="add del mod">
          <ac:chgData name="Kikuzuki, Tatsuya (FEPS Faculty Admin)" userId="4655a554-4c1d-4283-88b1-6a5027362571" providerId="ADAL" clId="{2748E84D-608A-4264-A894-4886AC314276}" dt="2023-08-14T15:09:19.538" v="3223"/>
          <ac:spMkLst>
            <pc:docMk/>
            <pc:sldMk cId="2462112045" sldId="293"/>
            <ac:spMk id="211" creationId="{363F26ED-45D6-18D7-8883-557AA4AB09E4}"/>
          </ac:spMkLst>
        </pc:spChg>
        <pc:spChg chg="add del mod">
          <ac:chgData name="Kikuzuki, Tatsuya (FEPS Faculty Admin)" userId="4655a554-4c1d-4283-88b1-6a5027362571" providerId="ADAL" clId="{2748E84D-608A-4264-A894-4886AC314276}" dt="2023-08-14T15:09:19.538" v="3223"/>
          <ac:spMkLst>
            <pc:docMk/>
            <pc:sldMk cId="2462112045" sldId="293"/>
            <ac:spMk id="212" creationId="{2A40146E-EDDB-AF44-69AA-A32D7F80E65C}"/>
          </ac:spMkLst>
        </pc:spChg>
        <pc:spChg chg="add del mod">
          <ac:chgData name="Kikuzuki, Tatsuya (FEPS Faculty Admin)" userId="4655a554-4c1d-4283-88b1-6a5027362571" providerId="ADAL" clId="{2748E84D-608A-4264-A894-4886AC314276}" dt="2023-08-14T15:09:19.538" v="3223"/>
          <ac:spMkLst>
            <pc:docMk/>
            <pc:sldMk cId="2462112045" sldId="293"/>
            <ac:spMk id="216" creationId="{75708ACA-CF20-735C-8702-812030CF3B57}"/>
          </ac:spMkLst>
        </pc:spChg>
        <pc:spChg chg="add del mod">
          <ac:chgData name="Kikuzuki, Tatsuya (FEPS Faculty Admin)" userId="4655a554-4c1d-4283-88b1-6a5027362571" providerId="ADAL" clId="{2748E84D-608A-4264-A894-4886AC314276}" dt="2023-08-14T15:09:19.538" v="3223"/>
          <ac:spMkLst>
            <pc:docMk/>
            <pc:sldMk cId="2462112045" sldId="293"/>
            <ac:spMk id="217" creationId="{57E6C9D0-13FB-CF14-0C82-ED7E8433CE4E}"/>
          </ac:spMkLst>
        </pc:spChg>
        <pc:spChg chg="add del mod">
          <ac:chgData name="Kikuzuki, Tatsuya (FEPS Faculty Admin)" userId="4655a554-4c1d-4283-88b1-6a5027362571" providerId="ADAL" clId="{2748E84D-608A-4264-A894-4886AC314276}" dt="2023-08-14T15:09:19.538" v="3223"/>
          <ac:spMkLst>
            <pc:docMk/>
            <pc:sldMk cId="2462112045" sldId="293"/>
            <ac:spMk id="218" creationId="{8D688FE9-99CB-E744-9BDB-23EB9691DF42}"/>
          </ac:spMkLst>
        </pc:spChg>
        <pc:spChg chg="add del mod">
          <ac:chgData name="Kikuzuki, Tatsuya (FEPS Faculty Admin)" userId="4655a554-4c1d-4283-88b1-6a5027362571" providerId="ADAL" clId="{2748E84D-608A-4264-A894-4886AC314276}" dt="2023-08-14T15:09:19.538" v="3223"/>
          <ac:spMkLst>
            <pc:docMk/>
            <pc:sldMk cId="2462112045" sldId="293"/>
            <ac:spMk id="219" creationId="{50BB32B4-9241-C648-10D4-CED4FAD96536}"/>
          </ac:spMkLst>
        </pc:spChg>
        <pc:spChg chg="add del mod">
          <ac:chgData name="Kikuzuki, Tatsuya (FEPS Faculty Admin)" userId="4655a554-4c1d-4283-88b1-6a5027362571" providerId="ADAL" clId="{2748E84D-608A-4264-A894-4886AC314276}" dt="2023-08-14T15:09:22.375" v="3225"/>
          <ac:spMkLst>
            <pc:docMk/>
            <pc:sldMk cId="2462112045" sldId="293"/>
            <ac:spMk id="222" creationId="{C2412D27-E445-F634-17C9-2F46528C404F}"/>
          </ac:spMkLst>
        </pc:spChg>
        <pc:spChg chg="add del mod">
          <ac:chgData name="Kikuzuki, Tatsuya (FEPS Faculty Admin)" userId="4655a554-4c1d-4283-88b1-6a5027362571" providerId="ADAL" clId="{2748E84D-608A-4264-A894-4886AC314276}" dt="2023-08-14T15:09:22.375" v="3225"/>
          <ac:spMkLst>
            <pc:docMk/>
            <pc:sldMk cId="2462112045" sldId="293"/>
            <ac:spMk id="223" creationId="{6D4DDD7A-4C95-3FCB-61ED-33F364307D17}"/>
          </ac:spMkLst>
        </pc:spChg>
        <pc:spChg chg="add del mod">
          <ac:chgData name="Kikuzuki, Tatsuya (FEPS Faculty Admin)" userId="4655a554-4c1d-4283-88b1-6a5027362571" providerId="ADAL" clId="{2748E84D-608A-4264-A894-4886AC314276}" dt="2023-08-14T15:09:22.375" v="3225"/>
          <ac:spMkLst>
            <pc:docMk/>
            <pc:sldMk cId="2462112045" sldId="293"/>
            <ac:spMk id="225" creationId="{C327EA11-036F-EB2E-5FE6-E854BE7E24AE}"/>
          </ac:spMkLst>
        </pc:spChg>
        <pc:spChg chg="add del mod">
          <ac:chgData name="Kikuzuki, Tatsuya (FEPS Faculty Admin)" userId="4655a554-4c1d-4283-88b1-6a5027362571" providerId="ADAL" clId="{2748E84D-608A-4264-A894-4886AC314276}" dt="2023-08-14T15:09:22.375" v="3225"/>
          <ac:spMkLst>
            <pc:docMk/>
            <pc:sldMk cId="2462112045" sldId="293"/>
            <ac:spMk id="226" creationId="{FE61799B-5DB0-8138-72AC-A7EADFF4BEEA}"/>
          </ac:spMkLst>
        </pc:spChg>
        <pc:spChg chg="add del mod">
          <ac:chgData name="Kikuzuki, Tatsuya (FEPS Faculty Admin)" userId="4655a554-4c1d-4283-88b1-6a5027362571" providerId="ADAL" clId="{2748E84D-608A-4264-A894-4886AC314276}" dt="2023-08-14T15:09:22.375" v="3225"/>
          <ac:spMkLst>
            <pc:docMk/>
            <pc:sldMk cId="2462112045" sldId="293"/>
            <ac:spMk id="227" creationId="{1038C102-AA92-53E0-53FD-ED2322BA2F3E}"/>
          </ac:spMkLst>
        </pc:spChg>
        <pc:spChg chg="add del mod">
          <ac:chgData name="Kikuzuki, Tatsuya (FEPS Faculty Admin)" userId="4655a554-4c1d-4283-88b1-6a5027362571" providerId="ADAL" clId="{2748E84D-608A-4264-A894-4886AC314276}" dt="2023-08-14T15:09:22.375" v="3225"/>
          <ac:spMkLst>
            <pc:docMk/>
            <pc:sldMk cId="2462112045" sldId="293"/>
            <ac:spMk id="230" creationId="{295A12A0-50E9-575C-4AB1-268F7ECF814E}"/>
          </ac:spMkLst>
        </pc:spChg>
        <pc:spChg chg="del">
          <ac:chgData name="Kikuzuki, Tatsuya (FEPS Faculty Admin)" userId="4655a554-4c1d-4283-88b1-6a5027362571" providerId="ADAL" clId="{2748E84D-608A-4264-A894-4886AC314276}" dt="2023-08-14T15:08:58.531" v="3217" actId="478"/>
          <ac:spMkLst>
            <pc:docMk/>
            <pc:sldMk cId="2462112045" sldId="293"/>
            <ac:spMk id="231" creationId="{D75C59F5-1DA4-1982-E732-FA092B1FA80A}"/>
          </ac:spMkLst>
        </pc:spChg>
        <pc:spChg chg="add del mod">
          <ac:chgData name="Kikuzuki, Tatsuya (FEPS Faculty Admin)" userId="4655a554-4c1d-4283-88b1-6a5027362571" providerId="ADAL" clId="{2748E84D-608A-4264-A894-4886AC314276}" dt="2023-08-14T15:09:22.375" v="3225"/>
          <ac:spMkLst>
            <pc:docMk/>
            <pc:sldMk cId="2462112045" sldId="293"/>
            <ac:spMk id="232" creationId="{1030D119-323F-6A56-5118-E92AE5CE0826}"/>
          </ac:spMkLst>
        </pc:spChg>
        <pc:spChg chg="add del mod">
          <ac:chgData name="Kikuzuki, Tatsuya (FEPS Faculty Admin)" userId="4655a554-4c1d-4283-88b1-6a5027362571" providerId="ADAL" clId="{2748E84D-608A-4264-A894-4886AC314276}" dt="2023-08-14T15:09:22.375" v="3225"/>
          <ac:spMkLst>
            <pc:docMk/>
            <pc:sldMk cId="2462112045" sldId="293"/>
            <ac:spMk id="233" creationId="{632B7A80-7C25-26A9-15AB-5A5E2411FB2D}"/>
          </ac:spMkLst>
        </pc:spChg>
        <pc:spChg chg="add del mod">
          <ac:chgData name="Kikuzuki, Tatsuya (FEPS Faculty Admin)" userId="4655a554-4c1d-4283-88b1-6a5027362571" providerId="ADAL" clId="{2748E84D-608A-4264-A894-4886AC314276}" dt="2023-08-14T15:09:22.375" v="3225"/>
          <ac:spMkLst>
            <pc:docMk/>
            <pc:sldMk cId="2462112045" sldId="293"/>
            <ac:spMk id="235" creationId="{728C5C51-B636-B54B-E1DC-9FEB3D4269F5}"/>
          </ac:spMkLst>
        </pc:spChg>
        <pc:spChg chg="add del mod">
          <ac:chgData name="Kikuzuki, Tatsuya (FEPS Faculty Admin)" userId="4655a554-4c1d-4283-88b1-6a5027362571" providerId="ADAL" clId="{2748E84D-608A-4264-A894-4886AC314276}" dt="2023-08-14T15:09:22.375" v="3225"/>
          <ac:spMkLst>
            <pc:docMk/>
            <pc:sldMk cId="2462112045" sldId="293"/>
            <ac:spMk id="236" creationId="{BABAD258-DDF5-0023-C28F-4631CDBB6327}"/>
          </ac:spMkLst>
        </pc:spChg>
        <pc:spChg chg="del">
          <ac:chgData name="Kikuzuki, Tatsuya (FEPS Faculty Admin)" userId="4655a554-4c1d-4283-88b1-6a5027362571" providerId="ADAL" clId="{2748E84D-608A-4264-A894-4886AC314276}" dt="2023-08-14T15:08:58.531" v="3217" actId="478"/>
          <ac:spMkLst>
            <pc:docMk/>
            <pc:sldMk cId="2462112045" sldId="293"/>
            <ac:spMk id="238" creationId="{FF890E03-AF6F-3CD8-5388-C04359FF263E}"/>
          </ac:spMkLst>
        </pc:spChg>
        <pc:spChg chg="del">
          <ac:chgData name="Kikuzuki, Tatsuya (FEPS Faculty Admin)" userId="4655a554-4c1d-4283-88b1-6a5027362571" providerId="ADAL" clId="{2748E84D-608A-4264-A894-4886AC314276}" dt="2023-08-14T15:08:58.531" v="3217" actId="478"/>
          <ac:spMkLst>
            <pc:docMk/>
            <pc:sldMk cId="2462112045" sldId="293"/>
            <ac:spMk id="239" creationId="{9398A934-08FE-10D5-C2BB-6AE81C6A57F6}"/>
          </ac:spMkLst>
        </pc:spChg>
        <pc:spChg chg="del">
          <ac:chgData name="Kikuzuki, Tatsuya (FEPS Faculty Admin)" userId="4655a554-4c1d-4283-88b1-6a5027362571" providerId="ADAL" clId="{2748E84D-608A-4264-A894-4886AC314276}" dt="2023-08-14T15:08:58.531" v="3217" actId="478"/>
          <ac:spMkLst>
            <pc:docMk/>
            <pc:sldMk cId="2462112045" sldId="293"/>
            <ac:spMk id="241" creationId="{C6F9F724-7FF4-46CE-C492-3B197BB29426}"/>
          </ac:spMkLst>
        </pc:spChg>
        <pc:spChg chg="del">
          <ac:chgData name="Kikuzuki, Tatsuya (FEPS Faculty Admin)" userId="4655a554-4c1d-4283-88b1-6a5027362571" providerId="ADAL" clId="{2748E84D-608A-4264-A894-4886AC314276}" dt="2023-08-14T15:08:58.531" v="3217" actId="478"/>
          <ac:spMkLst>
            <pc:docMk/>
            <pc:sldMk cId="2462112045" sldId="293"/>
            <ac:spMk id="242" creationId="{93138FC0-6160-789E-E47B-496DE499C2B2}"/>
          </ac:spMkLst>
        </pc:spChg>
        <pc:spChg chg="del">
          <ac:chgData name="Kikuzuki, Tatsuya (FEPS Faculty Admin)" userId="4655a554-4c1d-4283-88b1-6a5027362571" providerId="ADAL" clId="{2748E84D-608A-4264-A894-4886AC314276}" dt="2023-08-14T15:08:58.531" v="3217" actId="478"/>
          <ac:spMkLst>
            <pc:docMk/>
            <pc:sldMk cId="2462112045" sldId="293"/>
            <ac:spMk id="243" creationId="{798015D2-0CDA-5B87-0C18-80DD79D0F69C}"/>
          </ac:spMkLst>
        </pc:spChg>
        <pc:spChg chg="del">
          <ac:chgData name="Kikuzuki, Tatsuya (FEPS Faculty Admin)" userId="4655a554-4c1d-4283-88b1-6a5027362571" providerId="ADAL" clId="{2748E84D-608A-4264-A894-4886AC314276}" dt="2023-08-14T15:08:58.531" v="3217" actId="478"/>
          <ac:spMkLst>
            <pc:docMk/>
            <pc:sldMk cId="2462112045" sldId="293"/>
            <ac:spMk id="244" creationId="{97A97E86-458B-C153-4298-2A6D731BE016}"/>
          </ac:spMkLst>
        </pc:spChg>
        <pc:spChg chg="add del mod">
          <ac:chgData name="Kikuzuki, Tatsuya (FEPS Faculty Admin)" userId="4655a554-4c1d-4283-88b1-6a5027362571" providerId="ADAL" clId="{2748E84D-608A-4264-A894-4886AC314276}" dt="2023-08-14T15:09:22.375" v="3225"/>
          <ac:spMkLst>
            <pc:docMk/>
            <pc:sldMk cId="2462112045" sldId="293"/>
            <ac:spMk id="245" creationId="{50C9E9F9-34C3-4B22-0266-AD76EE447D8A}"/>
          </ac:spMkLst>
        </pc:spChg>
        <pc:spChg chg="add del mod">
          <ac:chgData name="Kikuzuki, Tatsuya (FEPS Faculty Admin)" userId="4655a554-4c1d-4283-88b1-6a5027362571" providerId="ADAL" clId="{2748E84D-608A-4264-A894-4886AC314276}" dt="2023-08-14T15:09:22.375" v="3225"/>
          <ac:spMkLst>
            <pc:docMk/>
            <pc:sldMk cId="2462112045" sldId="293"/>
            <ac:spMk id="248" creationId="{D607751D-A5CC-51E3-81D2-19823022D7D3}"/>
          </ac:spMkLst>
        </pc:spChg>
        <pc:spChg chg="del">
          <ac:chgData name="Kikuzuki, Tatsuya (FEPS Faculty Admin)" userId="4655a554-4c1d-4283-88b1-6a5027362571" providerId="ADAL" clId="{2748E84D-608A-4264-A894-4886AC314276}" dt="2023-08-14T15:08:58.531" v="3217" actId="478"/>
          <ac:spMkLst>
            <pc:docMk/>
            <pc:sldMk cId="2462112045" sldId="293"/>
            <ac:spMk id="249" creationId="{9CD0B468-6C31-053F-CB77-5FF75B3A7786}"/>
          </ac:spMkLst>
        </pc:spChg>
        <pc:spChg chg="del">
          <ac:chgData name="Kikuzuki, Tatsuya (FEPS Faculty Admin)" userId="4655a554-4c1d-4283-88b1-6a5027362571" providerId="ADAL" clId="{2748E84D-608A-4264-A894-4886AC314276}" dt="2023-08-14T15:08:58.531" v="3217" actId="478"/>
          <ac:spMkLst>
            <pc:docMk/>
            <pc:sldMk cId="2462112045" sldId="293"/>
            <ac:spMk id="250" creationId="{4C7284F6-31C9-E48E-D9C1-226EDEBA26EF}"/>
          </ac:spMkLst>
        </pc:spChg>
        <pc:spChg chg="add del mod">
          <ac:chgData name="Kikuzuki, Tatsuya (FEPS Faculty Admin)" userId="4655a554-4c1d-4283-88b1-6a5027362571" providerId="ADAL" clId="{2748E84D-608A-4264-A894-4886AC314276}" dt="2023-08-14T15:09:22.375" v="3225"/>
          <ac:spMkLst>
            <pc:docMk/>
            <pc:sldMk cId="2462112045" sldId="293"/>
            <ac:spMk id="251" creationId="{E069E596-F2B4-9BB4-8B48-6DD1A6089999}"/>
          </ac:spMkLst>
        </pc:spChg>
        <pc:spChg chg="add del mod">
          <ac:chgData name="Kikuzuki, Tatsuya (FEPS Faculty Admin)" userId="4655a554-4c1d-4283-88b1-6a5027362571" providerId="ADAL" clId="{2748E84D-608A-4264-A894-4886AC314276}" dt="2023-08-14T15:09:22.375" v="3225"/>
          <ac:spMkLst>
            <pc:docMk/>
            <pc:sldMk cId="2462112045" sldId="293"/>
            <ac:spMk id="252" creationId="{C5CB326D-1425-11B9-FD25-CC7E51CE0D70}"/>
          </ac:spMkLst>
        </pc:spChg>
        <pc:spChg chg="add del mod">
          <ac:chgData name="Kikuzuki, Tatsuya (FEPS Faculty Admin)" userId="4655a554-4c1d-4283-88b1-6a5027362571" providerId="ADAL" clId="{2748E84D-608A-4264-A894-4886AC314276}" dt="2023-08-14T15:09:22.375" v="3225"/>
          <ac:spMkLst>
            <pc:docMk/>
            <pc:sldMk cId="2462112045" sldId="293"/>
            <ac:spMk id="253" creationId="{C67496BA-7A10-7486-A7E0-7B339D20B397}"/>
          </ac:spMkLst>
        </pc:spChg>
        <pc:spChg chg="add del mod">
          <ac:chgData name="Kikuzuki, Tatsuya (FEPS Faculty Admin)" userId="4655a554-4c1d-4283-88b1-6a5027362571" providerId="ADAL" clId="{2748E84D-608A-4264-A894-4886AC314276}" dt="2023-08-14T15:09:22.375" v="3225"/>
          <ac:spMkLst>
            <pc:docMk/>
            <pc:sldMk cId="2462112045" sldId="293"/>
            <ac:spMk id="254" creationId="{B9C3B05F-48D7-6CB1-E6BB-9A897462FB16}"/>
          </ac:spMkLst>
        </pc:spChg>
        <pc:spChg chg="add del mod">
          <ac:chgData name="Kikuzuki, Tatsuya (FEPS Faculty Admin)" userId="4655a554-4c1d-4283-88b1-6a5027362571" providerId="ADAL" clId="{2748E84D-608A-4264-A894-4886AC314276}" dt="2023-08-14T15:09:22.375" v="3225"/>
          <ac:spMkLst>
            <pc:docMk/>
            <pc:sldMk cId="2462112045" sldId="293"/>
            <ac:spMk id="261" creationId="{E4DA4C80-2CB7-BE95-F764-838EB2960A6A}"/>
          </ac:spMkLst>
        </pc:spChg>
        <pc:spChg chg="add del mod">
          <ac:chgData name="Kikuzuki, Tatsuya (FEPS Faculty Admin)" userId="4655a554-4c1d-4283-88b1-6a5027362571" providerId="ADAL" clId="{2748E84D-608A-4264-A894-4886AC314276}" dt="2023-08-14T15:09:22.375" v="3225"/>
          <ac:spMkLst>
            <pc:docMk/>
            <pc:sldMk cId="2462112045" sldId="293"/>
            <ac:spMk id="262" creationId="{412DE299-D296-564A-B6EE-BBCDBF2D5F8F}"/>
          </ac:spMkLst>
        </pc:spChg>
        <pc:spChg chg="add del mod">
          <ac:chgData name="Kikuzuki, Tatsuya (FEPS Faculty Admin)" userId="4655a554-4c1d-4283-88b1-6a5027362571" providerId="ADAL" clId="{2748E84D-608A-4264-A894-4886AC314276}" dt="2023-08-14T15:09:22.375" v="3225"/>
          <ac:spMkLst>
            <pc:docMk/>
            <pc:sldMk cId="2462112045" sldId="293"/>
            <ac:spMk id="264" creationId="{92B38702-A45C-3940-3347-AB6D49054E70}"/>
          </ac:spMkLst>
        </pc:spChg>
        <pc:spChg chg="add del mod">
          <ac:chgData name="Kikuzuki, Tatsuya (FEPS Faculty Admin)" userId="4655a554-4c1d-4283-88b1-6a5027362571" providerId="ADAL" clId="{2748E84D-608A-4264-A894-4886AC314276}" dt="2023-08-14T15:09:22.375" v="3225"/>
          <ac:spMkLst>
            <pc:docMk/>
            <pc:sldMk cId="2462112045" sldId="293"/>
            <ac:spMk id="265" creationId="{9DBB1735-F46F-BCCE-2329-93EAF2CD265B}"/>
          </ac:spMkLst>
        </pc:spChg>
        <pc:spChg chg="add del mod">
          <ac:chgData name="Kikuzuki, Tatsuya (FEPS Faculty Admin)" userId="4655a554-4c1d-4283-88b1-6a5027362571" providerId="ADAL" clId="{2748E84D-608A-4264-A894-4886AC314276}" dt="2023-08-14T15:09:22.375" v="3225"/>
          <ac:spMkLst>
            <pc:docMk/>
            <pc:sldMk cId="2462112045" sldId="293"/>
            <ac:spMk id="267" creationId="{9445E408-B5D5-E427-BE37-C8DF1C09FEFF}"/>
          </ac:spMkLst>
        </pc:spChg>
        <pc:spChg chg="add del mod">
          <ac:chgData name="Kikuzuki, Tatsuya (FEPS Faculty Admin)" userId="4655a554-4c1d-4283-88b1-6a5027362571" providerId="ADAL" clId="{2748E84D-608A-4264-A894-4886AC314276}" dt="2023-08-14T15:09:22.375" v="3225"/>
          <ac:spMkLst>
            <pc:docMk/>
            <pc:sldMk cId="2462112045" sldId="293"/>
            <ac:spMk id="268" creationId="{4503AB7F-1225-53AA-DF67-4AAC686949EB}"/>
          </ac:spMkLst>
        </pc:spChg>
        <pc:spChg chg="add del mod">
          <ac:chgData name="Kikuzuki, Tatsuya (FEPS Faculty Admin)" userId="4655a554-4c1d-4283-88b1-6a5027362571" providerId="ADAL" clId="{2748E84D-608A-4264-A894-4886AC314276}" dt="2023-08-14T15:09:22.375" v="3225"/>
          <ac:spMkLst>
            <pc:docMk/>
            <pc:sldMk cId="2462112045" sldId="293"/>
            <ac:spMk id="269" creationId="{5CB59658-C751-C166-8FFE-FA4F75F0AC13}"/>
          </ac:spMkLst>
        </pc:spChg>
        <pc:spChg chg="add del mod">
          <ac:chgData name="Kikuzuki, Tatsuya (FEPS Faculty Admin)" userId="4655a554-4c1d-4283-88b1-6a5027362571" providerId="ADAL" clId="{2748E84D-608A-4264-A894-4886AC314276}" dt="2023-08-14T15:09:22.375" v="3225"/>
          <ac:spMkLst>
            <pc:docMk/>
            <pc:sldMk cId="2462112045" sldId="293"/>
            <ac:spMk id="270" creationId="{36F76912-E4B8-EF29-17D5-9D2C4CB641FE}"/>
          </ac:spMkLst>
        </pc:spChg>
        <pc:spChg chg="add del mod">
          <ac:chgData name="Kikuzuki, Tatsuya (FEPS Faculty Admin)" userId="4655a554-4c1d-4283-88b1-6a5027362571" providerId="ADAL" clId="{2748E84D-608A-4264-A894-4886AC314276}" dt="2023-08-14T15:09:22.375" v="3225"/>
          <ac:spMkLst>
            <pc:docMk/>
            <pc:sldMk cId="2462112045" sldId="293"/>
            <ac:spMk id="271" creationId="{AE612A21-57E5-E47B-906B-FB18002E29AD}"/>
          </ac:spMkLst>
        </pc:spChg>
        <pc:spChg chg="add del mod">
          <ac:chgData name="Kikuzuki, Tatsuya (FEPS Faculty Admin)" userId="4655a554-4c1d-4283-88b1-6a5027362571" providerId="ADAL" clId="{2748E84D-608A-4264-A894-4886AC314276}" dt="2023-08-14T15:09:22.375" v="3225"/>
          <ac:spMkLst>
            <pc:docMk/>
            <pc:sldMk cId="2462112045" sldId="293"/>
            <ac:spMk id="275" creationId="{DE604A1E-43E9-736E-352E-1A10832832B4}"/>
          </ac:spMkLst>
        </pc:spChg>
        <pc:spChg chg="add del mod">
          <ac:chgData name="Kikuzuki, Tatsuya (FEPS Faculty Admin)" userId="4655a554-4c1d-4283-88b1-6a5027362571" providerId="ADAL" clId="{2748E84D-608A-4264-A894-4886AC314276}" dt="2023-08-14T15:09:22.375" v="3225"/>
          <ac:spMkLst>
            <pc:docMk/>
            <pc:sldMk cId="2462112045" sldId="293"/>
            <ac:spMk id="276" creationId="{AE0A7E56-8F48-141B-B28E-E9E45E124E1A}"/>
          </ac:spMkLst>
        </pc:spChg>
        <pc:spChg chg="add del mod">
          <ac:chgData name="Kikuzuki, Tatsuya (FEPS Faculty Admin)" userId="4655a554-4c1d-4283-88b1-6a5027362571" providerId="ADAL" clId="{2748E84D-608A-4264-A894-4886AC314276}" dt="2023-08-14T15:09:22.375" v="3225"/>
          <ac:spMkLst>
            <pc:docMk/>
            <pc:sldMk cId="2462112045" sldId="293"/>
            <ac:spMk id="277" creationId="{0312778E-197B-E1AC-3E4E-D559380E36B1}"/>
          </ac:spMkLst>
        </pc:spChg>
        <pc:spChg chg="add del mod">
          <ac:chgData name="Kikuzuki, Tatsuya (FEPS Faculty Admin)" userId="4655a554-4c1d-4283-88b1-6a5027362571" providerId="ADAL" clId="{2748E84D-608A-4264-A894-4886AC314276}" dt="2023-08-14T15:09:22.375" v="3225"/>
          <ac:spMkLst>
            <pc:docMk/>
            <pc:sldMk cId="2462112045" sldId="293"/>
            <ac:spMk id="281" creationId="{258A6BDE-8FA0-C292-C3E8-CBA17F97046C}"/>
          </ac:spMkLst>
        </pc:spChg>
        <pc:spChg chg="add del mod">
          <ac:chgData name="Kikuzuki, Tatsuya (FEPS Faculty Admin)" userId="4655a554-4c1d-4283-88b1-6a5027362571" providerId="ADAL" clId="{2748E84D-608A-4264-A894-4886AC314276}" dt="2023-08-14T15:09:22.375" v="3225"/>
          <ac:spMkLst>
            <pc:docMk/>
            <pc:sldMk cId="2462112045" sldId="293"/>
            <ac:spMk id="282" creationId="{F8BE7843-6929-CC32-16E6-BCC329D1BA38}"/>
          </ac:spMkLst>
        </pc:spChg>
        <pc:spChg chg="add del mod">
          <ac:chgData name="Kikuzuki, Tatsuya (FEPS Faculty Admin)" userId="4655a554-4c1d-4283-88b1-6a5027362571" providerId="ADAL" clId="{2748E84D-608A-4264-A894-4886AC314276}" dt="2023-08-14T15:09:22.375" v="3225"/>
          <ac:spMkLst>
            <pc:docMk/>
            <pc:sldMk cId="2462112045" sldId="293"/>
            <ac:spMk id="283" creationId="{4CD282BF-5F82-BAE2-8405-48ACD06E3565}"/>
          </ac:spMkLst>
        </pc:spChg>
        <pc:spChg chg="add del mod">
          <ac:chgData name="Kikuzuki, Tatsuya (FEPS Faculty Admin)" userId="4655a554-4c1d-4283-88b1-6a5027362571" providerId="ADAL" clId="{2748E84D-608A-4264-A894-4886AC314276}" dt="2023-08-14T15:09:22.375" v="3225"/>
          <ac:spMkLst>
            <pc:docMk/>
            <pc:sldMk cId="2462112045" sldId="293"/>
            <ac:spMk id="284" creationId="{9B607800-6DFD-4D59-2943-3FC9B0F76C45}"/>
          </ac:spMkLst>
        </pc:spChg>
        <pc:spChg chg="add mod">
          <ac:chgData name="Kikuzuki, Tatsuya (FEPS Faculty Admin)" userId="4655a554-4c1d-4283-88b1-6a5027362571" providerId="ADAL" clId="{2748E84D-608A-4264-A894-4886AC314276}" dt="2023-08-14T15:09:27.490" v="3226"/>
          <ac:spMkLst>
            <pc:docMk/>
            <pc:sldMk cId="2462112045" sldId="293"/>
            <ac:spMk id="286" creationId="{F604DCB1-AE6B-4B40-5338-B499A2A3A617}"/>
          </ac:spMkLst>
        </pc:spChg>
        <pc:spChg chg="add mod">
          <ac:chgData name="Kikuzuki, Tatsuya (FEPS Faculty Admin)" userId="4655a554-4c1d-4283-88b1-6a5027362571" providerId="ADAL" clId="{2748E84D-608A-4264-A894-4886AC314276}" dt="2023-08-14T15:10:10.860" v="3244" actId="1076"/>
          <ac:spMkLst>
            <pc:docMk/>
            <pc:sldMk cId="2462112045" sldId="293"/>
            <ac:spMk id="287" creationId="{A1F5F9A4-3BE2-CB40-4A35-3DE01F8241F8}"/>
          </ac:spMkLst>
        </pc:spChg>
        <pc:spChg chg="add mod">
          <ac:chgData name="Kikuzuki, Tatsuya (FEPS Faculty Admin)" userId="4655a554-4c1d-4283-88b1-6a5027362571" providerId="ADAL" clId="{2748E84D-608A-4264-A894-4886AC314276}" dt="2023-08-14T15:09:27.490" v="3226"/>
          <ac:spMkLst>
            <pc:docMk/>
            <pc:sldMk cId="2462112045" sldId="293"/>
            <ac:spMk id="288" creationId="{EA634981-0C9B-A086-3416-37BF3451D8CB}"/>
          </ac:spMkLst>
        </pc:spChg>
        <pc:spChg chg="add mod">
          <ac:chgData name="Kikuzuki, Tatsuya (FEPS Faculty Admin)" userId="4655a554-4c1d-4283-88b1-6a5027362571" providerId="ADAL" clId="{2748E84D-608A-4264-A894-4886AC314276}" dt="2023-08-14T15:09:27.490" v="3226"/>
          <ac:spMkLst>
            <pc:docMk/>
            <pc:sldMk cId="2462112045" sldId="293"/>
            <ac:spMk id="289" creationId="{10A650C5-62AF-79B1-841C-8080417FA35E}"/>
          </ac:spMkLst>
        </pc:spChg>
        <pc:spChg chg="add del mod">
          <ac:chgData name="Kikuzuki, Tatsuya (FEPS Faculty Admin)" userId="4655a554-4c1d-4283-88b1-6a5027362571" providerId="ADAL" clId="{2748E84D-608A-4264-A894-4886AC314276}" dt="2023-08-14T15:11:37.462" v="3309" actId="478"/>
          <ac:spMkLst>
            <pc:docMk/>
            <pc:sldMk cId="2462112045" sldId="293"/>
            <ac:spMk id="290" creationId="{C6462DB3-26B2-A933-DE69-D29462B5B35B}"/>
          </ac:spMkLst>
        </pc:spChg>
        <pc:spChg chg="add mod">
          <ac:chgData name="Kikuzuki, Tatsuya (FEPS Faculty Admin)" userId="4655a554-4c1d-4283-88b1-6a5027362571" providerId="ADAL" clId="{2748E84D-608A-4264-A894-4886AC314276}" dt="2023-08-14T15:09:27.490" v="3226"/>
          <ac:spMkLst>
            <pc:docMk/>
            <pc:sldMk cId="2462112045" sldId="293"/>
            <ac:spMk id="293" creationId="{C89F035D-C75E-5DFA-11CD-64CA583CE754}"/>
          </ac:spMkLst>
        </pc:spChg>
        <pc:spChg chg="add mod">
          <ac:chgData name="Kikuzuki, Tatsuya (FEPS Faculty Admin)" userId="4655a554-4c1d-4283-88b1-6a5027362571" providerId="ADAL" clId="{2748E84D-608A-4264-A894-4886AC314276}" dt="2023-08-14T15:09:27.490" v="3226"/>
          <ac:spMkLst>
            <pc:docMk/>
            <pc:sldMk cId="2462112045" sldId="293"/>
            <ac:spMk id="294" creationId="{F069EAD0-5D56-BE23-2C07-D0CAC961ECEC}"/>
          </ac:spMkLst>
        </pc:spChg>
        <pc:spChg chg="add mod">
          <ac:chgData name="Kikuzuki, Tatsuya (FEPS Faculty Admin)" userId="4655a554-4c1d-4283-88b1-6a5027362571" providerId="ADAL" clId="{2748E84D-608A-4264-A894-4886AC314276}" dt="2023-08-14T15:09:27.490" v="3226"/>
          <ac:spMkLst>
            <pc:docMk/>
            <pc:sldMk cId="2462112045" sldId="293"/>
            <ac:spMk id="295" creationId="{0B2E88FC-FB3B-9B9F-AEF5-F3D569EB67ED}"/>
          </ac:spMkLst>
        </pc:spChg>
        <pc:spChg chg="add mod">
          <ac:chgData name="Kikuzuki, Tatsuya (FEPS Faculty Admin)" userId="4655a554-4c1d-4283-88b1-6a5027362571" providerId="ADAL" clId="{2748E84D-608A-4264-A894-4886AC314276}" dt="2023-08-14T15:09:27.490" v="3226"/>
          <ac:spMkLst>
            <pc:docMk/>
            <pc:sldMk cId="2462112045" sldId="293"/>
            <ac:spMk id="297" creationId="{DFDEAAC2-546D-BFF7-B009-5FB3B95014C7}"/>
          </ac:spMkLst>
        </pc:spChg>
        <pc:spChg chg="add mod">
          <ac:chgData name="Kikuzuki, Tatsuya (FEPS Faculty Admin)" userId="4655a554-4c1d-4283-88b1-6a5027362571" providerId="ADAL" clId="{2748E84D-608A-4264-A894-4886AC314276}" dt="2023-08-14T15:09:27.490" v="3226"/>
          <ac:spMkLst>
            <pc:docMk/>
            <pc:sldMk cId="2462112045" sldId="293"/>
            <ac:spMk id="298" creationId="{F5771775-7DBD-0244-3524-3C0872728CC7}"/>
          </ac:spMkLst>
        </pc:spChg>
        <pc:spChg chg="add mod">
          <ac:chgData name="Kikuzuki, Tatsuya (FEPS Faculty Admin)" userId="4655a554-4c1d-4283-88b1-6a5027362571" providerId="ADAL" clId="{2748E84D-608A-4264-A894-4886AC314276}" dt="2023-08-14T15:09:27.490" v="3226"/>
          <ac:spMkLst>
            <pc:docMk/>
            <pc:sldMk cId="2462112045" sldId="293"/>
            <ac:spMk id="301" creationId="{90C8C472-E6F6-7CEA-6AD3-48360DCD48B4}"/>
          </ac:spMkLst>
        </pc:spChg>
        <pc:spChg chg="add mod">
          <ac:chgData name="Kikuzuki, Tatsuya (FEPS Faculty Admin)" userId="4655a554-4c1d-4283-88b1-6a5027362571" providerId="ADAL" clId="{2748E84D-608A-4264-A894-4886AC314276}" dt="2023-08-14T15:09:27.490" v="3226"/>
          <ac:spMkLst>
            <pc:docMk/>
            <pc:sldMk cId="2462112045" sldId="293"/>
            <ac:spMk id="304" creationId="{23055A56-9763-6CCB-7899-6549589EEB2E}"/>
          </ac:spMkLst>
        </pc:spChg>
        <pc:spChg chg="add mod">
          <ac:chgData name="Kikuzuki, Tatsuya (FEPS Faculty Admin)" userId="4655a554-4c1d-4283-88b1-6a5027362571" providerId="ADAL" clId="{2748E84D-608A-4264-A894-4886AC314276}" dt="2023-08-14T15:09:27.490" v="3226"/>
          <ac:spMkLst>
            <pc:docMk/>
            <pc:sldMk cId="2462112045" sldId="293"/>
            <ac:spMk id="305" creationId="{329BE595-BCED-BC0D-43B7-8DEE83E8FA0D}"/>
          </ac:spMkLst>
        </pc:spChg>
        <pc:spChg chg="add mod">
          <ac:chgData name="Kikuzuki, Tatsuya (FEPS Faculty Admin)" userId="4655a554-4c1d-4283-88b1-6a5027362571" providerId="ADAL" clId="{2748E84D-608A-4264-A894-4886AC314276}" dt="2023-08-14T15:09:27.490" v="3226"/>
          <ac:spMkLst>
            <pc:docMk/>
            <pc:sldMk cId="2462112045" sldId="293"/>
            <ac:spMk id="306" creationId="{83B6771D-61B2-E1EC-7819-D8DBC95DBB88}"/>
          </ac:spMkLst>
        </pc:spChg>
        <pc:spChg chg="add mod">
          <ac:chgData name="Kikuzuki, Tatsuya (FEPS Faculty Admin)" userId="4655a554-4c1d-4283-88b1-6a5027362571" providerId="ADAL" clId="{2748E84D-608A-4264-A894-4886AC314276}" dt="2023-08-14T15:09:27.490" v="3226"/>
          <ac:spMkLst>
            <pc:docMk/>
            <pc:sldMk cId="2462112045" sldId="293"/>
            <ac:spMk id="307" creationId="{DC4E1222-516D-4677-0184-B6042B0990DB}"/>
          </ac:spMkLst>
        </pc:spChg>
        <pc:spChg chg="add mod">
          <ac:chgData name="Kikuzuki, Tatsuya (FEPS Faculty Admin)" userId="4655a554-4c1d-4283-88b1-6a5027362571" providerId="ADAL" clId="{2748E84D-608A-4264-A894-4886AC314276}" dt="2023-08-14T15:09:27.490" v="3226"/>
          <ac:spMkLst>
            <pc:docMk/>
            <pc:sldMk cId="2462112045" sldId="293"/>
            <ac:spMk id="308" creationId="{807ED60D-B6A1-4DBD-816E-28D9937B0907}"/>
          </ac:spMkLst>
        </pc:spChg>
        <pc:spChg chg="del">
          <ac:chgData name="Kikuzuki, Tatsuya (FEPS Faculty Admin)" userId="4655a554-4c1d-4283-88b1-6a5027362571" providerId="ADAL" clId="{2748E84D-608A-4264-A894-4886AC314276}" dt="2023-08-14T15:08:58.531" v="3217" actId="478"/>
          <ac:spMkLst>
            <pc:docMk/>
            <pc:sldMk cId="2462112045" sldId="293"/>
            <ac:spMk id="313" creationId="{50560EEB-2444-03CD-D18F-2E2187E18B7C}"/>
          </ac:spMkLst>
        </pc:spChg>
        <pc:spChg chg="del">
          <ac:chgData name="Kikuzuki, Tatsuya (FEPS Faculty Admin)" userId="4655a554-4c1d-4283-88b1-6a5027362571" providerId="ADAL" clId="{2748E84D-608A-4264-A894-4886AC314276}" dt="2023-08-14T15:08:58.531" v="3217" actId="478"/>
          <ac:spMkLst>
            <pc:docMk/>
            <pc:sldMk cId="2462112045" sldId="293"/>
            <ac:spMk id="314" creationId="{E26BD3DD-8F64-F1B3-6933-848A59C75E7B}"/>
          </ac:spMkLst>
        </pc:spChg>
        <pc:spChg chg="del">
          <ac:chgData name="Kikuzuki, Tatsuya (FEPS Faculty Admin)" userId="4655a554-4c1d-4283-88b1-6a5027362571" providerId="ADAL" clId="{2748E84D-608A-4264-A894-4886AC314276}" dt="2023-08-14T15:08:58.531" v="3217" actId="478"/>
          <ac:spMkLst>
            <pc:docMk/>
            <pc:sldMk cId="2462112045" sldId="293"/>
            <ac:spMk id="315" creationId="{C787CC53-1575-05C0-707D-2F149ABFF073}"/>
          </ac:spMkLst>
        </pc:spChg>
        <pc:spChg chg="add mod">
          <ac:chgData name="Kikuzuki, Tatsuya (FEPS Faculty Admin)" userId="4655a554-4c1d-4283-88b1-6a5027362571" providerId="ADAL" clId="{2748E84D-608A-4264-A894-4886AC314276}" dt="2023-08-14T15:09:27.490" v="3226"/>
          <ac:spMkLst>
            <pc:docMk/>
            <pc:sldMk cId="2462112045" sldId="293"/>
            <ac:spMk id="318" creationId="{F9F1C009-1DC4-99E0-5C38-FEC514889B51}"/>
          </ac:spMkLst>
        </pc:spChg>
        <pc:spChg chg="add mod">
          <ac:chgData name="Kikuzuki, Tatsuya (FEPS Faculty Admin)" userId="4655a554-4c1d-4283-88b1-6a5027362571" providerId="ADAL" clId="{2748E84D-608A-4264-A894-4886AC314276}" dt="2023-08-14T15:09:27.490" v="3226"/>
          <ac:spMkLst>
            <pc:docMk/>
            <pc:sldMk cId="2462112045" sldId="293"/>
            <ac:spMk id="319" creationId="{BB37378D-2223-484A-8385-01A360C0ADE7}"/>
          </ac:spMkLst>
        </pc:spChg>
        <pc:spChg chg="add mod">
          <ac:chgData name="Kikuzuki, Tatsuya (FEPS Faculty Admin)" userId="4655a554-4c1d-4283-88b1-6a5027362571" providerId="ADAL" clId="{2748E84D-608A-4264-A894-4886AC314276}" dt="2023-08-14T15:09:27.490" v="3226"/>
          <ac:spMkLst>
            <pc:docMk/>
            <pc:sldMk cId="2462112045" sldId="293"/>
            <ac:spMk id="320" creationId="{4476F8C0-D433-C93C-F0EF-75AD81DBF524}"/>
          </ac:spMkLst>
        </pc:spChg>
        <pc:spChg chg="add mod">
          <ac:chgData name="Kikuzuki, Tatsuya (FEPS Faculty Admin)" userId="4655a554-4c1d-4283-88b1-6a5027362571" providerId="ADAL" clId="{2748E84D-608A-4264-A894-4886AC314276}" dt="2023-08-14T15:09:27.490" v="3226"/>
          <ac:spMkLst>
            <pc:docMk/>
            <pc:sldMk cId="2462112045" sldId="293"/>
            <ac:spMk id="321" creationId="{A06FF895-007D-7377-9A41-5F032CB61FC5}"/>
          </ac:spMkLst>
        </pc:spChg>
        <pc:spChg chg="add mod">
          <ac:chgData name="Kikuzuki, Tatsuya (FEPS Faculty Admin)" userId="4655a554-4c1d-4283-88b1-6a5027362571" providerId="ADAL" clId="{2748E84D-608A-4264-A894-4886AC314276}" dt="2023-08-14T15:09:27.490" v="3226"/>
          <ac:spMkLst>
            <pc:docMk/>
            <pc:sldMk cId="2462112045" sldId="293"/>
            <ac:spMk id="322" creationId="{612573D9-0F00-DADC-C34B-DACDC7CB15F9}"/>
          </ac:spMkLst>
        </pc:spChg>
        <pc:spChg chg="add mod">
          <ac:chgData name="Kikuzuki, Tatsuya (FEPS Faculty Admin)" userId="4655a554-4c1d-4283-88b1-6a5027362571" providerId="ADAL" clId="{2748E84D-608A-4264-A894-4886AC314276}" dt="2023-08-14T15:09:27.490" v="3226"/>
          <ac:spMkLst>
            <pc:docMk/>
            <pc:sldMk cId="2462112045" sldId="293"/>
            <ac:spMk id="324" creationId="{F459E168-80C6-D9F8-AFEA-26842A990217}"/>
          </ac:spMkLst>
        </pc:spChg>
        <pc:spChg chg="add mod">
          <ac:chgData name="Kikuzuki, Tatsuya (FEPS Faculty Admin)" userId="4655a554-4c1d-4283-88b1-6a5027362571" providerId="ADAL" clId="{2748E84D-608A-4264-A894-4886AC314276}" dt="2023-08-14T15:09:27.490" v="3226"/>
          <ac:spMkLst>
            <pc:docMk/>
            <pc:sldMk cId="2462112045" sldId="293"/>
            <ac:spMk id="325" creationId="{76C5334A-3F89-96F4-D0A8-34D3011F708F}"/>
          </ac:spMkLst>
        </pc:spChg>
        <pc:spChg chg="add mod">
          <ac:chgData name="Kikuzuki, Tatsuya (FEPS Faculty Admin)" userId="4655a554-4c1d-4283-88b1-6a5027362571" providerId="ADAL" clId="{2748E84D-608A-4264-A894-4886AC314276}" dt="2023-08-14T15:09:27.490" v="3226"/>
          <ac:spMkLst>
            <pc:docMk/>
            <pc:sldMk cId="2462112045" sldId="293"/>
            <ac:spMk id="326" creationId="{9C2BE2CB-02F8-2547-73EF-C79C340B8593}"/>
          </ac:spMkLst>
        </pc:spChg>
        <pc:spChg chg="add mod">
          <ac:chgData name="Kikuzuki, Tatsuya (FEPS Faculty Admin)" userId="4655a554-4c1d-4283-88b1-6a5027362571" providerId="ADAL" clId="{2748E84D-608A-4264-A894-4886AC314276}" dt="2023-08-14T15:09:27.490" v="3226"/>
          <ac:spMkLst>
            <pc:docMk/>
            <pc:sldMk cId="2462112045" sldId="293"/>
            <ac:spMk id="327" creationId="{AC9E9CD2-1D34-7649-7595-3E183FBE2E11}"/>
          </ac:spMkLst>
        </pc:spChg>
        <pc:spChg chg="add mod">
          <ac:chgData name="Kikuzuki, Tatsuya (FEPS Faculty Admin)" userId="4655a554-4c1d-4283-88b1-6a5027362571" providerId="ADAL" clId="{2748E84D-608A-4264-A894-4886AC314276}" dt="2023-08-14T15:09:27.490" v="3226"/>
          <ac:spMkLst>
            <pc:docMk/>
            <pc:sldMk cId="2462112045" sldId="293"/>
            <ac:spMk id="328" creationId="{BA581FF4-2951-13C3-AEEB-85AF6DFDEB0C}"/>
          </ac:spMkLst>
        </pc:spChg>
        <pc:spChg chg="add mod">
          <ac:chgData name="Kikuzuki, Tatsuya (FEPS Faculty Admin)" userId="4655a554-4c1d-4283-88b1-6a5027362571" providerId="ADAL" clId="{2748E84D-608A-4264-A894-4886AC314276}" dt="2023-08-14T15:09:27.490" v="3226"/>
          <ac:spMkLst>
            <pc:docMk/>
            <pc:sldMk cId="2462112045" sldId="293"/>
            <ac:spMk id="332" creationId="{A5D7F5CC-441A-985D-6B26-C4FF8C276507}"/>
          </ac:spMkLst>
        </pc:spChg>
        <pc:spChg chg="add mod">
          <ac:chgData name="Kikuzuki, Tatsuya (FEPS Faculty Admin)" userId="4655a554-4c1d-4283-88b1-6a5027362571" providerId="ADAL" clId="{2748E84D-608A-4264-A894-4886AC314276}" dt="2023-08-14T15:09:27.490" v="3226"/>
          <ac:spMkLst>
            <pc:docMk/>
            <pc:sldMk cId="2462112045" sldId="293"/>
            <ac:spMk id="334" creationId="{D994D21F-D402-C3DD-4A2D-1A0FD4487A8E}"/>
          </ac:spMkLst>
        </pc:spChg>
        <pc:spChg chg="add mod">
          <ac:chgData name="Kikuzuki, Tatsuya (FEPS Faculty Admin)" userId="4655a554-4c1d-4283-88b1-6a5027362571" providerId="ADAL" clId="{2748E84D-608A-4264-A894-4886AC314276}" dt="2023-08-14T15:09:27.490" v="3226"/>
          <ac:spMkLst>
            <pc:docMk/>
            <pc:sldMk cId="2462112045" sldId="293"/>
            <ac:spMk id="335" creationId="{43D536B2-9FCA-502E-534E-296F5BF8F6E7}"/>
          </ac:spMkLst>
        </pc:spChg>
        <pc:spChg chg="del">
          <ac:chgData name="Kikuzuki, Tatsuya (FEPS Faculty Admin)" userId="4655a554-4c1d-4283-88b1-6a5027362571" providerId="ADAL" clId="{2748E84D-608A-4264-A894-4886AC314276}" dt="2023-08-14T15:08:58.531" v="3217" actId="478"/>
          <ac:spMkLst>
            <pc:docMk/>
            <pc:sldMk cId="2462112045" sldId="293"/>
            <ac:spMk id="336" creationId="{8A2E7DB3-1B19-17A6-72C7-1533CB5E9B56}"/>
          </ac:spMkLst>
        </pc:spChg>
        <pc:spChg chg="del">
          <ac:chgData name="Kikuzuki, Tatsuya (FEPS Faculty Admin)" userId="4655a554-4c1d-4283-88b1-6a5027362571" providerId="ADAL" clId="{2748E84D-608A-4264-A894-4886AC314276}" dt="2023-08-14T15:08:58.531" v="3217" actId="478"/>
          <ac:spMkLst>
            <pc:docMk/>
            <pc:sldMk cId="2462112045" sldId="293"/>
            <ac:spMk id="337" creationId="{F49A22B4-FE65-80E9-3ED5-2F607052029B}"/>
          </ac:spMkLst>
        </pc:spChg>
        <pc:spChg chg="add mod">
          <ac:chgData name="Kikuzuki, Tatsuya (FEPS Faculty Admin)" userId="4655a554-4c1d-4283-88b1-6a5027362571" providerId="ADAL" clId="{2748E84D-608A-4264-A894-4886AC314276}" dt="2023-08-14T15:09:27.490" v="3226"/>
          <ac:spMkLst>
            <pc:docMk/>
            <pc:sldMk cId="2462112045" sldId="293"/>
            <ac:spMk id="341" creationId="{9ECEA6C2-6F68-DD9D-11F8-FFD5DB2E12E4}"/>
          </ac:spMkLst>
        </pc:spChg>
        <pc:spChg chg="add mod">
          <ac:chgData name="Kikuzuki, Tatsuya (FEPS Faculty Admin)" userId="4655a554-4c1d-4283-88b1-6a5027362571" providerId="ADAL" clId="{2748E84D-608A-4264-A894-4886AC314276}" dt="2023-08-14T15:09:27.490" v="3226"/>
          <ac:spMkLst>
            <pc:docMk/>
            <pc:sldMk cId="2462112045" sldId="293"/>
            <ac:spMk id="342" creationId="{9BD80EA2-9348-66CA-6D06-B8D0B1018B40}"/>
          </ac:spMkLst>
        </pc:spChg>
        <pc:spChg chg="add mod">
          <ac:chgData name="Kikuzuki, Tatsuya (FEPS Faculty Admin)" userId="4655a554-4c1d-4283-88b1-6a5027362571" providerId="ADAL" clId="{2748E84D-608A-4264-A894-4886AC314276}" dt="2023-08-14T15:09:27.490" v="3226"/>
          <ac:spMkLst>
            <pc:docMk/>
            <pc:sldMk cId="2462112045" sldId="293"/>
            <ac:spMk id="343" creationId="{16FAD936-F643-1379-0609-55B590529792}"/>
          </ac:spMkLst>
        </pc:spChg>
        <pc:spChg chg="add mod">
          <ac:chgData name="Kikuzuki, Tatsuya (FEPS Faculty Admin)" userId="4655a554-4c1d-4283-88b1-6a5027362571" providerId="ADAL" clId="{2748E84D-608A-4264-A894-4886AC314276}" dt="2023-08-14T15:09:27.490" v="3226"/>
          <ac:spMkLst>
            <pc:docMk/>
            <pc:sldMk cId="2462112045" sldId="293"/>
            <ac:spMk id="344" creationId="{E668ADAF-E885-2F59-8971-65DB4F34AE39}"/>
          </ac:spMkLst>
        </pc:spChg>
        <pc:spChg chg="add mod">
          <ac:chgData name="Kikuzuki, Tatsuya (FEPS Faculty Admin)" userId="4655a554-4c1d-4283-88b1-6a5027362571" providerId="ADAL" clId="{2748E84D-608A-4264-A894-4886AC314276}" dt="2023-08-14T15:10:08.454" v="3243" actId="1076"/>
          <ac:spMkLst>
            <pc:docMk/>
            <pc:sldMk cId="2462112045" sldId="293"/>
            <ac:spMk id="346" creationId="{14B873D6-E348-93A0-BCA2-BB804A1D4029}"/>
          </ac:spMkLst>
        </pc:spChg>
        <pc:spChg chg="add mod">
          <ac:chgData name="Kikuzuki, Tatsuya (FEPS Faculty Admin)" userId="4655a554-4c1d-4283-88b1-6a5027362571" providerId="ADAL" clId="{2748E84D-608A-4264-A894-4886AC314276}" dt="2023-08-14T15:10:08.454" v="3243" actId="1076"/>
          <ac:spMkLst>
            <pc:docMk/>
            <pc:sldMk cId="2462112045" sldId="293"/>
            <ac:spMk id="347" creationId="{A9ECCCEC-0EF4-DA6A-16C5-796ED4B4E2B2}"/>
          </ac:spMkLst>
        </pc:spChg>
        <pc:spChg chg="add del mod">
          <ac:chgData name="Kikuzuki, Tatsuya (FEPS Faculty Admin)" userId="4655a554-4c1d-4283-88b1-6a5027362571" providerId="ADAL" clId="{2748E84D-608A-4264-A894-4886AC314276}" dt="2023-08-14T15:09:59.699" v="3241" actId="478"/>
          <ac:spMkLst>
            <pc:docMk/>
            <pc:sldMk cId="2462112045" sldId="293"/>
            <ac:spMk id="349" creationId="{460C06E2-A77C-2ADA-9140-4970004F94A9}"/>
          </ac:spMkLst>
        </pc:spChg>
        <pc:spChg chg="add mod">
          <ac:chgData name="Kikuzuki, Tatsuya (FEPS Faculty Admin)" userId="4655a554-4c1d-4283-88b1-6a5027362571" providerId="ADAL" clId="{2748E84D-608A-4264-A894-4886AC314276}" dt="2023-08-14T15:10:08.454" v="3243" actId="1076"/>
          <ac:spMkLst>
            <pc:docMk/>
            <pc:sldMk cId="2462112045" sldId="293"/>
            <ac:spMk id="350" creationId="{C0AD2E97-1E21-23F8-85B4-E7C53DECFA74}"/>
          </ac:spMkLst>
        </pc:spChg>
        <pc:spChg chg="del">
          <ac:chgData name="Kikuzuki, Tatsuya (FEPS Faculty Admin)" userId="4655a554-4c1d-4283-88b1-6a5027362571" providerId="ADAL" clId="{2748E84D-608A-4264-A894-4886AC314276}" dt="2023-08-14T15:08:58.531" v="3217" actId="478"/>
          <ac:spMkLst>
            <pc:docMk/>
            <pc:sldMk cId="2462112045" sldId="293"/>
            <ac:spMk id="351" creationId="{341F8813-F358-9E2F-C606-2AE9A85DADF1}"/>
          </ac:spMkLst>
        </pc:spChg>
        <pc:spChg chg="del">
          <ac:chgData name="Kikuzuki, Tatsuya (FEPS Faculty Admin)" userId="4655a554-4c1d-4283-88b1-6a5027362571" providerId="ADAL" clId="{2748E84D-608A-4264-A894-4886AC314276}" dt="2023-08-14T15:08:58.531" v="3217" actId="478"/>
          <ac:spMkLst>
            <pc:docMk/>
            <pc:sldMk cId="2462112045" sldId="293"/>
            <ac:spMk id="355" creationId="{58D1A5FB-FF78-B198-B0D3-20154C15E7A8}"/>
          </ac:spMkLst>
        </pc:spChg>
        <pc:spChg chg="add mod">
          <ac:chgData name="Kikuzuki, Tatsuya (FEPS Faculty Admin)" userId="4655a554-4c1d-4283-88b1-6a5027362571" providerId="ADAL" clId="{2748E84D-608A-4264-A894-4886AC314276}" dt="2023-08-14T15:10:52.367" v="3288" actId="1076"/>
          <ac:spMkLst>
            <pc:docMk/>
            <pc:sldMk cId="2462112045" sldId="293"/>
            <ac:spMk id="357" creationId="{DF518FBB-F209-9CD3-AF4C-57141233AA01}"/>
          </ac:spMkLst>
        </pc:spChg>
        <pc:spChg chg="add mod">
          <ac:chgData name="Kikuzuki, Tatsuya (FEPS Faculty Admin)" userId="4655a554-4c1d-4283-88b1-6a5027362571" providerId="ADAL" clId="{2748E84D-608A-4264-A894-4886AC314276}" dt="2023-08-14T15:11:17.822" v="3307" actId="14100"/>
          <ac:spMkLst>
            <pc:docMk/>
            <pc:sldMk cId="2462112045" sldId="293"/>
            <ac:spMk id="367" creationId="{A984D15F-E669-505A-87F7-3612B8FBC131}"/>
          </ac:spMkLst>
        </pc:spChg>
        <pc:spChg chg="add mod">
          <ac:chgData name="Kikuzuki, Tatsuya (FEPS Faculty Admin)" userId="4655a554-4c1d-4283-88b1-6a5027362571" providerId="ADAL" clId="{2748E84D-608A-4264-A894-4886AC314276}" dt="2023-08-14T15:11:37.747" v="3310"/>
          <ac:spMkLst>
            <pc:docMk/>
            <pc:sldMk cId="2462112045" sldId="293"/>
            <ac:spMk id="369" creationId="{33BDF80C-6EE5-FFF6-D0AB-97B90705AA0A}"/>
          </ac:spMkLst>
        </pc:spChg>
        <pc:spChg chg="add mod">
          <ac:chgData name="Kikuzuki, Tatsuya (FEPS Faculty Admin)" userId="4655a554-4c1d-4283-88b1-6a5027362571" providerId="ADAL" clId="{2748E84D-608A-4264-A894-4886AC314276}" dt="2023-08-14T15:17:30.696" v="3379"/>
          <ac:spMkLst>
            <pc:docMk/>
            <pc:sldMk cId="2462112045" sldId="293"/>
            <ac:spMk id="370" creationId="{B1103B35-037F-A813-6979-8B577F0A37AC}"/>
          </ac:spMkLst>
        </pc:spChg>
        <pc:cxnChg chg="del mod">
          <ac:chgData name="Kikuzuki, Tatsuya (FEPS Faculty Admin)" userId="4655a554-4c1d-4283-88b1-6a5027362571" providerId="ADAL" clId="{2748E84D-608A-4264-A894-4886AC314276}" dt="2023-08-14T15:08:58.531" v="3217" actId="478"/>
          <ac:cxnSpMkLst>
            <pc:docMk/>
            <pc:sldMk cId="2462112045" sldId="293"/>
            <ac:cxnSpMk id="18" creationId="{8CFD0377-F3A7-BE53-B671-06BC0279DE0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7" creationId="{254C8ACB-CB66-7417-F854-252D99880B8B}"/>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8" creationId="{F3FA4E0B-E9F2-D979-4E8E-153BCD48E73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9" creationId="{BBBEC875-7823-D41F-532E-5C9E146BA72E}"/>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2" creationId="{BE82659D-CF9E-A04B-EA91-BEC7A32262D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35" creationId="{B289751A-E73E-45CE-EE4A-764DAD2FEF2E}"/>
          </ac:cxnSpMkLst>
        </pc:cxnChg>
        <pc:cxnChg chg="del">
          <ac:chgData name="Kikuzuki, Tatsuya (FEPS Faculty Admin)" userId="4655a554-4c1d-4283-88b1-6a5027362571" providerId="ADAL" clId="{2748E84D-608A-4264-A894-4886AC314276}" dt="2023-08-14T15:08:58.531" v="3217" actId="478"/>
          <ac:cxnSpMkLst>
            <pc:docMk/>
            <pc:sldMk cId="2462112045" sldId="293"/>
            <ac:cxnSpMk id="39" creationId="{D1925E1F-8423-898A-4A09-7FA41AD22955}"/>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41" creationId="{C1F783E0-81B0-9BBD-1CD7-8F88D3DDC43A}"/>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2" creationId="{896E43F5-4B0F-10C8-83E1-672C47F4D8AE}"/>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3" creationId="{BDE0E98F-AA96-FB36-8C1B-ADE056F2B42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5" creationId="{A0CA9AF0-BCC6-A035-80E3-34FECB21A451}"/>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6" creationId="{E8D5E364-4013-A613-72CB-C313BD49B9AB}"/>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3" creationId="{E6615BA1-8158-15D6-50C6-45F45C113B8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5" creationId="{181EB746-F523-7C84-89BB-53CD141EDCA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6" creationId="{B6437576-C23B-6C6D-A976-9C8C549A7C2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7" creationId="{D21934B4-F9A9-B3BC-856C-DA63ADA28023}"/>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58" creationId="{25EF4AD2-2F8F-6FBB-57CA-358385EEE1E2}"/>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9" creationId="{DC625974-D371-FCBA-0A2E-5CFC844DBD6F}"/>
          </ac:cxnSpMkLst>
        </pc:cxnChg>
        <pc:cxnChg chg="del">
          <ac:chgData name="Kikuzuki, Tatsuya (FEPS Faculty Admin)" userId="4655a554-4c1d-4283-88b1-6a5027362571" providerId="ADAL" clId="{2748E84D-608A-4264-A894-4886AC314276}" dt="2023-08-14T15:08:58.531" v="3217" actId="478"/>
          <ac:cxnSpMkLst>
            <pc:docMk/>
            <pc:sldMk cId="2462112045" sldId="293"/>
            <ac:cxnSpMk id="62" creationId="{9582E586-5B37-1036-40E5-BF4A22A0E15D}"/>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0" creationId="{5CE65D2E-20AC-83EF-27AA-A69CCD5112D1}"/>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3" creationId="{1B6E0FD1-1FA1-669A-FE08-D114CCCB72B0}"/>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5" creationId="{136181EF-3640-94C5-67E7-60C108A9A734}"/>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6" creationId="{CE7C1D1B-BFB8-7DDF-34AB-364E5C601128}"/>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7" creationId="{8518AE05-AD3F-3A32-B692-C6A2B30788F2}"/>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8" creationId="{85BB322A-23DA-EFB6-D85F-E86B0598ED91}"/>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9" creationId="{FEDB7CF7-5057-BBF0-CF05-E7AAF30B8CE7}"/>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3" creationId="{B10DE64A-11B4-983E-3FAC-EAA2673ED9E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4" creationId="{F0CC4D90-2D5F-898C-DA9E-BAEAA9054034}"/>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5" creationId="{59AB7A53-3FAE-72E0-89E7-67B0571858AF}"/>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20" creationId="{35259DC1-CD25-7BC8-BDC7-F3BDCA5ACFED}"/>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24" creationId="{5BD624F1-F28A-1979-13A3-8A148141B93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28" creationId="{224888E4-0C0A-4528-A5E8-860097E0DBDE}"/>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29" creationId="{2688DC3E-C4D6-2B27-928F-87E913D017D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34" creationId="{D22521AD-3E2F-42A3-3936-7A398103415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37" creationId="{6B68AB25-91A3-5DCA-0884-E02BF87D61A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0" creationId="{505B00F8-9E96-6B6B-21F0-61E57F6F4F08}"/>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6" creationId="{C5E28E27-A803-352B-E9A4-359A5E325E41}"/>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7" creationId="{CC7AE0FC-3D8E-CB0D-B8C9-46A6FC2EE6C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5" creationId="{8AAABA76-5200-5361-2215-768B12F8C91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6" creationId="{5311CB62-263B-850B-3907-7336A9F0D62D}"/>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7" creationId="{278560BE-4748-247C-50F6-B96DD654DAD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8" creationId="{A8BFEBF4-09B3-0B37-2582-4868B1C50DAE}"/>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59" creationId="{A5FB9427-55AD-5B72-3675-D4E30999BFA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60" creationId="{10388D46-FB7C-1C81-1449-DE12DC65C10A}"/>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63" creationId="{A7A4FFD4-9176-0863-DB85-5B6FCD3EF6C2}"/>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66" creationId="{53F20FCF-7E5F-7C22-D991-6CD1A45FC43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2" creationId="{16585DF2-064B-9AB2-5C17-4C2BCB29DC0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3" creationId="{6509B581-8E9D-364C-6181-3F8816FD95F9}"/>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4" creationId="{10B18FDA-047E-EE47-0A2B-DDFC6F51334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8" creationId="{53AA30F0-AB38-B0CB-8452-2CAF152F9DC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9" creationId="{C141D724-3314-485A-16A4-36788352B169}"/>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80" creationId="{B38AD8D1-2697-56F9-A00A-17A5BEE8CA41}"/>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85" creationId="{D3AC2B04-EC8C-96B9-29AA-0C8F696E039D}"/>
          </ac:cxnSpMkLst>
        </pc:cxnChg>
        <pc:cxnChg chg="add mod">
          <ac:chgData name="Kikuzuki, Tatsuya (FEPS Faculty Admin)" userId="4655a554-4c1d-4283-88b1-6a5027362571" providerId="ADAL" clId="{2748E84D-608A-4264-A894-4886AC314276}" dt="2023-08-14T15:09:27.490" v="3226"/>
          <ac:cxnSpMkLst>
            <pc:docMk/>
            <pc:sldMk cId="2462112045" sldId="293"/>
            <ac:cxnSpMk id="291" creationId="{4671DBEB-4912-F7C9-5E3C-38C594D8C0E8}"/>
          </ac:cxnSpMkLst>
        </pc:cxnChg>
        <pc:cxnChg chg="add mod">
          <ac:chgData name="Kikuzuki, Tatsuya (FEPS Faculty Admin)" userId="4655a554-4c1d-4283-88b1-6a5027362571" providerId="ADAL" clId="{2748E84D-608A-4264-A894-4886AC314276}" dt="2023-08-14T15:10:52.367" v="3288" actId="1076"/>
          <ac:cxnSpMkLst>
            <pc:docMk/>
            <pc:sldMk cId="2462112045" sldId="293"/>
            <ac:cxnSpMk id="292" creationId="{042B931E-1E1E-6163-E4AD-E472EA98F9ED}"/>
          </ac:cxnSpMkLst>
        </pc:cxnChg>
        <pc:cxnChg chg="add mod">
          <ac:chgData name="Kikuzuki, Tatsuya (FEPS Faculty Admin)" userId="4655a554-4c1d-4283-88b1-6a5027362571" providerId="ADAL" clId="{2748E84D-608A-4264-A894-4886AC314276}" dt="2023-08-14T15:09:27.490" v="3226"/>
          <ac:cxnSpMkLst>
            <pc:docMk/>
            <pc:sldMk cId="2462112045" sldId="293"/>
            <ac:cxnSpMk id="296" creationId="{D4262A66-3ADA-9681-4065-EA3E8ACB6C01}"/>
          </ac:cxnSpMkLst>
        </pc:cxnChg>
        <pc:cxnChg chg="add mod">
          <ac:chgData name="Kikuzuki, Tatsuya (FEPS Faculty Admin)" userId="4655a554-4c1d-4283-88b1-6a5027362571" providerId="ADAL" clId="{2748E84D-608A-4264-A894-4886AC314276}" dt="2023-08-14T15:09:27.490" v="3226"/>
          <ac:cxnSpMkLst>
            <pc:docMk/>
            <pc:sldMk cId="2462112045" sldId="293"/>
            <ac:cxnSpMk id="299" creationId="{85C26B13-7136-EE28-28FE-E1682FFD48CD}"/>
          </ac:cxnSpMkLst>
        </pc:cxnChg>
        <pc:cxnChg chg="add mod">
          <ac:chgData name="Kikuzuki, Tatsuya (FEPS Faculty Admin)" userId="4655a554-4c1d-4283-88b1-6a5027362571" providerId="ADAL" clId="{2748E84D-608A-4264-A894-4886AC314276}" dt="2023-08-14T15:09:27.490" v="3226"/>
          <ac:cxnSpMkLst>
            <pc:docMk/>
            <pc:sldMk cId="2462112045" sldId="293"/>
            <ac:cxnSpMk id="300" creationId="{8ACE4C02-6229-501D-BF5A-091153969179}"/>
          </ac:cxnSpMkLst>
        </pc:cxnChg>
        <pc:cxnChg chg="add mod">
          <ac:chgData name="Kikuzuki, Tatsuya (FEPS Faculty Admin)" userId="4655a554-4c1d-4283-88b1-6a5027362571" providerId="ADAL" clId="{2748E84D-608A-4264-A894-4886AC314276}" dt="2023-08-14T15:09:27.490" v="3226"/>
          <ac:cxnSpMkLst>
            <pc:docMk/>
            <pc:sldMk cId="2462112045" sldId="293"/>
            <ac:cxnSpMk id="302" creationId="{8EDF2387-D998-8350-F802-0AE4E5E66ECA}"/>
          </ac:cxnSpMkLst>
        </pc:cxnChg>
        <pc:cxnChg chg="add mod">
          <ac:chgData name="Kikuzuki, Tatsuya (FEPS Faculty Admin)" userId="4655a554-4c1d-4283-88b1-6a5027362571" providerId="ADAL" clId="{2748E84D-608A-4264-A894-4886AC314276}" dt="2023-08-14T15:09:27.490" v="3226"/>
          <ac:cxnSpMkLst>
            <pc:docMk/>
            <pc:sldMk cId="2462112045" sldId="293"/>
            <ac:cxnSpMk id="303" creationId="{3DA36A8F-9065-610A-DBF9-0282427FF18F}"/>
          </ac:cxnSpMkLst>
        </pc:cxnChg>
        <pc:cxnChg chg="add mod">
          <ac:chgData name="Kikuzuki, Tatsuya (FEPS Faculty Admin)" userId="4655a554-4c1d-4283-88b1-6a5027362571" providerId="ADAL" clId="{2748E84D-608A-4264-A894-4886AC314276}" dt="2023-08-14T15:09:27.490" v="3226"/>
          <ac:cxnSpMkLst>
            <pc:docMk/>
            <pc:sldMk cId="2462112045" sldId="293"/>
            <ac:cxnSpMk id="309" creationId="{ADC8C575-CB19-9D47-5E02-87452C24A1BB}"/>
          </ac:cxnSpMkLst>
        </pc:cxnChg>
        <pc:cxnChg chg="add mod">
          <ac:chgData name="Kikuzuki, Tatsuya (FEPS Faculty Admin)" userId="4655a554-4c1d-4283-88b1-6a5027362571" providerId="ADAL" clId="{2748E84D-608A-4264-A894-4886AC314276}" dt="2023-08-14T15:09:27.490" v="3226"/>
          <ac:cxnSpMkLst>
            <pc:docMk/>
            <pc:sldMk cId="2462112045" sldId="293"/>
            <ac:cxnSpMk id="310" creationId="{1A7A8F6B-2CF5-35B8-56BE-02C4E082F91F}"/>
          </ac:cxnSpMkLst>
        </pc:cxnChg>
        <pc:cxnChg chg="add mod">
          <ac:chgData name="Kikuzuki, Tatsuya (FEPS Faculty Admin)" userId="4655a554-4c1d-4283-88b1-6a5027362571" providerId="ADAL" clId="{2748E84D-608A-4264-A894-4886AC314276}" dt="2023-08-14T15:09:27.490" v="3226"/>
          <ac:cxnSpMkLst>
            <pc:docMk/>
            <pc:sldMk cId="2462112045" sldId="293"/>
            <ac:cxnSpMk id="311" creationId="{D4E4322B-1A6A-969A-FB4F-8D84717ECE95}"/>
          </ac:cxnSpMkLst>
        </pc:cxnChg>
        <pc:cxnChg chg="add mod">
          <ac:chgData name="Kikuzuki, Tatsuya (FEPS Faculty Admin)" userId="4655a554-4c1d-4283-88b1-6a5027362571" providerId="ADAL" clId="{2748E84D-608A-4264-A894-4886AC314276}" dt="2023-08-14T15:09:27.490" v="3226"/>
          <ac:cxnSpMkLst>
            <pc:docMk/>
            <pc:sldMk cId="2462112045" sldId="293"/>
            <ac:cxnSpMk id="312" creationId="{F9A40D2C-799A-6702-B109-9EFCC834751C}"/>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16" creationId="{727C1B91-F698-5AA7-0B9D-C7F6DDA7171D}"/>
          </ac:cxnSpMkLst>
        </pc:cxnChg>
        <pc:cxnChg chg="add mod">
          <ac:chgData name="Kikuzuki, Tatsuya (FEPS Faculty Admin)" userId="4655a554-4c1d-4283-88b1-6a5027362571" providerId="ADAL" clId="{2748E84D-608A-4264-A894-4886AC314276}" dt="2023-08-14T15:09:27.490" v="3226"/>
          <ac:cxnSpMkLst>
            <pc:docMk/>
            <pc:sldMk cId="2462112045" sldId="293"/>
            <ac:cxnSpMk id="317" creationId="{8CA753A4-44B8-B9EA-BDCA-83251F77C600}"/>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23" creationId="{08CFF067-46C8-62F8-D851-075DD63D97F3}"/>
          </ac:cxnSpMkLst>
        </pc:cxnChg>
        <pc:cxnChg chg="add mod">
          <ac:chgData name="Kikuzuki, Tatsuya (FEPS Faculty Admin)" userId="4655a554-4c1d-4283-88b1-6a5027362571" providerId="ADAL" clId="{2748E84D-608A-4264-A894-4886AC314276}" dt="2023-08-14T15:09:27.490" v="3226"/>
          <ac:cxnSpMkLst>
            <pc:docMk/>
            <pc:sldMk cId="2462112045" sldId="293"/>
            <ac:cxnSpMk id="329" creationId="{CF68A92A-DEB5-6FEE-4865-CE63F26F8021}"/>
          </ac:cxnSpMkLst>
        </pc:cxnChg>
        <pc:cxnChg chg="add mod">
          <ac:chgData name="Kikuzuki, Tatsuya (FEPS Faculty Admin)" userId="4655a554-4c1d-4283-88b1-6a5027362571" providerId="ADAL" clId="{2748E84D-608A-4264-A894-4886AC314276}" dt="2023-08-14T15:09:27.490" v="3226"/>
          <ac:cxnSpMkLst>
            <pc:docMk/>
            <pc:sldMk cId="2462112045" sldId="293"/>
            <ac:cxnSpMk id="330" creationId="{D7C8304E-46BB-4864-6E65-A36D011665AB}"/>
          </ac:cxnSpMkLst>
        </pc:cxnChg>
        <pc:cxnChg chg="add mod">
          <ac:chgData name="Kikuzuki, Tatsuya (FEPS Faculty Admin)" userId="4655a554-4c1d-4283-88b1-6a5027362571" providerId="ADAL" clId="{2748E84D-608A-4264-A894-4886AC314276}" dt="2023-08-14T15:09:27.490" v="3226"/>
          <ac:cxnSpMkLst>
            <pc:docMk/>
            <pc:sldMk cId="2462112045" sldId="293"/>
            <ac:cxnSpMk id="331" creationId="{106D3167-4191-50FC-DA10-7B21882ECCB8}"/>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33" creationId="{05DCAD1F-D06C-C6E8-CA0A-4EA1A32272DB}"/>
          </ac:cxnSpMkLst>
        </pc:cxnChg>
        <pc:cxnChg chg="add mod">
          <ac:chgData name="Kikuzuki, Tatsuya (FEPS Faculty Admin)" userId="4655a554-4c1d-4283-88b1-6a5027362571" providerId="ADAL" clId="{2748E84D-608A-4264-A894-4886AC314276}" dt="2023-08-14T15:09:27.490" v="3226"/>
          <ac:cxnSpMkLst>
            <pc:docMk/>
            <pc:sldMk cId="2462112045" sldId="293"/>
            <ac:cxnSpMk id="338" creationId="{20C2D492-1221-79D9-901C-F4BD1B2F10DC}"/>
          </ac:cxnSpMkLst>
        </pc:cxnChg>
        <pc:cxnChg chg="add mod">
          <ac:chgData name="Kikuzuki, Tatsuya (FEPS Faculty Admin)" userId="4655a554-4c1d-4283-88b1-6a5027362571" providerId="ADAL" clId="{2748E84D-608A-4264-A894-4886AC314276}" dt="2023-08-14T15:09:27.490" v="3226"/>
          <ac:cxnSpMkLst>
            <pc:docMk/>
            <pc:sldMk cId="2462112045" sldId="293"/>
            <ac:cxnSpMk id="339" creationId="{03C9BFAE-19D1-EC75-D93B-05EED5EBAA96}"/>
          </ac:cxnSpMkLst>
        </pc:cxnChg>
        <pc:cxnChg chg="add mod">
          <ac:chgData name="Kikuzuki, Tatsuya (FEPS Faculty Admin)" userId="4655a554-4c1d-4283-88b1-6a5027362571" providerId="ADAL" clId="{2748E84D-608A-4264-A894-4886AC314276}" dt="2023-08-14T15:09:27.490" v="3226"/>
          <ac:cxnSpMkLst>
            <pc:docMk/>
            <pc:sldMk cId="2462112045" sldId="293"/>
            <ac:cxnSpMk id="340" creationId="{C92DADDF-71CA-E626-C2F0-FF0C2A92B94F}"/>
          </ac:cxnSpMkLst>
        </pc:cxnChg>
        <pc:cxnChg chg="add mod">
          <ac:chgData name="Kikuzuki, Tatsuya (FEPS Faculty Admin)" userId="4655a554-4c1d-4283-88b1-6a5027362571" providerId="ADAL" clId="{2748E84D-608A-4264-A894-4886AC314276}" dt="2023-08-14T15:09:27.490" v="3226"/>
          <ac:cxnSpMkLst>
            <pc:docMk/>
            <pc:sldMk cId="2462112045" sldId="293"/>
            <ac:cxnSpMk id="345" creationId="{55EC1D7C-0893-68CC-F3BE-E8975D42A732}"/>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56" creationId="{AA8D7CA8-269D-B78F-645F-43F477BF7254}"/>
          </ac:cxnSpMkLst>
        </pc:cxnChg>
        <pc:cxnChg chg="add mod">
          <ac:chgData name="Kikuzuki, Tatsuya (FEPS Faculty Admin)" userId="4655a554-4c1d-4283-88b1-6a5027362571" providerId="ADAL" clId="{2748E84D-608A-4264-A894-4886AC314276}" dt="2023-08-14T15:10:52.367" v="3288" actId="1076"/>
          <ac:cxnSpMkLst>
            <pc:docMk/>
            <pc:sldMk cId="2462112045" sldId="293"/>
            <ac:cxnSpMk id="359" creationId="{2A24B492-8195-7E79-2F15-B4D74A36C5AA}"/>
          </ac:cxnSpMkLst>
        </pc:cxnChg>
        <pc:cxnChg chg="add mod">
          <ac:chgData name="Kikuzuki, Tatsuya (FEPS Faculty Admin)" userId="4655a554-4c1d-4283-88b1-6a5027362571" providerId="ADAL" clId="{2748E84D-608A-4264-A894-4886AC314276}" dt="2023-08-14T15:10:59.034" v="3291" actId="14100"/>
          <ac:cxnSpMkLst>
            <pc:docMk/>
            <pc:sldMk cId="2462112045" sldId="293"/>
            <ac:cxnSpMk id="364" creationId="{D12ED814-DE1F-A2D8-86EF-C54A3A61B18F}"/>
          </ac:cxnSpMkLst>
        </pc:cxnChg>
        <pc:cxnChg chg="add mod">
          <ac:chgData name="Kikuzuki, Tatsuya (FEPS Faculty Admin)" userId="4655a554-4c1d-4283-88b1-6a5027362571" providerId="ADAL" clId="{2748E84D-608A-4264-A894-4886AC314276}" dt="2023-08-14T15:11:05.580" v="3292" actId="571"/>
          <ac:cxnSpMkLst>
            <pc:docMk/>
            <pc:sldMk cId="2462112045" sldId="293"/>
            <ac:cxnSpMk id="368" creationId="{4F9354EE-3DC1-5E6B-F6C4-4560EE8C41C7}"/>
          </ac:cxnSpMkLst>
        </pc:cxnChg>
      </pc:sldChg>
      <pc:sldChg chg="addSp delSp modSp add mod">
        <pc:chgData name="Kikuzuki, Tatsuya (FEPS Faculty Admin)" userId="4655a554-4c1d-4283-88b1-6a5027362571" providerId="ADAL" clId="{2748E84D-608A-4264-A894-4886AC314276}" dt="2023-08-14T15:19:50.648" v="3434" actId="20577"/>
        <pc:sldMkLst>
          <pc:docMk/>
          <pc:sldMk cId="3800874986" sldId="294"/>
        </pc:sldMkLst>
        <pc:spChg chg="del">
          <ac:chgData name="Kikuzuki, Tatsuya (FEPS Faculty Admin)" userId="4655a554-4c1d-4283-88b1-6a5027362571" providerId="ADAL" clId="{2748E84D-608A-4264-A894-4886AC314276}" dt="2023-08-14T15:19:23.879" v="3424" actId="478"/>
          <ac:spMkLst>
            <pc:docMk/>
            <pc:sldMk cId="3800874986" sldId="294"/>
            <ac:spMk id="2" creationId="{47918F41-F0A7-99C2-8BAF-B94A4BB09595}"/>
          </ac:spMkLst>
        </pc:spChg>
        <pc:spChg chg="mod">
          <ac:chgData name="Kikuzuki, Tatsuya (FEPS Faculty Admin)" userId="4655a554-4c1d-4283-88b1-6a5027362571" providerId="ADAL" clId="{2748E84D-608A-4264-A894-4886AC314276}" dt="2023-08-14T15:19:39.743" v="3430" actId="1076"/>
          <ac:spMkLst>
            <pc:docMk/>
            <pc:sldMk cId="3800874986" sldId="294"/>
            <ac:spMk id="3" creationId="{375A8C46-CD63-BEEA-30E6-1BB52E0B7797}"/>
          </ac:spMkLst>
        </pc:spChg>
        <pc:spChg chg="mod">
          <ac:chgData name="Kikuzuki, Tatsuya (FEPS Faculty Admin)" userId="4655a554-4c1d-4283-88b1-6a5027362571" providerId="ADAL" clId="{2748E84D-608A-4264-A894-4886AC314276}" dt="2023-08-14T15:19:41.153" v="3431" actId="1076"/>
          <ac:spMkLst>
            <pc:docMk/>
            <pc:sldMk cId="3800874986" sldId="294"/>
            <ac:spMk id="4" creationId="{D7495A69-AEF4-E7D9-6C9E-F9B3F810645C}"/>
          </ac:spMkLst>
        </pc:spChg>
        <pc:spChg chg="mod">
          <ac:chgData name="Kikuzuki, Tatsuya (FEPS Faculty Admin)" userId="4655a554-4c1d-4283-88b1-6a5027362571" providerId="ADAL" clId="{2748E84D-608A-4264-A894-4886AC314276}" dt="2023-08-14T15:19:50.648" v="3434" actId="20577"/>
          <ac:spMkLst>
            <pc:docMk/>
            <pc:sldMk cId="3800874986" sldId="294"/>
            <ac:spMk id="6" creationId="{DB070611-ED86-5FEF-5E0C-8C7C33388AF7}"/>
          </ac:spMkLst>
        </pc:spChg>
        <pc:spChg chg="add mod">
          <ac:chgData name="Kikuzuki, Tatsuya (FEPS Faculty Admin)" userId="4655a554-4c1d-4283-88b1-6a5027362571" providerId="ADAL" clId="{2748E84D-608A-4264-A894-4886AC314276}" dt="2023-08-14T15:17:23.032" v="3372" actId="1076"/>
          <ac:spMkLst>
            <pc:docMk/>
            <pc:sldMk cId="3800874986" sldId="294"/>
            <ac:spMk id="10" creationId="{E93B32C7-E42E-BE19-7269-0E92A7D60E85}"/>
          </ac:spMkLst>
        </pc:spChg>
        <pc:spChg chg="add mod">
          <ac:chgData name="Kikuzuki, Tatsuya (FEPS Faculty Admin)" userId="4655a554-4c1d-4283-88b1-6a5027362571" providerId="ADAL" clId="{2748E84D-608A-4264-A894-4886AC314276}" dt="2023-08-14T15:18:44.477" v="3401" actId="1076"/>
          <ac:spMkLst>
            <pc:docMk/>
            <pc:sldMk cId="3800874986" sldId="294"/>
            <ac:spMk id="13" creationId="{B2AA98F6-D055-1EC2-5397-FDE0165728ED}"/>
          </ac:spMkLst>
        </pc:spChg>
        <pc:spChg chg="mod">
          <ac:chgData name="Kikuzuki, Tatsuya (FEPS Faculty Admin)" userId="4655a554-4c1d-4283-88b1-6a5027362571" providerId="ADAL" clId="{2748E84D-608A-4264-A894-4886AC314276}" dt="2023-08-14T15:17:55.216" v="3382"/>
          <ac:spMkLst>
            <pc:docMk/>
            <pc:sldMk cId="3800874986" sldId="294"/>
            <ac:spMk id="36" creationId="{5C275813-AEA4-057E-9FAA-DB7653FA3D5E}"/>
          </ac:spMkLst>
        </pc:spChg>
        <pc:spChg chg="mod">
          <ac:chgData name="Kikuzuki, Tatsuya (FEPS Faculty Admin)" userId="4655a554-4c1d-4283-88b1-6a5027362571" providerId="ADAL" clId="{2748E84D-608A-4264-A894-4886AC314276}" dt="2023-08-14T15:18:07.192" v="3396" actId="20577"/>
          <ac:spMkLst>
            <pc:docMk/>
            <pc:sldMk cId="3800874986" sldId="294"/>
            <ac:spMk id="38" creationId="{414EAF3B-69D1-BF94-40DC-05C1267785CB}"/>
          </ac:spMkLst>
        </pc:spChg>
        <pc:spChg chg="mod">
          <ac:chgData name="Kikuzuki, Tatsuya (FEPS Faculty Admin)" userId="4655a554-4c1d-4283-88b1-6a5027362571" providerId="ADAL" clId="{2748E84D-608A-4264-A894-4886AC314276}" dt="2023-08-14T15:19:37.268" v="3429" actId="1076"/>
          <ac:spMkLst>
            <pc:docMk/>
            <pc:sldMk cId="3800874986" sldId="294"/>
            <ac:spMk id="46" creationId="{6D6D6844-6BC1-6E0C-5D8F-860D424E3BD5}"/>
          </ac:spMkLst>
        </pc:spChg>
        <pc:spChg chg="del">
          <ac:chgData name="Kikuzuki, Tatsuya (FEPS Faculty Admin)" userId="4655a554-4c1d-4283-88b1-6a5027362571" providerId="ADAL" clId="{2748E84D-608A-4264-A894-4886AC314276}" dt="2023-08-14T15:18:24.024" v="3397" actId="478"/>
          <ac:spMkLst>
            <pc:docMk/>
            <pc:sldMk cId="3800874986" sldId="294"/>
            <ac:spMk id="47" creationId="{7428E540-7371-5EC8-9B2E-F3C125BBDAF3}"/>
          </ac:spMkLst>
        </pc:spChg>
        <pc:spChg chg="mod">
          <ac:chgData name="Kikuzuki, Tatsuya (FEPS Faculty Admin)" userId="4655a554-4c1d-4283-88b1-6a5027362571" providerId="ADAL" clId="{2748E84D-608A-4264-A894-4886AC314276}" dt="2023-08-14T15:19:18.638" v="3422" actId="1076"/>
          <ac:spMkLst>
            <pc:docMk/>
            <pc:sldMk cId="3800874986" sldId="294"/>
            <ac:spMk id="52" creationId="{108DF524-DBC7-3232-568E-090EDFFB678A}"/>
          </ac:spMkLst>
        </pc:spChg>
        <pc:cxnChg chg="add mod">
          <ac:chgData name="Kikuzuki, Tatsuya (FEPS Faculty Admin)" userId="4655a554-4c1d-4283-88b1-6a5027362571" providerId="ADAL" clId="{2748E84D-608A-4264-A894-4886AC314276}" dt="2023-08-14T15:18:44.477" v="3401" actId="1076"/>
          <ac:cxnSpMkLst>
            <pc:docMk/>
            <pc:sldMk cId="3800874986" sldId="294"/>
            <ac:cxnSpMk id="14" creationId="{83321AE9-AC1F-9B7B-72A2-6B7CBD2E2A3F}"/>
          </ac:cxnSpMkLst>
        </pc:cxnChg>
        <pc:cxnChg chg="del mod">
          <ac:chgData name="Kikuzuki, Tatsuya (FEPS Faculty Admin)" userId="4655a554-4c1d-4283-88b1-6a5027362571" providerId="ADAL" clId="{2748E84D-608A-4264-A894-4886AC314276}" dt="2023-08-14T15:19:24.731" v="3425" actId="478"/>
          <ac:cxnSpMkLst>
            <pc:docMk/>
            <pc:sldMk cId="3800874986" sldId="294"/>
            <ac:cxnSpMk id="18" creationId="{8CFD0377-F3A7-BE53-B671-06BC0279DE03}"/>
          </ac:cxnSpMkLst>
        </pc:cxnChg>
        <pc:cxnChg chg="del">
          <ac:chgData name="Kikuzuki, Tatsuya (FEPS Faculty Admin)" userId="4655a554-4c1d-4283-88b1-6a5027362571" providerId="ADAL" clId="{2748E84D-608A-4264-A894-4886AC314276}" dt="2023-08-14T15:18:24.806" v="3398" actId="478"/>
          <ac:cxnSpMkLst>
            <pc:docMk/>
            <pc:sldMk cId="3800874986" sldId="294"/>
            <ac:cxnSpMk id="48" creationId="{0F79106E-F602-248E-769D-55F56B02139C}"/>
          </ac:cxnSpMkLst>
        </pc:cxnChg>
        <pc:cxnChg chg="mod">
          <ac:chgData name="Kikuzuki, Tatsuya (FEPS Faculty Admin)" userId="4655a554-4c1d-4283-88b1-6a5027362571" providerId="ADAL" clId="{2748E84D-608A-4264-A894-4886AC314276}" dt="2023-08-14T15:19:37.268" v="3429" actId="1076"/>
          <ac:cxnSpMkLst>
            <pc:docMk/>
            <pc:sldMk cId="3800874986" sldId="294"/>
            <ac:cxnSpMk id="51" creationId="{8DECD9F3-A80D-E954-6D11-CEEA58B21145}"/>
          </ac:cxnSpMkLst>
        </pc:cxnChg>
        <pc:cxnChg chg="mod">
          <ac:chgData name="Kikuzuki, Tatsuya (FEPS Faculty Admin)" userId="4655a554-4c1d-4283-88b1-6a5027362571" providerId="ADAL" clId="{2748E84D-608A-4264-A894-4886AC314276}" dt="2023-08-14T15:19:39.743" v="3430" actId="1076"/>
          <ac:cxnSpMkLst>
            <pc:docMk/>
            <pc:sldMk cId="3800874986" sldId="294"/>
            <ac:cxnSpMk id="57" creationId="{8986FE60-EA13-F1D9-21EF-65B82012CC91}"/>
          </ac:cxnSpMkLst>
        </pc:cxnChg>
        <pc:cxnChg chg="mod">
          <ac:chgData name="Kikuzuki, Tatsuya (FEPS Faculty Admin)" userId="4655a554-4c1d-4283-88b1-6a5027362571" providerId="ADAL" clId="{2748E84D-608A-4264-A894-4886AC314276}" dt="2023-08-14T15:19:41.153" v="3431" actId="1076"/>
          <ac:cxnSpMkLst>
            <pc:docMk/>
            <pc:sldMk cId="3800874986" sldId="294"/>
            <ac:cxnSpMk id="61" creationId="{A2250C25-8754-D740-94AC-5B764EBD1B3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AEAD8-0787-08DF-2CE5-5D251C5A35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08CE5C-6BA8-C828-4F79-F0AAAE747D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0BCF6-BECA-AC45-82A3-C2D51AEB7141}" type="datetimeFigureOut">
              <a:rPr lang="en-US" smtClean="0"/>
              <a:t>8/14/2023</a:t>
            </a:fld>
            <a:endParaRPr lang="en-US"/>
          </a:p>
        </p:txBody>
      </p:sp>
      <p:sp>
        <p:nvSpPr>
          <p:cNvPr id="4" name="Footer Placeholder 3">
            <a:extLst>
              <a:ext uri="{FF2B5EF4-FFF2-40B4-BE49-F238E27FC236}">
                <a16:creationId xmlns:a16="http://schemas.microsoft.com/office/drawing/2014/main" id="{F77DDD32-E077-E4C0-6CA6-5546D03153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88098D-9713-FA83-C7BA-B0494B937B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D0AC92-93FB-E849-B3B5-4E44CFC20016}" type="slidenum">
              <a:rPr lang="en-US" smtClean="0"/>
              <a:t>‹#›</a:t>
            </a:fld>
            <a:endParaRPr lang="en-US"/>
          </a:p>
        </p:txBody>
      </p:sp>
    </p:spTree>
    <p:extLst>
      <p:ext uri="{BB962C8B-B14F-4D97-AF65-F5344CB8AC3E}">
        <p14:creationId xmlns:p14="http://schemas.microsoft.com/office/powerpoint/2010/main" val="19929150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8F262-AF9E-1141-BC78-1A354A1C117D}"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FA125-A27E-8646-B8EC-427AB9B28D0B}" type="slidenum">
              <a:rPr lang="en-US" smtClean="0"/>
              <a:t>‹#›</a:t>
            </a:fld>
            <a:endParaRPr lang="en-US"/>
          </a:p>
        </p:txBody>
      </p:sp>
    </p:spTree>
    <p:extLst>
      <p:ext uri="{BB962C8B-B14F-4D97-AF65-F5344CB8AC3E}">
        <p14:creationId xmlns:p14="http://schemas.microsoft.com/office/powerpoint/2010/main" val="604073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overview of structure of ownership and access to IPR and the principals underpinning the structure </a:t>
            </a:r>
          </a:p>
          <a:p>
            <a:endParaRPr lang="en-GB" dirty="0"/>
          </a:p>
          <a:p>
            <a:r>
              <a:rPr lang="en-GB" b="1" dirty="0"/>
              <a:t>Objectives 6 detailed in Submitted Bid:</a:t>
            </a:r>
            <a:r>
              <a:rPr lang="en-GB" dirty="0"/>
              <a:t> Exploit and promote 3D open networks research</a:t>
            </a:r>
          </a:p>
          <a:p>
            <a:r>
              <a:rPr lang="en-GB" dirty="0"/>
              <a:t>Aim is to: </a:t>
            </a:r>
          </a:p>
          <a:p>
            <a:r>
              <a:rPr lang="en-GB" dirty="0"/>
              <a:t>- ensure the UK remains in the leading position in new telecom technology development across the world toward and beyond 2030.</a:t>
            </a:r>
          </a:p>
          <a:p>
            <a:r>
              <a:rPr lang="en-GB" dirty="0"/>
              <a:t>-  Generate new intellectual property from the project’s innovations on beyond 5G evolution.</a:t>
            </a:r>
          </a:p>
          <a:p>
            <a:r>
              <a:rPr lang="en-GB" dirty="0"/>
              <a:t>-  Actively participate in standardisation activities</a:t>
            </a:r>
          </a:p>
          <a:p>
            <a:r>
              <a:rPr lang="en-GB" dirty="0"/>
              <a:t>-  Identify future technology exploitation plans for the UK telecom industry based on TUDOR’s end-to-end open networking solutions.</a:t>
            </a:r>
          </a:p>
          <a:p>
            <a:r>
              <a:rPr lang="en-GB" dirty="0"/>
              <a:t>-  Build a solid UK roadmap towards future 6G and beyond network technology evolution/revolution.</a:t>
            </a:r>
          </a:p>
          <a:p>
            <a:r>
              <a:rPr lang="en-GB" dirty="0"/>
              <a:t>-  Help with training of work force with new and unique skill sets with software, hardware, security, AI, network engineering, wireless and computer science. This includes training on standardisation processes and on IPR</a:t>
            </a:r>
          </a:p>
          <a:p>
            <a:endParaRPr lang="en-GB" dirty="0"/>
          </a:p>
        </p:txBody>
      </p:sp>
      <p:sp>
        <p:nvSpPr>
          <p:cNvPr id="4" name="Slide Number Placeholder 3"/>
          <p:cNvSpPr>
            <a:spLocks noGrp="1"/>
          </p:cNvSpPr>
          <p:nvPr>
            <p:ph type="sldNum" sz="quarter" idx="5"/>
          </p:nvPr>
        </p:nvSpPr>
        <p:spPr/>
        <p:txBody>
          <a:bodyPr/>
          <a:lstStyle/>
          <a:p>
            <a:fld id="{54FFA125-A27E-8646-B8EC-427AB9B28D0B}" type="slidenum">
              <a:rPr lang="en-US" smtClean="0"/>
              <a:t>1</a:t>
            </a:fld>
            <a:endParaRPr lang="en-US"/>
          </a:p>
        </p:txBody>
      </p:sp>
    </p:spTree>
    <p:extLst>
      <p:ext uri="{BB962C8B-B14F-4D97-AF65-F5344CB8AC3E}">
        <p14:creationId xmlns:p14="http://schemas.microsoft.com/office/powerpoint/2010/main" val="20127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overview of structure of ownership and access to IPR and the principals underpinning the structure </a:t>
            </a:r>
          </a:p>
          <a:p>
            <a:endParaRPr lang="en-GB" dirty="0"/>
          </a:p>
          <a:p>
            <a:r>
              <a:rPr lang="en-GB" b="1" dirty="0"/>
              <a:t>Objectives 6 detailed in Submitted Bid:</a:t>
            </a:r>
            <a:r>
              <a:rPr lang="en-GB" dirty="0"/>
              <a:t> Exploit and promote 3D open networks research</a:t>
            </a:r>
          </a:p>
          <a:p>
            <a:r>
              <a:rPr lang="en-GB" dirty="0"/>
              <a:t>Aim is to: </a:t>
            </a:r>
          </a:p>
          <a:p>
            <a:r>
              <a:rPr lang="en-GB" dirty="0"/>
              <a:t>- ensure the UK remains in the leading position in new telecom technology development across the world toward and beyond 2030.</a:t>
            </a:r>
          </a:p>
          <a:p>
            <a:r>
              <a:rPr lang="en-GB" dirty="0"/>
              <a:t>-  Generate new intellectual property from the project’s innovations on beyond 5G evolution.</a:t>
            </a:r>
          </a:p>
          <a:p>
            <a:r>
              <a:rPr lang="en-GB" dirty="0"/>
              <a:t>-  Actively participate in standardisation activities</a:t>
            </a:r>
          </a:p>
          <a:p>
            <a:r>
              <a:rPr lang="en-GB" dirty="0"/>
              <a:t>-  Identify future technology exploitation plans for the UK telecom industry based on TUDOR’s end-to-end open networking solutions.</a:t>
            </a:r>
          </a:p>
          <a:p>
            <a:r>
              <a:rPr lang="en-GB" dirty="0"/>
              <a:t>-  Build a solid UK roadmap towards future 6G and beyond network technology evolution/revolution.</a:t>
            </a:r>
          </a:p>
          <a:p>
            <a:r>
              <a:rPr lang="en-GB" dirty="0"/>
              <a:t>-  Help with training of work force with new and unique skill sets with software, hardware, security, AI, network engineering, wireless and computer science. This includes training on standardisation processes and on IPR</a:t>
            </a:r>
          </a:p>
          <a:p>
            <a:endParaRPr lang="en-GB" dirty="0"/>
          </a:p>
        </p:txBody>
      </p:sp>
      <p:sp>
        <p:nvSpPr>
          <p:cNvPr id="4" name="Slide Number Placeholder 3"/>
          <p:cNvSpPr>
            <a:spLocks noGrp="1"/>
          </p:cNvSpPr>
          <p:nvPr>
            <p:ph type="sldNum" sz="quarter" idx="5"/>
          </p:nvPr>
        </p:nvSpPr>
        <p:spPr/>
        <p:txBody>
          <a:bodyPr/>
          <a:lstStyle/>
          <a:p>
            <a:fld id="{54FFA125-A27E-8646-B8EC-427AB9B28D0B}" type="slidenum">
              <a:rPr lang="en-US" smtClean="0"/>
              <a:t>4</a:t>
            </a:fld>
            <a:endParaRPr lang="en-US"/>
          </a:p>
        </p:txBody>
      </p:sp>
    </p:spTree>
    <p:extLst>
      <p:ext uri="{BB962C8B-B14F-4D97-AF65-F5344CB8AC3E}">
        <p14:creationId xmlns:p14="http://schemas.microsoft.com/office/powerpoint/2010/main" val="1073112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8CE3FBE5-57E4-8732-1C3B-7601B5FD8D10}"/>
              </a:ext>
            </a:extLst>
          </p:cNvPr>
          <p:cNvSpPr>
            <a:spLocks noGrp="1"/>
          </p:cNvSpPr>
          <p:nvPr>
            <p:ph type="body" sz="quarter" idx="10" hasCustomPrompt="1"/>
          </p:nvPr>
        </p:nvSpPr>
        <p:spPr>
          <a:xfrm>
            <a:off x="360943" y="1288608"/>
            <a:ext cx="8037099" cy="939800"/>
          </a:xfrm>
          <a:prstGeom prst="rect">
            <a:avLst/>
          </a:prstGeom>
        </p:spPr>
        <p:txBody>
          <a:bodyPr anchor="ctr"/>
          <a:lstStyle>
            <a:lvl1pPr marL="0" indent="0">
              <a:buNone/>
              <a:defRPr sz="4000" b="1">
                <a:solidFill>
                  <a:schemeClr val="bg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GB" dirty="0"/>
              <a:t>Add presentation title</a:t>
            </a:r>
            <a:endParaRPr lang="en-US" dirty="0"/>
          </a:p>
        </p:txBody>
      </p:sp>
      <p:sp>
        <p:nvSpPr>
          <p:cNvPr id="16" name="Text Placeholder 15">
            <a:extLst>
              <a:ext uri="{FF2B5EF4-FFF2-40B4-BE49-F238E27FC236}">
                <a16:creationId xmlns:a16="http://schemas.microsoft.com/office/drawing/2014/main" id="{506377E6-D543-76AA-D957-D407DB947011}"/>
              </a:ext>
            </a:extLst>
          </p:cNvPr>
          <p:cNvSpPr>
            <a:spLocks noGrp="1"/>
          </p:cNvSpPr>
          <p:nvPr>
            <p:ph type="body" sz="quarter" idx="11" hasCustomPrompt="1"/>
          </p:nvPr>
        </p:nvSpPr>
        <p:spPr>
          <a:xfrm>
            <a:off x="360944" y="4283408"/>
            <a:ext cx="5735056" cy="733762"/>
          </a:xfrm>
          <a:prstGeom prst="rect">
            <a:avLst/>
          </a:prstGeom>
        </p:spPr>
        <p:txBody>
          <a:bodyPr/>
          <a:lstStyle>
            <a:lvl1pPr marL="0" indent="0">
              <a:buNone/>
              <a:defRPr sz="2400" b="0">
                <a:solidFill>
                  <a:schemeClr val="bg1"/>
                </a:solidFill>
              </a:defRPr>
            </a:lvl1pPr>
            <a:lvl2pPr marL="457200" indent="0">
              <a:buNone/>
              <a:defRPr sz="2000" b="0"/>
            </a:lvl2pPr>
            <a:lvl3pPr marL="914400" indent="0">
              <a:buNone/>
              <a:defRPr sz="2000" b="0"/>
            </a:lvl3pPr>
            <a:lvl4pPr marL="1371600" indent="0">
              <a:buNone/>
              <a:defRPr sz="2000" b="0"/>
            </a:lvl4pPr>
            <a:lvl5pPr marL="1828800" indent="0">
              <a:buNone/>
              <a:defRPr sz="2000" b="0"/>
            </a:lvl5pPr>
          </a:lstStyle>
          <a:p>
            <a:pPr lvl="0"/>
            <a:r>
              <a:rPr lang="en-GB" dirty="0"/>
              <a:t>Add author name</a:t>
            </a:r>
            <a:endParaRPr lang="en-US" dirty="0"/>
          </a:p>
        </p:txBody>
      </p:sp>
      <p:pic>
        <p:nvPicPr>
          <p:cNvPr id="5" name="Picture 4">
            <a:extLst>
              <a:ext uri="{FF2B5EF4-FFF2-40B4-BE49-F238E27FC236}">
                <a16:creationId xmlns:a16="http://schemas.microsoft.com/office/drawing/2014/main" id="{002F827D-FAAE-B6B7-4E12-6D2E3C2ABE1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1735" y="5990495"/>
            <a:ext cx="2297400" cy="537162"/>
          </a:xfrm>
          <a:prstGeom prst="rect">
            <a:avLst/>
          </a:prstGeom>
        </p:spPr>
      </p:pic>
    </p:spTree>
    <p:extLst>
      <p:ext uri="{BB962C8B-B14F-4D97-AF65-F5344CB8AC3E}">
        <p14:creationId xmlns:p14="http://schemas.microsoft.com/office/powerpoint/2010/main" val="271529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C1DE2C-881C-DA2A-CBA8-C20963229AEB}"/>
              </a:ext>
            </a:extLst>
          </p:cNvPr>
          <p:cNvSpPr>
            <a:spLocks noGrp="1"/>
          </p:cNvSpPr>
          <p:nvPr>
            <p:ph type="pic" sz="quarter" idx="10"/>
          </p:nvPr>
        </p:nvSpPr>
        <p:spPr>
          <a:xfrm>
            <a:off x="0" y="0"/>
            <a:ext cx="6837678" cy="6858000"/>
          </a:xfrm>
          <a:prstGeom prst="rect">
            <a:avLst/>
          </a:prstGeom>
        </p:spPr>
        <p:txBody>
          <a:bodyPr/>
          <a:lstStyle>
            <a:lvl1pPr marL="0" indent="0">
              <a:buNone/>
              <a:defRPr>
                <a:solidFill>
                  <a:schemeClr val="bg1"/>
                </a:solidFill>
              </a:defRPr>
            </a:lvl1pPr>
          </a:lstStyle>
          <a:p>
            <a:endParaRPr lang="en-US" dirty="0"/>
          </a:p>
        </p:txBody>
      </p:sp>
      <p:sp>
        <p:nvSpPr>
          <p:cNvPr id="10" name="Text Placeholder 9">
            <a:extLst>
              <a:ext uri="{FF2B5EF4-FFF2-40B4-BE49-F238E27FC236}">
                <a16:creationId xmlns:a16="http://schemas.microsoft.com/office/drawing/2014/main" id="{7E6D1AFE-6F2D-2C73-D4D9-8884A5FCA8AB}"/>
              </a:ext>
            </a:extLst>
          </p:cNvPr>
          <p:cNvSpPr>
            <a:spLocks noGrp="1"/>
          </p:cNvSpPr>
          <p:nvPr>
            <p:ph type="body" sz="quarter" idx="11" hasCustomPrompt="1"/>
          </p:nvPr>
        </p:nvSpPr>
        <p:spPr>
          <a:xfrm>
            <a:off x="1033071" y="2768600"/>
            <a:ext cx="3280110" cy="2337529"/>
          </a:xfrm>
          <a:prstGeom prst="rect">
            <a:avLst/>
          </a:prstGeom>
        </p:spPr>
        <p:txBody>
          <a:bodyPr anchor="ctr"/>
          <a:lstStyle>
            <a:lvl1pPr marL="0" indent="0">
              <a:lnSpc>
                <a:spcPts val="4800"/>
              </a:lnSpc>
              <a:spcBef>
                <a:spcPts val="0"/>
              </a:spcBef>
              <a:buNone/>
              <a:defRPr sz="4800" cap="all" spc="-300" baseline="0">
                <a:solidFill>
                  <a:schemeClr val="bg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GB" dirty="0"/>
              <a:t>ADD Heading  here</a:t>
            </a:r>
            <a:endParaRPr lang="en-US" dirty="0"/>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12" name="Straight Connector 11">
            <a:extLst>
              <a:ext uri="{FF2B5EF4-FFF2-40B4-BE49-F238E27FC236}">
                <a16:creationId xmlns:a16="http://schemas.microsoft.com/office/drawing/2014/main" id="{9642CF3A-DF65-D5BA-24E4-71AD52371783}"/>
              </a:ext>
            </a:extLst>
          </p:cNvPr>
          <p:cNvCxnSpPr>
            <a:cxnSpLocks/>
          </p:cNvCxnSpPr>
          <p:nvPr userDrawn="1"/>
        </p:nvCxnSpPr>
        <p:spPr>
          <a:xfrm>
            <a:off x="6837679" y="1027814"/>
            <a:ext cx="5354321"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7870749" y="1676400"/>
            <a:ext cx="3402000" cy="3852863"/>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7870748" y="5621338"/>
            <a:ext cx="3402001"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5" name="Straight Connector 4">
            <a:extLst>
              <a:ext uri="{FF2B5EF4-FFF2-40B4-BE49-F238E27FC236}">
                <a16:creationId xmlns:a16="http://schemas.microsoft.com/office/drawing/2014/main" id="{8FBF7A26-0509-8D3A-1CA7-B2CE26413D7C}"/>
              </a:ext>
            </a:extLst>
          </p:cNvPr>
          <p:cNvCxnSpPr>
            <a:cxnSpLocks/>
          </p:cNvCxnSpPr>
          <p:nvPr userDrawn="1"/>
        </p:nvCxnSpPr>
        <p:spPr>
          <a:xfrm>
            <a:off x="0" y="1027814"/>
            <a:ext cx="683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10B0FA0D-1F14-6624-76BF-5AA001CEA7CF}"/>
              </a:ext>
            </a:extLst>
          </p:cNvPr>
          <p:cNvSpPr>
            <a:spLocks noGrp="1"/>
          </p:cNvSpPr>
          <p:nvPr>
            <p:ph type="dt" sz="half" idx="14"/>
          </p:nvPr>
        </p:nvSpPr>
        <p:spPr>
          <a:xfrm>
            <a:off x="502918" y="6506820"/>
            <a:ext cx="2650215" cy="365125"/>
          </a:xfrm>
          <a:prstGeom prst="rect">
            <a:avLst/>
          </a:prstGeom>
        </p:spPr>
        <p:txBody>
          <a:bodyPr/>
          <a:lstStyle>
            <a:lvl1pPr>
              <a:defRPr sz="1200">
                <a:solidFill>
                  <a:schemeClr val="bg1">
                    <a:lumMod val="85000"/>
                  </a:schemeClr>
                </a:solidFill>
              </a:defRPr>
            </a:lvl1pPr>
          </a:lstStyle>
          <a:p>
            <a:fld id="{4524B2C3-4AA3-9A45-B69C-18AAF2DBCB72}" type="datetime4">
              <a:rPr lang="en-GB" smtClean="0"/>
              <a:pPr/>
              <a:t>14 August 2023</a:t>
            </a:fld>
            <a:endParaRPr lang="en-US" dirty="0"/>
          </a:p>
        </p:txBody>
      </p:sp>
      <p:sp>
        <p:nvSpPr>
          <p:cNvPr id="3" name="Slide Number Placeholder 5">
            <a:extLst>
              <a:ext uri="{FF2B5EF4-FFF2-40B4-BE49-F238E27FC236}">
                <a16:creationId xmlns:a16="http://schemas.microsoft.com/office/drawing/2014/main" id="{109C3D25-E6ED-1DB9-E5F3-5D388291E124}"/>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cxnSp>
        <p:nvCxnSpPr>
          <p:cNvPr id="4" name="Straight Connector 3">
            <a:extLst>
              <a:ext uri="{FF2B5EF4-FFF2-40B4-BE49-F238E27FC236}">
                <a16:creationId xmlns:a16="http://schemas.microsoft.com/office/drawing/2014/main" id="{5ADF3C92-DB25-BEF0-A1BC-E05B91873DCD}"/>
              </a:ext>
            </a:extLst>
          </p:cNvPr>
          <p:cNvCxnSpPr>
            <a:cxnSpLocks/>
          </p:cNvCxnSpPr>
          <p:nvPr userDrawn="1"/>
        </p:nvCxnSpPr>
        <p:spPr>
          <a:xfrm>
            <a:off x="6837678" y="6479489"/>
            <a:ext cx="5354322"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2387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2" name="Straight Connector 1">
            <a:extLst>
              <a:ext uri="{FF2B5EF4-FFF2-40B4-BE49-F238E27FC236}">
                <a16:creationId xmlns:a16="http://schemas.microsoft.com/office/drawing/2014/main" id="{49180DF4-2FCD-C011-62B4-724609527084}"/>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3" name="Text Placeholder 16">
            <a:extLst>
              <a:ext uri="{FF2B5EF4-FFF2-40B4-BE49-F238E27FC236}">
                <a16:creationId xmlns:a16="http://schemas.microsoft.com/office/drawing/2014/main" id="{8EFA875A-6778-FD16-1C27-800F05371BF5}"/>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4" name="Straight Connector 3">
            <a:extLst>
              <a:ext uri="{FF2B5EF4-FFF2-40B4-BE49-F238E27FC236}">
                <a16:creationId xmlns:a16="http://schemas.microsoft.com/office/drawing/2014/main" id="{6B87B5D1-4912-9900-D3A7-37E57DE27949}"/>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5" name="Date Placeholder 3">
            <a:extLst>
              <a:ext uri="{FF2B5EF4-FFF2-40B4-BE49-F238E27FC236}">
                <a16:creationId xmlns:a16="http://schemas.microsoft.com/office/drawing/2014/main" id="{CDF2743F-EC60-1D83-114C-C0F32F8E99AA}"/>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85000"/>
                  </a:schemeClr>
                </a:solidFill>
              </a:defRPr>
            </a:lvl1pPr>
          </a:lstStyle>
          <a:p>
            <a:fld id="{F0EA34E9-7C39-F84B-963C-F42B86504301}" type="datetime4">
              <a:rPr lang="en-GB" smtClean="0"/>
              <a:pPr/>
              <a:t>14 August 2023</a:t>
            </a:fld>
            <a:endParaRPr lang="en-US" dirty="0"/>
          </a:p>
        </p:txBody>
      </p:sp>
      <p:sp>
        <p:nvSpPr>
          <p:cNvPr id="7" name="Slide Number Placeholder 5">
            <a:extLst>
              <a:ext uri="{FF2B5EF4-FFF2-40B4-BE49-F238E27FC236}">
                <a16:creationId xmlns:a16="http://schemas.microsoft.com/office/drawing/2014/main" id="{8E8D37C2-C223-10C1-BEDC-DAAC20652CE5}"/>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85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30532713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2674F0B-B3C0-8290-A7E0-A5D5B8A3C2CC}"/>
              </a:ext>
            </a:extLst>
          </p:cNvPr>
          <p:cNvSpPr>
            <a:spLocks noGrp="1"/>
          </p:cNvSpPr>
          <p:nvPr>
            <p:ph type="pic" sz="quarter" idx="16" hasCustomPrompt="1"/>
          </p:nvPr>
        </p:nvSpPr>
        <p:spPr>
          <a:xfrm>
            <a:off x="782638" y="1762125"/>
            <a:ext cx="5287962" cy="3632200"/>
          </a:xfrm>
          <a:prstGeom prst="rect">
            <a:avLst/>
          </a:prstGeom>
        </p:spPr>
        <p:txBody>
          <a:bodyPr/>
          <a:lstStyle>
            <a:lvl1pPr marL="0" indent="0">
              <a:buNone/>
              <a:defRPr sz="1600"/>
            </a:lvl1pPr>
          </a:lstStyle>
          <a:p>
            <a:r>
              <a:rPr lang="en-US" dirty="0"/>
              <a:t>Add image here</a:t>
            </a:r>
          </a:p>
        </p:txBody>
      </p:sp>
      <p:sp>
        <p:nvSpPr>
          <p:cNvPr id="25" name="Picture Placeholder 24">
            <a:extLst>
              <a:ext uri="{FF2B5EF4-FFF2-40B4-BE49-F238E27FC236}">
                <a16:creationId xmlns:a16="http://schemas.microsoft.com/office/drawing/2014/main" id="{0601362D-473A-174E-EDA4-BAD5D10707E2}"/>
              </a:ext>
            </a:extLst>
          </p:cNvPr>
          <p:cNvSpPr>
            <a:spLocks noGrp="1"/>
          </p:cNvSpPr>
          <p:nvPr>
            <p:ph type="pic" sz="quarter" idx="17" hasCustomPrompt="1"/>
          </p:nvPr>
        </p:nvSpPr>
        <p:spPr>
          <a:xfrm>
            <a:off x="1227987" y="3875409"/>
            <a:ext cx="2328011" cy="2197099"/>
          </a:xfrm>
          <a:prstGeom prst="rect">
            <a:avLst/>
          </a:prstGeom>
          <a:ln w="101600">
            <a:solidFill>
              <a:schemeClr val="bg1"/>
            </a:solidFill>
            <a:miter lim="800000"/>
          </a:ln>
        </p:spPr>
        <p:txBody>
          <a:bodyPr/>
          <a:lstStyle>
            <a:lvl1pPr marL="0" indent="0">
              <a:buNone/>
              <a:defRPr sz="1600"/>
            </a:lvl1pPr>
          </a:lstStyle>
          <a:p>
            <a:r>
              <a:rPr lang="en-US" dirty="0"/>
              <a:t>Add image here</a:t>
            </a:r>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639820"/>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531429"/>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2" name="Straight Connector 1">
            <a:extLst>
              <a:ext uri="{FF2B5EF4-FFF2-40B4-BE49-F238E27FC236}">
                <a16:creationId xmlns:a16="http://schemas.microsoft.com/office/drawing/2014/main" id="{BB263EB7-5DB5-BDE7-F442-90B78DB817D8}"/>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F915C5B4-D3B1-2F52-114B-4230C404C4C6}"/>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2E68B839-C94D-AE4E-9F97-DB677FFC1FD6}" type="datetime4">
              <a:rPr lang="en-GB" smtClean="0"/>
              <a:t>14 August 2023</a:t>
            </a:fld>
            <a:endParaRPr lang="en-US" dirty="0"/>
          </a:p>
        </p:txBody>
      </p:sp>
      <p:sp>
        <p:nvSpPr>
          <p:cNvPr id="7" name="Slide Number Placeholder 5">
            <a:extLst>
              <a:ext uri="{FF2B5EF4-FFF2-40B4-BE49-F238E27FC236}">
                <a16:creationId xmlns:a16="http://schemas.microsoft.com/office/drawing/2014/main" id="{7748D852-E692-0D10-C6ED-D1498395DC6D}"/>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34334459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2674F0B-B3C0-8290-A7E0-A5D5B8A3C2CC}"/>
              </a:ext>
            </a:extLst>
          </p:cNvPr>
          <p:cNvSpPr>
            <a:spLocks noGrp="1"/>
          </p:cNvSpPr>
          <p:nvPr>
            <p:ph type="pic" sz="quarter" idx="16" hasCustomPrompt="1"/>
          </p:nvPr>
        </p:nvSpPr>
        <p:spPr>
          <a:xfrm>
            <a:off x="782638" y="1762124"/>
            <a:ext cx="5287962" cy="4350793"/>
          </a:xfrm>
          <a:prstGeom prst="rect">
            <a:avLst/>
          </a:prstGeom>
        </p:spPr>
        <p:txBody>
          <a:bodyPr/>
          <a:lstStyle>
            <a:lvl1pPr marL="0" indent="0">
              <a:buNone/>
              <a:defRPr sz="1600"/>
            </a:lvl1pPr>
          </a:lstStyle>
          <a:p>
            <a:r>
              <a:rPr lang="en-US" dirty="0"/>
              <a:t>Add image here</a:t>
            </a:r>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73189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577466"/>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2" name="Straight Connector 1">
            <a:extLst>
              <a:ext uri="{FF2B5EF4-FFF2-40B4-BE49-F238E27FC236}">
                <a16:creationId xmlns:a16="http://schemas.microsoft.com/office/drawing/2014/main" id="{76BAAFA0-5932-FA80-F234-FC641DD3B4E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1064E071-6648-AF34-8569-9DFF9DB9E9C2}"/>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8E8E6FFB-FA76-0747-842C-5F5FC0E9F581}" type="datetime4">
              <a:rPr lang="en-GB" smtClean="0"/>
              <a:t>14 August 2023</a:t>
            </a:fld>
            <a:endParaRPr lang="en-US" dirty="0"/>
          </a:p>
        </p:txBody>
      </p:sp>
      <p:sp>
        <p:nvSpPr>
          <p:cNvPr id="5" name="Slide Number Placeholder 5">
            <a:extLst>
              <a:ext uri="{FF2B5EF4-FFF2-40B4-BE49-F238E27FC236}">
                <a16:creationId xmlns:a16="http://schemas.microsoft.com/office/drawing/2014/main" id="{C5AA2CE3-9CB5-1C96-0E9D-8ED024AD89AB}"/>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1659782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546697"/>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424710"/>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sp>
        <p:nvSpPr>
          <p:cNvPr id="2" name="Text Placeholder 13">
            <a:extLst>
              <a:ext uri="{FF2B5EF4-FFF2-40B4-BE49-F238E27FC236}">
                <a16:creationId xmlns:a16="http://schemas.microsoft.com/office/drawing/2014/main" id="{E5B9CF0C-AF33-8413-5BFE-7E5DF6E6F566}"/>
              </a:ext>
            </a:extLst>
          </p:cNvPr>
          <p:cNvSpPr>
            <a:spLocks noGrp="1"/>
          </p:cNvSpPr>
          <p:nvPr>
            <p:ph type="body" sz="quarter" idx="17" hasCustomPrompt="1"/>
          </p:nvPr>
        </p:nvSpPr>
        <p:spPr>
          <a:xfrm>
            <a:off x="770466" y="2754502"/>
            <a:ext cx="5034279" cy="2546697"/>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3" name="Text Placeholder 12">
            <a:extLst>
              <a:ext uri="{FF2B5EF4-FFF2-40B4-BE49-F238E27FC236}">
                <a16:creationId xmlns:a16="http://schemas.microsoft.com/office/drawing/2014/main" id="{4BF6E16D-F524-6EED-F46B-C5BD46E28ADD}"/>
              </a:ext>
            </a:extLst>
          </p:cNvPr>
          <p:cNvSpPr>
            <a:spLocks noGrp="1"/>
          </p:cNvSpPr>
          <p:nvPr>
            <p:ph type="body" sz="quarter" idx="18" hasCustomPrompt="1"/>
          </p:nvPr>
        </p:nvSpPr>
        <p:spPr>
          <a:xfrm>
            <a:off x="7704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5" name="Text Placeholder 15">
            <a:extLst>
              <a:ext uri="{FF2B5EF4-FFF2-40B4-BE49-F238E27FC236}">
                <a16:creationId xmlns:a16="http://schemas.microsoft.com/office/drawing/2014/main" id="{2FACAAD5-8C13-2B4A-4C18-53E18C9AF2C2}"/>
              </a:ext>
            </a:extLst>
          </p:cNvPr>
          <p:cNvSpPr>
            <a:spLocks noGrp="1"/>
          </p:cNvSpPr>
          <p:nvPr>
            <p:ph type="body" sz="quarter" idx="19" hasCustomPrompt="1"/>
          </p:nvPr>
        </p:nvSpPr>
        <p:spPr>
          <a:xfrm>
            <a:off x="770466" y="5424710"/>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6" name="Straight Connector 5">
            <a:extLst>
              <a:ext uri="{FF2B5EF4-FFF2-40B4-BE49-F238E27FC236}">
                <a16:creationId xmlns:a16="http://schemas.microsoft.com/office/drawing/2014/main" id="{7E0FAA84-4EF5-7A8A-C1C9-0F889714D41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CA00C49F-4318-E00F-1B21-81AAF559A239}"/>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307BC0BC-2B1F-2C43-8F02-7777CB8B41B0}" type="datetime4">
              <a:rPr lang="en-GB" smtClean="0"/>
              <a:t>14 August 2023</a:t>
            </a:fld>
            <a:endParaRPr lang="en-US" dirty="0"/>
          </a:p>
        </p:txBody>
      </p:sp>
      <p:sp>
        <p:nvSpPr>
          <p:cNvPr id="8" name="Slide Number Placeholder 5">
            <a:extLst>
              <a:ext uri="{FF2B5EF4-FFF2-40B4-BE49-F238E27FC236}">
                <a16:creationId xmlns:a16="http://schemas.microsoft.com/office/drawing/2014/main" id="{3F9EB785-6F19-3F29-43C4-C920F2705488}"/>
              </a:ext>
            </a:extLst>
          </p:cNvPr>
          <p:cNvSpPr>
            <a:spLocks noGrp="1"/>
          </p:cNvSpPr>
          <p:nvPr>
            <p:ph type="sldNum" sz="quarter" idx="20"/>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9379093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sp>
        <p:nvSpPr>
          <p:cNvPr id="2" name="Text Placeholder 13">
            <a:extLst>
              <a:ext uri="{FF2B5EF4-FFF2-40B4-BE49-F238E27FC236}">
                <a16:creationId xmlns:a16="http://schemas.microsoft.com/office/drawing/2014/main" id="{E5B9CF0C-AF33-8413-5BFE-7E5DF6E6F566}"/>
              </a:ext>
            </a:extLst>
          </p:cNvPr>
          <p:cNvSpPr>
            <a:spLocks noGrp="1"/>
          </p:cNvSpPr>
          <p:nvPr>
            <p:ph type="body" sz="quarter" idx="17" hasCustomPrompt="1"/>
          </p:nvPr>
        </p:nvSpPr>
        <p:spPr>
          <a:xfrm>
            <a:off x="770466"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3" name="Text Placeholder 12">
            <a:extLst>
              <a:ext uri="{FF2B5EF4-FFF2-40B4-BE49-F238E27FC236}">
                <a16:creationId xmlns:a16="http://schemas.microsoft.com/office/drawing/2014/main" id="{4BF6E16D-F524-6EED-F46B-C5BD46E28ADD}"/>
              </a:ext>
            </a:extLst>
          </p:cNvPr>
          <p:cNvSpPr>
            <a:spLocks noGrp="1"/>
          </p:cNvSpPr>
          <p:nvPr>
            <p:ph type="body" sz="quarter" idx="18" hasCustomPrompt="1"/>
          </p:nvPr>
        </p:nvSpPr>
        <p:spPr>
          <a:xfrm>
            <a:off x="7704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5" name="Text Placeholder 15">
            <a:extLst>
              <a:ext uri="{FF2B5EF4-FFF2-40B4-BE49-F238E27FC236}">
                <a16:creationId xmlns:a16="http://schemas.microsoft.com/office/drawing/2014/main" id="{2FACAAD5-8C13-2B4A-4C18-53E18C9AF2C2}"/>
              </a:ext>
            </a:extLst>
          </p:cNvPr>
          <p:cNvSpPr>
            <a:spLocks noGrp="1"/>
          </p:cNvSpPr>
          <p:nvPr>
            <p:ph type="body" sz="quarter" idx="19" hasCustomPrompt="1"/>
          </p:nvPr>
        </p:nvSpPr>
        <p:spPr>
          <a:xfrm>
            <a:off x="770466"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sp>
        <p:nvSpPr>
          <p:cNvPr id="6" name="Text Placeholder 13">
            <a:extLst>
              <a:ext uri="{FF2B5EF4-FFF2-40B4-BE49-F238E27FC236}">
                <a16:creationId xmlns:a16="http://schemas.microsoft.com/office/drawing/2014/main" id="{C80D9451-45CD-9EA6-FD1A-A66E77AD9DF4}"/>
              </a:ext>
            </a:extLst>
          </p:cNvPr>
          <p:cNvSpPr>
            <a:spLocks noGrp="1"/>
          </p:cNvSpPr>
          <p:nvPr>
            <p:ph type="body" sz="quarter" idx="20" hasCustomPrompt="1"/>
          </p:nvPr>
        </p:nvSpPr>
        <p:spPr>
          <a:xfrm>
            <a:off x="4351866"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7" name="Text Placeholder 12">
            <a:extLst>
              <a:ext uri="{FF2B5EF4-FFF2-40B4-BE49-F238E27FC236}">
                <a16:creationId xmlns:a16="http://schemas.microsoft.com/office/drawing/2014/main" id="{9EAD2D15-10FE-6588-3D55-B1D631663358}"/>
              </a:ext>
            </a:extLst>
          </p:cNvPr>
          <p:cNvSpPr>
            <a:spLocks noGrp="1"/>
          </p:cNvSpPr>
          <p:nvPr>
            <p:ph type="body" sz="quarter" idx="21" hasCustomPrompt="1"/>
          </p:nvPr>
        </p:nvSpPr>
        <p:spPr>
          <a:xfrm>
            <a:off x="43518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8" name="Text Placeholder 15">
            <a:extLst>
              <a:ext uri="{FF2B5EF4-FFF2-40B4-BE49-F238E27FC236}">
                <a16:creationId xmlns:a16="http://schemas.microsoft.com/office/drawing/2014/main" id="{990F4792-823D-2114-AE4C-16306D0DC2A7}"/>
              </a:ext>
            </a:extLst>
          </p:cNvPr>
          <p:cNvSpPr>
            <a:spLocks noGrp="1"/>
          </p:cNvSpPr>
          <p:nvPr>
            <p:ph type="body" sz="quarter" idx="22" hasCustomPrompt="1"/>
          </p:nvPr>
        </p:nvSpPr>
        <p:spPr>
          <a:xfrm>
            <a:off x="4351866"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sp>
        <p:nvSpPr>
          <p:cNvPr id="9" name="Text Placeholder 13">
            <a:extLst>
              <a:ext uri="{FF2B5EF4-FFF2-40B4-BE49-F238E27FC236}">
                <a16:creationId xmlns:a16="http://schemas.microsoft.com/office/drawing/2014/main" id="{0A1B53FB-1BC7-EB5F-C3AA-E9E703B5C163}"/>
              </a:ext>
            </a:extLst>
          </p:cNvPr>
          <p:cNvSpPr>
            <a:spLocks noGrp="1"/>
          </p:cNvSpPr>
          <p:nvPr>
            <p:ph type="body" sz="quarter" idx="23" hasCustomPrompt="1"/>
          </p:nvPr>
        </p:nvSpPr>
        <p:spPr>
          <a:xfrm>
            <a:off x="7933265"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0" name="Text Placeholder 12">
            <a:extLst>
              <a:ext uri="{FF2B5EF4-FFF2-40B4-BE49-F238E27FC236}">
                <a16:creationId xmlns:a16="http://schemas.microsoft.com/office/drawing/2014/main" id="{44751119-766C-2675-95BF-81DB2DE35A57}"/>
              </a:ext>
            </a:extLst>
          </p:cNvPr>
          <p:cNvSpPr>
            <a:spLocks noGrp="1"/>
          </p:cNvSpPr>
          <p:nvPr>
            <p:ph type="body" sz="quarter" idx="24" hasCustomPrompt="1"/>
          </p:nvPr>
        </p:nvSpPr>
        <p:spPr>
          <a:xfrm>
            <a:off x="7933265"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2" name="Text Placeholder 15">
            <a:extLst>
              <a:ext uri="{FF2B5EF4-FFF2-40B4-BE49-F238E27FC236}">
                <a16:creationId xmlns:a16="http://schemas.microsoft.com/office/drawing/2014/main" id="{F20C245C-E2BD-6FFC-FFB2-8799E1B2EC73}"/>
              </a:ext>
            </a:extLst>
          </p:cNvPr>
          <p:cNvSpPr>
            <a:spLocks noGrp="1"/>
          </p:cNvSpPr>
          <p:nvPr>
            <p:ph type="body" sz="quarter" idx="25" hasCustomPrompt="1"/>
          </p:nvPr>
        </p:nvSpPr>
        <p:spPr>
          <a:xfrm>
            <a:off x="7933265"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13" name="Straight Connector 12">
            <a:extLst>
              <a:ext uri="{FF2B5EF4-FFF2-40B4-BE49-F238E27FC236}">
                <a16:creationId xmlns:a16="http://schemas.microsoft.com/office/drawing/2014/main" id="{4ADB7233-FD31-0F9B-8519-5A20C69E0E6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4" name="Date Placeholder 3">
            <a:extLst>
              <a:ext uri="{FF2B5EF4-FFF2-40B4-BE49-F238E27FC236}">
                <a16:creationId xmlns:a16="http://schemas.microsoft.com/office/drawing/2014/main" id="{22108410-A0E7-F629-B3EA-C553C81AE371}"/>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DB8DA3D3-6CC1-6A40-AD25-FA09F2CBBF98}" type="datetime4">
              <a:rPr lang="en-GB" smtClean="0"/>
              <a:t>14 August 2023</a:t>
            </a:fld>
            <a:endParaRPr lang="en-US" dirty="0"/>
          </a:p>
        </p:txBody>
      </p:sp>
      <p:sp>
        <p:nvSpPr>
          <p:cNvPr id="15" name="Slide Number Placeholder 5">
            <a:extLst>
              <a:ext uri="{FF2B5EF4-FFF2-40B4-BE49-F238E27FC236}">
                <a16:creationId xmlns:a16="http://schemas.microsoft.com/office/drawing/2014/main" id="{191405FC-A377-2C00-B267-A625CC61A498}"/>
              </a:ext>
            </a:extLst>
          </p:cNvPr>
          <p:cNvSpPr>
            <a:spLocks noGrp="1"/>
          </p:cNvSpPr>
          <p:nvPr>
            <p:ph type="sldNum" sz="quarter" idx="26"/>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42345288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E47B68B-55B6-E3F5-64CC-59E8B018A26E}"/>
              </a:ext>
            </a:extLst>
          </p:cNvPr>
          <p:cNvSpPr txBox="1"/>
          <p:nvPr userDrawn="1"/>
        </p:nvSpPr>
        <p:spPr>
          <a:xfrm>
            <a:off x="-3159432" y="619842"/>
            <a:ext cx="2854632" cy="1384995"/>
          </a:xfrm>
          <a:prstGeom prst="rect">
            <a:avLst/>
          </a:prstGeom>
          <a:noFill/>
        </p:spPr>
        <p:txBody>
          <a:bodyPr wrap="square" rtlCol="0">
            <a:spAutoFit/>
          </a:bodyPr>
          <a:lstStyle/>
          <a:p>
            <a:r>
              <a:rPr lang="en-US" sz="1400" b="1" dirty="0"/>
              <a:t>Fonts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Headings – Arial Black 28pt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Impact text – Arial Black 18pt</a:t>
            </a:r>
          </a:p>
          <a:p>
            <a:r>
              <a:rPr lang="en-US" sz="1400" dirty="0"/>
              <a:t>Quotes – Arial Bold 11pt Caps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Quoter name – Arial Italic 11pt </a:t>
            </a:r>
          </a:p>
          <a:p>
            <a:r>
              <a:rPr lang="en-US" sz="1400" dirty="0"/>
              <a:t>Content copy – Arial Reg 15pt</a:t>
            </a:r>
          </a:p>
        </p:txBody>
      </p:sp>
      <p:sp>
        <p:nvSpPr>
          <p:cNvPr id="9" name="TextBox 8">
            <a:extLst>
              <a:ext uri="{FF2B5EF4-FFF2-40B4-BE49-F238E27FC236}">
                <a16:creationId xmlns:a16="http://schemas.microsoft.com/office/drawing/2014/main" id="{95A51564-53E4-51D6-87CB-BC4B4740A687}"/>
              </a:ext>
            </a:extLst>
          </p:cNvPr>
          <p:cNvSpPr txBox="1"/>
          <p:nvPr userDrawn="1"/>
        </p:nvSpPr>
        <p:spPr>
          <a:xfrm>
            <a:off x="-3159432" y="2359742"/>
            <a:ext cx="2854632" cy="1384995"/>
          </a:xfrm>
          <a:prstGeom prst="rect">
            <a:avLst/>
          </a:prstGeom>
          <a:noFill/>
        </p:spPr>
        <p:txBody>
          <a:bodyPr wrap="square" rtlCol="0">
            <a:spAutoFit/>
          </a:bodyPr>
          <a:lstStyle/>
          <a:p>
            <a:r>
              <a:rPr lang="en-US" sz="1400" b="1" dirty="0"/>
              <a:t>Font </a:t>
            </a:r>
            <a:r>
              <a:rPr lang="en-US" sz="1400" b="1" dirty="0" err="1"/>
              <a:t>Colours</a:t>
            </a:r>
            <a:endParaRPr lang="en-US"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Headings – #1E224A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Impact text – #008C9F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Quotes – #1E224A or White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Quoter name – #1E224A or White</a:t>
            </a:r>
          </a:p>
          <a:p>
            <a:r>
              <a:rPr lang="en-US" sz="1400" dirty="0"/>
              <a:t>Content copy – #262626</a:t>
            </a:r>
          </a:p>
        </p:txBody>
      </p:sp>
      <p:sp>
        <p:nvSpPr>
          <p:cNvPr id="10" name="TextBox 9">
            <a:extLst>
              <a:ext uri="{FF2B5EF4-FFF2-40B4-BE49-F238E27FC236}">
                <a16:creationId xmlns:a16="http://schemas.microsoft.com/office/drawing/2014/main" id="{3CC253A9-EBE8-EC14-F4A6-E09B00DB2DB1}"/>
              </a:ext>
            </a:extLst>
          </p:cNvPr>
          <p:cNvSpPr txBox="1"/>
          <p:nvPr userDrawn="1"/>
        </p:nvSpPr>
        <p:spPr>
          <a:xfrm>
            <a:off x="-3159432" y="4137742"/>
            <a:ext cx="2854632" cy="954107"/>
          </a:xfrm>
          <a:prstGeom prst="rect">
            <a:avLst/>
          </a:prstGeom>
          <a:noFill/>
        </p:spPr>
        <p:txBody>
          <a:bodyPr wrap="square" rtlCol="0">
            <a:spAutoFit/>
          </a:bodyPr>
          <a:lstStyle/>
          <a:p>
            <a:r>
              <a:rPr lang="en-US" sz="1400" b="1" dirty="0"/>
              <a:t>Core </a:t>
            </a:r>
            <a:r>
              <a:rPr lang="en-US" sz="1400" b="1" dirty="0" err="1"/>
              <a:t>Colours</a:t>
            </a:r>
            <a:endParaRPr lang="en-US"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Dark blue - #1E224A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Teal green - #008C9F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Dark grey - #262626</a:t>
            </a:r>
          </a:p>
        </p:txBody>
      </p:sp>
      <p:sp>
        <p:nvSpPr>
          <p:cNvPr id="2" name="Rectangle 1">
            <a:extLst>
              <a:ext uri="{FF2B5EF4-FFF2-40B4-BE49-F238E27FC236}">
                <a16:creationId xmlns:a16="http://schemas.microsoft.com/office/drawing/2014/main" id="{B73504DC-BE23-DCD5-A8E7-9A36F12F6E3A}"/>
              </a:ext>
            </a:extLst>
          </p:cNvPr>
          <p:cNvSpPr/>
          <p:nvPr userDrawn="1"/>
        </p:nvSpPr>
        <p:spPr>
          <a:xfrm>
            <a:off x="-3087329" y="5211097"/>
            <a:ext cx="550606" cy="550606"/>
          </a:xfrm>
          <a:prstGeom prst="rect">
            <a:avLst/>
          </a:prstGeom>
          <a:solidFill>
            <a:srgbClr val="1E2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24A"/>
              </a:solidFill>
            </a:endParaRPr>
          </a:p>
        </p:txBody>
      </p:sp>
      <p:sp>
        <p:nvSpPr>
          <p:cNvPr id="3" name="Rectangle 2">
            <a:extLst>
              <a:ext uri="{FF2B5EF4-FFF2-40B4-BE49-F238E27FC236}">
                <a16:creationId xmlns:a16="http://schemas.microsoft.com/office/drawing/2014/main" id="{2D004462-ED00-619B-4BB5-A869A38101D1}"/>
              </a:ext>
            </a:extLst>
          </p:cNvPr>
          <p:cNvSpPr/>
          <p:nvPr userDrawn="1"/>
        </p:nvSpPr>
        <p:spPr>
          <a:xfrm>
            <a:off x="-2458065" y="5211097"/>
            <a:ext cx="550606" cy="550606"/>
          </a:xfrm>
          <a:prstGeom prst="rect">
            <a:avLst/>
          </a:prstGeom>
          <a:solidFill>
            <a:srgbClr val="008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C7A922-0DD6-1D83-C72A-904A786EBCD5}"/>
              </a:ext>
            </a:extLst>
          </p:cNvPr>
          <p:cNvSpPr/>
          <p:nvPr userDrawn="1"/>
        </p:nvSpPr>
        <p:spPr>
          <a:xfrm>
            <a:off x="-1828800" y="5211097"/>
            <a:ext cx="550606" cy="5506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81177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2" r:id="rId3"/>
    <p:sldLayoutId id="2147483657" r:id="rId4"/>
    <p:sldLayoutId id="2147483658" r:id="rId5"/>
    <p:sldLayoutId id="2147483659" r:id="rId6"/>
    <p:sldLayoutId id="2147483660"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D7900-11F2-0DBC-827B-1ECC80B6A089}"/>
              </a:ext>
            </a:extLst>
          </p:cNvPr>
          <p:cNvSpPr>
            <a:spLocks noGrp="1"/>
          </p:cNvSpPr>
          <p:nvPr>
            <p:ph type="body" sz="quarter" idx="10"/>
          </p:nvPr>
        </p:nvSpPr>
        <p:spPr/>
        <p:txBody>
          <a:bodyPr/>
          <a:lstStyle/>
          <a:p>
            <a:r>
              <a:rPr lang="en-US" dirty="0"/>
              <a:t>Summary</a:t>
            </a:r>
          </a:p>
        </p:txBody>
      </p:sp>
      <p:sp>
        <p:nvSpPr>
          <p:cNvPr id="5" name="Text Placeholder 4">
            <a:extLst>
              <a:ext uri="{FF2B5EF4-FFF2-40B4-BE49-F238E27FC236}">
                <a16:creationId xmlns:a16="http://schemas.microsoft.com/office/drawing/2014/main" id="{507D3612-E369-9536-178E-B7A6CDB88517}"/>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57737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Counting 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10</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CountingPeople</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err="1"/>
              <a:t>sub_modules</a:t>
            </a:r>
            <a:r>
              <a:rPr lang="en-GB" sz="1200" dirty="0"/>
              <a:t>/ previousDNN.py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745812"/>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(.fit)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1AE01C-1A05-22EA-4B1D-04A1E1FA18FF}"/>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89871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Localization 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11</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load_NNweights</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err="1"/>
              <a:t>sub_modules</a:t>
            </a:r>
            <a:r>
              <a:rPr lang="en-GB" sz="1200" dirty="0"/>
              <a:t>/ previousDNN.py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745812"/>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(.fit)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A5420E-4096-0953-C06F-B914D4727E9C}"/>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348050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(4) Test the model</a:t>
            </a:r>
          </a:p>
          <a:p>
            <a:r>
              <a:rPr lang="en-GB" dirty="0"/>
              <a:t>in Proposed (</a:t>
            </a:r>
            <a:r>
              <a:rPr lang="en-GB" dirty="0" err="1"/>
              <a:t>ViT</a:t>
            </a:r>
            <a:r>
              <a:rPr lang="en-GB" dirty="0"/>
              <a:t>) or Proposed (CNN)</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12</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5610631"/>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63473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predict_NN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2"/>
            <a:ext cx="2255520" cy="110363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530715"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503574" y="2728154"/>
            <a:ext cx="2054282" cy="634735"/>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 with trained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503574" y="4082714"/>
            <a:ext cx="2054282" cy="120078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Post-process</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530715" y="3362889"/>
            <a:ext cx="0" cy="719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5283503"/>
            <a:ext cx="0" cy="327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7AC6B34-1588-178A-9342-5BAA007278E0}"/>
              </a:ext>
            </a:extLst>
          </p:cNvPr>
          <p:cNvSpPr txBox="1"/>
          <p:nvPr/>
        </p:nvSpPr>
        <p:spPr>
          <a:xfrm>
            <a:off x="2893988" y="2809519"/>
            <a:ext cx="2564381" cy="276999"/>
          </a:xfrm>
          <a:prstGeom prst="rect">
            <a:avLst/>
          </a:prstGeom>
          <a:noFill/>
        </p:spPr>
        <p:txBody>
          <a:bodyPr wrap="square">
            <a:spAutoFit/>
          </a:bodyPr>
          <a:lstStyle/>
          <a:p>
            <a:r>
              <a:rPr lang="en-GB" sz="1200" dirty="0"/>
              <a:t>trained model, DATA[-18, 0, 18dB]</a:t>
            </a:r>
          </a:p>
        </p:txBody>
      </p:sp>
      <p:cxnSp>
        <p:nvCxnSpPr>
          <p:cNvPr id="23" name="Straight Arrow Connector 22">
            <a:extLst>
              <a:ext uri="{FF2B5EF4-FFF2-40B4-BE49-F238E27FC236}">
                <a16:creationId xmlns:a16="http://schemas.microsoft.com/office/drawing/2014/main" id="{8CAAC1CA-59D7-91A3-6537-01D964660B10}"/>
              </a:ext>
            </a:extLst>
          </p:cNvPr>
          <p:cNvCxnSpPr>
            <a:cxnSpLocks/>
          </p:cNvCxnSpPr>
          <p:nvPr/>
        </p:nvCxnSpPr>
        <p:spPr>
          <a:xfrm flipH="1">
            <a:off x="2557856" y="2810419"/>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B5966FF-08D2-DFD6-EBE0-6D580F36B276}"/>
              </a:ext>
            </a:extLst>
          </p:cNvPr>
          <p:cNvCxnSpPr>
            <a:cxnSpLocks/>
          </p:cNvCxnSpPr>
          <p:nvPr/>
        </p:nvCxnSpPr>
        <p:spPr>
          <a:xfrm flipH="1">
            <a:off x="2557856" y="3155564"/>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203A0A-F49D-AF21-B583-179E6AE4BFE8}"/>
              </a:ext>
            </a:extLst>
          </p:cNvPr>
          <p:cNvSpPr txBox="1"/>
          <p:nvPr/>
        </p:nvSpPr>
        <p:spPr>
          <a:xfrm>
            <a:off x="2565401" y="3155564"/>
            <a:ext cx="2892968" cy="276999"/>
          </a:xfrm>
          <a:prstGeom prst="rect">
            <a:avLst/>
          </a:prstGeom>
          <a:noFill/>
        </p:spPr>
        <p:txBody>
          <a:bodyPr wrap="square">
            <a:spAutoFit/>
          </a:bodyPr>
          <a:lstStyle/>
          <a:p>
            <a:r>
              <a:rPr lang="en-GB" sz="1200" dirty="0"/>
              <a:t>Probability density (tensor with </a:t>
            </a:r>
            <a:r>
              <a:rPr lang="en-GB" sz="1200" dirty="0" err="1"/>
              <a:t>softmax</a:t>
            </a:r>
            <a:r>
              <a:rPr lang="en-GB" sz="1200" dirty="0"/>
              <a:t>)</a:t>
            </a:r>
          </a:p>
        </p:txBody>
      </p: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1926229" cy="276999"/>
          </a:xfrm>
          <a:prstGeom prst="rect">
            <a:avLst/>
          </a:prstGeom>
          <a:noFill/>
        </p:spPr>
        <p:txBody>
          <a:bodyPr wrap="square">
            <a:spAutoFit/>
          </a:bodyPr>
          <a:lstStyle/>
          <a:p>
            <a:r>
              <a:rPr lang="en-GB" sz="1200" dirty="0"/>
              <a:t>sub_modules/post.py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160398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set_param</a:t>
            </a:r>
            <a:endParaRPr lang="en-GB" sz="1200" dirty="0">
              <a:solidFill>
                <a:schemeClr val="tx1"/>
              </a:solidFill>
            </a:endParaRPr>
          </a:p>
        </p:txBody>
      </p:sp>
      <p:sp>
        <p:nvSpPr>
          <p:cNvPr id="40" name="TextBox 39">
            <a:extLst>
              <a:ext uri="{FF2B5EF4-FFF2-40B4-BE49-F238E27FC236}">
                <a16:creationId xmlns:a16="http://schemas.microsoft.com/office/drawing/2014/main" id="{10A2CBEA-7A50-0394-F9E4-957B109AA279}"/>
              </a:ext>
            </a:extLst>
          </p:cNvPr>
          <p:cNvSpPr txBox="1"/>
          <p:nvPr/>
        </p:nvSpPr>
        <p:spPr>
          <a:xfrm>
            <a:off x="2565402" y="4199122"/>
            <a:ext cx="2978802" cy="276999"/>
          </a:xfrm>
          <a:prstGeom prst="rect">
            <a:avLst/>
          </a:prstGeom>
          <a:noFill/>
        </p:spPr>
        <p:txBody>
          <a:bodyPr wrap="square">
            <a:spAutoFit/>
          </a:bodyPr>
          <a:lstStyle/>
          <a:p>
            <a:r>
              <a:rPr lang="en-GB" sz="1200" dirty="0"/>
              <a:t>MAX total counting, total output neurons</a:t>
            </a:r>
          </a:p>
        </p:txBody>
      </p:sp>
      <p:cxnSp>
        <p:nvCxnSpPr>
          <p:cNvPr id="41" name="Straight Arrow Connector 40">
            <a:extLst>
              <a:ext uri="{FF2B5EF4-FFF2-40B4-BE49-F238E27FC236}">
                <a16:creationId xmlns:a16="http://schemas.microsoft.com/office/drawing/2014/main" id="{A24B6149-F377-98F4-6308-B9D67DC393D7}"/>
              </a:ext>
            </a:extLst>
          </p:cNvPr>
          <p:cNvCxnSpPr>
            <a:cxnSpLocks/>
          </p:cNvCxnSpPr>
          <p:nvPr/>
        </p:nvCxnSpPr>
        <p:spPr>
          <a:xfrm flipH="1">
            <a:off x="2557856" y="4211098"/>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88C7096-E4BC-9533-B2FD-54B360978B9F}"/>
              </a:ext>
            </a:extLst>
          </p:cNvPr>
          <p:cNvSpPr/>
          <p:nvPr/>
        </p:nvSpPr>
        <p:spPr>
          <a:xfrm>
            <a:off x="5537919" y="4534341"/>
            <a:ext cx="2054282" cy="620714"/>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a:t>
            </a:r>
          </a:p>
        </p:txBody>
      </p:sp>
      <p:sp>
        <p:nvSpPr>
          <p:cNvPr id="47" name="TextBox 46">
            <a:extLst>
              <a:ext uri="{FF2B5EF4-FFF2-40B4-BE49-F238E27FC236}">
                <a16:creationId xmlns:a16="http://schemas.microsoft.com/office/drawing/2014/main" id="{7428E540-7371-5EC8-9B2E-F3C125BBDAF3}"/>
              </a:ext>
            </a:extLst>
          </p:cNvPr>
          <p:cNvSpPr txBox="1"/>
          <p:nvPr/>
        </p:nvSpPr>
        <p:spPr>
          <a:xfrm>
            <a:off x="2893988" y="4714338"/>
            <a:ext cx="2650215" cy="276999"/>
          </a:xfrm>
          <a:prstGeom prst="rect">
            <a:avLst/>
          </a:prstGeom>
          <a:noFill/>
        </p:spPr>
        <p:txBody>
          <a:bodyPr wrap="square">
            <a:spAutoFit/>
          </a:bodyPr>
          <a:lstStyle/>
          <a:p>
            <a:r>
              <a:rPr lang="en-GB" sz="1200" dirty="0"/>
              <a:t>Probability density, total counting </a:t>
            </a:r>
          </a:p>
        </p:txBody>
      </p:sp>
      <p:cxnSp>
        <p:nvCxnSpPr>
          <p:cNvPr id="48" name="Straight Arrow Connector 47">
            <a:extLst>
              <a:ext uri="{FF2B5EF4-FFF2-40B4-BE49-F238E27FC236}">
                <a16:creationId xmlns:a16="http://schemas.microsoft.com/office/drawing/2014/main" id="{0F79106E-F602-248E-769D-55F56B02139C}"/>
              </a:ext>
            </a:extLst>
          </p:cNvPr>
          <p:cNvCxnSpPr>
            <a:cxnSpLocks/>
          </p:cNvCxnSpPr>
          <p:nvPr/>
        </p:nvCxnSpPr>
        <p:spPr>
          <a:xfrm flipH="1">
            <a:off x="2557856" y="4726314"/>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DECD9F3-A80D-E954-6D11-CEEA58B21145}"/>
              </a:ext>
            </a:extLst>
          </p:cNvPr>
          <p:cNvCxnSpPr>
            <a:cxnSpLocks/>
          </p:cNvCxnSpPr>
          <p:nvPr/>
        </p:nvCxnSpPr>
        <p:spPr>
          <a:xfrm flipH="1">
            <a:off x="2557856" y="4962567"/>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3413824" y="4962567"/>
            <a:ext cx="2174765" cy="276999"/>
          </a:xfrm>
          <a:prstGeom prst="rect">
            <a:avLst/>
          </a:prstGeom>
          <a:noFill/>
        </p:spPr>
        <p:txBody>
          <a:bodyPr wrap="square">
            <a:spAutoFit/>
          </a:bodyPr>
          <a:lstStyle/>
          <a:p>
            <a:r>
              <a:rPr lang="en-GB" sz="1200" dirty="0"/>
              <a:t>Counting/Localization result</a:t>
            </a:r>
          </a:p>
        </p:txBody>
      </p:sp>
      <p:sp>
        <p:nvSpPr>
          <p:cNvPr id="53" name="Rectangle 52">
            <a:extLst>
              <a:ext uri="{FF2B5EF4-FFF2-40B4-BE49-F238E27FC236}">
                <a16:creationId xmlns:a16="http://schemas.microsoft.com/office/drawing/2014/main" id="{2ADC4200-B2FA-F247-5A55-1244E4F662DA}"/>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4156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(4) Test the model</a:t>
            </a:r>
          </a:p>
          <a:p>
            <a:r>
              <a:rPr lang="en-GB" dirty="0"/>
              <a:t>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13</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2693440"/>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4605176"/>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530715" y="2989160"/>
            <a:ext cx="0" cy="172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503574" y="3161771"/>
            <a:ext cx="2054282" cy="634735"/>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 with trained model</a:t>
            </a:r>
          </a:p>
          <a:p>
            <a:pPr algn="ctr"/>
            <a:r>
              <a:rPr lang="en-GB" sz="1200" dirty="0">
                <a:solidFill>
                  <a:schemeClr val="tx1"/>
                </a:solidFill>
              </a:rPr>
              <a:t>(.predict)</a:t>
            </a:r>
          </a:p>
        </p:txBody>
      </p:sp>
      <p:sp>
        <p:nvSpPr>
          <p:cNvPr id="46" name="Rectangle 45">
            <a:extLst>
              <a:ext uri="{FF2B5EF4-FFF2-40B4-BE49-F238E27FC236}">
                <a16:creationId xmlns:a16="http://schemas.microsoft.com/office/drawing/2014/main" id="{6D6D6844-6BC1-6E0C-5D8F-860D424E3BD5}"/>
              </a:ext>
            </a:extLst>
          </p:cNvPr>
          <p:cNvSpPr/>
          <p:nvPr/>
        </p:nvSpPr>
        <p:spPr>
          <a:xfrm>
            <a:off x="503574" y="4033211"/>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Post-process </a:t>
            </a:r>
          </a:p>
          <a:p>
            <a:pPr algn="ctr"/>
            <a:r>
              <a:rPr lang="en-GB" sz="1200" dirty="0">
                <a:solidFill>
                  <a:schemeClr val="tx1"/>
                </a:solidFill>
              </a:rPr>
              <a:t>if localization</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530715" y="3796506"/>
            <a:ext cx="0" cy="236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4388497"/>
            <a:ext cx="0" cy="216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2357153" cy="276999"/>
          </a:xfrm>
          <a:prstGeom prst="rect">
            <a:avLst/>
          </a:prstGeom>
          <a:noFill/>
        </p:spPr>
        <p:txBody>
          <a:bodyPr wrap="square">
            <a:spAutoFit/>
          </a:bodyPr>
          <a:lstStyle/>
          <a:p>
            <a:r>
              <a:rPr lang="en-GB" sz="1200" dirty="0" err="1"/>
              <a:t>sub_modules</a:t>
            </a:r>
            <a:r>
              <a:rPr lang="en-GB" sz="1200" dirty="0"/>
              <a:t>/ previousDNN.py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79320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sector_form</a:t>
            </a:r>
            <a:endParaRPr lang="en-GB" sz="1200" dirty="0">
              <a:solidFill>
                <a:schemeClr val="tx1"/>
              </a:solidFill>
            </a:endParaRPr>
          </a:p>
        </p:txBody>
      </p:sp>
      <p:sp>
        <p:nvSpPr>
          <p:cNvPr id="47" name="TextBox 46">
            <a:extLst>
              <a:ext uri="{FF2B5EF4-FFF2-40B4-BE49-F238E27FC236}">
                <a16:creationId xmlns:a16="http://schemas.microsoft.com/office/drawing/2014/main" id="{7428E540-7371-5EC8-9B2E-F3C125BBDAF3}"/>
              </a:ext>
            </a:extLst>
          </p:cNvPr>
          <p:cNvSpPr txBox="1"/>
          <p:nvPr/>
        </p:nvSpPr>
        <p:spPr>
          <a:xfrm>
            <a:off x="2893988" y="4070738"/>
            <a:ext cx="2650215" cy="276999"/>
          </a:xfrm>
          <a:prstGeom prst="rect">
            <a:avLst/>
          </a:prstGeom>
          <a:noFill/>
        </p:spPr>
        <p:txBody>
          <a:bodyPr wrap="square">
            <a:spAutoFit/>
          </a:bodyPr>
          <a:lstStyle/>
          <a:p>
            <a:r>
              <a:rPr lang="en-GB" sz="1200" dirty="0"/>
              <a:t>Probability density, total counting </a:t>
            </a:r>
          </a:p>
        </p:txBody>
      </p:sp>
      <p:cxnSp>
        <p:nvCxnSpPr>
          <p:cNvPr id="48" name="Straight Arrow Connector 47">
            <a:extLst>
              <a:ext uri="{FF2B5EF4-FFF2-40B4-BE49-F238E27FC236}">
                <a16:creationId xmlns:a16="http://schemas.microsoft.com/office/drawing/2014/main" id="{0F79106E-F602-248E-769D-55F56B02139C}"/>
              </a:ext>
            </a:extLst>
          </p:cNvPr>
          <p:cNvCxnSpPr>
            <a:cxnSpLocks/>
          </p:cNvCxnSpPr>
          <p:nvPr/>
        </p:nvCxnSpPr>
        <p:spPr>
          <a:xfrm flipH="1">
            <a:off x="2557856" y="4082714"/>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DECD9F3-A80D-E954-6D11-CEEA58B21145}"/>
              </a:ext>
            </a:extLst>
          </p:cNvPr>
          <p:cNvCxnSpPr>
            <a:cxnSpLocks/>
          </p:cNvCxnSpPr>
          <p:nvPr/>
        </p:nvCxnSpPr>
        <p:spPr>
          <a:xfrm flipH="1">
            <a:off x="2557856" y="4318967"/>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4054803" y="4318967"/>
            <a:ext cx="1526038" cy="276999"/>
          </a:xfrm>
          <a:prstGeom prst="rect">
            <a:avLst/>
          </a:prstGeom>
          <a:noFill/>
        </p:spPr>
        <p:txBody>
          <a:bodyPr wrap="square">
            <a:spAutoFit/>
          </a:bodyPr>
          <a:lstStyle/>
          <a:p>
            <a:r>
              <a:rPr lang="en-GB" sz="1200" dirty="0"/>
              <a:t>Localization result</a:t>
            </a:r>
          </a:p>
        </p:txBody>
      </p:sp>
      <p:sp>
        <p:nvSpPr>
          <p:cNvPr id="35" name="Rectangle 34">
            <a:extLst>
              <a:ext uri="{FF2B5EF4-FFF2-40B4-BE49-F238E27FC236}">
                <a16:creationId xmlns:a16="http://schemas.microsoft.com/office/drawing/2014/main" id="{572AA0DD-31CB-C52C-94E6-F3864D1C0AFE}"/>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251179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(3)(4) Train and test the model</a:t>
            </a:r>
          </a:p>
          <a:p>
            <a:r>
              <a:rPr lang="en-GB" dirty="0"/>
              <a:t>in Geometry-based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14</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337658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472283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46" name="Rectangle 45">
            <a:extLst>
              <a:ext uri="{FF2B5EF4-FFF2-40B4-BE49-F238E27FC236}">
                <a16:creationId xmlns:a16="http://schemas.microsoft.com/office/drawing/2014/main" id="{6D6D6844-6BC1-6E0C-5D8F-860D424E3BD5}"/>
              </a:ext>
            </a:extLst>
          </p:cNvPr>
          <p:cNvSpPr/>
          <p:nvPr/>
        </p:nvSpPr>
        <p:spPr>
          <a:xfrm>
            <a:off x="503574" y="4033210"/>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3" idx="2"/>
            <a:endCxn id="46" idx="0"/>
          </p:cNvCxnSpPr>
          <p:nvPr/>
        </p:nvCxnSpPr>
        <p:spPr>
          <a:xfrm>
            <a:off x="1530715" y="3672308"/>
            <a:ext cx="0" cy="360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4388496"/>
            <a:ext cx="0" cy="33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2357153" cy="276999"/>
          </a:xfrm>
          <a:prstGeom prst="rect">
            <a:avLst/>
          </a:prstGeom>
          <a:noFill/>
        </p:spPr>
        <p:txBody>
          <a:bodyPr wrap="square">
            <a:spAutoFit/>
          </a:bodyPr>
          <a:lstStyle/>
          <a:p>
            <a:r>
              <a:rPr lang="en-GB" sz="1200" dirty="0" err="1"/>
              <a:t>sub_modules</a:t>
            </a:r>
            <a:r>
              <a:rPr lang="en-GB" sz="1200" dirty="0"/>
              <a:t>/ previousGEO.py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79320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Counting/Localization</a:t>
            </a:r>
          </a:p>
        </p:txBody>
      </p:sp>
      <p:cxnSp>
        <p:nvCxnSpPr>
          <p:cNvPr id="51" name="Straight Arrow Connector 50">
            <a:extLst>
              <a:ext uri="{FF2B5EF4-FFF2-40B4-BE49-F238E27FC236}">
                <a16:creationId xmlns:a16="http://schemas.microsoft.com/office/drawing/2014/main" id="{8DECD9F3-A80D-E954-6D11-CEEA58B21145}"/>
              </a:ext>
            </a:extLst>
          </p:cNvPr>
          <p:cNvCxnSpPr>
            <a:cxnSpLocks/>
            <a:stCxn id="38" idx="1"/>
            <a:endCxn id="46" idx="3"/>
          </p:cNvCxnSpPr>
          <p:nvPr/>
        </p:nvCxnSpPr>
        <p:spPr>
          <a:xfrm flipH="1">
            <a:off x="2557856" y="4207214"/>
            <a:ext cx="2980063" cy="3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3352790" y="4194150"/>
            <a:ext cx="2067712" cy="276999"/>
          </a:xfrm>
          <a:prstGeom prst="rect">
            <a:avLst/>
          </a:prstGeom>
          <a:noFill/>
        </p:spPr>
        <p:txBody>
          <a:bodyPr wrap="square">
            <a:spAutoFit/>
          </a:bodyPr>
          <a:lstStyle/>
          <a:p>
            <a:r>
              <a:rPr lang="en-GB" sz="1200" dirty="0"/>
              <a:t>Counting/localization result</a:t>
            </a:r>
          </a:p>
        </p:txBody>
      </p:sp>
      <p:sp>
        <p:nvSpPr>
          <p:cNvPr id="10" name="Rectangle 9">
            <a:extLst>
              <a:ext uri="{FF2B5EF4-FFF2-40B4-BE49-F238E27FC236}">
                <a16:creationId xmlns:a16="http://schemas.microsoft.com/office/drawing/2014/main" id="{E93B32C7-E42E-BE19-7269-0E92A7D60E85}"/>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
        <p:nvSpPr>
          <p:cNvPr id="13" name="TextBox 12">
            <a:extLst>
              <a:ext uri="{FF2B5EF4-FFF2-40B4-BE49-F238E27FC236}">
                <a16:creationId xmlns:a16="http://schemas.microsoft.com/office/drawing/2014/main" id="{B2AA98F6-D055-1EC2-5397-FDE0165728ED}"/>
              </a:ext>
            </a:extLst>
          </p:cNvPr>
          <p:cNvSpPr txBox="1"/>
          <p:nvPr/>
        </p:nvSpPr>
        <p:spPr>
          <a:xfrm>
            <a:off x="7695765" y="3917151"/>
            <a:ext cx="1301090" cy="276999"/>
          </a:xfrm>
          <a:prstGeom prst="rect">
            <a:avLst/>
          </a:prstGeom>
          <a:noFill/>
        </p:spPr>
        <p:txBody>
          <a:bodyPr wrap="square">
            <a:spAutoFit/>
          </a:bodyPr>
          <a:lstStyle/>
          <a:p>
            <a:r>
              <a:rPr lang="en-GB" sz="1200" dirty="0"/>
              <a:t>Detected MPCs</a:t>
            </a:r>
          </a:p>
        </p:txBody>
      </p:sp>
      <p:cxnSp>
        <p:nvCxnSpPr>
          <p:cNvPr id="14" name="Straight Arrow Connector 13">
            <a:extLst>
              <a:ext uri="{FF2B5EF4-FFF2-40B4-BE49-F238E27FC236}">
                <a16:creationId xmlns:a16="http://schemas.microsoft.com/office/drawing/2014/main" id="{83321AE9-AC1F-9B7B-72A2-6B7CBD2E2A3F}"/>
              </a:ext>
            </a:extLst>
          </p:cNvPr>
          <p:cNvCxnSpPr>
            <a:cxnSpLocks/>
          </p:cNvCxnSpPr>
          <p:nvPr/>
        </p:nvCxnSpPr>
        <p:spPr>
          <a:xfrm>
            <a:off x="7592201" y="4178934"/>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87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Overall flow (MAIN.py)</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2</a:t>
            </a:fld>
            <a:endParaRPr lang="en-US" dirty="0"/>
          </a:p>
        </p:txBody>
      </p:sp>
      <p:sp>
        <p:nvSpPr>
          <p:cNvPr id="9" name="Rectangle 8">
            <a:extLst>
              <a:ext uri="{FF2B5EF4-FFF2-40B4-BE49-F238E27FC236}">
                <a16:creationId xmlns:a16="http://schemas.microsoft.com/office/drawing/2014/main" id="{D6A679D3-FB51-D67F-1AE6-1B2BAFAC4435}"/>
              </a:ext>
            </a:extLst>
          </p:cNvPr>
          <p:cNvSpPr/>
          <p:nvPr/>
        </p:nvSpPr>
        <p:spPr>
          <a:xfrm>
            <a:off x="4811852" y="208570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a:t>
            </a:r>
          </a:p>
        </p:txBody>
      </p:sp>
      <p:sp>
        <p:nvSpPr>
          <p:cNvPr id="11" name="Flowchart: Terminator 10">
            <a:extLst>
              <a:ext uri="{FF2B5EF4-FFF2-40B4-BE49-F238E27FC236}">
                <a16:creationId xmlns:a16="http://schemas.microsoft.com/office/drawing/2014/main" id="{2BFB0FD0-86E5-B66B-AED8-D202BF3CE79A}"/>
              </a:ext>
            </a:extLst>
          </p:cNvPr>
          <p:cNvSpPr/>
          <p:nvPr/>
        </p:nvSpPr>
        <p:spPr>
          <a:xfrm>
            <a:off x="5269695" y="1086586"/>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START</a:t>
            </a:r>
          </a:p>
        </p:txBody>
      </p:sp>
      <p:sp>
        <p:nvSpPr>
          <p:cNvPr id="17" name="Rectangle 16">
            <a:extLst>
              <a:ext uri="{FF2B5EF4-FFF2-40B4-BE49-F238E27FC236}">
                <a16:creationId xmlns:a16="http://schemas.microsoft.com/office/drawing/2014/main" id="{0864DCD7-5D51-8AE3-A3CF-C51E6B16943D}"/>
              </a:ext>
            </a:extLst>
          </p:cNvPr>
          <p:cNvSpPr/>
          <p:nvPr/>
        </p:nvSpPr>
        <p:spPr>
          <a:xfrm>
            <a:off x="4811852" y="313345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(CNN)</a:t>
            </a:r>
          </a:p>
        </p:txBody>
      </p:sp>
      <p:sp>
        <p:nvSpPr>
          <p:cNvPr id="21" name="Rectangle 20">
            <a:extLst>
              <a:ext uri="{FF2B5EF4-FFF2-40B4-BE49-F238E27FC236}">
                <a16:creationId xmlns:a16="http://schemas.microsoft.com/office/drawing/2014/main" id="{1C3A8222-5FD5-6C3A-163F-3AF70E0965B3}"/>
              </a:ext>
            </a:extLst>
          </p:cNvPr>
          <p:cNvSpPr/>
          <p:nvPr/>
        </p:nvSpPr>
        <p:spPr>
          <a:xfrm>
            <a:off x="4811850" y="418121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DNN-based [ref4]</a:t>
            </a:r>
          </a:p>
        </p:txBody>
      </p:sp>
      <p:sp>
        <p:nvSpPr>
          <p:cNvPr id="22" name="Rectangle 21">
            <a:extLst>
              <a:ext uri="{FF2B5EF4-FFF2-40B4-BE49-F238E27FC236}">
                <a16:creationId xmlns:a16="http://schemas.microsoft.com/office/drawing/2014/main" id="{F39195F3-DF48-195F-D9DF-802583BD021F}"/>
              </a:ext>
            </a:extLst>
          </p:cNvPr>
          <p:cNvSpPr/>
          <p:nvPr/>
        </p:nvSpPr>
        <p:spPr>
          <a:xfrm>
            <a:off x="4811852" y="522896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Geometry-based [ref5,6]</a:t>
            </a:r>
          </a:p>
        </p:txBody>
      </p:sp>
      <p:cxnSp>
        <p:nvCxnSpPr>
          <p:cNvPr id="25" name="Straight Arrow Connector 24">
            <a:extLst>
              <a:ext uri="{FF2B5EF4-FFF2-40B4-BE49-F238E27FC236}">
                <a16:creationId xmlns:a16="http://schemas.microsoft.com/office/drawing/2014/main" id="{7DD46FCE-BFC3-9C23-7368-F2FD3EBCA775}"/>
              </a:ext>
            </a:extLst>
          </p:cNvPr>
          <p:cNvCxnSpPr>
            <a:cxnSpLocks/>
            <a:stCxn id="9" idx="2"/>
            <a:endCxn id="109" idx="0"/>
          </p:cNvCxnSpPr>
          <p:nvPr/>
        </p:nvCxnSpPr>
        <p:spPr>
          <a:xfrm flipH="1">
            <a:off x="5838992" y="243006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9B8E49-CA15-6718-937E-23C92E139C93}"/>
              </a:ext>
            </a:extLst>
          </p:cNvPr>
          <p:cNvCxnSpPr>
            <a:cxnSpLocks/>
            <a:stCxn id="17" idx="2"/>
            <a:endCxn id="123" idx="0"/>
          </p:cNvCxnSpPr>
          <p:nvPr/>
        </p:nvCxnSpPr>
        <p:spPr>
          <a:xfrm flipH="1">
            <a:off x="5838992" y="347781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7C37D4-A6EC-7CDC-8C8D-8D837A6D32D1}"/>
              </a:ext>
            </a:extLst>
          </p:cNvPr>
          <p:cNvCxnSpPr>
            <a:cxnSpLocks/>
            <a:stCxn id="21" idx="2"/>
            <a:endCxn id="133" idx="0"/>
          </p:cNvCxnSpPr>
          <p:nvPr/>
        </p:nvCxnSpPr>
        <p:spPr>
          <a:xfrm>
            <a:off x="5838991" y="452557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62E5B2D-9763-1673-1BB7-3A17C517043F}"/>
              </a:ext>
            </a:extLst>
          </p:cNvPr>
          <p:cNvCxnSpPr>
            <a:cxnSpLocks/>
            <a:stCxn id="22" idx="2"/>
            <a:endCxn id="54" idx="0"/>
          </p:cNvCxnSpPr>
          <p:nvPr/>
        </p:nvCxnSpPr>
        <p:spPr>
          <a:xfrm>
            <a:off x="5838993" y="5573326"/>
            <a:ext cx="0" cy="158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Terminator 53">
            <a:extLst>
              <a:ext uri="{FF2B5EF4-FFF2-40B4-BE49-F238E27FC236}">
                <a16:creationId xmlns:a16="http://schemas.microsoft.com/office/drawing/2014/main" id="{CB906E2B-BF5C-05B3-6E50-3A0DB20D1B54}"/>
              </a:ext>
            </a:extLst>
          </p:cNvPr>
          <p:cNvSpPr/>
          <p:nvPr/>
        </p:nvSpPr>
        <p:spPr>
          <a:xfrm>
            <a:off x="5269695" y="5732185"/>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END</a:t>
            </a:r>
          </a:p>
        </p:txBody>
      </p:sp>
      <p:sp>
        <p:nvSpPr>
          <p:cNvPr id="61" name="TextBox 60">
            <a:extLst>
              <a:ext uri="{FF2B5EF4-FFF2-40B4-BE49-F238E27FC236}">
                <a16:creationId xmlns:a16="http://schemas.microsoft.com/office/drawing/2014/main" id="{26280678-B199-DE32-4EB9-E08C83B6EDD6}"/>
              </a:ext>
            </a:extLst>
          </p:cNvPr>
          <p:cNvSpPr txBox="1"/>
          <p:nvPr/>
        </p:nvSpPr>
        <p:spPr>
          <a:xfrm>
            <a:off x="502918" y="6041325"/>
            <a:ext cx="11713463" cy="461665"/>
          </a:xfrm>
          <a:prstGeom prst="rect">
            <a:avLst/>
          </a:prstGeom>
          <a:noFill/>
        </p:spPr>
        <p:txBody>
          <a:bodyPr wrap="none" rtlCol="0">
            <a:spAutoFit/>
          </a:bodyPr>
          <a:lstStyle/>
          <a:p>
            <a:r>
              <a:rPr lang="en-GB" sz="800" dirty="0"/>
              <a:t>[ref4] S. </a:t>
            </a:r>
            <a:r>
              <a:rPr lang="en-GB" sz="800" dirty="0" err="1"/>
              <a:t>Khunteta</a:t>
            </a:r>
            <a:r>
              <a:rPr lang="en-GB" sz="800" dirty="0"/>
              <a:t>, A. K. R. </a:t>
            </a:r>
            <a:r>
              <a:rPr lang="en-GB" sz="800" dirty="0" err="1"/>
              <a:t>Chavva</a:t>
            </a:r>
            <a:r>
              <a:rPr lang="en-GB" sz="800" dirty="0"/>
              <a:t>, and A. Agrawal, “AI-based indoor localization using </a:t>
            </a:r>
            <a:r>
              <a:rPr lang="en-GB" sz="800" dirty="0" err="1"/>
              <a:t>mmWave</a:t>
            </a:r>
            <a:r>
              <a:rPr lang="en-GB" sz="800" dirty="0"/>
              <a:t> MIMO channel at 60 GHz,” ITU Journal on Future and Evolving Technologies, vol. 3, no. 2, pp. 243–251, 2022.</a:t>
            </a:r>
          </a:p>
          <a:p>
            <a:r>
              <a:rPr lang="en-GB" sz="800" dirty="0"/>
              <a:t>[ref5] C. Gustafson, K. Haneda, S. </a:t>
            </a:r>
            <a:r>
              <a:rPr lang="en-GB" sz="800" dirty="0" err="1"/>
              <a:t>Wyne</a:t>
            </a:r>
            <a:r>
              <a:rPr lang="en-GB" sz="800" dirty="0"/>
              <a:t>, and F. </a:t>
            </a:r>
            <a:r>
              <a:rPr lang="en-GB" sz="800" dirty="0" err="1"/>
              <a:t>Tufvesson</a:t>
            </a:r>
            <a:r>
              <a:rPr lang="en-GB" sz="800" dirty="0"/>
              <a:t>, “On mm-Wave Multipath Clustering and Channel </a:t>
            </a:r>
            <a:r>
              <a:rPr lang="en-GB" sz="800" dirty="0" err="1"/>
              <a:t>Modeling</a:t>
            </a:r>
            <a:r>
              <a:rPr lang="en-GB" sz="800" dirty="0"/>
              <a:t>,” IEEE Transactions on Antennas and Propagation, vol. 62, no. 3, pp. 1445–1455, 2014.</a:t>
            </a:r>
          </a:p>
          <a:p>
            <a:r>
              <a:rPr lang="en-GB" sz="800" dirty="0"/>
              <a:t>[ref6] P. </a:t>
            </a:r>
            <a:r>
              <a:rPr lang="en-GB" sz="800" dirty="0" err="1"/>
              <a:t>Hanpinitsak</a:t>
            </a:r>
            <a:r>
              <a:rPr lang="en-GB" sz="800" dirty="0"/>
              <a:t>, K. Saito, J.-</a:t>
            </a:r>
            <a:r>
              <a:rPr lang="en-GB" sz="800" dirty="0" err="1"/>
              <a:t>i</a:t>
            </a:r>
            <a:r>
              <a:rPr lang="en-GB" sz="800" dirty="0"/>
              <a:t>. Takada, M. Kim, and L. </a:t>
            </a:r>
            <a:r>
              <a:rPr lang="en-GB" sz="800" dirty="0" err="1"/>
              <a:t>Materum</a:t>
            </a:r>
            <a:r>
              <a:rPr lang="en-GB" sz="800" dirty="0"/>
              <a:t>, “Multipath Clustering and Cluster Tracking for Geometry-Based Stochastic Channel </a:t>
            </a:r>
            <a:r>
              <a:rPr lang="en-GB" sz="800" dirty="0" err="1"/>
              <a:t>Modeling</a:t>
            </a:r>
            <a:r>
              <a:rPr lang="en-GB" sz="800" dirty="0"/>
              <a:t>,” IEEE Transactions on Antennas and Propagation, vol. 65, no. 11, pp. 6015–6028, 2017.</a:t>
            </a:r>
          </a:p>
        </p:txBody>
      </p:sp>
      <p:sp>
        <p:nvSpPr>
          <p:cNvPr id="96" name="Flowchart: Decision 95">
            <a:extLst>
              <a:ext uri="{FF2B5EF4-FFF2-40B4-BE49-F238E27FC236}">
                <a16:creationId xmlns:a16="http://schemas.microsoft.com/office/drawing/2014/main" id="{051C4B48-EA00-79FF-AF81-941B094DAEC5}"/>
              </a:ext>
            </a:extLst>
          </p:cNvPr>
          <p:cNvSpPr/>
          <p:nvPr/>
        </p:nvSpPr>
        <p:spPr>
          <a:xfrm>
            <a:off x="4318102" y="154116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a:t>
            </a:r>
            <a:r>
              <a:rPr lang="en-GB" sz="1200" dirty="0" err="1">
                <a:solidFill>
                  <a:srgbClr val="FF0000"/>
                </a:solidFill>
              </a:rPr>
              <a:t>ViT</a:t>
            </a:r>
            <a:r>
              <a:rPr lang="en-GB" sz="1200" dirty="0">
                <a:solidFill>
                  <a:srgbClr val="FF0000"/>
                </a:solidFill>
              </a:rPr>
              <a:t>”]</a:t>
            </a:r>
          </a:p>
        </p:txBody>
      </p:sp>
      <p:cxnSp>
        <p:nvCxnSpPr>
          <p:cNvPr id="102" name="Straight Arrow Connector 101">
            <a:extLst>
              <a:ext uri="{FF2B5EF4-FFF2-40B4-BE49-F238E27FC236}">
                <a16:creationId xmlns:a16="http://schemas.microsoft.com/office/drawing/2014/main" id="{E38D99F1-318B-D01F-1727-E02AE869EF39}"/>
              </a:ext>
            </a:extLst>
          </p:cNvPr>
          <p:cNvCxnSpPr>
            <a:cxnSpLocks/>
            <a:stCxn id="96" idx="2"/>
            <a:endCxn id="9" idx="0"/>
          </p:cNvCxnSpPr>
          <p:nvPr/>
        </p:nvCxnSpPr>
        <p:spPr>
          <a:xfrm>
            <a:off x="5838992" y="192684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Flowchart: Decision 108">
            <a:extLst>
              <a:ext uri="{FF2B5EF4-FFF2-40B4-BE49-F238E27FC236}">
                <a16:creationId xmlns:a16="http://schemas.microsoft.com/office/drawing/2014/main" id="{51ED3569-3025-4F39-FF21-C393FECE4471}"/>
              </a:ext>
            </a:extLst>
          </p:cNvPr>
          <p:cNvSpPr/>
          <p:nvPr/>
        </p:nvSpPr>
        <p:spPr>
          <a:xfrm>
            <a:off x="4318102" y="258892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SOLUTION_MODE[“CNN”]</a:t>
            </a:r>
          </a:p>
        </p:txBody>
      </p:sp>
      <p:cxnSp>
        <p:nvCxnSpPr>
          <p:cNvPr id="113" name="Straight Arrow Connector 112">
            <a:extLst>
              <a:ext uri="{FF2B5EF4-FFF2-40B4-BE49-F238E27FC236}">
                <a16:creationId xmlns:a16="http://schemas.microsoft.com/office/drawing/2014/main" id="{9094E9A9-FE8A-BFF6-6C18-649D09D9D0C5}"/>
              </a:ext>
            </a:extLst>
          </p:cNvPr>
          <p:cNvCxnSpPr>
            <a:cxnSpLocks/>
            <a:stCxn id="109" idx="2"/>
            <a:endCxn id="17" idx="0"/>
          </p:cNvCxnSpPr>
          <p:nvPr/>
        </p:nvCxnSpPr>
        <p:spPr>
          <a:xfrm>
            <a:off x="5838992" y="297459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Flowchart: Decision 122">
            <a:extLst>
              <a:ext uri="{FF2B5EF4-FFF2-40B4-BE49-F238E27FC236}">
                <a16:creationId xmlns:a16="http://schemas.microsoft.com/office/drawing/2014/main" id="{2C422190-5F00-8977-F5AE-DDD81CF0D0BA}"/>
              </a:ext>
            </a:extLst>
          </p:cNvPr>
          <p:cNvSpPr/>
          <p:nvPr/>
        </p:nvSpPr>
        <p:spPr>
          <a:xfrm>
            <a:off x="4318102" y="363667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SOLUTION_MODE[“DNN”]</a:t>
            </a:r>
          </a:p>
        </p:txBody>
      </p:sp>
      <p:cxnSp>
        <p:nvCxnSpPr>
          <p:cNvPr id="126" name="Straight Arrow Connector 125">
            <a:extLst>
              <a:ext uri="{FF2B5EF4-FFF2-40B4-BE49-F238E27FC236}">
                <a16:creationId xmlns:a16="http://schemas.microsoft.com/office/drawing/2014/main" id="{D0B04CC7-C670-DD58-7AEF-75C6404C1ED6}"/>
              </a:ext>
            </a:extLst>
          </p:cNvPr>
          <p:cNvCxnSpPr>
            <a:cxnSpLocks/>
            <a:stCxn id="123" idx="2"/>
            <a:endCxn id="21" idx="0"/>
          </p:cNvCxnSpPr>
          <p:nvPr/>
        </p:nvCxnSpPr>
        <p:spPr>
          <a:xfrm flipH="1">
            <a:off x="5838991" y="402235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Flowchart: Decision 132">
            <a:extLst>
              <a:ext uri="{FF2B5EF4-FFF2-40B4-BE49-F238E27FC236}">
                <a16:creationId xmlns:a16="http://schemas.microsoft.com/office/drawing/2014/main" id="{FE9532D1-FCFA-882E-91D8-EC7B97BFA381}"/>
              </a:ext>
            </a:extLst>
          </p:cNvPr>
          <p:cNvSpPr/>
          <p:nvPr/>
        </p:nvSpPr>
        <p:spPr>
          <a:xfrm>
            <a:off x="4318102" y="468443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SOLUTION_MODE[“GEO”]</a:t>
            </a:r>
          </a:p>
        </p:txBody>
      </p:sp>
      <p:cxnSp>
        <p:nvCxnSpPr>
          <p:cNvPr id="137" name="Straight Arrow Connector 136">
            <a:extLst>
              <a:ext uri="{FF2B5EF4-FFF2-40B4-BE49-F238E27FC236}">
                <a16:creationId xmlns:a16="http://schemas.microsoft.com/office/drawing/2014/main" id="{3445E2CE-6282-5909-ABF0-CF8365FA111B}"/>
              </a:ext>
            </a:extLst>
          </p:cNvPr>
          <p:cNvCxnSpPr>
            <a:cxnSpLocks/>
            <a:stCxn id="133" idx="2"/>
            <a:endCxn id="22" idx="0"/>
          </p:cNvCxnSpPr>
          <p:nvPr/>
        </p:nvCxnSpPr>
        <p:spPr>
          <a:xfrm>
            <a:off x="5838992" y="507010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BD388237-09AC-54E9-0402-57ECC28739A5}"/>
              </a:ext>
            </a:extLst>
          </p:cNvPr>
          <p:cNvCxnSpPr>
            <a:cxnSpLocks/>
            <a:stCxn id="96" idx="1"/>
          </p:cNvCxnSpPr>
          <p:nvPr/>
        </p:nvCxnSpPr>
        <p:spPr>
          <a:xfrm rot="10800000" flipH="1" flipV="1">
            <a:off x="4318101" y="1734005"/>
            <a:ext cx="1520889" cy="77548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0519A5BD-CA6F-A8CF-A1C8-FBADE29E6A30}"/>
              </a:ext>
            </a:extLst>
          </p:cNvPr>
          <p:cNvCxnSpPr>
            <a:cxnSpLocks/>
            <a:stCxn id="109" idx="1"/>
          </p:cNvCxnSpPr>
          <p:nvPr/>
        </p:nvCxnSpPr>
        <p:spPr>
          <a:xfrm rot="10800000" flipH="1" flipV="1">
            <a:off x="4318101" y="2781759"/>
            <a:ext cx="1520885" cy="774659"/>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F42BC09A-AAC7-39C6-C481-F5035E384660}"/>
              </a:ext>
            </a:extLst>
          </p:cNvPr>
          <p:cNvCxnSpPr>
            <a:cxnSpLocks/>
            <a:stCxn id="123" idx="1"/>
          </p:cNvCxnSpPr>
          <p:nvPr/>
        </p:nvCxnSpPr>
        <p:spPr>
          <a:xfrm rot="10800000" flipH="1" flipV="1">
            <a:off x="4318101" y="3829514"/>
            <a:ext cx="1520881" cy="765447"/>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7CCD4EC8-8364-4457-41A1-55D08721F978}"/>
              </a:ext>
            </a:extLst>
          </p:cNvPr>
          <p:cNvCxnSpPr>
            <a:cxnSpLocks/>
            <a:stCxn id="133" idx="1"/>
          </p:cNvCxnSpPr>
          <p:nvPr/>
        </p:nvCxnSpPr>
        <p:spPr>
          <a:xfrm rot="10800000" flipH="1" flipV="1">
            <a:off x="4318101" y="4877270"/>
            <a:ext cx="1520877" cy="77211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6BAB1F72-AD7C-559C-F5D7-CE50EBA6D250}"/>
              </a:ext>
            </a:extLst>
          </p:cNvPr>
          <p:cNvSpPr txBox="1"/>
          <p:nvPr/>
        </p:nvSpPr>
        <p:spPr>
          <a:xfrm>
            <a:off x="5310863" y="1864430"/>
            <a:ext cx="528128" cy="276999"/>
          </a:xfrm>
          <a:prstGeom prst="rect">
            <a:avLst/>
          </a:prstGeom>
          <a:noFill/>
        </p:spPr>
        <p:txBody>
          <a:bodyPr wrap="square">
            <a:spAutoFit/>
          </a:bodyPr>
          <a:lstStyle/>
          <a:p>
            <a:r>
              <a:rPr lang="en-GB" sz="1200" dirty="0">
                <a:solidFill>
                  <a:srgbClr val="FF0000"/>
                </a:solidFill>
              </a:rPr>
              <a:t>True</a:t>
            </a:r>
          </a:p>
        </p:txBody>
      </p:sp>
      <p:sp>
        <p:nvSpPr>
          <p:cNvPr id="165" name="TextBox 164">
            <a:extLst>
              <a:ext uri="{FF2B5EF4-FFF2-40B4-BE49-F238E27FC236}">
                <a16:creationId xmlns:a16="http://schemas.microsoft.com/office/drawing/2014/main" id="{A1FB7FA5-279E-EC46-4E96-4F79B3ED3088}"/>
              </a:ext>
            </a:extLst>
          </p:cNvPr>
          <p:cNvSpPr txBox="1"/>
          <p:nvPr/>
        </p:nvSpPr>
        <p:spPr>
          <a:xfrm>
            <a:off x="3497784" y="1864430"/>
            <a:ext cx="689689" cy="276999"/>
          </a:xfrm>
          <a:prstGeom prst="rect">
            <a:avLst/>
          </a:prstGeom>
          <a:noFill/>
        </p:spPr>
        <p:txBody>
          <a:bodyPr wrap="square">
            <a:spAutoFit/>
          </a:bodyPr>
          <a:lstStyle/>
          <a:p>
            <a:r>
              <a:rPr lang="en-GB" sz="1200" dirty="0">
                <a:solidFill>
                  <a:srgbClr val="FF0000"/>
                </a:solidFill>
              </a:rPr>
              <a:t>False</a:t>
            </a:r>
          </a:p>
        </p:txBody>
      </p:sp>
      <p:sp>
        <p:nvSpPr>
          <p:cNvPr id="166" name="TextBox 165">
            <a:extLst>
              <a:ext uri="{FF2B5EF4-FFF2-40B4-BE49-F238E27FC236}">
                <a16:creationId xmlns:a16="http://schemas.microsoft.com/office/drawing/2014/main" id="{485AB7DC-2822-A862-D808-C72B45416D1E}"/>
              </a:ext>
            </a:extLst>
          </p:cNvPr>
          <p:cNvSpPr txBox="1"/>
          <p:nvPr/>
        </p:nvSpPr>
        <p:spPr>
          <a:xfrm>
            <a:off x="5310863" y="2901075"/>
            <a:ext cx="528128" cy="276999"/>
          </a:xfrm>
          <a:prstGeom prst="rect">
            <a:avLst/>
          </a:prstGeom>
          <a:noFill/>
        </p:spPr>
        <p:txBody>
          <a:bodyPr wrap="square">
            <a:spAutoFit/>
          </a:bodyPr>
          <a:lstStyle/>
          <a:p>
            <a:r>
              <a:rPr lang="en-GB" sz="1200" dirty="0">
                <a:solidFill>
                  <a:srgbClr val="FF0000"/>
                </a:solidFill>
              </a:rPr>
              <a:t>True</a:t>
            </a:r>
          </a:p>
        </p:txBody>
      </p:sp>
      <p:sp>
        <p:nvSpPr>
          <p:cNvPr id="167" name="TextBox 166">
            <a:extLst>
              <a:ext uri="{FF2B5EF4-FFF2-40B4-BE49-F238E27FC236}">
                <a16:creationId xmlns:a16="http://schemas.microsoft.com/office/drawing/2014/main" id="{4B443DCA-B947-5793-23DC-DA72D866CFC9}"/>
              </a:ext>
            </a:extLst>
          </p:cNvPr>
          <p:cNvSpPr txBox="1"/>
          <p:nvPr/>
        </p:nvSpPr>
        <p:spPr>
          <a:xfrm>
            <a:off x="3497784" y="2901075"/>
            <a:ext cx="689689" cy="276999"/>
          </a:xfrm>
          <a:prstGeom prst="rect">
            <a:avLst/>
          </a:prstGeom>
          <a:noFill/>
        </p:spPr>
        <p:txBody>
          <a:bodyPr wrap="square">
            <a:spAutoFit/>
          </a:bodyPr>
          <a:lstStyle/>
          <a:p>
            <a:r>
              <a:rPr lang="en-GB" sz="1200" dirty="0">
                <a:solidFill>
                  <a:srgbClr val="FF0000"/>
                </a:solidFill>
              </a:rPr>
              <a:t>False</a:t>
            </a:r>
          </a:p>
        </p:txBody>
      </p:sp>
      <p:sp>
        <p:nvSpPr>
          <p:cNvPr id="168" name="TextBox 167">
            <a:extLst>
              <a:ext uri="{FF2B5EF4-FFF2-40B4-BE49-F238E27FC236}">
                <a16:creationId xmlns:a16="http://schemas.microsoft.com/office/drawing/2014/main" id="{DB2C9243-365A-343E-4F57-344C9885E2CF}"/>
              </a:ext>
            </a:extLst>
          </p:cNvPr>
          <p:cNvSpPr txBox="1"/>
          <p:nvPr/>
        </p:nvSpPr>
        <p:spPr>
          <a:xfrm>
            <a:off x="5310863" y="3940570"/>
            <a:ext cx="528128" cy="276999"/>
          </a:xfrm>
          <a:prstGeom prst="rect">
            <a:avLst/>
          </a:prstGeom>
          <a:noFill/>
        </p:spPr>
        <p:txBody>
          <a:bodyPr wrap="square">
            <a:spAutoFit/>
          </a:bodyPr>
          <a:lstStyle/>
          <a:p>
            <a:r>
              <a:rPr lang="en-GB" sz="1200" dirty="0">
                <a:solidFill>
                  <a:srgbClr val="FF0000"/>
                </a:solidFill>
              </a:rPr>
              <a:t>True</a:t>
            </a:r>
          </a:p>
        </p:txBody>
      </p:sp>
      <p:sp>
        <p:nvSpPr>
          <p:cNvPr id="169" name="TextBox 168">
            <a:extLst>
              <a:ext uri="{FF2B5EF4-FFF2-40B4-BE49-F238E27FC236}">
                <a16:creationId xmlns:a16="http://schemas.microsoft.com/office/drawing/2014/main" id="{734F07EC-BE1F-1B3E-9480-7E9B3DEA5740}"/>
              </a:ext>
            </a:extLst>
          </p:cNvPr>
          <p:cNvSpPr txBox="1"/>
          <p:nvPr/>
        </p:nvSpPr>
        <p:spPr>
          <a:xfrm>
            <a:off x="3497784" y="3936548"/>
            <a:ext cx="689689" cy="276999"/>
          </a:xfrm>
          <a:prstGeom prst="rect">
            <a:avLst/>
          </a:prstGeom>
          <a:noFill/>
        </p:spPr>
        <p:txBody>
          <a:bodyPr wrap="square">
            <a:spAutoFit/>
          </a:bodyPr>
          <a:lstStyle/>
          <a:p>
            <a:r>
              <a:rPr lang="en-GB" sz="1200" dirty="0">
                <a:solidFill>
                  <a:srgbClr val="FF0000"/>
                </a:solidFill>
              </a:rPr>
              <a:t>False</a:t>
            </a:r>
          </a:p>
        </p:txBody>
      </p:sp>
      <p:sp>
        <p:nvSpPr>
          <p:cNvPr id="170" name="TextBox 169">
            <a:extLst>
              <a:ext uri="{FF2B5EF4-FFF2-40B4-BE49-F238E27FC236}">
                <a16:creationId xmlns:a16="http://schemas.microsoft.com/office/drawing/2014/main" id="{F638A129-CCA9-621A-A26E-FE0F91E152E7}"/>
              </a:ext>
            </a:extLst>
          </p:cNvPr>
          <p:cNvSpPr txBox="1"/>
          <p:nvPr/>
        </p:nvSpPr>
        <p:spPr>
          <a:xfrm>
            <a:off x="5310863" y="4993570"/>
            <a:ext cx="528128" cy="276999"/>
          </a:xfrm>
          <a:prstGeom prst="rect">
            <a:avLst/>
          </a:prstGeom>
          <a:noFill/>
        </p:spPr>
        <p:txBody>
          <a:bodyPr wrap="square">
            <a:spAutoFit/>
          </a:bodyPr>
          <a:lstStyle/>
          <a:p>
            <a:r>
              <a:rPr lang="en-GB" sz="1200" dirty="0">
                <a:solidFill>
                  <a:srgbClr val="FF0000"/>
                </a:solidFill>
              </a:rPr>
              <a:t>True</a:t>
            </a:r>
          </a:p>
        </p:txBody>
      </p:sp>
      <p:sp>
        <p:nvSpPr>
          <p:cNvPr id="171" name="TextBox 170">
            <a:extLst>
              <a:ext uri="{FF2B5EF4-FFF2-40B4-BE49-F238E27FC236}">
                <a16:creationId xmlns:a16="http://schemas.microsoft.com/office/drawing/2014/main" id="{5723FBC4-45BC-D966-F733-69CB7E6CE402}"/>
              </a:ext>
            </a:extLst>
          </p:cNvPr>
          <p:cNvSpPr txBox="1"/>
          <p:nvPr/>
        </p:nvSpPr>
        <p:spPr>
          <a:xfrm>
            <a:off x="3497784" y="4993570"/>
            <a:ext cx="689689" cy="276999"/>
          </a:xfrm>
          <a:prstGeom prst="rect">
            <a:avLst/>
          </a:prstGeom>
          <a:noFill/>
        </p:spPr>
        <p:txBody>
          <a:bodyPr wrap="square">
            <a:spAutoFit/>
          </a:bodyPr>
          <a:lstStyle/>
          <a:p>
            <a:r>
              <a:rPr lang="en-GB" sz="1200" dirty="0">
                <a:solidFill>
                  <a:srgbClr val="FF0000"/>
                </a:solidFill>
              </a:rPr>
              <a:t>False</a:t>
            </a:r>
          </a:p>
        </p:txBody>
      </p:sp>
      <p:cxnSp>
        <p:nvCxnSpPr>
          <p:cNvPr id="181" name="Straight Arrow Connector 180">
            <a:extLst>
              <a:ext uri="{FF2B5EF4-FFF2-40B4-BE49-F238E27FC236}">
                <a16:creationId xmlns:a16="http://schemas.microsoft.com/office/drawing/2014/main" id="{AFE7CC4B-2817-207E-A0A4-A6421738A4E7}"/>
              </a:ext>
            </a:extLst>
          </p:cNvPr>
          <p:cNvCxnSpPr>
            <a:cxnSpLocks/>
            <a:stCxn id="11" idx="2"/>
            <a:endCxn id="96" idx="0"/>
          </p:cNvCxnSpPr>
          <p:nvPr/>
        </p:nvCxnSpPr>
        <p:spPr>
          <a:xfrm flipH="1">
            <a:off x="5838992" y="138230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1575518-CB35-D1A5-C44E-3FB0A311D051}"/>
              </a:ext>
            </a:extLst>
          </p:cNvPr>
          <p:cNvSpPr/>
          <p:nvPr/>
        </p:nvSpPr>
        <p:spPr>
          <a:xfrm>
            <a:off x="8677620" y="1999519"/>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 name="Flowchart: Decision 2">
            <a:extLst>
              <a:ext uri="{FF2B5EF4-FFF2-40B4-BE49-F238E27FC236}">
                <a16:creationId xmlns:a16="http://schemas.microsoft.com/office/drawing/2014/main" id="{67A1841F-44A2-ADEB-9D42-A7644774C393}"/>
              </a:ext>
            </a:extLst>
          </p:cNvPr>
          <p:cNvSpPr/>
          <p:nvPr/>
        </p:nvSpPr>
        <p:spPr>
          <a:xfrm>
            <a:off x="8640296" y="2430543"/>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4" name="TextBox 3">
            <a:extLst>
              <a:ext uri="{FF2B5EF4-FFF2-40B4-BE49-F238E27FC236}">
                <a16:creationId xmlns:a16="http://schemas.microsoft.com/office/drawing/2014/main" id="{68DB6FA5-C03B-AB38-7AB1-2B7F327D25D4}"/>
              </a:ext>
            </a:extLst>
          </p:cNvPr>
          <p:cNvSpPr txBox="1"/>
          <p:nvPr/>
        </p:nvSpPr>
        <p:spPr>
          <a:xfrm>
            <a:off x="8658958" y="2908774"/>
            <a:ext cx="1048970" cy="276999"/>
          </a:xfrm>
          <a:prstGeom prst="rect">
            <a:avLst/>
          </a:prstGeom>
          <a:noFill/>
        </p:spPr>
        <p:txBody>
          <a:bodyPr wrap="square">
            <a:spAutoFit/>
          </a:bodyPr>
          <a:lstStyle/>
          <a:p>
            <a:r>
              <a:rPr lang="en-GB" sz="1200" dirty="0">
                <a:solidFill>
                  <a:srgbClr val="FF0000"/>
                </a:solidFill>
              </a:rPr>
              <a:t>RUN MODE</a:t>
            </a:r>
          </a:p>
        </p:txBody>
      </p:sp>
      <p:sp>
        <p:nvSpPr>
          <p:cNvPr id="5" name="Flowchart: Magnetic Disk 4">
            <a:extLst>
              <a:ext uri="{FF2B5EF4-FFF2-40B4-BE49-F238E27FC236}">
                <a16:creationId xmlns:a16="http://schemas.microsoft.com/office/drawing/2014/main" id="{A25BF71A-C0EB-E5F0-AC6F-2ADC82CBE8A0}"/>
              </a:ext>
            </a:extLst>
          </p:cNvPr>
          <p:cNvSpPr/>
          <p:nvPr/>
        </p:nvSpPr>
        <p:spPr>
          <a:xfrm>
            <a:off x="8767331" y="3379483"/>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0" name="TextBox 9">
            <a:extLst>
              <a:ext uri="{FF2B5EF4-FFF2-40B4-BE49-F238E27FC236}">
                <a16:creationId xmlns:a16="http://schemas.microsoft.com/office/drawing/2014/main" id="{F84BE8ED-4307-91C3-2F27-CE8CEB2FB6C0}"/>
              </a:ext>
            </a:extLst>
          </p:cNvPr>
          <p:cNvSpPr txBox="1"/>
          <p:nvPr/>
        </p:nvSpPr>
        <p:spPr>
          <a:xfrm>
            <a:off x="8476777" y="3689345"/>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2" name="Straight Arrow Connector 11">
            <a:extLst>
              <a:ext uri="{FF2B5EF4-FFF2-40B4-BE49-F238E27FC236}">
                <a16:creationId xmlns:a16="http://schemas.microsoft.com/office/drawing/2014/main" id="{0E00AAF7-4EB3-91B2-29B5-E1B29E6EB705}"/>
              </a:ext>
            </a:extLst>
          </p:cNvPr>
          <p:cNvCxnSpPr>
            <a:cxnSpLocks/>
            <a:endCxn id="2" idx="1"/>
          </p:cNvCxnSpPr>
          <p:nvPr/>
        </p:nvCxnSpPr>
        <p:spPr>
          <a:xfrm>
            <a:off x="8183641" y="2171698"/>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69A62-53FC-BD4F-978E-B7B11E36497D}"/>
              </a:ext>
            </a:extLst>
          </p:cNvPr>
          <p:cNvCxnSpPr>
            <a:cxnSpLocks/>
            <a:stCxn id="2" idx="3"/>
          </p:cNvCxnSpPr>
          <p:nvPr/>
        </p:nvCxnSpPr>
        <p:spPr>
          <a:xfrm>
            <a:off x="9689266" y="2171698"/>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633FBE-B398-AF1B-BE62-B038F68C6A28}"/>
              </a:ext>
            </a:extLst>
          </p:cNvPr>
          <p:cNvSpPr txBox="1"/>
          <p:nvPr/>
        </p:nvSpPr>
        <p:spPr>
          <a:xfrm>
            <a:off x="7853631" y="1639265"/>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15" name="TextBox 14">
            <a:extLst>
              <a:ext uri="{FF2B5EF4-FFF2-40B4-BE49-F238E27FC236}">
                <a16:creationId xmlns:a16="http://schemas.microsoft.com/office/drawing/2014/main" id="{7D5552B4-6EC1-E2D3-5994-C8A1691CCF7F}"/>
              </a:ext>
            </a:extLst>
          </p:cNvPr>
          <p:cNvSpPr txBox="1"/>
          <p:nvPr/>
        </p:nvSpPr>
        <p:spPr>
          <a:xfrm>
            <a:off x="9707243" y="1651601"/>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Tree>
    <p:extLst>
      <p:ext uri="{BB962C8B-B14F-4D97-AF65-F5344CB8AC3E}">
        <p14:creationId xmlns:p14="http://schemas.microsoft.com/office/powerpoint/2010/main" val="137631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Sub flow (MAIN.py)</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3</a:t>
            </a:fld>
            <a:endParaRPr lang="en-US" dirty="0"/>
          </a:p>
        </p:txBody>
      </p:sp>
      <p:cxnSp>
        <p:nvCxnSpPr>
          <p:cNvPr id="13" name="Straight Arrow Connector 12">
            <a:extLst>
              <a:ext uri="{FF2B5EF4-FFF2-40B4-BE49-F238E27FC236}">
                <a16:creationId xmlns:a16="http://schemas.microsoft.com/office/drawing/2014/main" id="{BCC9CEF4-8CFB-0B8E-157E-8F394B9AEB4C}"/>
              </a:ext>
            </a:extLst>
          </p:cNvPr>
          <p:cNvCxnSpPr>
            <a:cxnSpLocks/>
            <a:stCxn id="174" idx="2"/>
            <a:endCxn id="177" idx="0"/>
          </p:cNvCxnSpPr>
          <p:nvPr/>
        </p:nvCxnSpPr>
        <p:spPr>
          <a:xfrm>
            <a:off x="4126330" y="2604282"/>
            <a:ext cx="0" cy="138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31693C97-2E92-FF8F-CA70-EAE171651542}"/>
              </a:ext>
            </a:extLst>
          </p:cNvPr>
          <p:cNvSpPr/>
          <p:nvPr/>
        </p:nvSpPr>
        <p:spPr>
          <a:xfrm>
            <a:off x="3099189" y="232728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 Load ground truth</a:t>
            </a:r>
          </a:p>
        </p:txBody>
      </p:sp>
      <p:sp>
        <p:nvSpPr>
          <p:cNvPr id="177" name="Flowchart: Decision 176">
            <a:extLst>
              <a:ext uri="{FF2B5EF4-FFF2-40B4-BE49-F238E27FC236}">
                <a16:creationId xmlns:a16="http://schemas.microsoft.com/office/drawing/2014/main" id="{C0F4D38D-AF13-035C-97F9-D98A62BB4DA5}"/>
              </a:ext>
            </a:extLst>
          </p:cNvPr>
          <p:cNvSpPr/>
          <p:nvPr/>
        </p:nvSpPr>
        <p:spPr>
          <a:xfrm>
            <a:off x="2748538" y="274278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PREPRO_MODE</a:t>
            </a:r>
          </a:p>
        </p:txBody>
      </p:sp>
      <p:sp>
        <p:nvSpPr>
          <p:cNvPr id="185" name="Rectangle 184">
            <a:extLst>
              <a:ext uri="{FF2B5EF4-FFF2-40B4-BE49-F238E27FC236}">
                <a16:creationId xmlns:a16="http://schemas.microsoft.com/office/drawing/2014/main" id="{6D1F202B-F39C-7A76-0031-41881B034772}"/>
              </a:ext>
            </a:extLst>
          </p:cNvPr>
          <p:cNvSpPr/>
          <p:nvPr/>
        </p:nvSpPr>
        <p:spPr>
          <a:xfrm>
            <a:off x="1309000" y="297632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pre-processed data</a:t>
            </a:r>
          </a:p>
        </p:txBody>
      </p:sp>
      <p:sp>
        <p:nvSpPr>
          <p:cNvPr id="186" name="Rectangle 185">
            <a:extLst>
              <a:ext uri="{FF2B5EF4-FFF2-40B4-BE49-F238E27FC236}">
                <a16:creationId xmlns:a16="http://schemas.microsoft.com/office/drawing/2014/main" id="{5C645E72-FE5B-89AA-ED63-0C300D6545D7}"/>
              </a:ext>
            </a:extLst>
          </p:cNvPr>
          <p:cNvSpPr/>
          <p:nvPr/>
        </p:nvSpPr>
        <p:spPr>
          <a:xfrm>
            <a:off x="5044634" y="342483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(2) Pre-process data</a:t>
            </a:r>
          </a:p>
        </p:txBody>
      </p:sp>
      <p:sp>
        <p:nvSpPr>
          <p:cNvPr id="188" name="Flowchart: Decision 187">
            <a:extLst>
              <a:ext uri="{FF2B5EF4-FFF2-40B4-BE49-F238E27FC236}">
                <a16:creationId xmlns:a16="http://schemas.microsoft.com/office/drawing/2014/main" id="{EB5B0C30-A07D-7AF5-8299-906FF82077BB}"/>
              </a:ext>
            </a:extLst>
          </p:cNvPr>
          <p:cNvSpPr/>
          <p:nvPr/>
        </p:nvSpPr>
        <p:spPr>
          <a:xfrm>
            <a:off x="4693983" y="3852921"/>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PREPRO_SAVE_MODE</a:t>
            </a:r>
          </a:p>
        </p:txBody>
      </p:sp>
      <p:cxnSp>
        <p:nvCxnSpPr>
          <p:cNvPr id="189" name="Connector: Elbow 188">
            <a:extLst>
              <a:ext uri="{FF2B5EF4-FFF2-40B4-BE49-F238E27FC236}">
                <a16:creationId xmlns:a16="http://schemas.microsoft.com/office/drawing/2014/main" id="{E47A6147-D068-B33A-6911-04D05959F36A}"/>
              </a:ext>
            </a:extLst>
          </p:cNvPr>
          <p:cNvCxnSpPr>
            <a:cxnSpLocks/>
            <a:stCxn id="177" idx="3"/>
            <a:endCxn id="241" idx="0"/>
          </p:cNvCxnSpPr>
          <p:nvPr/>
        </p:nvCxnSpPr>
        <p:spPr>
          <a:xfrm>
            <a:off x="5504121" y="2881282"/>
            <a:ext cx="567654" cy="94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60F34872-0D62-9E5A-50CC-1BB453B98F8F}"/>
              </a:ext>
            </a:extLst>
          </p:cNvPr>
          <p:cNvCxnSpPr>
            <a:cxnSpLocks/>
            <a:stCxn id="177" idx="1"/>
            <a:endCxn id="185" idx="0"/>
          </p:cNvCxnSpPr>
          <p:nvPr/>
        </p:nvCxnSpPr>
        <p:spPr>
          <a:xfrm rot="10800000" flipV="1">
            <a:off x="2336142" y="2881281"/>
            <a:ext cx="412397" cy="950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721A89EA-1FE0-4001-60C7-DAFF75E030BA}"/>
              </a:ext>
            </a:extLst>
          </p:cNvPr>
          <p:cNvCxnSpPr>
            <a:cxnSpLocks/>
            <a:stCxn id="186" idx="2"/>
            <a:endCxn id="188" idx="0"/>
          </p:cNvCxnSpPr>
          <p:nvPr/>
        </p:nvCxnSpPr>
        <p:spPr>
          <a:xfrm>
            <a:off x="6071775" y="3701833"/>
            <a:ext cx="0" cy="151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Flowchart: Decision 204">
            <a:extLst>
              <a:ext uri="{FF2B5EF4-FFF2-40B4-BE49-F238E27FC236}">
                <a16:creationId xmlns:a16="http://schemas.microsoft.com/office/drawing/2014/main" id="{ED269E84-AC8E-C117-9AAC-91932F081A68}"/>
              </a:ext>
            </a:extLst>
          </p:cNvPr>
          <p:cNvSpPr/>
          <p:nvPr/>
        </p:nvSpPr>
        <p:spPr>
          <a:xfrm>
            <a:off x="2584768" y="1498342"/>
            <a:ext cx="3150185"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FULL_DATA_MODE</a:t>
            </a:r>
          </a:p>
        </p:txBody>
      </p:sp>
      <p:sp>
        <p:nvSpPr>
          <p:cNvPr id="207" name="Rectangle 206">
            <a:extLst>
              <a:ext uri="{FF2B5EF4-FFF2-40B4-BE49-F238E27FC236}">
                <a16:creationId xmlns:a16="http://schemas.microsoft.com/office/drawing/2014/main" id="{8AC25682-CFF9-EF0A-3B78-F7188EC97B41}"/>
              </a:ext>
            </a:extLst>
          </p:cNvPr>
          <p:cNvSpPr/>
          <p:nvPr/>
        </p:nvSpPr>
        <p:spPr>
          <a:xfrm>
            <a:off x="4481007" y="1827028"/>
            <a:ext cx="3248598"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 15578 (train), 1858 (test)</a:t>
            </a:r>
          </a:p>
        </p:txBody>
      </p:sp>
      <p:sp>
        <p:nvSpPr>
          <p:cNvPr id="208" name="Rectangle 207">
            <a:extLst>
              <a:ext uri="{FF2B5EF4-FFF2-40B4-BE49-F238E27FC236}">
                <a16:creationId xmlns:a16="http://schemas.microsoft.com/office/drawing/2014/main" id="{AAECA136-E08D-141D-C045-ABCF080C85CA}"/>
              </a:ext>
            </a:extLst>
          </p:cNvPr>
          <p:cNvSpPr/>
          <p:nvPr/>
        </p:nvSpPr>
        <p:spPr>
          <a:xfrm>
            <a:off x="605440" y="1827028"/>
            <a:ext cx="3248594"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 100 (train), 50 (test)</a:t>
            </a:r>
          </a:p>
        </p:txBody>
      </p:sp>
      <p:cxnSp>
        <p:nvCxnSpPr>
          <p:cNvPr id="209" name="Connector: Elbow 208">
            <a:extLst>
              <a:ext uri="{FF2B5EF4-FFF2-40B4-BE49-F238E27FC236}">
                <a16:creationId xmlns:a16="http://schemas.microsoft.com/office/drawing/2014/main" id="{C3AEE330-80B5-A26E-F269-35259898102F}"/>
              </a:ext>
            </a:extLst>
          </p:cNvPr>
          <p:cNvCxnSpPr>
            <a:cxnSpLocks/>
            <a:stCxn id="205" idx="3"/>
            <a:endCxn id="207" idx="0"/>
          </p:cNvCxnSpPr>
          <p:nvPr/>
        </p:nvCxnSpPr>
        <p:spPr>
          <a:xfrm>
            <a:off x="5734953" y="1636842"/>
            <a:ext cx="370353"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212">
            <a:extLst>
              <a:ext uri="{FF2B5EF4-FFF2-40B4-BE49-F238E27FC236}">
                <a16:creationId xmlns:a16="http://schemas.microsoft.com/office/drawing/2014/main" id="{3172FC98-5F4B-BA08-5950-C2A88F7E1ADB}"/>
              </a:ext>
            </a:extLst>
          </p:cNvPr>
          <p:cNvCxnSpPr>
            <a:cxnSpLocks/>
            <a:stCxn id="205" idx="1"/>
            <a:endCxn id="208" idx="0"/>
          </p:cNvCxnSpPr>
          <p:nvPr/>
        </p:nvCxnSpPr>
        <p:spPr>
          <a:xfrm rot="10800000" flipV="1">
            <a:off x="2229738" y="1636842"/>
            <a:ext cx="355031"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Rectangle 226">
            <a:extLst>
              <a:ext uri="{FF2B5EF4-FFF2-40B4-BE49-F238E27FC236}">
                <a16:creationId xmlns:a16="http://schemas.microsoft.com/office/drawing/2014/main" id="{F6AC609F-5DF2-8958-A878-D8F21E43E49A}"/>
              </a:ext>
            </a:extLst>
          </p:cNvPr>
          <p:cNvSpPr/>
          <p:nvPr/>
        </p:nvSpPr>
        <p:spPr>
          <a:xfrm>
            <a:off x="6574427" y="41179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Save pre-processed data</a:t>
            </a:r>
          </a:p>
        </p:txBody>
      </p:sp>
      <p:cxnSp>
        <p:nvCxnSpPr>
          <p:cNvPr id="228" name="Connector: Elbow 227">
            <a:extLst>
              <a:ext uri="{FF2B5EF4-FFF2-40B4-BE49-F238E27FC236}">
                <a16:creationId xmlns:a16="http://schemas.microsoft.com/office/drawing/2014/main" id="{1822FAE7-7A01-58AF-3A53-4D60EFE997C0}"/>
              </a:ext>
            </a:extLst>
          </p:cNvPr>
          <p:cNvCxnSpPr>
            <a:cxnSpLocks/>
            <a:stCxn id="188" idx="3"/>
            <a:endCxn id="227" idx="0"/>
          </p:cNvCxnSpPr>
          <p:nvPr/>
        </p:nvCxnSpPr>
        <p:spPr>
          <a:xfrm>
            <a:off x="7449566" y="3991421"/>
            <a:ext cx="152002" cy="1265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06B950AE-A2D6-FE20-91AC-B460F81491CD}"/>
              </a:ext>
            </a:extLst>
          </p:cNvPr>
          <p:cNvSpPr/>
          <p:nvPr/>
        </p:nvSpPr>
        <p:spPr>
          <a:xfrm>
            <a:off x="5044634" y="29755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raw signal data</a:t>
            </a:r>
          </a:p>
        </p:txBody>
      </p:sp>
      <p:cxnSp>
        <p:nvCxnSpPr>
          <p:cNvPr id="243" name="Straight Arrow Connector 242">
            <a:extLst>
              <a:ext uri="{FF2B5EF4-FFF2-40B4-BE49-F238E27FC236}">
                <a16:creationId xmlns:a16="http://schemas.microsoft.com/office/drawing/2014/main" id="{374D441E-1CD3-DB8E-7428-6F17474A395F}"/>
              </a:ext>
            </a:extLst>
          </p:cNvPr>
          <p:cNvCxnSpPr>
            <a:cxnSpLocks/>
            <a:stCxn id="241" idx="2"/>
            <a:endCxn id="186" idx="0"/>
          </p:cNvCxnSpPr>
          <p:nvPr/>
        </p:nvCxnSpPr>
        <p:spPr>
          <a:xfrm>
            <a:off x="6071775" y="3252552"/>
            <a:ext cx="0" cy="172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lowchart: Terminator 1">
            <a:extLst>
              <a:ext uri="{FF2B5EF4-FFF2-40B4-BE49-F238E27FC236}">
                <a16:creationId xmlns:a16="http://schemas.microsoft.com/office/drawing/2014/main" id="{741C812A-B5B2-5BAC-910B-D828E6A7F859}"/>
              </a:ext>
            </a:extLst>
          </p:cNvPr>
          <p:cNvSpPr/>
          <p:nvPr/>
        </p:nvSpPr>
        <p:spPr>
          <a:xfrm>
            <a:off x="1002151" y="1086586"/>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 or Proposed (CNN) or DNN-based or Geometry-based START</a:t>
            </a:r>
          </a:p>
        </p:txBody>
      </p:sp>
      <p:cxnSp>
        <p:nvCxnSpPr>
          <p:cNvPr id="29" name="Straight Arrow Connector 28">
            <a:extLst>
              <a:ext uri="{FF2B5EF4-FFF2-40B4-BE49-F238E27FC236}">
                <a16:creationId xmlns:a16="http://schemas.microsoft.com/office/drawing/2014/main" id="{722C1ED1-8DDE-6DE8-9DD2-005BA9550121}"/>
              </a:ext>
            </a:extLst>
          </p:cNvPr>
          <p:cNvCxnSpPr>
            <a:cxnSpLocks/>
            <a:stCxn id="2" idx="2"/>
            <a:endCxn id="205" idx="0"/>
          </p:cNvCxnSpPr>
          <p:nvPr/>
        </p:nvCxnSpPr>
        <p:spPr>
          <a:xfrm>
            <a:off x="4154010" y="1382306"/>
            <a:ext cx="5851" cy="11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01E05-F7E3-36A6-8A3F-EADA91AEEF68}"/>
              </a:ext>
            </a:extLst>
          </p:cNvPr>
          <p:cNvSpPr txBox="1"/>
          <p:nvPr/>
        </p:nvSpPr>
        <p:spPr>
          <a:xfrm>
            <a:off x="6046299" y="1519442"/>
            <a:ext cx="528128" cy="276999"/>
          </a:xfrm>
          <a:prstGeom prst="rect">
            <a:avLst/>
          </a:prstGeom>
          <a:noFill/>
        </p:spPr>
        <p:txBody>
          <a:bodyPr wrap="square">
            <a:spAutoFit/>
          </a:bodyPr>
          <a:lstStyle/>
          <a:p>
            <a:r>
              <a:rPr lang="en-GB" sz="1200" dirty="0">
                <a:solidFill>
                  <a:srgbClr val="FF0000"/>
                </a:solidFill>
              </a:rPr>
              <a:t>True</a:t>
            </a:r>
          </a:p>
        </p:txBody>
      </p:sp>
      <p:sp>
        <p:nvSpPr>
          <p:cNvPr id="39" name="TextBox 38">
            <a:extLst>
              <a:ext uri="{FF2B5EF4-FFF2-40B4-BE49-F238E27FC236}">
                <a16:creationId xmlns:a16="http://schemas.microsoft.com/office/drawing/2014/main" id="{A9550F99-4BBB-75B5-161D-4F970A45092C}"/>
              </a:ext>
            </a:extLst>
          </p:cNvPr>
          <p:cNvSpPr txBox="1"/>
          <p:nvPr/>
        </p:nvSpPr>
        <p:spPr>
          <a:xfrm>
            <a:off x="1668601" y="1519442"/>
            <a:ext cx="689689" cy="276999"/>
          </a:xfrm>
          <a:prstGeom prst="rect">
            <a:avLst/>
          </a:prstGeom>
          <a:noFill/>
        </p:spPr>
        <p:txBody>
          <a:bodyPr wrap="square">
            <a:spAutoFit/>
          </a:bodyPr>
          <a:lstStyle/>
          <a:p>
            <a:r>
              <a:rPr lang="en-GB" sz="1200" dirty="0">
                <a:solidFill>
                  <a:srgbClr val="FF0000"/>
                </a:solidFill>
              </a:rPr>
              <a:t>False</a:t>
            </a:r>
          </a:p>
        </p:txBody>
      </p:sp>
      <p:cxnSp>
        <p:nvCxnSpPr>
          <p:cNvPr id="42" name="Connector: Elbow 41">
            <a:extLst>
              <a:ext uri="{FF2B5EF4-FFF2-40B4-BE49-F238E27FC236}">
                <a16:creationId xmlns:a16="http://schemas.microsoft.com/office/drawing/2014/main" id="{86B619AA-F0F7-51D1-7152-AF68DEF07248}"/>
              </a:ext>
            </a:extLst>
          </p:cNvPr>
          <p:cNvCxnSpPr>
            <a:cxnSpLocks/>
            <a:stCxn id="208" idx="2"/>
            <a:endCxn id="174" idx="0"/>
          </p:cNvCxnSpPr>
          <p:nvPr/>
        </p:nvCxnSpPr>
        <p:spPr>
          <a:xfrm rot="16200000" flipH="1">
            <a:off x="3083296" y="1284249"/>
            <a:ext cx="189474" cy="18965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23C2278E-1E7A-F751-52EC-4B1472AFBF76}"/>
              </a:ext>
            </a:extLst>
          </p:cNvPr>
          <p:cNvCxnSpPr>
            <a:cxnSpLocks/>
            <a:stCxn id="207" idx="2"/>
            <a:endCxn id="174" idx="0"/>
          </p:cNvCxnSpPr>
          <p:nvPr/>
        </p:nvCxnSpPr>
        <p:spPr>
          <a:xfrm rot="5400000">
            <a:off x="5021081" y="1243058"/>
            <a:ext cx="189474" cy="19789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DBD6B01-B05C-5EEA-6E2D-B97994893FEE}"/>
              </a:ext>
            </a:extLst>
          </p:cNvPr>
          <p:cNvSpPr txBox="1"/>
          <p:nvPr/>
        </p:nvSpPr>
        <p:spPr>
          <a:xfrm>
            <a:off x="6046299" y="2721927"/>
            <a:ext cx="528128" cy="276999"/>
          </a:xfrm>
          <a:prstGeom prst="rect">
            <a:avLst/>
          </a:prstGeom>
          <a:noFill/>
        </p:spPr>
        <p:txBody>
          <a:bodyPr wrap="square">
            <a:spAutoFit/>
          </a:bodyPr>
          <a:lstStyle/>
          <a:p>
            <a:r>
              <a:rPr lang="en-GB" sz="1200" dirty="0">
                <a:solidFill>
                  <a:srgbClr val="FF0000"/>
                </a:solidFill>
              </a:rPr>
              <a:t>True</a:t>
            </a:r>
          </a:p>
        </p:txBody>
      </p:sp>
      <p:sp>
        <p:nvSpPr>
          <p:cNvPr id="57" name="TextBox 56">
            <a:extLst>
              <a:ext uri="{FF2B5EF4-FFF2-40B4-BE49-F238E27FC236}">
                <a16:creationId xmlns:a16="http://schemas.microsoft.com/office/drawing/2014/main" id="{AECFAE7D-A894-C826-1AD0-8452316C08E7}"/>
              </a:ext>
            </a:extLst>
          </p:cNvPr>
          <p:cNvSpPr txBox="1"/>
          <p:nvPr/>
        </p:nvSpPr>
        <p:spPr>
          <a:xfrm>
            <a:off x="1668601" y="2721927"/>
            <a:ext cx="689689" cy="276999"/>
          </a:xfrm>
          <a:prstGeom prst="rect">
            <a:avLst/>
          </a:prstGeom>
          <a:noFill/>
        </p:spPr>
        <p:txBody>
          <a:bodyPr wrap="square">
            <a:spAutoFit/>
          </a:bodyPr>
          <a:lstStyle/>
          <a:p>
            <a:r>
              <a:rPr lang="en-GB" sz="1200" dirty="0">
                <a:solidFill>
                  <a:srgbClr val="FF0000"/>
                </a:solidFill>
              </a:rPr>
              <a:t>False</a:t>
            </a:r>
          </a:p>
        </p:txBody>
      </p:sp>
      <p:sp>
        <p:nvSpPr>
          <p:cNvPr id="66" name="TextBox 65">
            <a:extLst>
              <a:ext uri="{FF2B5EF4-FFF2-40B4-BE49-F238E27FC236}">
                <a16:creationId xmlns:a16="http://schemas.microsoft.com/office/drawing/2014/main" id="{14DF8595-9672-274C-338E-5CE51ABEA33A}"/>
              </a:ext>
            </a:extLst>
          </p:cNvPr>
          <p:cNvSpPr txBox="1"/>
          <p:nvPr/>
        </p:nvSpPr>
        <p:spPr>
          <a:xfrm>
            <a:off x="7610333" y="3852920"/>
            <a:ext cx="528128" cy="276999"/>
          </a:xfrm>
          <a:prstGeom prst="rect">
            <a:avLst/>
          </a:prstGeom>
          <a:noFill/>
        </p:spPr>
        <p:txBody>
          <a:bodyPr wrap="square">
            <a:spAutoFit/>
          </a:bodyPr>
          <a:lstStyle/>
          <a:p>
            <a:r>
              <a:rPr lang="en-GB" sz="1200" dirty="0">
                <a:solidFill>
                  <a:srgbClr val="FF0000"/>
                </a:solidFill>
              </a:rPr>
              <a:t>True</a:t>
            </a:r>
          </a:p>
        </p:txBody>
      </p:sp>
      <p:sp>
        <p:nvSpPr>
          <p:cNvPr id="70" name="Flowchart: Decision 69">
            <a:extLst>
              <a:ext uri="{FF2B5EF4-FFF2-40B4-BE49-F238E27FC236}">
                <a16:creationId xmlns:a16="http://schemas.microsoft.com/office/drawing/2014/main" id="{D0FB771B-2448-8CCA-4BB4-359FA6D95350}"/>
              </a:ext>
            </a:extLst>
          </p:cNvPr>
          <p:cNvSpPr/>
          <p:nvPr/>
        </p:nvSpPr>
        <p:spPr>
          <a:xfrm>
            <a:off x="2776217" y="456587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TRAIN_MODE</a:t>
            </a:r>
          </a:p>
        </p:txBody>
      </p:sp>
      <p:cxnSp>
        <p:nvCxnSpPr>
          <p:cNvPr id="71" name="Connector: Elbow 70">
            <a:extLst>
              <a:ext uri="{FF2B5EF4-FFF2-40B4-BE49-F238E27FC236}">
                <a16:creationId xmlns:a16="http://schemas.microsoft.com/office/drawing/2014/main" id="{78C09A11-F6E4-EC95-734F-C3FECEB04AA4}"/>
              </a:ext>
            </a:extLst>
          </p:cNvPr>
          <p:cNvCxnSpPr>
            <a:cxnSpLocks/>
            <a:stCxn id="185" idx="2"/>
            <a:endCxn id="70" idx="0"/>
          </p:cNvCxnSpPr>
          <p:nvPr/>
        </p:nvCxnSpPr>
        <p:spPr>
          <a:xfrm rot="16200000" flipH="1">
            <a:off x="2588801" y="3000664"/>
            <a:ext cx="1312548" cy="181786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2298F3D-4E06-DB4F-70BD-7E59AC020A36}"/>
              </a:ext>
            </a:extLst>
          </p:cNvPr>
          <p:cNvCxnSpPr>
            <a:cxnSpLocks/>
            <a:stCxn id="188" idx="2"/>
          </p:cNvCxnSpPr>
          <p:nvPr/>
        </p:nvCxnSpPr>
        <p:spPr>
          <a:xfrm rot="5400000">
            <a:off x="5028638" y="3264057"/>
            <a:ext cx="177275" cy="19090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75AF6EA-39CE-D5E4-38E3-A8256BA4794B}"/>
              </a:ext>
            </a:extLst>
          </p:cNvPr>
          <p:cNvCxnSpPr>
            <a:cxnSpLocks/>
            <a:stCxn id="227" idx="2"/>
          </p:cNvCxnSpPr>
          <p:nvPr/>
        </p:nvCxnSpPr>
        <p:spPr>
          <a:xfrm rot="5400000">
            <a:off x="5869425" y="2688303"/>
            <a:ext cx="25495" cy="343879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D136D11-1207-3176-8654-C2FAE934E2FF}"/>
              </a:ext>
            </a:extLst>
          </p:cNvPr>
          <p:cNvSpPr txBox="1"/>
          <p:nvPr/>
        </p:nvSpPr>
        <p:spPr>
          <a:xfrm>
            <a:off x="5504121" y="4102243"/>
            <a:ext cx="670121" cy="276999"/>
          </a:xfrm>
          <a:prstGeom prst="rect">
            <a:avLst/>
          </a:prstGeom>
          <a:noFill/>
        </p:spPr>
        <p:txBody>
          <a:bodyPr wrap="square">
            <a:spAutoFit/>
          </a:bodyPr>
          <a:lstStyle/>
          <a:p>
            <a:r>
              <a:rPr lang="en-GB" sz="1200" dirty="0">
                <a:solidFill>
                  <a:srgbClr val="FF0000"/>
                </a:solidFill>
              </a:rPr>
              <a:t>False</a:t>
            </a:r>
          </a:p>
        </p:txBody>
      </p:sp>
      <p:sp>
        <p:nvSpPr>
          <p:cNvPr id="95" name="Rectangle 94">
            <a:extLst>
              <a:ext uri="{FF2B5EF4-FFF2-40B4-BE49-F238E27FC236}">
                <a16:creationId xmlns:a16="http://schemas.microsoft.com/office/drawing/2014/main" id="{8D616B4B-420F-0306-82D6-7553E657FFA9}"/>
              </a:ext>
            </a:extLst>
          </p:cNvPr>
          <p:cNvSpPr/>
          <p:nvPr/>
        </p:nvSpPr>
        <p:spPr>
          <a:xfrm>
            <a:off x="1309000"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pre-trained model</a:t>
            </a:r>
          </a:p>
        </p:txBody>
      </p:sp>
      <p:sp>
        <p:nvSpPr>
          <p:cNvPr id="97" name="Rectangle 96">
            <a:extLst>
              <a:ext uri="{FF2B5EF4-FFF2-40B4-BE49-F238E27FC236}">
                <a16:creationId xmlns:a16="http://schemas.microsoft.com/office/drawing/2014/main" id="{F605F984-61D5-7826-F5F3-743D95CC13D0}"/>
              </a:ext>
            </a:extLst>
          </p:cNvPr>
          <p:cNvSpPr/>
          <p:nvPr/>
        </p:nvSpPr>
        <p:spPr>
          <a:xfrm>
            <a:off x="5044634"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 Train the model</a:t>
            </a:r>
          </a:p>
        </p:txBody>
      </p:sp>
      <p:cxnSp>
        <p:nvCxnSpPr>
          <p:cNvPr id="98" name="Connector: Elbow 97">
            <a:extLst>
              <a:ext uri="{FF2B5EF4-FFF2-40B4-BE49-F238E27FC236}">
                <a16:creationId xmlns:a16="http://schemas.microsoft.com/office/drawing/2014/main" id="{FB3733D4-A1DE-0517-CDC5-D289B5998CD4}"/>
              </a:ext>
            </a:extLst>
          </p:cNvPr>
          <p:cNvCxnSpPr>
            <a:cxnSpLocks/>
            <a:stCxn id="70" idx="3"/>
            <a:endCxn id="97" idx="0"/>
          </p:cNvCxnSpPr>
          <p:nvPr/>
        </p:nvCxnSpPr>
        <p:spPr>
          <a:xfrm>
            <a:off x="5531800" y="4704372"/>
            <a:ext cx="539975"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37CEC303-F84A-FC86-1EA6-7370D9F0E67C}"/>
              </a:ext>
            </a:extLst>
          </p:cNvPr>
          <p:cNvCxnSpPr>
            <a:cxnSpLocks/>
            <a:stCxn id="70" idx="1"/>
            <a:endCxn id="95" idx="0"/>
          </p:cNvCxnSpPr>
          <p:nvPr/>
        </p:nvCxnSpPr>
        <p:spPr>
          <a:xfrm rot="10800000" flipV="1">
            <a:off x="2336141" y="4704371"/>
            <a:ext cx="440076"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93BF30C5-0719-203B-348A-7FB49B9C2895}"/>
              </a:ext>
            </a:extLst>
          </p:cNvPr>
          <p:cNvSpPr txBox="1"/>
          <p:nvPr/>
        </p:nvSpPr>
        <p:spPr>
          <a:xfrm>
            <a:off x="6046299" y="4541229"/>
            <a:ext cx="528128" cy="276999"/>
          </a:xfrm>
          <a:prstGeom prst="rect">
            <a:avLst/>
          </a:prstGeom>
          <a:noFill/>
        </p:spPr>
        <p:txBody>
          <a:bodyPr wrap="square">
            <a:spAutoFit/>
          </a:bodyPr>
          <a:lstStyle/>
          <a:p>
            <a:r>
              <a:rPr lang="en-GB" sz="1200" dirty="0">
                <a:solidFill>
                  <a:srgbClr val="FF0000"/>
                </a:solidFill>
              </a:rPr>
              <a:t>True</a:t>
            </a:r>
          </a:p>
        </p:txBody>
      </p:sp>
      <p:sp>
        <p:nvSpPr>
          <p:cNvPr id="107" name="TextBox 106">
            <a:extLst>
              <a:ext uri="{FF2B5EF4-FFF2-40B4-BE49-F238E27FC236}">
                <a16:creationId xmlns:a16="http://schemas.microsoft.com/office/drawing/2014/main" id="{589831DA-2570-C03B-84F0-2CC08087E725}"/>
              </a:ext>
            </a:extLst>
          </p:cNvPr>
          <p:cNvSpPr txBox="1"/>
          <p:nvPr/>
        </p:nvSpPr>
        <p:spPr>
          <a:xfrm>
            <a:off x="1668601" y="4541229"/>
            <a:ext cx="689689" cy="276999"/>
          </a:xfrm>
          <a:prstGeom prst="rect">
            <a:avLst/>
          </a:prstGeom>
          <a:noFill/>
        </p:spPr>
        <p:txBody>
          <a:bodyPr wrap="square">
            <a:spAutoFit/>
          </a:bodyPr>
          <a:lstStyle/>
          <a:p>
            <a:r>
              <a:rPr lang="en-GB" sz="1200" dirty="0">
                <a:solidFill>
                  <a:srgbClr val="FF0000"/>
                </a:solidFill>
              </a:rPr>
              <a:t>False</a:t>
            </a:r>
          </a:p>
        </p:txBody>
      </p:sp>
      <p:sp>
        <p:nvSpPr>
          <p:cNvPr id="110" name="Rectangle 109">
            <a:extLst>
              <a:ext uri="{FF2B5EF4-FFF2-40B4-BE49-F238E27FC236}">
                <a16:creationId xmlns:a16="http://schemas.microsoft.com/office/drawing/2014/main" id="{97CC620A-5891-609E-A2C6-3933AB84E148}"/>
              </a:ext>
            </a:extLst>
          </p:cNvPr>
          <p:cNvSpPr/>
          <p:nvPr/>
        </p:nvSpPr>
        <p:spPr>
          <a:xfrm>
            <a:off x="5044634" y="531871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Save the model</a:t>
            </a:r>
          </a:p>
        </p:txBody>
      </p:sp>
      <p:cxnSp>
        <p:nvCxnSpPr>
          <p:cNvPr id="111" name="Straight Arrow Connector 110">
            <a:extLst>
              <a:ext uri="{FF2B5EF4-FFF2-40B4-BE49-F238E27FC236}">
                <a16:creationId xmlns:a16="http://schemas.microsoft.com/office/drawing/2014/main" id="{F7CD2A61-D0ED-8AFD-8548-61A42705389E}"/>
              </a:ext>
            </a:extLst>
          </p:cNvPr>
          <p:cNvCxnSpPr>
            <a:cxnSpLocks/>
            <a:stCxn id="97" idx="2"/>
            <a:endCxn id="110" idx="0"/>
          </p:cNvCxnSpPr>
          <p:nvPr/>
        </p:nvCxnSpPr>
        <p:spPr>
          <a:xfrm>
            <a:off x="6071775" y="5188436"/>
            <a:ext cx="0" cy="130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5D8F3C25-2CD9-2459-6F75-B2A945F3F84E}"/>
              </a:ext>
            </a:extLst>
          </p:cNvPr>
          <p:cNvSpPr/>
          <p:nvPr/>
        </p:nvSpPr>
        <p:spPr>
          <a:xfrm>
            <a:off x="3126869" y="5766360"/>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 Test the model</a:t>
            </a:r>
          </a:p>
        </p:txBody>
      </p:sp>
      <p:cxnSp>
        <p:nvCxnSpPr>
          <p:cNvPr id="128" name="Straight Arrow Connector 127">
            <a:extLst>
              <a:ext uri="{FF2B5EF4-FFF2-40B4-BE49-F238E27FC236}">
                <a16:creationId xmlns:a16="http://schemas.microsoft.com/office/drawing/2014/main" id="{366890B2-8313-9002-7AD4-E7C6A68CA3E5}"/>
              </a:ext>
            </a:extLst>
          </p:cNvPr>
          <p:cNvCxnSpPr>
            <a:cxnSpLocks/>
            <a:stCxn id="127" idx="2"/>
            <a:endCxn id="146" idx="0"/>
          </p:cNvCxnSpPr>
          <p:nvPr/>
        </p:nvCxnSpPr>
        <p:spPr>
          <a:xfrm>
            <a:off x="4154010" y="6043359"/>
            <a:ext cx="0" cy="112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3E903F0C-BE44-32D8-A652-D60860D9EA8F}"/>
              </a:ext>
            </a:extLst>
          </p:cNvPr>
          <p:cNvCxnSpPr>
            <a:cxnSpLocks/>
            <a:stCxn id="95" idx="2"/>
            <a:endCxn id="127" idx="0"/>
          </p:cNvCxnSpPr>
          <p:nvPr/>
        </p:nvCxnSpPr>
        <p:spPr>
          <a:xfrm rot="16200000" flipH="1">
            <a:off x="2956113" y="4568463"/>
            <a:ext cx="577924" cy="1817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638ED7C0-57E4-9B24-C113-3FD1C0BCE562}"/>
              </a:ext>
            </a:extLst>
          </p:cNvPr>
          <p:cNvCxnSpPr>
            <a:cxnSpLocks/>
            <a:stCxn id="110" idx="2"/>
          </p:cNvCxnSpPr>
          <p:nvPr/>
        </p:nvCxnSpPr>
        <p:spPr>
          <a:xfrm rot="5400000">
            <a:off x="5087982" y="4670507"/>
            <a:ext cx="58586" cy="19090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Flowchart: Terminator 145">
            <a:extLst>
              <a:ext uri="{FF2B5EF4-FFF2-40B4-BE49-F238E27FC236}">
                <a16:creationId xmlns:a16="http://schemas.microsoft.com/office/drawing/2014/main" id="{6845621F-EE07-30C8-9B11-892965472C44}"/>
              </a:ext>
            </a:extLst>
          </p:cNvPr>
          <p:cNvSpPr/>
          <p:nvPr/>
        </p:nvSpPr>
        <p:spPr>
          <a:xfrm>
            <a:off x="1002151" y="6155419"/>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 or Proposed (CNN) or DNN-based or Geometry-based END</a:t>
            </a:r>
          </a:p>
        </p:txBody>
      </p:sp>
      <p:sp>
        <p:nvSpPr>
          <p:cNvPr id="150" name="Rectangle 149">
            <a:extLst>
              <a:ext uri="{FF2B5EF4-FFF2-40B4-BE49-F238E27FC236}">
                <a16:creationId xmlns:a16="http://schemas.microsoft.com/office/drawing/2014/main" id="{BD6EBE66-3487-E412-7F63-510DE726675A}"/>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151" name="Flowchart: Decision 150">
            <a:extLst>
              <a:ext uri="{FF2B5EF4-FFF2-40B4-BE49-F238E27FC236}">
                <a16:creationId xmlns:a16="http://schemas.microsoft.com/office/drawing/2014/main" id="{696FE783-0B5A-646F-B38C-41A19DFA2F4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52" name="TextBox 151">
            <a:extLst>
              <a:ext uri="{FF2B5EF4-FFF2-40B4-BE49-F238E27FC236}">
                <a16:creationId xmlns:a16="http://schemas.microsoft.com/office/drawing/2014/main" id="{6C5C2D0F-72CA-696B-6965-793303C1866E}"/>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53" name="Flowchart: Magnetic Disk 152">
            <a:extLst>
              <a:ext uri="{FF2B5EF4-FFF2-40B4-BE49-F238E27FC236}">
                <a16:creationId xmlns:a16="http://schemas.microsoft.com/office/drawing/2014/main" id="{97122A13-439B-FB69-1D30-1E47473322E1}"/>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54" name="TextBox 153">
            <a:extLst>
              <a:ext uri="{FF2B5EF4-FFF2-40B4-BE49-F238E27FC236}">
                <a16:creationId xmlns:a16="http://schemas.microsoft.com/office/drawing/2014/main" id="{B05A3FD8-3C7B-3504-A2E9-2B81783914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58" name="Straight Arrow Connector 157">
            <a:extLst>
              <a:ext uri="{FF2B5EF4-FFF2-40B4-BE49-F238E27FC236}">
                <a16:creationId xmlns:a16="http://schemas.microsoft.com/office/drawing/2014/main" id="{603A58E6-C4FC-5D48-71EC-961FC12EBB9A}"/>
              </a:ext>
            </a:extLst>
          </p:cNvPr>
          <p:cNvCxnSpPr>
            <a:cxnSpLocks/>
            <a:endCxn id="150"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473CB0A-DA36-DF67-8EB1-1CF9C67658DF}"/>
              </a:ext>
            </a:extLst>
          </p:cNvPr>
          <p:cNvCxnSpPr>
            <a:cxnSpLocks/>
            <a:stCxn id="150"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389E1345-1DFF-92CE-4431-4A0DC0ABE989}"/>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176" name="TextBox 175">
            <a:extLst>
              <a:ext uri="{FF2B5EF4-FFF2-40B4-BE49-F238E27FC236}">
                <a16:creationId xmlns:a16="http://schemas.microsoft.com/office/drawing/2014/main" id="{C3269761-54CD-2AA9-1258-6757CF5613C4}"/>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cxnSp>
        <p:nvCxnSpPr>
          <p:cNvPr id="178" name="Straight Arrow Connector 177">
            <a:extLst>
              <a:ext uri="{FF2B5EF4-FFF2-40B4-BE49-F238E27FC236}">
                <a16:creationId xmlns:a16="http://schemas.microsoft.com/office/drawing/2014/main" id="{2464E7CF-B597-F074-D6E1-90E02A2AFD1C}"/>
              </a:ext>
            </a:extLst>
          </p:cNvPr>
          <p:cNvCxnSpPr>
            <a:cxnSpLocks/>
            <a:endCxn id="174" idx="1"/>
          </p:cNvCxnSpPr>
          <p:nvPr/>
        </p:nvCxnSpPr>
        <p:spPr>
          <a:xfrm>
            <a:off x="2584768" y="2465783"/>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4A550BF-C3F7-0C72-078D-3F423B225149}"/>
              </a:ext>
            </a:extLst>
          </p:cNvPr>
          <p:cNvCxnSpPr>
            <a:cxnSpLocks/>
          </p:cNvCxnSpPr>
          <p:nvPr/>
        </p:nvCxnSpPr>
        <p:spPr>
          <a:xfrm>
            <a:off x="794579"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CD176336-7FC0-F168-959E-ECE2076861DB}"/>
              </a:ext>
            </a:extLst>
          </p:cNvPr>
          <p:cNvCxnSpPr>
            <a:cxnSpLocks/>
          </p:cNvCxnSpPr>
          <p:nvPr/>
        </p:nvCxnSpPr>
        <p:spPr>
          <a:xfrm>
            <a:off x="794579" y="5049936"/>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B0DCD3-F47E-BE76-508B-D74769F8E7A5}"/>
              </a:ext>
            </a:extLst>
          </p:cNvPr>
          <p:cNvCxnSpPr>
            <a:cxnSpLocks/>
          </p:cNvCxnSpPr>
          <p:nvPr/>
        </p:nvCxnSpPr>
        <p:spPr>
          <a:xfrm>
            <a:off x="4530213"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BD4EAA8-951F-22EE-5436-713250FCAAD6}"/>
              </a:ext>
            </a:extLst>
          </p:cNvPr>
          <p:cNvCxnSpPr>
            <a:cxnSpLocks/>
          </p:cNvCxnSpPr>
          <p:nvPr/>
        </p:nvCxnSpPr>
        <p:spPr>
          <a:xfrm>
            <a:off x="8610599" y="4256452"/>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41242CF4-5559-80DB-22C2-B50D48461AD0}"/>
              </a:ext>
            </a:extLst>
          </p:cNvPr>
          <p:cNvCxnSpPr>
            <a:cxnSpLocks/>
          </p:cNvCxnSpPr>
          <p:nvPr/>
        </p:nvCxnSpPr>
        <p:spPr>
          <a:xfrm>
            <a:off x="7095912" y="5457124"/>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96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D7900-11F2-0DBC-827B-1ECC80B6A089}"/>
              </a:ext>
            </a:extLst>
          </p:cNvPr>
          <p:cNvSpPr>
            <a:spLocks noGrp="1"/>
          </p:cNvSpPr>
          <p:nvPr>
            <p:ph type="body" sz="quarter" idx="10"/>
          </p:nvPr>
        </p:nvSpPr>
        <p:spPr/>
        <p:txBody>
          <a:bodyPr/>
          <a:lstStyle/>
          <a:p>
            <a:r>
              <a:rPr lang="en-US" dirty="0"/>
              <a:t>Details of MAIN.py</a:t>
            </a:r>
          </a:p>
        </p:txBody>
      </p:sp>
      <p:sp>
        <p:nvSpPr>
          <p:cNvPr id="5" name="Text Placeholder 4">
            <a:extLst>
              <a:ext uri="{FF2B5EF4-FFF2-40B4-BE49-F238E27FC236}">
                <a16:creationId xmlns:a16="http://schemas.microsoft.com/office/drawing/2014/main" id="{B5DCBDA6-196A-C412-7C50-2019CE47CAB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46745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(1) Load ground truth</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5</a:t>
            </a:fld>
            <a:endParaRPr lang="en-US" dirty="0"/>
          </a:p>
        </p:txBody>
      </p:sp>
      <p:sp>
        <p:nvSpPr>
          <p:cNvPr id="2" name="Rectangle 1">
            <a:extLst>
              <a:ext uri="{FF2B5EF4-FFF2-40B4-BE49-F238E27FC236}">
                <a16:creationId xmlns:a16="http://schemas.microsoft.com/office/drawing/2014/main" id="{315651BE-1048-6324-8FA8-04780D6C9A4A}"/>
              </a:ext>
            </a:extLst>
          </p:cNvPr>
          <p:cNvSpPr/>
          <p:nvPr/>
        </p:nvSpPr>
        <p:spPr>
          <a:xfrm>
            <a:off x="855966" y="2327282"/>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a:t>
            </a:r>
          </a:p>
        </p:txBody>
      </p:sp>
      <p:sp>
        <p:nvSpPr>
          <p:cNvPr id="3" name="Flowchart: Terminator 2">
            <a:extLst>
              <a:ext uri="{FF2B5EF4-FFF2-40B4-BE49-F238E27FC236}">
                <a16:creationId xmlns:a16="http://schemas.microsoft.com/office/drawing/2014/main" id="{375A8C46-CD63-BEEA-30E6-1BB52E0B7797}"/>
              </a:ext>
            </a:extLst>
          </p:cNvPr>
          <p:cNvSpPr/>
          <p:nvPr/>
        </p:nvSpPr>
        <p:spPr>
          <a:xfrm>
            <a:off x="725470" y="1498021"/>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ground truth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725470" y="29686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ground truth END</a:t>
            </a:r>
          </a:p>
        </p:txBody>
      </p:sp>
      <p:sp>
        <p:nvSpPr>
          <p:cNvPr id="10" name="TextBox 9">
            <a:extLst>
              <a:ext uri="{FF2B5EF4-FFF2-40B4-BE49-F238E27FC236}">
                <a16:creationId xmlns:a16="http://schemas.microsoft.com/office/drawing/2014/main" id="{5AB557A0-6D0C-483C-4DD0-3F6038AA074E}"/>
              </a:ext>
            </a:extLst>
          </p:cNvPr>
          <p:cNvSpPr txBox="1"/>
          <p:nvPr/>
        </p:nvSpPr>
        <p:spPr>
          <a:xfrm>
            <a:off x="3400288" y="2406385"/>
            <a:ext cx="1388745" cy="646331"/>
          </a:xfrm>
          <a:prstGeom prst="rect">
            <a:avLst/>
          </a:prstGeom>
          <a:noFill/>
        </p:spPr>
        <p:txBody>
          <a:bodyPr wrap="square">
            <a:spAutoFit/>
          </a:bodyPr>
          <a:lstStyle/>
          <a:p>
            <a:r>
              <a:rPr lang="en-GB" sz="1200" dirty="0" err="1"/>
              <a:t>count_array</a:t>
            </a:r>
            <a:endParaRPr lang="en-GB" sz="1200" dirty="0"/>
          </a:p>
          <a:p>
            <a:r>
              <a:rPr lang="en-GB" sz="1200" dirty="0" err="1"/>
              <a:t>location_array</a:t>
            </a:r>
            <a:endParaRPr lang="en-GB" sz="1200" dirty="0"/>
          </a:p>
          <a:p>
            <a:r>
              <a:rPr lang="en-GB" sz="1200" dirty="0" err="1"/>
              <a:t>location_array_ev</a:t>
            </a:r>
            <a:endParaRPr lang="en-GB" sz="1200" dirty="0"/>
          </a:p>
        </p:txBody>
      </p:sp>
      <p:sp>
        <p:nvSpPr>
          <p:cNvPr id="13" name="Rectangle 12">
            <a:extLst>
              <a:ext uri="{FF2B5EF4-FFF2-40B4-BE49-F238E27FC236}">
                <a16:creationId xmlns:a16="http://schemas.microsoft.com/office/drawing/2014/main" id="{4675DC2D-4CFA-91C0-DD24-B979ACA3639B}"/>
              </a:ext>
            </a:extLst>
          </p:cNvPr>
          <p:cNvSpPr/>
          <p:nvPr/>
        </p:nvSpPr>
        <p:spPr>
          <a:xfrm>
            <a:off x="5271928" y="232728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a:t>
            </a:r>
          </a:p>
        </p:txBody>
      </p:sp>
      <p:sp>
        <p:nvSpPr>
          <p:cNvPr id="14" name="TextBox 13">
            <a:extLst>
              <a:ext uri="{FF2B5EF4-FFF2-40B4-BE49-F238E27FC236}">
                <a16:creationId xmlns:a16="http://schemas.microsoft.com/office/drawing/2014/main" id="{B773B3DF-0BBB-88CD-2ADA-6D7835F1CFD8}"/>
              </a:ext>
            </a:extLst>
          </p:cNvPr>
          <p:cNvSpPr txBox="1"/>
          <p:nvPr/>
        </p:nvSpPr>
        <p:spPr>
          <a:xfrm>
            <a:off x="5375491" y="2054749"/>
            <a:ext cx="1950719" cy="276999"/>
          </a:xfrm>
          <a:prstGeom prst="rect">
            <a:avLst/>
          </a:prstGeom>
          <a:noFill/>
        </p:spPr>
        <p:txBody>
          <a:bodyPr wrap="square">
            <a:spAutoFit/>
          </a:bodyPr>
          <a:lstStyle/>
          <a:p>
            <a:r>
              <a:rPr lang="en-GB" sz="1200" dirty="0"/>
              <a:t>sub_modules/load_gt.py</a:t>
            </a:r>
          </a:p>
        </p:txBody>
      </p:sp>
      <p:sp>
        <p:nvSpPr>
          <p:cNvPr id="15" name="Rectangle 14">
            <a:extLst>
              <a:ext uri="{FF2B5EF4-FFF2-40B4-BE49-F238E27FC236}">
                <a16:creationId xmlns:a16="http://schemas.microsoft.com/office/drawing/2014/main" id="{43A5660A-0C60-7FC4-B5FB-03AE29E33F51}"/>
              </a:ext>
            </a:extLst>
          </p:cNvPr>
          <p:cNvSpPr/>
          <p:nvPr/>
        </p:nvSpPr>
        <p:spPr>
          <a:xfrm>
            <a:off x="5154511" y="2100508"/>
            <a:ext cx="2255520" cy="61294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883107" y="1793741"/>
            <a:ext cx="0" cy="533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FA4E0B-E9F2-D979-4E8E-153BCD48E733}"/>
              </a:ext>
            </a:extLst>
          </p:cNvPr>
          <p:cNvCxnSpPr>
            <a:cxnSpLocks/>
            <a:stCxn id="2" idx="2"/>
            <a:endCxn id="4" idx="0"/>
          </p:cNvCxnSpPr>
          <p:nvPr/>
        </p:nvCxnSpPr>
        <p:spPr>
          <a:xfrm>
            <a:off x="1883107" y="2604281"/>
            <a:ext cx="0" cy="364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B2365C9-C8C2-69EA-345B-DCA34240574A}"/>
              </a:ext>
            </a:extLst>
          </p:cNvPr>
          <p:cNvCxnSpPr>
            <a:cxnSpLocks/>
            <a:stCxn id="2" idx="3"/>
            <a:endCxn id="13" idx="1"/>
          </p:cNvCxnSpPr>
          <p:nvPr/>
        </p:nvCxnSpPr>
        <p:spPr>
          <a:xfrm>
            <a:off x="2910248" y="2465782"/>
            <a:ext cx="2361680" cy="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4E6C4CC-2F9B-6333-D72A-26BF19A22F72}"/>
              </a:ext>
            </a:extLst>
          </p:cNvPr>
          <p:cNvSpPr txBox="1"/>
          <p:nvPr/>
        </p:nvSpPr>
        <p:spPr>
          <a:xfrm>
            <a:off x="38587" y="3814987"/>
            <a:ext cx="10095722" cy="646331"/>
          </a:xfrm>
          <a:prstGeom prst="rect">
            <a:avLst/>
          </a:prstGeom>
          <a:noFill/>
        </p:spPr>
        <p:txBody>
          <a:bodyPr wrap="square">
            <a:spAutoFit/>
          </a:bodyPr>
          <a:lstStyle/>
          <a:p>
            <a:pPr marL="171450" indent="-171450">
              <a:buFontTx/>
              <a:buChar char="-"/>
            </a:pPr>
            <a:r>
              <a:rPr lang="en-GB" sz="1200" dirty="0" err="1"/>
              <a:t>count_array</a:t>
            </a:r>
            <a:r>
              <a:rPr lang="en-GB" sz="1200" dirty="0"/>
              <a:t>: </a:t>
            </a:r>
            <a:r>
              <a:rPr lang="en-GB" sz="1200" dirty="0" err="1"/>
              <a:t>np.array</a:t>
            </a:r>
            <a:r>
              <a:rPr lang="en-GB" sz="1200" dirty="0"/>
              <a:t>[(Number of dataset) × 8 (one hot encoding for counting)]</a:t>
            </a:r>
          </a:p>
          <a:p>
            <a:pPr marL="171450" indent="-171450">
              <a:buFontTx/>
              <a:buChar char="-"/>
            </a:pPr>
            <a:r>
              <a:rPr lang="en-GB" sz="1200" dirty="0" err="1"/>
              <a:t>location_array</a:t>
            </a:r>
            <a:r>
              <a:rPr lang="en-GB" sz="1200" dirty="0"/>
              <a:t>: </a:t>
            </a:r>
            <a:r>
              <a:rPr lang="en-GB" sz="1200" dirty="0" err="1"/>
              <a:t>np.array</a:t>
            </a:r>
            <a:r>
              <a:rPr lang="en-GB" sz="1200" dirty="0"/>
              <a:t>[(Number of dataset) × 9 (number of persons in each sector)]</a:t>
            </a:r>
          </a:p>
          <a:p>
            <a:pPr marL="171450" indent="-171450">
              <a:buFontTx/>
              <a:buChar char="-"/>
            </a:pPr>
            <a:r>
              <a:rPr lang="en-GB" sz="1200" dirty="0" err="1"/>
              <a:t>location_array_ev</a:t>
            </a:r>
            <a:r>
              <a:rPr lang="en-GB" sz="1200" dirty="0"/>
              <a:t>: </a:t>
            </a:r>
            <a:r>
              <a:rPr lang="en-GB" sz="1200" dirty="0" err="1"/>
              <a:t>np.array</a:t>
            </a:r>
            <a:r>
              <a:rPr lang="en-GB" sz="1200" dirty="0"/>
              <a:t>[(Number of dataset) × (9 × (</a:t>
            </a:r>
            <a:r>
              <a:rPr lang="en-GB" sz="1200" dirty="0" err="1"/>
              <a:t>max_person_sector</a:t>
            </a:r>
            <a:r>
              <a:rPr lang="en-GB" sz="1200" dirty="0"/>
              <a:t> + 1)) (one hot encoding for number of persons in each sector)]</a:t>
            </a:r>
          </a:p>
        </p:txBody>
      </p:sp>
      <p:sp>
        <p:nvSpPr>
          <p:cNvPr id="43" name="TextBox 42">
            <a:extLst>
              <a:ext uri="{FF2B5EF4-FFF2-40B4-BE49-F238E27FC236}">
                <a16:creationId xmlns:a16="http://schemas.microsoft.com/office/drawing/2014/main" id="{97D0D930-8C6E-5B89-0CD0-590E6E1AAD48}"/>
              </a:ext>
            </a:extLst>
          </p:cNvPr>
          <p:cNvSpPr txBox="1"/>
          <p:nvPr/>
        </p:nvSpPr>
        <p:spPr>
          <a:xfrm>
            <a:off x="2346371" y="4775053"/>
            <a:ext cx="3245901" cy="646331"/>
          </a:xfrm>
          <a:prstGeom prst="rect">
            <a:avLst/>
          </a:prstGeom>
          <a:noFill/>
        </p:spPr>
        <p:txBody>
          <a:bodyPr wrap="square">
            <a:spAutoFit/>
          </a:bodyPr>
          <a:lstStyle/>
          <a:p>
            <a:r>
              <a:rPr lang="en-GB" sz="1200" dirty="0"/>
              <a:t>For example, if ground truth in dataset [</a:t>
            </a:r>
            <a:r>
              <a:rPr lang="en-GB" sz="1200" dirty="0" err="1"/>
              <a:t>i</a:t>
            </a:r>
            <a:r>
              <a:rPr lang="en-GB" sz="1200" dirty="0"/>
              <a:t>] is  </a:t>
            </a:r>
          </a:p>
          <a:p>
            <a:pPr marL="171450" indent="-171450">
              <a:buFontTx/>
              <a:buChar char="-"/>
            </a:pPr>
            <a:r>
              <a:rPr lang="en-GB" sz="1200" dirty="0"/>
              <a:t>2 persons in A sector, 1 person in E sector</a:t>
            </a:r>
          </a:p>
          <a:p>
            <a:pPr marL="171450" indent="-171450">
              <a:buFontTx/>
              <a:buChar char="-"/>
            </a:pPr>
            <a:r>
              <a:rPr lang="en-GB" sz="1200" dirty="0" err="1"/>
              <a:t>max_person_sector</a:t>
            </a:r>
            <a:r>
              <a:rPr lang="en-GB" sz="1200" dirty="0"/>
              <a:t>=2  </a:t>
            </a:r>
          </a:p>
        </p:txBody>
      </p:sp>
      <p:sp>
        <p:nvSpPr>
          <p:cNvPr id="45" name="TextBox 44">
            <a:extLst>
              <a:ext uri="{FF2B5EF4-FFF2-40B4-BE49-F238E27FC236}">
                <a16:creationId xmlns:a16="http://schemas.microsoft.com/office/drawing/2014/main" id="{A237A100-5908-AAA8-0880-70D019CB1825}"/>
              </a:ext>
            </a:extLst>
          </p:cNvPr>
          <p:cNvSpPr txBox="1"/>
          <p:nvPr/>
        </p:nvSpPr>
        <p:spPr>
          <a:xfrm>
            <a:off x="2379554" y="5415588"/>
            <a:ext cx="1774831" cy="646331"/>
          </a:xfrm>
          <a:prstGeom prst="rect">
            <a:avLst/>
          </a:prstGeom>
          <a:noFill/>
        </p:spPr>
        <p:txBody>
          <a:bodyPr wrap="square">
            <a:spAutoFit/>
          </a:bodyPr>
          <a:lstStyle/>
          <a:p>
            <a:r>
              <a:rPr lang="en-GB" sz="1200" dirty="0" err="1"/>
              <a:t>count_array</a:t>
            </a:r>
            <a:r>
              <a:rPr lang="en-GB" sz="1200" dirty="0"/>
              <a:t> [</a:t>
            </a:r>
            <a:r>
              <a:rPr lang="en-GB" sz="1200" dirty="0" err="1"/>
              <a:t>i</a:t>
            </a:r>
            <a:r>
              <a:rPr lang="en-GB" sz="1200" dirty="0"/>
              <a:t>] = </a:t>
            </a:r>
          </a:p>
          <a:p>
            <a:r>
              <a:rPr lang="en-GB" sz="1200" dirty="0" err="1"/>
              <a:t>location_array</a:t>
            </a:r>
            <a:r>
              <a:rPr lang="en-GB" sz="1200" dirty="0"/>
              <a:t> [</a:t>
            </a:r>
            <a:r>
              <a:rPr lang="en-GB" sz="1200" dirty="0" err="1"/>
              <a:t>i</a:t>
            </a:r>
            <a:r>
              <a:rPr lang="en-GB" sz="1200" dirty="0"/>
              <a:t>] =</a:t>
            </a:r>
          </a:p>
          <a:p>
            <a:r>
              <a:rPr lang="en-GB" sz="1200" dirty="0" err="1"/>
              <a:t>location_array_ev</a:t>
            </a:r>
            <a:r>
              <a:rPr lang="en-GB" sz="1200" dirty="0"/>
              <a:t> [</a:t>
            </a:r>
            <a:r>
              <a:rPr lang="en-GB" sz="1200" dirty="0" err="1"/>
              <a:t>i</a:t>
            </a:r>
            <a:r>
              <a:rPr lang="en-GB" sz="1200" dirty="0"/>
              <a:t>] =  </a:t>
            </a:r>
          </a:p>
        </p:txBody>
      </p:sp>
      <p:pic>
        <p:nvPicPr>
          <p:cNvPr id="49" name="Picture 48">
            <a:extLst>
              <a:ext uri="{FF2B5EF4-FFF2-40B4-BE49-F238E27FC236}">
                <a16:creationId xmlns:a16="http://schemas.microsoft.com/office/drawing/2014/main" id="{127CD03D-7289-3FEF-F67D-AE2FFE502202}"/>
              </a:ext>
            </a:extLst>
          </p:cNvPr>
          <p:cNvPicPr>
            <a:picLocks noChangeAspect="1"/>
          </p:cNvPicPr>
          <p:nvPr/>
        </p:nvPicPr>
        <p:blipFill>
          <a:blip r:embed="rId2"/>
          <a:stretch>
            <a:fillRect/>
          </a:stretch>
        </p:blipFill>
        <p:spPr>
          <a:xfrm>
            <a:off x="3993756" y="5450130"/>
            <a:ext cx="817855" cy="199920"/>
          </a:xfrm>
          <a:prstGeom prst="rect">
            <a:avLst/>
          </a:prstGeom>
        </p:spPr>
      </p:pic>
      <p:pic>
        <p:nvPicPr>
          <p:cNvPr id="55" name="Picture 54">
            <a:extLst>
              <a:ext uri="{FF2B5EF4-FFF2-40B4-BE49-F238E27FC236}">
                <a16:creationId xmlns:a16="http://schemas.microsoft.com/office/drawing/2014/main" id="{0E7C0704-796E-020D-E4C6-72B9F844A598}"/>
              </a:ext>
            </a:extLst>
          </p:cNvPr>
          <p:cNvPicPr>
            <a:picLocks noChangeAspect="1"/>
          </p:cNvPicPr>
          <p:nvPr/>
        </p:nvPicPr>
        <p:blipFill>
          <a:blip r:embed="rId3"/>
          <a:stretch>
            <a:fillRect/>
          </a:stretch>
        </p:blipFill>
        <p:spPr>
          <a:xfrm>
            <a:off x="3993756" y="5658019"/>
            <a:ext cx="917815" cy="199920"/>
          </a:xfrm>
          <a:prstGeom prst="rect">
            <a:avLst/>
          </a:prstGeom>
        </p:spPr>
      </p:pic>
      <p:pic>
        <p:nvPicPr>
          <p:cNvPr id="57" name="Picture 56">
            <a:extLst>
              <a:ext uri="{FF2B5EF4-FFF2-40B4-BE49-F238E27FC236}">
                <a16:creationId xmlns:a16="http://schemas.microsoft.com/office/drawing/2014/main" id="{FD39B573-B8D7-2572-B305-05E23C8AC497}"/>
              </a:ext>
            </a:extLst>
          </p:cNvPr>
          <p:cNvPicPr>
            <a:picLocks noChangeAspect="1"/>
          </p:cNvPicPr>
          <p:nvPr/>
        </p:nvPicPr>
        <p:blipFill>
          <a:blip r:embed="rId4"/>
          <a:stretch>
            <a:fillRect/>
          </a:stretch>
        </p:blipFill>
        <p:spPr>
          <a:xfrm>
            <a:off x="3993757" y="5863862"/>
            <a:ext cx="2760954" cy="203147"/>
          </a:xfrm>
          <a:prstGeom prst="rect">
            <a:avLst/>
          </a:prstGeom>
        </p:spPr>
      </p:pic>
      <p:sp>
        <p:nvSpPr>
          <p:cNvPr id="58" name="Rectangle 57">
            <a:extLst>
              <a:ext uri="{FF2B5EF4-FFF2-40B4-BE49-F238E27FC236}">
                <a16:creationId xmlns:a16="http://schemas.microsoft.com/office/drawing/2014/main" id="{8B9BA46A-EDD1-6A61-32F0-6DBCBA7A9B01}"/>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59" name="Flowchart: Decision 58">
            <a:extLst>
              <a:ext uri="{FF2B5EF4-FFF2-40B4-BE49-F238E27FC236}">
                <a16:creationId xmlns:a16="http://schemas.microsoft.com/office/drawing/2014/main" id="{DB64D04A-B12A-2085-738E-C8951BA84584}"/>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60" name="TextBox 59">
            <a:extLst>
              <a:ext uri="{FF2B5EF4-FFF2-40B4-BE49-F238E27FC236}">
                <a16:creationId xmlns:a16="http://schemas.microsoft.com/office/drawing/2014/main" id="{7C28EA19-4659-0F42-C8D9-6C9A2FE4DDC7}"/>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62" name="Flowchart: Magnetic Disk 61">
            <a:extLst>
              <a:ext uri="{FF2B5EF4-FFF2-40B4-BE49-F238E27FC236}">
                <a16:creationId xmlns:a16="http://schemas.microsoft.com/office/drawing/2014/main" id="{712AB35C-889B-E738-BBE7-82AB09BF0AD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63" name="TextBox 62">
            <a:extLst>
              <a:ext uri="{FF2B5EF4-FFF2-40B4-BE49-F238E27FC236}">
                <a16:creationId xmlns:a16="http://schemas.microsoft.com/office/drawing/2014/main" id="{22BFB8EE-CEA1-D738-8696-6BB4C042B347}"/>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64" name="Straight Arrow Connector 63">
            <a:extLst>
              <a:ext uri="{FF2B5EF4-FFF2-40B4-BE49-F238E27FC236}">
                <a16:creationId xmlns:a16="http://schemas.microsoft.com/office/drawing/2014/main" id="{85B46DF0-76A1-9ADC-2846-3F3A6661ECD5}"/>
              </a:ext>
            </a:extLst>
          </p:cNvPr>
          <p:cNvCxnSpPr>
            <a:cxnSpLocks/>
            <a:endCxn id="58"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0092DB9-51E6-86CE-FD8D-75BAF96B045F}"/>
              </a:ext>
            </a:extLst>
          </p:cNvPr>
          <p:cNvCxnSpPr>
            <a:cxnSpLocks/>
            <a:stCxn id="58"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0012D1-3232-A42C-DA05-F7EE080BEA9C}"/>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67" name="TextBox 66">
            <a:extLst>
              <a:ext uri="{FF2B5EF4-FFF2-40B4-BE49-F238E27FC236}">
                <a16:creationId xmlns:a16="http://schemas.microsoft.com/office/drawing/2014/main" id="{F09C50BE-5B90-6F85-B229-49FF78403EA2}"/>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74" name="Rectangle 73">
            <a:extLst>
              <a:ext uri="{FF2B5EF4-FFF2-40B4-BE49-F238E27FC236}">
                <a16:creationId xmlns:a16="http://schemas.microsoft.com/office/drawing/2014/main" id="{1ADE8217-B344-98C6-E6E9-1202DA56E02E}"/>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69381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(2) Pre-process data</a:t>
            </a:r>
          </a:p>
          <a:p>
            <a:r>
              <a:rPr lang="en-GB" dirty="0"/>
              <a:t>in Proposed (</a:t>
            </a:r>
            <a:r>
              <a:rPr lang="en-GB" dirty="0" err="1"/>
              <a:t>ViT</a:t>
            </a:r>
            <a:r>
              <a:rPr lang="en-GB" dirty="0"/>
              <a:t>) or Proposed (CNN) or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6</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1178796" y="10824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1178796" y="584533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191851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1645976"/>
            <a:ext cx="2118362" cy="276999"/>
          </a:xfrm>
          <a:prstGeom prst="rect">
            <a:avLst/>
          </a:prstGeom>
          <a:noFill/>
        </p:spPr>
        <p:txBody>
          <a:bodyPr wrap="square">
            <a:spAutoFit/>
          </a:bodyPr>
          <a:lstStyle/>
          <a:p>
            <a:r>
              <a:rPr lang="en-GB" sz="1200" dirty="0"/>
              <a:t>sub_modules/pre_chest.py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1691735"/>
            <a:ext cx="2255520" cy="217189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5" idx="0"/>
          </p:cNvCxnSpPr>
          <p:nvPr/>
        </p:nvCxnSpPr>
        <p:spPr>
          <a:xfrm>
            <a:off x="2336433" y="1378209"/>
            <a:ext cx="0" cy="163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FA4E0B-E9F2-D979-4E8E-153BCD48E733}"/>
              </a:ext>
            </a:extLst>
          </p:cNvPr>
          <p:cNvCxnSpPr>
            <a:cxnSpLocks/>
            <a:stCxn id="250" idx="2"/>
            <a:endCxn id="4" idx="0"/>
          </p:cNvCxnSpPr>
          <p:nvPr/>
        </p:nvCxnSpPr>
        <p:spPr>
          <a:xfrm>
            <a:off x="2336433" y="5542430"/>
            <a:ext cx="0" cy="302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24" name="TextBox 23">
            <a:extLst>
              <a:ext uri="{FF2B5EF4-FFF2-40B4-BE49-F238E27FC236}">
                <a16:creationId xmlns:a16="http://schemas.microsoft.com/office/drawing/2014/main" id="{6B07B006-492C-8810-EA92-A1F59CD517D1}"/>
              </a:ext>
            </a:extLst>
          </p:cNvPr>
          <p:cNvSpPr txBox="1"/>
          <p:nvPr/>
        </p:nvSpPr>
        <p:spPr>
          <a:xfrm>
            <a:off x="7695765" y="1792676"/>
            <a:ext cx="974980" cy="276999"/>
          </a:xfrm>
          <a:prstGeom prst="rect">
            <a:avLst/>
          </a:prstGeom>
          <a:noFill/>
        </p:spPr>
        <p:txBody>
          <a:bodyPr wrap="square">
            <a:spAutoFit/>
          </a:bodyPr>
          <a:lstStyle/>
          <a:p>
            <a:r>
              <a:rPr lang="en-GB" sz="1200" dirty="0"/>
              <a:t>covariance</a:t>
            </a:r>
          </a:p>
        </p:txBody>
      </p:sp>
      <p:sp>
        <p:nvSpPr>
          <p:cNvPr id="25" name="Flowchart: Decision 24">
            <a:extLst>
              <a:ext uri="{FF2B5EF4-FFF2-40B4-BE49-F238E27FC236}">
                <a16:creationId xmlns:a16="http://schemas.microsoft.com/office/drawing/2014/main" id="{59280341-BA3E-9056-AB00-D32EDAE45DCE}"/>
              </a:ext>
            </a:extLst>
          </p:cNvPr>
          <p:cNvSpPr/>
          <p:nvPr/>
        </p:nvSpPr>
        <p:spPr>
          <a:xfrm>
            <a:off x="1196435" y="1541679"/>
            <a:ext cx="2279996"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LSE/LMMSE</a:t>
            </a:r>
          </a:p>
        </p:txBody>
      </p:sp>
      <p:sp>
        <p:nvSpPr>
          <p:cNvPr id="31" name="Rectangle 30">
            <a:extLst>
              <a:ext uri="{FF2B5EF4-FFF2-40B4-BE49-F238E27FC236}">
                <a16:creationId xmlns:a16="http://schemas.microsoft.com/office/drawing/2014/main" id="{314072D0-4AA4-DB07-32D7-0F74D793DECC}"/>
              </a:ext>
            </a:extLst>
          </p:cNvPr>
          <p:cNvSpPr/>
          <p:nvPr/>
        </p:nvSpPr>
        <p:spPr>
          <a:xfrm>
            <a:off x="3057377" y="1920502"/>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cxnSp>
        <p:nvCxnSpPr>
          <p:cNvPr id="32" name="Connector: Elbow 31">
            <a:extLst>
              <a:ext uri="{FF2B5EF4-FFF2-40B4-BE49-F238E27FC236}">
                <a16:creationId xmlns:a16="http://schemas.microsoft.com/office/drawing/2014/main" id="{BE82659D-CF9E-A04B-EA91-BEC7A32262DD}"/>
              </a:ext>
            </a:extLst>
          </p:cNvPr>
          <p:cNvCxnSpPr>
            <a:cxnSpLocks/>
            <a:stCxn id="25" idx="3"/>
            <a:endCxn id="31" idx="0"/>
          </p:cNvCxnSpPr>
          <p:nvPr/>
        </p:nvCxnSpPr>
        <p:spPr>
          <a:xfrm>
            <a:off x="3476431" y="1734517"/>
            <a:ext cx="156343" cy="1859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3299703-00B5-4EE4-2B03-CD746397F30E}"/>
              </a:ext>
            </a:extLst>
          </p:cNvPr>
          <p:cNvSpPr txBox="1"/>
          <p:nvPr/>
        </p:nvSpPr>
        <p:spPr>
          <a:xfrm>
            <a:off x="3348080" y="1510856"/>
            <a:ext cx="833279" cy="276999"/>
          </a:xfrm>
          <a:prstGeom prst="rect">
            <a:avLst/>
          </a:prstGeom>
          <a:noFill/>
        </p:spPr>
        <p:txBody>
          <a:bodyPr wrap="square">
            <a:spAutoFit/>
          </a:bodyPr>
          <a:lstStyle/>
          <a:p>
            <a:r>
              <a:rPr lang="en-GB" sz="1200" dirty="0"/>
              <a:t>LMMSE</a:t>
            </a:r>
          </a:p>
        </p:txBody>
      </p:sp>
      <p:sp>
        <p:nvSpPr>
          <p:cNvPr id="38" name="TextBox 37">
            <a:extLst>
              <a:ext uri="{FF2B5EF4-FFF2-40B4-BE49-F238E27FC236}">
                <a16:creationId xmlns:a16="http://schemas.microsoft.com/office/drawing/2014/main" id="{60BC1341-14F7-AD74-0FBD-475A74511D11}"/>
              </a:ext>
            </a:extLst>
          </p:cNvPr>
          <p:cNvSpPr txBox="1"/>
          <p:nvPr/>
        </p:nvSpPr>
        <p:spPr>
          <a:xfrm>
            <a:off x="672463" y="1510856"/>
            <a:ext cx="833279" cy="276999"/>
          </a:xfrm>
          <a:prstGeom prst="rect">
            <a:avLst/>
          </a:prstGeom>
          <a:noFill/>
        </p:spPr>
        <p:txBody>
          <a:bodyPr wrap="square">
            <a:spAutoFit/>
          </a:bodyPr>
          <a:lstStyle/>
          <a:p>
            <a:r>
              <a:rPr lang="en-GB" sz="1200" dirty="0"/>
              <a:t>LSE</a:t>
            </a:r>
          </a:p>
        </p:txBody>
      </p:sp>
      <p:cxnSp>
        <p:nvCxnSpPr>
          <p:cNvPr id="39" name="Straight Arrow Connector 38">
            <a:extLst>
              <a:ext uri="{FF2B5EF4-FFF2-40B4-BE49-F238E27FC236}">
                <a16:creationId xmlns:a16="http://schemas.microsoft.com/office/drawing/2014/main" id="{D1925E1F-8423-898A-4A09-7FA41AD22955}"/>
              </a:ext>
            </a:extLst>
          </p:cNvPr>
          <p:cNvCxnSpPr>
            <a:cxnSpLocks/>
          </p:cNvCxnSpPr>
          <p:nvPr/>
        </p:nvCxnSpPr>
        <p:spPr>
          <a:xfrm>
            <a:off x="7592201" y="2054459"/>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1F783E0-81B0-9BBD-1CD7-8F88D3DDC43A}"/>
              </a:ext>
            </a:extLst>
          </p:cNvPr>
          <p:cNvCxnSpPr>
            <a:cxnSpLocks/>
            <a:stCxn id="31" idx="3"/>
            <a:endCxn id="13" idx="1"/>
          </p:cNvCxnSpPr>
          <p:nvPr/>
        </p:nvCxnSpPr>
        <p:spPr>
          <a:xfrm flipV="1">
            <a:off x="4208171" y="2057010"/>
            <a:ext cx="1329748"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8D7A8E0-FC16-5D8B-7492-B1661DB8D316}"/>
              </a:ext>
            </a:extLst>
          </p:cNvPr>
          <p:cNvSpPr/>
          <p:nvPr/>
        </p:nvSpPr>
        <p:spPr>
          <a:xfrm>
            <a:off x="5537919" y="313760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LMMSE</a:t>
            </a:r>
          </a:p>
        </p:txBody>
      </p:sp>
      <p:cxnSp>
        <p:nvCxnSpPr>
          <p:cNvPr id="58" name="Straight Arrow Connector 57">
            <a:extLst>
              <a:ext uri="{FF2B5EF4-FFF2-40B4-BE49-F238E27FC236}">
                <a16:creationId xmlns:a16="http://schemas.microsoft.com/office/drawing/2014/main" id="{25EF4AD2-2F8F-6FBB-57CA-358385EEE1E2}"/>
              </a:ext>
            </a:extLst>
          </p:cNvPr>
          <p:cNvCxnSpPr>
            <a:cxnSpLocks/>
            <a:stCxn id="54" idx="3"/>
            <a:endCxn id="51" idx="1"/>
          </p:cNvCxnSpPr>
          <p:nvPr/>
        </p:nvCxnSpPr>
        <p:spPr>
          <a:xfrm flipV="1">
            <a:off x="2911830" y="3276103"/>
            <a:ext cx="2626089" cy="86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582E586-5B37-1036-40E5-BF4A22A0E15D}"/>
              </a:ext>
            </a:extLst>
          </p:cNvPr>
          <p:cNvCxnSpPr>
            <a:cxnSpLocks/>
          </p:cNvCxnSpPr>
          <p:nvPr/>
        </p:nvCxnSpPr>
        <p:spPr>
          <a:xfrm>
            <a:off x="7592201" y="3301536"/>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EB72DD-89CB-01D7-CEFD-B5E2B6C28481}"/>
              </a:ext>
            </a:extLst>
          </p:cNvPr>
          <p:cNvSpPr txBox="1"/>
          <p:nvPr/>
        </p:nvSpPr>
        <p:spPr>
          <a:xfrm>
            <a:off x="7695765" y="3023490"/>
            <a:ext cx="974980" cy="276999"/>
          </a:xfrm>
          <a:prstGeom prst="rect">
            <a:avLst/>
          </a:prstGeom>
          <a:noFill/>
        </p:spPr>
        <p:txBody>
          <a:bodyPr wrap="square">
            <a:spAutoFit/>
          </a:bodyPr>
          <a:lstStyle/>
          <a:p>
            <a:r>
              <a:rPr lang="en-GB" sz="1200" dirty="0"/>
              <a:t>covariance</a:t>
            </a:r>
          </a:p>
        </p:txBody>
      </p:sp>
      <p:sp>
        <p:nvSpPr>
          <p:cNvPr id="194" name="Rectangle: Top Corners Snipped 193">
            <a:extLst>
              <a:ext uri="{FF2B5EF4-FFF2-40B4-BE49-F238E27FC236}">
                <a16:creationId xmlns:a16="http://schemas.microsoft.com/office/drawing/2014/main" id="{294F3866-A94D-3B19-B75A-91D3C3F0ABF1}"/>
              </a:ext>
            </a:extLst>
          </p:cNvPr>
          <p:cNvSpPr/>
          <p:nvPr/>
        </p:nvSpPr>
        <p:spPr>
          <a:xfrm>
            <a:off x="1414841" y="2479803"/>
            <a:ext cx="1843184" cy="213195"/>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SNR(-18,0,18 dB)</a:t>
            </a:r>
          </a:p>
        </p:txBody>
      </p:sp>
      <p:sp>
        <p:nvSpPr>
          <p:cNvPr id="195" name="Rectangle: Top Corners Snipped 194">
            <a:extLst>
              <a:ext uri="{FF2B5EF4-FFF2-40B4-BE49-F238E27FC236}">
                <a16:creationId xmlns:a16="http://schemas.microsoft.com/office/drawing/2014/main" id="{291CA844-B6A5-FE3B-8C1C-8C7A3AA1CBF9}"/>
              </a:ext>
            </a:extLst>
          </p:cNvPr>
          <p:cNvSpPr/>
          <p:nvPr/>
        </p:nvSpPr>
        <p:spPr>
          <a:xfrm>
            <a:off x="1543427" y="2830606"/>
            <a:ext cx="1586012" cy="181720"/>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a:t>
            </a:r>
          </a:p>
        </p:txBody>
      </p:sp>
      <p:sp>
        <p:nvSpPr>
          <p:cNvPr id="196" name="Rectangle: Top Corners Snipped 195">
            <a:extLst>
              <a:ext uri="{FF2B5EF4-FFF2-40B4-BE49-F238E27FC236}">
                <a16:creationId xmlns:a16="http://schemas.microsoft.com/office/drawing/2014/main" id="{FC4D2CB0-B9B5-DCA4-7F7D-C7579F361F27}"/>
              </a:ext>
            </a:extLst>
          </p:cNvPr>
          <p:cNvSpPr/>
          <p:nvPr/>
        </p:nvSpPr>
        <p:spPr>
          <a:xfrm>
            <a:off x="1414841" y="3847552"/>
            <a:ext cx="1843184"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197" name="Rectangle: Top Corners Snipped 196">
            <a:extLst>
              <a:ext uri="{FF2B5EF4-FFF2-40B4-BE49-F238E27FC236}">
                <a16:creationId xmlns:a16="http://schemas.microsoft.com/office/drawing/2014/main" id="{FDBA0BB5-E638-A491-EAA3-9521BB4204A1}"/>
              </a:ext>
            </a:extLst>
          </p:cNvPr>
          <p:cNvSpPr/>
          <p:nvPr/>
        </p:nvSpPr>
        <p:spPr>
          <a:xfrm>
            <a:off x="1543427" y="3547064"/>
            <a:ext cx="1586012"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200" name="Straight Arrow Connector 199">
            <a:extLst>
              <a:ext uri="{FF2B5EF4-FFF2-40B4-BE49-F238E27FC236}">
                <a16:creationId xmlns:a16="http://schemas.microsoft.com/office/drawing/2014/main" id="{5CE65D2E-20AC-83EF-27AA-A69CCD5112D1}"/>
              </a:ext>
            </a:extLst>
          </p:cNvPr>
          <p:cNvCxnSpPr>
            <a:cxnSpLocks/>
            <a:stCxn id="194" idx="1"/>
            <a:endCxn id="195" idx="3"/>
          </p:cNvCxnSpPr>
          <p:nvPr/>
        </p:nvCxnSpPr>
        <p:spPr>
          <a:xfrm>
            <a:off x="2336433" y="2692998"/>
            <a:ext cx="0" cy="137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1B6E0FD1-1FA1-669A-FE08-D114CCCB72B0}"/>
              </a:ext>
            </a:extLst>
          </p:cNvPr>
          <p:cNvCxnSpPr>
            <a:cxnSpLocks/>
            <a:stCxn id="197" idx="1"/>
            <a:endCxn id="196" idx="3"/>
          </p:cNvCxnSpPr>
          <p:nvPr/>
        </p:nvCxnSpPr>
        <p:spPr>
          <a:xfrm>
            <a:off x="2336433" y="3728784"/>
            <a:ext cx="0" cy="118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E7C1D1B-BFB8-7DDF-34AB-364E5C601128}"/>
              </a:ext>
            </a:extLst>
          </p:cNvPr>
          <p:cNvCxnSpPr>
            <a:cxnSpLocks/>
            <a:stCxn id="195" idx="1"/>
            <a:endCxn id="54" idx="0"/>
          </p:cNvCxnSpPr>
          <p:nvPr/>
        </p:nvCxnSpPr>
        <p:spPr>
          <a:xfrm>
            <a:off x="2336433" y="3012326"/>
            <a:ext cx="0" cy="126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EDB7CF7-5057-BBF0-CF05-E7AAF30B8CE7}"/>
              </a:ext>
            </a:extLst>
          </p:cNvPr>
          <p:cNvCxnSpPr>
            <a:cxnSpLocks/>
            <a:stCxn id="54" idx="2"/>
            <a:endCxn id="197" idx="3"/>
          </p:cNvCxnSpPr>
          <p:nvPr/>
        </p:nvCxnSpPr>
        <p:spPr>
          <a:xfrm>
            <a:off x="2336433" y="3415467"/>
            <a:ext cx="0"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5BD624F1-F28A-1979-13A3-8A148141B93F}"/>
              </a:ext>
            </a:extLst>
          </p:cNvPr>
          <p:cNvCxnSpPr>
            <a:cxnSpLocks/>
            <a:stCxn id="25" idx="1"/>
            <a:endCxn id="194" idx="3"/>
          </p:cNvCxnSpPr>
          <p:nvPr/>
        </p:nvCxnSpPr>
        <p:spPr>
          <a:xfrm rot="10800000" flipH="1" flipV="1">
            <a:off x="1196435" y="1734517"/>
            <a:ext cx="1139998" cy="745286"/>
          </a:xfrm>
          <a:prstGeom prst="bentConnector4">
            <a:avLst>
              <a:gd name="adj1" fmla="val -20053"/>
              <a:gd name="adj2" fmla="val 706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D75C59F5-1DA4-1982-E732-FA092B1FA80A}"/>
              </a:ext>
            </a:extLst>
          </p:cNvPr>
          <p:cNvSpPr/>
          <p:nvPr/>
        </p:nvSpPr>
        <p:spPr>
          <a:xfrm>
            <a:off x="5537919" y="3511501"/>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a:t>
            </a:r>
          </a:p>
        </p:txBody>
      </p:sp>
      <p:sp>
        <p:nvSpPr>
          <p:cNvPr id="54" name="Rectangle 53">
            <a:extLst>
              <a:ext uri="{FF2B5EF4-FFF2-40B4-BE49-F238E27FC236}">
                <a16:creationId xmlns:a16="http://schemas.microsoft.com/office/drawing/2014/main" id="{E5EA67CE-2AC5-5419-B5ED-8ADDEEA677F8}"/>
              </a:ext>
            </a:extLst>
          </p:cNvPr>
          <p:cNvSpPr/>
          <p:nvPr/>
        </p:nvSpPr>
        <p:spPr>
          <a:xfrm>
            <a:off x="1761036" y="3138468"/>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CH estimation</a:t>
            </a:r>
          </a:p>
        </p:txBody>
      </p:sp>
      <p:sp>
        <p:nvSpPr>
          <p:cNvPr id="238" name="TextBox 237">
            <a:extLst>
              <a:ext uri="{FF2B5EF4-FFF2-40B4-BE49-F238E27FC236}">
                <a16:creationId xmlns:a16="http://schemas.microsoft.com/office/drawing/2014/main" id="{FF890E03-AF6F-3CD8-5388-C04359FF263E}"/>
              </a:ext>
            </a:extLst>
          </p:cNvPr>
          <p:cNvSpPr txBox="1"/>
          <p:nvPr/>
        </p:nvSpPr>
        <p:spPr>
          <a:xfrm>
            <a:off x="5469921" y="3909136"/>
            <a:ext cx="2190277" cy="276999"/>
          </a:xfrm>
          <a:prstGeom prst="rect">
            <a:avLst/>
          </a:prstGeom>
          <a:noFill/>
        </p:spPr>
        <p:txBody>
          <a:bodyPr wrap="square">
            <a:spAutoFit/>
          </a:bodyPr>
          <a:lstStyle/>
          <a:p>
            <a:r>
              <a:rPr lang="en-GB" sz="1200" dirty="0" err="1"/>
              <a:t>sub_modules</a:t>
            </a:r>
            <a:r>
              <a:rPr lang="en-GB" sz="1200" dirty="0"/>
              <a:t>/ pre_doppler.py</a:t>
            </a:r>
          </a:p>
        </p:txBody>
      </p:sp>
      <p:sp>
        <p:nvSpPr>
          <p:cNvPr id="239" name="Rectangle 238">
            <a:extLst>
              <a:ext uri="{FF2B5EF4-FFF2-40B4-BE49-F238E27FC236}">
                <a16:creationId xmlns:a16="http://schemas.microsoft.com/office/drawing/2014/main" id="{9398A934-08FE-10D5-C2BB-6AE81C6A57F6}"/>
              </a:ext>
            </a:extLst>
          </p:cNvPr>
          <p:cNvSpPr/>
          <p:nvPr/>
        </p:nvSpPr>
        <p:spPr>
          <a:xfrm>
            <a:off x="5420502" y="3954895"/>
            <a:ext cx="2255520" cy="59532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Rectangle 240">
            <a:extLst>
              <a:ext uri="{FF2B5EF4-FFF2-40B4-BE49-F238E27FC236}">
                <a16:creationId xmlns:a16="http://schemas.microsoft.com/office/drawing/2014/main" id="{C6F9F724-7FF4-46CE-C492-3B197BB29426}"/>
              </a:ext>
            </a:extLst>
          </p:cNvPr>
          <p:cNvSpPr/>
          <p:nvPr/>
        </p:nvSpPr>
        <p:spPr>
          <a:xfrm>
            <a:off x="5537919" y="4185718"/>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242" name="TextBox 241">
            <a:extLst>
              <a:ext uri="{FF2B5EF4-FFF2-40B4-BE49-F238E27FC236}">
                <a16:creationId xmlns:a16="http://schemas.microsoft.com/office/drawing/2014/main" id="{93138FC0-6160-789E-E47B-496DE499C2B2}"/>
              </a:ext>
            </a:extLst>
          </p:cNvPr>
          <p:cNvSpPr txBox="1"/>
          <p:nvPr/>
        </p:nvSpPr>
        <p:spPr>
          <a:xfrm>
            <a:off x="5469921" y="4607621"/>
            <a:ext cx="2190277" cy="276999"/>
          </a:xfrm>
          <a:prstGeom prst="rect">
            <a:avLst/>
          </a:prstGeom>
          <a:noFill/>
        </p:spPr>
        <p:txBody>
          <a:bodyPr wrap="square">
            <a:spAutoFit/>
          </a:bodyPr>
          <a:lstStyle/>
          <a:p>
            <a:r>
              <a:rPr lang="en-GB" sz="1200" dirty="0" err="1"/>
              <a:t>sub_modules</a:t>
            </a:r>
            <a:r>
              <a:rPr lang="en-GB" sz="1200" dirty="0"/>
              <a:t>/ pre_angle.py</a:t>
            </a:r>
          </a:p>
        </p:txBody>
      </p:sp>
      <p:sp>
        <p:nvSpPr>
          <p:cNvPr id="243" name="Rectangle 242">
            <a:extLst>
              <a:ext uri="{FF2B5EF4-FFF2-40B4-BE49-F238E27FC236}">
                <a16:creationId xmlns:a16="http://schemas.microsoft.com/office/drawing/2014/main" id="{798015D2-0CDA-5B87-0C18-80DD79D0F69C}"/>
              </a:ext>
            </a:extLst>
          </p:cNvPr>
          <p:cNvSpPr/>
          <p:nvPr/>
        </p:nvSpPr>
        <p:spPr>
          <a:xfrm>
            <a:off x="5420502" y="4653380"/>
            <a:ext cx="2255520" cy="96037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ectangle 243">
            <a:extLst>
              <a:ext uri="{FF2B5EF4-FFF2-40B4-BE49-F238E27FC236}">
                <a16:creationId xmlns:a16="http://schemas.microsoft.com/office/drawing/2014/main" id="{97A97E86-458B-C153-4298-2A6D731BE016}"/>
              </a:ext>
            </a:extLst>
          </p:cNvPr>
          <p:cNvSpPr/>
          <p:nvPr/>
        </p:nvSpPr>
        <p:spPr>
          <a:xfrm>
            <a:off x="5537919" y="5272496"/>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249" name="Rectangle 248">
            <a:extLst>
              <a:ext uri="{FF2B5EF4-FFF2-40B4-BE49-F238E27FC236}">
                <a16:creationId xmlns:a16="http://schemas.microsoft.com/office/drawing/2014/main" id="{9CD0B468-6C31-053F-CB77-5FF75B3A7786}"/>
              </a:ext>
            </a:extLst>
          </p:cNvPr>
          <p:cNvSpPr/>
          <p:nvPr/>
        </p:nvSpPr>
        <p:spPr>
          <a:xfrm>
            <a:off x="1324786" y="4183826"/>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Doppler domain analysis</a:t>
            </a:r>
          </a:p>
        </p:txBody>
      </p:sp>
      <p:sp>
        <p:nvSpPr>
          <p:cNvPr id="250" name="Rectangle 249">
            <a:extLst>
              <a:ext uri="{FF2B5EF4-FFF2-40B4-BE49-F238E27FC236}">
                <a16:creationId xmlns:a16="http://schemas.microsoft.com/office/drawing/2014/main" id="{4C7284F6-31C9-E48E-D9C1-226EDEBA26EF}"/>
              </a:ext>
            </a:extLst>
          </p:cNvPr>
          <p:cNvSpPr/>
          <p:nvPr/>
        </p:nvSpPr>
        <p:spPr>
          <a:xfrm>
            <a:off x="1324786" y="4953489"/>
            <a:ext cx="2023294" cy="5889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Angular domain analysis</a:t>
            </a:r>
          </a:p>
        </p:txBody>
      </p:sp>
      <p:cxnSp>
        <p:nvCxnSpPr>
          <p:cNvPr id="259" name="Straight Arrow Connector 258">
            <a:extLst>
              <a:ext uri="{FF2B5EF4-FFF2-40B4-BE49-F238E27FC236}">
                <a16:creationId xmlns:a16="http://schemas.microsoft.com/office/drawing/2014/main" id="{A5FB9427-55AD-5B72-3675-D4E30999BFA2}"/>
              </a:ext>
            </a:extLst>
          </p:cNvPr>
          <p:cNvCxnSpPr>
            <a:cxnSpLocks/>
            <a:stCxn id="249" idx="2"/>
            <a:endCxn id="250" idx="0"/>
          </p:cNvCxnSpPr>
          <p:nvPr/>
        </p:nvCxnSpPr>
        <p:spPr>
          <a:xfrm>
            <a:off x="2336433" y="4460825"/>
            <a:ext cx="0" cy="492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A7A4FFD4-9176-0863-DB85-5B6FCD3EF6C2}"/>
              </a:ext>
            </a:extLst>
          </p:cNvPr>
          <p:cNvCxnSpPr>
            <a:cxnSpLocks/>
            <a:stCxn id="249" idx="3"/>
            <a:endCxn id="241" idx="1"/>
          </p:cNvCxnSpPr>
          <p:nvPr/>
        </p:nvCxnSpPr>
        <p:spPr>
          <a:xfrm>
            <a:off x="3348080" y="4322326"/>
            <a:ext cx="2189839" cy="189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3F20FCF-7E5F-7C22-D991-6CD1A45FC433}"/>
              </a:ext>
            </a:extLst>
          </p:cNvPr>
          <p:cNvCxnSpPr>
            <a:cxnSpLocks/>
            <a:endCxn id="244" idx="1"/>
          </p:cNvCxnSpPr>
          <p:nvPr/>
        </p:nvCxnSpPr>
        <p:spPr>
          <a:xfrm>
            <a:off x="3348080" y="5410996"/>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3" name="TextBox 312">
                <a:extLst>
                  <a:ext uri="{FF2B5EF4-FFF2-40B4-BE49-F238E27FC236}">
                    <a16:creationId xmlns:a16="http://schemas.microsoft.com/office/drawing/2014/main" id="{50560EEB-2444-03CD-D18F-2E2187E18B7C}"/>
                  </a:ext>
                </a:extLst>
              </p:cNvPr>
              <p:cNvSpPr txBox="1"/>
              <p:nvPr/>
            </p:nvSpPr>
            <p:spPr>
              <a:xfrm>
                <a:off x="4942337" y="4322324"/>
                <a:ext cx="323381"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Sub>
                    </m:oMath>
                  </m:oMathPara>
                </a14:m>
                <a:endParaRPr lang="en-GB" sz="1000" dirty="0">
                  <a:solidFill>
                    <a:schemeClr val="tx1"/>
                  </a:solidFill>
                </a:endParaRPr>
              </a:p>
            </p:txBody>
          </p:sp>
        </mc:Choice>
        <mc:Fallback xmlns="">
          <p:sp>
            <p:nvSpPr>
              <p:cNvPr id="313" name="TextBox 312">
                <a:extLst>
                  <a:ext uri="{FF2B5EF4-FFF2-40B4-BE49-F238E27FC236}">
                    <a16:creationId xmlns:a16="http://schemas.microsoft.com/office/drawing/2014/main" id="{50560EEB-2444-03CD-D18F-2E2187E18B7C}"/>
                  </a:ext>
                </a:extLst>
              </p:cNvPr>
              <p:cNvSpPr txBox="1">
                <a:spLocks noRot="1" noChangeAspect="1" noMove="1" noResize="1" noEditPoints="1" noAdjustHandles="1" noChangeArrowheads="1" noChangeShapeType="1" noTextEdit="1"/>
              </p:cNvSpPr>
              <p:nvPr/>
            </p:nvSpPr>
            <p:spPr>
              <a:xfrm>
                <a:off x="4942337" y="4322324"/>
                <a:ext cx="323381" cy="250390"/>
              </a:xfrm>
              <a:prstGeom prst="rect">
                <a:avLst/>
              </a:prstGeom>
              <a:blipFill>
                <a:blip r:embed="rId2"/>
                <a:stretch>
                  <a:fillRect r="-132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E26BD3DD-8F64-F1B3-6933-848A59C75E7B}"/>
                  </a:ext>
                </a:extLst>
              </p:cNvPr>
              <p:cNvSpPr txBox="1"/>
              <p:nvPr/>
            </p:nvSpPr>
            <p:spPr>
              <a:xfrm>
                <a:off x="4942337" y="5403098"/>
                <a:ext cx="279637" cy="255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000" i="1" smtClean="0">
                              <a:solidFill>
                                <a:schemeClr val="tx1"/>
                              </a:solidFill>
                              <a:latin typeface="Cambria Math" panose="02040503050406030204" pitchFamily="18" charset="0"/>
                            </a:rPr>
                          </m:ctrlPr>
                        </m:sSubSup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up>
                          <m:r>
                            <m:rPr>
                              <m:sty m:val="p"/>
                            </m:rPr>
                            <a:rPr lang="en-GB" sz="1000">
                              <a:solidFill>
                                <a:schemeClr val="tx1"/>
                              </a:solidFill>
                              <a:latin typeface="Cambria Math" panose="02040503050406030204" pitchFamily="18" charset="0"/>
                            </a:rPr>
                            <m:t>a</m:t>
                          </m:r>
                        </m:sup>
                      </m:sSubSup>
                    </m:oMath>
                  </m:oMathPara>
                </a14:m>
                <a:endParaRPr lang="en-GB" sz="1000" dirty="0">
                  <a:solidFill>
                    <a:schemeClr val="tx1"/>
                  </a:solidFill>
                </a:endParaRPr>
              </a:p>
            </p:txBody>
          </p:sp>
        </mc:Choice>
        <mc:Fallback xmlns="">
          <p:sp>
            <p:nvSpPr>
              <p:cNvPr id="314" name="TextBox 313">
                <a:extLst>
                  <a:ext uri="{FF2B5EF4-FFF2-40B4-BE49-F238E27FC236}">
                    <a16:creationId xmlns:a16="http://schemas.microsoft.com/office/drawing/2014/main" id="{E26BD3DD-8F64-F1B3-6933-848A59C75E7B}"/>
                  </a:ext>
                </a:extLst>
              </p:cNvPr>
              <p:cNvSpPr txBox="1">
                <a:spLocks noRot="1" noChangeAspect="1" noMove="1" noResize="1" noEditPoints="1" noAdjustHandles="1" noChangeArrowheads="1" noChangeShapeType="1" noTextEdit="1"/>
              </p:cNvSpPr>
              <p:nvPr/>
            </p:nvSpPr>
            <p:spPr>
              <a:xfrm>
                <a:off x="4942337" y="5403098"/>
                <a:ext cx="279637" cy="255455"/>
              </a:xfrm>
              <a:prstGeom prst="rect">
                <a:avLst/>
              </a:prstGeom>
              <a:blipFill>
                <a:blip r:embed="rId3"/>
                <a:stretch>
                  <a:fillRect r="-304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C787CC53-1575-05C0-707D-2F149ABFF073}"/>
                  </a:ext>
                </a:extLst>
              </p:cNvPr>
              <p:cNvSpPr txBox="1"/>
              <p:nvPr/>
            </p:nvSpPr>
            <p:spPr>
              <a:xfrm>
                <a:off x="3561425" y="3253245"/>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000" b="1" i="1" smtClean="0">
                              <a:solidFill>
                                <a:schemeClr val="tx1"/>
                              </a:solidFill>
                              <a:latin typeface="Cambria Math" panose="02040503050406030204" pitchFamily="18" charset="0"/>
                            </a:rPr>
                          </m:ctrlPr>
                        </m:accPr>
                        <m:e>
                          <m:r>
                            <a:rPr lang="en-GB" sz="1000" b="1" i="1" smtClean="0">
                              <a:solidFill>
                                <a:schemeClr val="tx1"/>
                              </a:solidFill>
                              <a:latin typeface="Cambria Math" panose="02040503050406030204" pitchFamily="18" charset="0"/>
                            </a:rPr>
                            <m:t>𝑯</m:t>
                          </m:r>
                        </m:e>
                      </m:acc>
                    </m:oMath>
                  </m:oMathPara>
                </a14:m>
                <a:endParaRPr lang="en-GB" sz="1000" dirty="0">
                  <a:solidFill>
                    <a:schemeClr val="tx1"/>
                  </a:solidFill>
                </a:endParaRPr>
              </a:p>
            </p:txBody>
          </p:sp>
        </mc:Choice>
        <mc:Fallback xmlns="">
          <p:sp>
            <p:nvSpPr>
              <p:cNvPr id="315" name="TextBox 314">
                <a:extLst>
                  <a:ext uri="{FF2B5EF4-FFF2-40B4-BE49-F238E27FC236}">
                    <a16:creationId xmlns:a16="http://schemas.microsoft.com/office/drawing/2014/main" id="{C787CC53-1575-05C0-707D-2F149ABFF073}"/>
                  </a:ext>
                </a:extLst>
              </p:cNvPr>
              <p:cNvSpPr txBox="1">
                <a:spLocks noRot="1" noChangeAspect="1" noMove="1" noResize="1" noEditPoints="1" noAdjustHandles="1" noChangeArrowheads="1" noChangeShapeType="1" noTextEdit="1"/>
              </p:cNvSpPr>
              <p:nvPr/>
            </p:nvSpPr>
            <p:spPr>
              <a:xfrm>
                <a:off x="3561425" y="3253245"/>
                <a:ext cx="279637" cy="250390"/>
              </a:xfrm>
              <a:prstGeom prst="rect">
                <a:avLst/>
              </a:prstGeom>
              <a:blipFill>
                <a:blip r:embed="rId4"/>
                <a:stretch>
                  <a:fillRect/>
                </a:stretch>
              </a:blipFill>
            </p:spPr>
            <p:txBody>
              <a:bodyPr/>
              <a:lstStyle/>
              <a:p>
                <a:r>
                  <a:rPr lang="en-GB">
                    <a:noFill/>
                  </a:rPr>
                  <a:t> </a:t>
                </a:r>
              </a:p>
            </p:txBody>
          </p:sp>
        </mc:Fallback>
      </mc:AlternateContent>
      <p:cxnSp>
        <p:nvCxnSpPr>
          <p:cNvPr id="316" name="Straight Arrow Connector 315">
            <a:extLst>
              <a:ext uri="{FF2B5EF4-FFF2-40B4-BE49-F238E27FC236}">
                <a16:creationId xmlns:a16="http://schemas.microsoft.com/office/drawing/2014/main" id="{727C1B91-F698-5AA7-0B9D-C7F6DDA7171D}"/>
              </a:ext>
            </a:extLst>
          </p:cNvPr>
          <p:cNvCxnSpPr>
            <a:cxnSpLocks/>
            <a:stCxn id="196" idx="1"/>
            <a:endCxn id="249" idx="0"/>
          </p:cNvCxnSpPr>
          <p:nvPr/>
        </p:nvCxnSpPr>
        <p:spPr>
          <a:xfrm>
            <a:off x="2336433" y="4029272"/>
            <a:ext cx="0" cy="154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Connector: Elbow 322">
            <a:extLst>
              <a:ext uri="{FF2B5EF4-FFF2-40B4-BE49-F238E27FC236}">
                <a16:creationId xmlns:a16="http://schemas.microsoft.com/office/drawing/2014/main" id="{08CFF067-46C8-62F8-D851-075DD63D97F3}"/>
              </a:ext>
            </a:extLst>
          </p:cNvPr>
          <p:cNvCxnSpPr>
            <a:cxnSpLocks/>
            <a:stCxn id="31" idx="2"/>
            <a:endCxn id="194" idx="3"/>
          </p:cNvCxnSpPr>
          <p:nvPr/>
        </p:nvCxnSpPr>
        <p:spPr>
          <a:xfrm rot="5400000">
            <a:off x="2843453" y="1690482"/>
            <a:ext cx="282302" cy="1296341"/>
          </a:xfrm>
          <a:prstGeom prst="bentConnector3">
            <a:avLst>
              <a:gd name="adj1" fmla="val 2300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Connector: Elbow 332">
            <a:extLst>
              <a:ext uri="{FF2B5EF4-FFF2-40B4-BE49-F238E27FC236}">
                <a16:creationId xmlns:a16="http://schemas.microsoft.com/office/drawing/2014/main" id="{05DCAD1F-D06C-C6E8-CA0A-4EA1A32272DB}"/>
              </a:ext>
            </a:extLst>
          </p:cNvPr>
          <p:cNvCxnSpPr>
            <a:cxnSpLocks/>
            <a:stCxn id="231" idx="1"/>
            <a:endCxn id="54" idx="3"/>
          </p:cNvCxnSpPr>
          <p:nvPr/>
        </p:nvCxnSpPr>
        <p:spPr>
          <a:xfrm rot="10800000">
            <a:off x="2911831" y="3276969"/>
            <a:ext cx="2626089" cy="37303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6" name="TextBox 335">
            <a:extLst>
              <a:ext uri="{FF2B5EF4-FFF2-40B4-BE49-F238E27FC236}">
                <a16:creationId xmlns:a16="http://schemas.microsoft.com/office/drawing/2014/main" id="{8A2E7DB3-1B19-17A6-72C7-1533CB5E9B56}"/>
              </a:ext>
            </a:extLst>
          </p:cNvPr>
          <p:cNvSpPr txBox="1"/>
          <p:nvPr/>
        </p:nvSpPr>
        <p:spPr>
          <a:xfrm>
            <a:off x="4248767" y="2995902"/>
            <a:ext cx="1006368" cy="276999"/>
          </a:xfrm>
          <a:prstGeom prst="rect">
            <a:avLst/>
          </a:prstGeom>
          <a:noFill/>
        </p:spPr>
        <p:txBody>
          <a:bodyPr wrap="square">
            <a:spAutoFit/>
          </a:bodyPr>
          <a:lstStyle/>
          <a:p>
            <a:r>
              <a:rPr lang="en-GB" sz="1200" dirty="0"/>
              <a:t>(if LMMSE)</a:t>
            </a:r>
          </a:p>
        </p:txBody>
      </p:sp>
      <p:sp>
        <p:nvSpPr>
          <p:cNvPr id="337" name="TextBox 336">
            <a:extLst>
              <a:ext uri="{FF2B5EF4-FFF2-40B4-BE49-F238E27FC236}">
                <a16:creationId xmlns:a16="http://schemas.microsoft.com/office/drawing/2014/main" id="{F49A22B4-FE65-80E9-3ED5-2F607052029B}"/>
              </a:ext>
            </a:extLst>
          </p:cNvPr>
          <p:cNvSpPr txBox="1"/>
          <p:nvPr/>
        </p:nvSpPr>
        <p:spPr>
          <a:xfrm>
            <a:off x="4248767" y="3378440"/>
            <a:ext cx="1006368" cy="276999"/>
          </a:xfrm>
          <a:prstGeom prst="rect">
            <a:avLst/>
          </a:prstGeom>
          <a:noFill/>
        </p:spPr>
        <p:txBody>
          <a:bodyPr wrap="square">
            <a:spAutoFit/>
          </a:bodyPr>
          <a:lstStyle/>
          <a:p>
            <a:r>
              <a:rPr lang="en-GB" sz="1200" dirty="0"/>
              <a:t>(if LSE)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351" name="Rectangle 350">
            <a:extLst>
              <a:ext uri="{FF2B5EF4-FFF2-40B4-BE49-F238E27FC236}">
                <a16:creationId xmlns:a16="http://schemas.microsoft.com/office/drawing/2014/main" id="{341F8813-F358-9E2F-C606-2AE9A85DADF1}"/>
              </a:ext>
            </a:extLst>
          </p:cNvPr>
          <p:cNvSpPr/>
          <p:nvPr/>
        </p:nvSpPr>
        <p:spPr>
          <a:xfrm>
            <a:off x="5537919" y="4870889"/>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set_phase_shift</a:t>
            </a:r>
            <a:endParaRPr lang="en-GB" sz="1200" dirty="0">
              <a:solidFill>
                <a:schemeClr val="tx1"/>
              </a:solidFill>
            </a:endParaRPr>
          </a:p>
        </p:txBody>
      </p:sp>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58D1A5FB-FF78-B198-B0D3-20154C15E7A8}"/>
                  </a:ext>
                </a:extLst>
              </p:cNvPr>
              <p:cNvSpPr txBox="1"/>
              <p:nvPr/>
            </p:nvSpPr>
            <p:spPr>
              <a:xfrm>
                <a:off x="4942337" y="4996541"/>
                <a:ext cx="279637"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r>
                            <a:rPr lang="en-GB" sz="1000" i="1" smtClean="0">
                              <a:solidFill>
                                <a:schemeClr val="tx1"/>
                              </a:solidFill>
                              <a:latin typeface="Cambria Math" panose="02040503050406030204" pitchFamily="18" charset="0"/>
                              <a:ea typeface="Cambria Math" panose="02040503050406030204" pitchFamily="18" charset="0"/>
                            </a:rPr>
                            <m:t>𝜃</m:t>
                          </m:r>
                        </m:e>
                        <m:sub>
                          <m:r>
                            <a:rPr lang="en-GB" sz="1000" b="0" i="1" smtClean="0">
                              <a:solidFill>
                                <a:schemeClr val="tx1"/>
                              </a:solidFill>
                              <a:latin typeface="Cambria Math" panose="02040503050406030204" pitchFamily="18" charset="0"/>
                            </a:rPr>
                            <m:t>𝑟</m:t>
                          </m:r>
                        </m:sub>
                      </m:sSub>
                      <m:r>
                        <a:rPr lang="en-GB" sz="1000" b="0" i="1" smtClean="0">
                          <a:solidFill>
                            <a:schemeClr val="tx1"/>
                          </a:solidFill>
                          <a:latin typeface="Cambria Math" panose="02040503050406030204" pitchFamily="18" charset="0"/>
                        </a:rPr>
                        <m:t>,</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𝜃</m:t>
                          </m:r>
                        </m:e>
                        <m:sub>
                          <m:r>
                            <a:rPr lang="en-GB" sz="1000" b="0" i="1" smtClean="0">
                              <a:latin typeface="Cambria Math" panose="02040503050406030204" pitchFamily="18" charset="0"/>
                              <a:ea typeface="Cambria Math" panose="02040503050406030204" pitchFamily="18" charset="0"/>
                            </a:rPr>
                            <m:t>𝑡</m:t>
                          </m:r>
                        </m:sub>
                      </m:sSub>
                    </m:oMath>
                  </m:oMathPara>
                </a14:m>
                <a:endParaRPr lang="en-GB" sz="1000" dirty="0">
                  <a:solidFill>
                    <a:schemeClr val="tx1"/>
                  </a:solidFill>
                </a:endParaRPr>
              </a:p>
            </p:txBody>
          </p:sp>
        </mc:Choice>
        <mc:Fallback xmlns="">
          <p:sp>
            <p:nvSpPr>
              <p:cNvPr id="355" name="TextBox 354">
                <a:extLst>
                  <a:ext uri="{FF2B5EF4-FFF2-40B4-BE49-F238E27FC236}">
                    <a16:creationId xmlns:a16="http://schemas.microsoft.com/office/drawing/2014/main" id="{58D1A5FB-FF78-B198-B0D3-20154C15E7A8}"/>
                  </a:ext>
                </a:extLst>
              </p:cNvPr>
              <p:cNvSpPr txBox="1">
                <a:spLocks noRot="1" noChangeAspect="1" noMove="1" noResize="1" noEditPoints="1" noAdjustHandles="1" noChangeArrowheads="1" noChangeShapeType="1" noTextEdit="1"/>
              </p:cNvSpPr>
              <p:nvPr/>
            </p:nvSpPr>
            <p:spPr>
              <a:xfrm>
                <a:off x="4942337" y="4996541"/>
                <a:ext cx="279637" cy="246221"/>
              </a:xfrm>
              <a:prstGeom prst="rect">
                <a:avLst/>
              </a:prstGeom>
              <a:blipFill>
                <a:blip r:embed="rId5"/>
                <a:stretch>
                  <a:fillRect r="-43478"/>
                </a:stretch>
              </a:blipFill>
            </p:spPr>
            <p:txBody>
              <a:bodyPr/>
              <a:lstStyle/>
              <a:p>
                <a:r>
                  <a:rPr lang="en-GB">
                    <a:noFill/>
                  </a:rPr>
                  <a:t> </a:t>
                </a:r>
              </a:p>
            </p:txBody>
          </p:sp>
        </mc:Fallback>
      </mc:AlternateContent>
      <p:cxnSp>
        <p:nvCxnSpPr>
          <p:cNvPr id="356" name="Straight Arrow Connector 355">
            <a:extLst>
              <a:ext uri="{FF2B5EF4-FFF2-40B4-BE49-F238E27FC236}">
                <a16:creationId xmlns:a16="http://schemas.microsoft.com/office/drawing/2014/main" id="{AA8D7CA8-269D-B78F-645F-43F477BF7254}"/>
              </a:ext>
            </a:extLst>
          </p:cNvPr>
          <p:cNvCxnSpPr>
            <a:cxnSpLocks/>
            <a:stCxn id="351" idx="1"/>
          </p:cNvCxnSpPr>
          <p:nvPr/>
        </p:nvCxnSpPr>
        <p:spPr>
          <a:xfrm flipH="1">
            <a:off x="3348080" y="5009389"/>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8" name="Rectangle 367">
            <a:extLst>
              <a:ext uri="{FF2B5EF4-FFF2-40B4-BE49-F238E27FC236}">
                <a16:creationId xmlns:a16="http://schemas.microsoft.com/office/drawing/2014/main" id="{987623AC-F9F3-17DF-3284-50D1DFB3EB25}"/>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301909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(2) Pre-process data</a:t>
            </a:r>
          </a:p>
          <a:p>
            <a:r>
              <a:rPr lang="en-GB" dirty="0"/>
              <a:t>in Geometry-based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7</a:t>
            </a:fld>
            <a:endParaRPr lang="en-US" dirty="0"/>
          </a:p>
        </p:txBody>
      </p: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86" name="Flowchart: Terminator 285">
            <a:extLst>
              <a:ext uri="{FF2B5EF4-FFF2-40B4-BE49-F238E27FC236}">
                <a16:creationId xmlns:a16="http://schemas.microsoft.com/office/drawing/2014/main" id="{F604DCB1-AE6B-4B40-5338-B499A2A3A617}"/>
              </a:ext>
            </a:extLst>
          </p:cNvPr>
          <p:cNvSpPr/>
          <p:nvPr/>
        </p:nvSpPr>
        <p:spPr>
          <a:xfrm>
            <a:off x="1178796" y="10824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START</a:t>
            </a:r>
          </a:p>
        </p:txBody>
      </p:sp>
      <p:sp>
        <p:nvSpPr>
          <p:cNvPr id="287" name="Flowchart: Terminator 286">
            <a:extLst>
              <a:ext uri="{FF2B5EF4-FFF2-40B4-BE49-F238E27FC236}">
                <a16:creationId xmlns:a16="http://schemas.microsoft.com/office/drawing/2014/main" id="{A1F5F9A4-3BE2-CB40-4A35-3DE01F8241F8}"/>
              </a:ext>
            </a:extLst>
          </p:cNvPr>
          <p:cNvSpPr/>
          <p:nvPr/>
        </p:nvSpPr>
        <p:spPr>
          <a:xfrm>
            <a:off x="1178796" y="6152090"/>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END</a:t>
            </a:r>
          </a:p>
        </p:txBody>
      </p:sp>
      <p:sp>
        <p:nvSpPr>
          <p:cNvPr id="288" name="Rectangle 287">
            <a:extLst>
              <a:ext uri="{FF2B5EF4-FFF2-40B4-BE49-F238E27FC236}">
                <a16:creationId xmlns:a16="http://schemas.microsoft.com/office/drawing/2014/main" id="{EA634981-0C9B-A086-3416-37BF3451D8CB}"/>
              </a:ext>
            </a:extLst>
          </p:cNvPr>
          <p:cNvSpPr/>
          <p:nvPr/>
        </p:nvSpPr>
        <p:spPr>
          <a:xfrm>
            <a:off x="5537919" y="191851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sp>
        <p:nvSpPr>
          <p:cNvPr id="289" name="TextBox 288">
            <a:extLst>
              <a:ext uri="{FF2B5EF4-FFF2-40B4-BE49-F238E27FC236}">
                <a16:creationId xmlns:a16="http://schemas.microsoft.com/office/drawing/2014/main" id="{10A650C5-62AF-79B1-841C-8080417FA35E}"/>
              </a:ext>
            </a:extLst>
          </p:cNvPr>
          <p:cNvSpPr txBox="1"/>
          <p:nvPr/>
        </p:nvSpPr>
        <p:spPr>
          <a:xfrm>
            <a:off x="5557661" y="1645976"/>
            <a:ext cx="2118362" cy="276999"/>
          </a:xfrm>
          <a:prstGeom prst="rect">
            <a:avLst/>
          </a:prstGeom>
          <a:noFill/>
        </p:spPr>
        <p:txBody>
          <a:bodyPr wrap="square">
            <a:spAutoFit/>
          </a:bodyPr>
          <a:lstStyle/>
          <a:p>
            <a:r>
              <a:rPr lang="en-GB" sz="1200" dirty="0"/>
              <a:t>sub_modules/pre_chest.py</a:t>
            </a:r>
          </a:p>
        </p:txBody>
      </p:sp>
      <p:cxnSp>
        <p:nvCxnSpPr>
          <p:cNvPr id="291" name="Straight Arrow Connector 290">
            <a:extLst>
              <a:ext uri="{FF2B5EF4-FFF2-40B4-BE49-F238E27FC236}">
                <a16:creationId xmlns:a16="http://schemas.microsoft.com/office/drawing/2014/main" id="{4671DBEB-4912-F7C9-5E3C-38C594D8C0E8}"/>
              </a:ext>
            </a:extLst>
          </p:cNvPr>
          <p:cNvCxnSpPr>
            <a:cxnSpLocks/>
            <a:stCxn id="286" idx="2"/>
            <a:endCxn id="294" idx="0"/>
          </p:cNvCxnSpPr>
          <p:nvPr/>
        </p:nvCxnSpPr>
        <p:spPr>
          <a:xfrm>
            <a:off x="2336433" y="1378209"/>
            <a:ext cx="0" cy="163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42B931E-1E1E-6163-E4AD-E472EA98F9ED}"/>
              </a:ext>
            </a:extLst>
          </p:cNvPr>
          <p:cNvCxnSpPr>
            <a:cxnSpLocks/>
            <a:stCxn id="328" idx="2"/>
            <a:endCxn id="357" idx="0"/>
          </p:cNvCxnSpPr>
          <p:nvPr/>
        </p:nvCxnSpPr>
        <p:spPr>
          <a:xfrm>
            <a:off x="2336433" y="5542430"/>
            <a:ext cx="0" cy="1838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3" name="TextBox 292">
            <a:extLst>
              <a:ext uri="{FF2B5EF4-FFF2-40B4-BE49-F238E27FC236}">
                <a16:creationId xmlns:a16="http://schemas.microsoft.com/office/drawing/2014/main" id="{C89F035D-C75E-5DFA-11CD-64CA583CE754}"/>
              </a:ext>
            </a:extLst>
          </p:cNvPr>
          <p:cNvSpPr txBox="1"/>
          <p:nvPr/>
        </p:nvSpPr>
        <p:spPr>
          <a:xfrm>
            <a:off x="7695765" y="1792676"/>
            <a:ext cx="974980" cy="276999"/>
          </a:xfrm>
          <a:prstGeom prst="rect">
            <a:avLst/>
          </a:prstGeom>
          <a:noFill/>
        </p:spPr>
        <p:txBody>
          <a:bodyPr wrap="square">
            <a:spAutoFit/>
          </a:bodyPr>
          <a:lstStyle/>
          <a:p>
            <a:r>
              <a:rPr lang="en-GB" sz="1200" dirty="0"/>
              <a:t>covariance</a:t>
            </a:r>
          </a:p>
        </p:txBody>
      </p:sp>
      <p:sp>
        <p:nvSpPr>
          <p:cNvPr id="294" name="Flowchart: Decision 293">
            <a:extLst>
              <a:ext uri="{FF2B5EF4-FFF2-40B4-BE49-F238E27FC236}">
                <a16:creationId xmlns:a16="http://schemas.microsoft.com/office/drawing/2014/main" id="{F069EAD0-5D56-BE23-2C07-D0CAC961ECEC}"/>
              </a:ext>
            </a:extLst>
          </p:cNvPr>
          <p:cNvSpPr/>
          <p:nvPr/>
        </p:nvSpPr>
        <p:spPr>
          <a:xfrm>
            <a:off x="1196435" y="1541679"/>
            <a:ext cx="2279996"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LSE/LMMSE</a:t>
            </a:r>
          </a:p>
        </p:txBody>
      </p:sp>
      <p:sp>
        <p:nvSpPr>
          <p:cNvPr id="295" name="Rectangle 294">
            <a:extLst>
              <a:ext uri="{FF2B5EF4-FFF2-40B4-BE49-F238E27FC236}">
                <a16:creationId xmlns:a16="http://schemas.microsoft.com/office/drawing/2014/main" id="{0B2E88FC-FB3B-9B9F-AEF5-F3D569EB67ED}"/>
              </a:ext>
            </a:extLst>
          </p:cNvPr>
          <p:cNvSpPr/>
          <p:nvPr/>
        </p:nvSpPr>
        <p:spPr>
          <a:xfrm>
            <a:off x="3057377" y="1920502"/>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cxnSp>
        <p:nvCxnSpPr>
          <p:cNvPr id="296" name="Connector: Elbow 295">
            <a:extLst>
              <a:ext uri="{FF2B5EF4-FFF2-40B4-BE49-F238E27FC236}">
                <a16:creationId xmlns:a16="http://schemas.microsoft.com/office/drawing/2014/main" id="{D4262A66-3ADA-9681-4065-EA3E8ACB6C01}"/>
              </a:ext>
            </a:extLst>
          </p:cNvPr>
          <p:cNvCxnSpPr>
            <a:cxnSpLocks/>
            <a:stCxn id="294" idx="3"/>
            <a:endCxn id="295" idx="0"/>
          </p:cNvCxnSpPr>
          <p:nvPr/>
        </p:nvCxnSpPr>
        <p:spPr>
          <a:xfrm>
            <a:off x="3476431" y="1734517"/>
            <a:ext cx="156343" cy="1859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7" name="TextBox 296">
            <a:extLst>
              <a:ext uri="{FF2B5EF4-FFF2-40B4-BE49-F238E27FC236}">
                <a16:creationId xmlns:a16="http://schemas.microsoft.com/office/drawing/2014/main" id="{DFDEAAC2-546D-BFF7-B009-5FB3B95014C7}"/>
              </a:ext>
            </a:extLst>
          </p:cNvPr>
          <p:cNvSpPr txBox="1"/>
          <p:nvPr/>
        </p:nvSpPr>
        <p:spPr>
          <a:xfrm>
            <a:off x="3348080" y="1510856"/>
            <a:ext cx="833279" cy="276999"/>
          </a:xfrm>
          <a:prstGeom prst="rect">
            <a:avLst/>
          </a:prstGeom>
          <a:noFill/>
        </p:spPr>
        <p:txBody>
          <a:bodyPr wrap="square">
            <a:spAutoFit/>
          </a:bodyPr>
          <a:lstStyle/>
          <a:p>
            <a:r>
              <a:rPr lang="en-GB" sz="1200" dirty="0"/>
              <a:t>LMMSE</a:t>
            </a:r>
          </a:p>
        </p:txBody>
      </p:sp>
      <p:sp>
        <p:nvSpPr>
          <p:cNvPr id="298" name="TextBox 297">
            <a:extLst>
              <a:ext uri="{FF2B5EF4-FFF2-40B4-BE49-F238E27FC236}">
                <a16:creationId xmlns:a16="http://schemas.microsoft.com/office/drawing/2014/main" id="{F5771775-7DBD-0244-3524-3C0872728CC7}"/>
              </a:ext>
            </a:extLst>
          </p:cNvPr>
          <p:cNvSpPr txBox="1"/>
          <p:nvPr/>
        </p:nvSpPr>
        <p:spPr>
          <a:xfrm>
            <a:off x="672463" y="1510856"/>
            <a:ext cx="833279" cy="276999"/>
          </a:xfrm>
          <a:prstGeom prst="rect">
            <a:avLst/>
          </a:prstGeom>
          <a:noFill/>
        </p:spPr>
        <p:txBody>
          <a:bodyPr wrap="square">
            <a:spAutoFit/>
          </a:bodyPr>
          <a:lstStyle/>
          <a:p>
            <a:r>
              <a:rPr lang="en-GB" sz="1200" dirty="0"/>
              <a:t>LSE</a:t>
            </a:r>
          </a:p>
        </p:txBody>
      </p:sp>
      <p:cxnSp>
        <p:nvCxnSpPr>
          <p:cNvPr id="299" name="Straight Arrow Connector 298">
            <a:extLst>
              <a:ext uri="{FF2B5EF4-FFF2-40B4-BE49-F238E27FC236}">
                <a16:creationId xmlns:a16="http://schemas.microsoft.com/office/drawing/2014/main" id="{85C26B13-7136-EE28-28FE-E1682FFD48CD}"/>
              </a:ext>
            </a:extLst>
          </p:cNvPr>
          <p:cNvCxnSpPr>
            <a:cxnSpLocks/>
          </p:cNvCxnSpPr>
          <p:nvPr/>
        </p:nvCxnSpPr>
        <p:spPr>
          <a:xfrm>
            <a:off x="7592201" y="2054459"/>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ACE4C02-6229-501D-BF5A-091153969179}"/>
              </a:ext>
            </a:extLst>
          </p:cNvPr>
          <p:cNvCxnSpPr>
            <a:cxnSpLocks/>
            <a:stCxn id="295" idx="3"/>
            <a:endCxn id="288" idx="1"/>
          </p:cNvCxnSpPr>
          <p:nvPr/>
        </p:nvCxnSpPr>
        <p:spPr>
          <a:xfrm flipV="1">
            <a:off x="4208171" y="2057010"/>
            <a:ext cx="1329748"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1" name="Rectangle 300">
            <a:extLst>
              <a:ext uri="{FF2B5EF4-FFF2-40B4-BE49-F238E27FC236}">
                <a16:creationId xmlns:a16="http://schemas.microsoft.com/office/drawing/2014/main" id="{90C8C472-E6F6-7CEA-6AD3-48360DCD48B4}"/>
              </a:ext>
            </a:extLst>
          </p:cNvPr>
          <p:cNvSpPr/>
          <p:nvPr/>
        </p:nvSpPr>
        <p:spPr>
          <a:xfrm>
            <a:off x="5537919" y="313760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LMMSE</a:t>
            </a:r>
          </a:p>
        </p:txBody>
      </p:sp>
      <p:cxnSp>
        <p:nvCxnSpPr>
          <p:cNvPr id="302" name="Straight Arrow Connector 301">
            <a:extLst>
              <a:ext uri="{FF2B5EF4-FFF2-40B4-BE49-F238E27FC236}">
                <a16:creationId xmlns:a16="http://schemas.microsoft.com/office/drawing/2014/main" id="{8EDF2387-D998-8350-F802-0AE4E5E66ECA}"/>
              </a:ext>
            </a:extLst>
          </p:cNvPr>
          <p:cNvCxnSpPr>
            <a:cxnSpLocks/>
            <a:stCxn id="319" idx="3"/>
            <a:endCxn id="301" idx="1"/>
          </p:cNvCxnSpPr>
          <p:nvPr/>
        </p:nvCxnSpPr>
        <p:spPr>
          <a:xfrm flipV="1">
            <a:off x="2911830" y="3276103"/>
            <a:ext cx="2626089" cy="86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3DA36A8F-9065-610A-DBF9-0282427FF18F}"/>
              </a:ext>
            </a:extLst>
          </p:cNvPr>
          <p:cNvCxnSpPr>
            <a:cxnSpLocks/>
          </p:cNvCxnSpPr>
          <p:nvPr/>
        </p:nvCxnSpPr>
        <p:spPr>
          <a:xfrm>
            <a:off x="7592201" y="3301536"/>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3055A56-9763-6CCB-7899-6549589EEB2E}"/>
              </a:ext>
            </a:extLst>
          </p:cNvPr>
          <p:cNvSpPr txBox="1"/>
          <p:nvPr/>
        </p:nvSpPr>
        <p:spPr>
          <a:xfrm>
            <a:off x="7695765" y="3023490"/>
            <a:ext cx="974980" cy="276999"/>
          </a:xfrm>
          <a:prstGeom prst="rect">
            <a:avLst/>
          </a:prstGeom>
          <a:noFill/>
        </p:spPr>
        <p:txBody>
          <a:bodyPr wrap="square">
            <a:spAutoFit/>
          </a:bodyPr>
          <a:lstStyle/>
          <a:p>
            <a:r>
              <a:rPr lang="en-GB" sz="1200" dirty="0"/>
              <a:t>covariance</a:t>
            </a:r>
          </a:p>
        </p:txBody>
      </p:sp>
      <p:sp>
        <p:nvSpPr>
          <p:cNvPr id="305" name="Rectangle: Top Corners Snipped 304">
            <a:extLst>
              <a:ext uri="{FF2B5EF4-FFF2-40B4-BE49-F238E27FC236}">
                <a16:creationId xmlns:a16="http://schemas.microsoft.com/office/drawing/2014/main" id="{329BE595-BCED-BC0D-43B7-8DEE83E8FA0D}"/>
              </a:ext>
            </a:extLst>
          </p:cNvPr>
          <p:cNvSpPr/>
          <p:nvPr/>
        </p:nvSpPr>
        <p:spPr>
          <a:xfrm>
            <a:off x="1414841" y="2479803"/>
            <a:ext cx="1843184" cy="213195"/>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SNR(-18,0,18 dB)</a:t>
            </a:r>
          </a:p>
        </p:txBody>
      </p:sp>
      <p:sp>
        <p:nvSpPr>
          <p:cNvPr id="306" name="Rectangle: Top Corners Snipped 305">
            <a:extLst>
              <a:ext uri="{FF2B5EF4-FFF2-40B4-BE49-F238E27FC236}">
                <a16:creationId xmlns:a16="http://schemas.microsoft.com/office/drawing/2014/main" id="{83B6771D-61B2-E1EC-7819-D8DBC95DBB88}"/>
              </a:ext>
            </a:extLst>
          </p:cNvPr>
          <p:cNvSpPr/>
          <p:nvPr/>
        </p:nvSpPr>
        <p:spPr>
          <a:xfrm>
            <a:off x="1543427" y="2830606"/>
            <a:ext cx="1586012" cy="181720"/>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a:t>
            </a:r>
          </a:p>
        </p:txBody>
      </p:sp>
      <p:sp>
        <p:nvSpPr>
          <p:cNvPr id="307" name="Rectangle: Top Corners Snipped 306">
            <a:extLst>
              <a:ext uri="{FF2B5EF4-FFF2-40B4-BE49-F238E27FC236}">
                <a16:creationId xmlns:a16="http://schemas.microsoft.com/office/drawing/2014/main" id="{DC4E1222-516D-4677-0184-B6042B0990DB}"/>
              </a:ext>
            </a:extLst>
          </p:cNvPr>
          <p:cNvSpPr/>
          <p:nvPr/>
        </p:nvSpPr>
        <p:spPr>
          <a:xfrm>
            <a:off x="1414841" y="3847552"/>
            <a:ext cx="1843184"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308" name="Rectangle: Top Corners Snipped 307">
            <a:extLst>
              <a:ext uri="{FF2B5EF4-FFF2-40B4-BE49-F238E27FC236}">
                <a16:creationId xmlns:a16="http://schemas.microsoft.com/office/drawing/2014/main" id="{807ED60D-B6A1-4DBD-816E-28D9937B0907}"/>
              </a:ext>
            </a:extLst>
          </p:cNvPr>
          <p:cNvSpPr/>
          <p:nvPr/>
        </p:nvSpPr>
        <p:spPr>
          <a:xfrm>
            <a:off x="1543427" y="3547064"/>
            <a:ext cx="1586012"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309" name="Straight Arrow Connector 308">
            <a:extLst>
              <a:ext uri="{FF2B5EF4-FFF2-40B4-BE49-F238E27FC236}">
                <a16:creationId xmlns:a16="http://schemas.microsoft.com/office/drawing/2014/main" id="{ADC8C575-CB19-9D47-5E02-87452C24A1BB}"/>
              </a:ext>
            </a:extLst>
          </p:cNvPr>
          <p:cNvCxnSpPr>
            <a:cxnSpLocks/>
            <a:stCxn id="305" idx="1"/>
            <a:endCxn id="306" idx="3"/>
          </p:cNvCxnSpPr>
          <p:nvPr/>
        </p:nvCxnSpPr>
        <p:spPr>
          <a:xfrm>
            <a:off x="2336433" y="2692998"/>
            <a:ext cx="0" cy="137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1A7A8F6B-2CF5-35B8-56BE-02C4E082F91F}"/>
              </a:ext>
            </a:extLst>
          </p:cNvPr>
          <p:cNvCxnSpPr>
            <a:cxnSpLocks/>
            <a:stCxn id="308" idx="1"/>
            <a:endCxn id="307" idx="3"/>
          </p:cNvCxnSpPr>
          <p:nvPr/>
        </p:nvCxnSpPr>
        <p:spPr>
          <a:xfrm>
            <a:off x="2336433" y="3728784"/>
            <a:ext cx="0" cy="118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D4E4322B-1A6A-969A-FB4F-8D84717ECE95}"/>
              </a:ext>
            </a:extLst>
          </p:cNvPr>
          <p:cNvCxnSpPr>
            <a:cxnSpLocks/>
            <a:stCxn id="306" idx="1"/>
            <a:endCxn id="319" idx="0"/>
          </p:cNvCxnSpPr>
          <p:nvPr/>
        </p:nvCxnSpPr>
        <p:spPr>
          <a:xfrm>
            <a:off x="2336433" y="3012326"/>
            <a:ext cx="0" cy="126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F9A40D2C-799A-6702-B109-9EFCC834751C}"/>
              </a:ext>
            </a:extLst>
          </p:cNvPr>
          <p:cNvCxnSpPr>
            <a:cxnSpLocks/>
            <a:stCxn id="319" idx="2"/>
            <a:endCxn id="308" idx="3"/>
          </p:cNvCxnSpPr>
          <p:nvPr/>
        </p:nvCxnSpPr>
        <p:spPr>
          <a:xfrm>
            <a:off x="2336433" y="3415467"/>
            <a:ext cx="0"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Connector: Elbow 316">
            <a:extLst>
              <a:ext uri="{FF2B5EF4-FFF2-40B4-BE49-F238E27FC236}">
                <a16:creationId xmlns:a16="http://schemas.microsoft.com/office/drawing/2014/main" id="{8CA753A4-44B8-B9EA-BDCA-83251F77C600}"/>
              </a:ext>
            </a:extLst>
          </p:cNvPr>
          <p:cNvCxnSpPr>
            <a:cxnSpLocks/>
            <a:stCxn id="294" idx="1"/>
            <a:endCxn id="305" idx="3"/>
          </p:cNvCxnSpPr>
          <p:nvPr/>
        </p:nvCxnSpPr>
        <p:spPr>
          <a:xfrm rot="10800000" flipH="1" flipV="1">
            <a:off x="1196435" y="1734517"/>
            <a:ext cx="1139998" cy="745286"/>
          </a:xfrm>
          <a:prstGeom prst="bentConnector4">
            <a:avLst>
              <a:gd name="adj1" fmla="val -20053"/>
              <a:gd name="adj2" fmla="val 706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8" name="Rectangle 317">
            <a:extLst>
              <a:ext uri="{FF2B5EF4-FFF2-40B4-BE49-F238E27FC236}">
                <a16:creationId xmlns:a16="http://schemas.microsoft.com/office/drawing/2014/main" id="{F9F1C009-1DC4-99E0-5C38-FEC514889B51}"/>
              </a:ext>
            </a:extLst>
          </p:cNvPr>
          <p:cNvSpPr/>
          <p:nvPr/>
        </p:nvSpPr>
        <p:spPr>
          <a:xfrm>
            <a:off x="5537919" y="3511501"/>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a:t>
            </a:r>
          </a:p>
        </p:txBody>
      </p:sp>
      <p:sp>
        <p:nvSpPr>
          <p:cNvPr id="319" name="Rectangle 318">
            <a:extLst>
              <a:ext uri="{FF2B5EF4-FFF2-40B4-BE49-F238E27FC236}">
                <a16:creationId xmlns:a16="http://schemas.microsoft.com/office/drawing/2014/main" id="{BB37378D-2223-484A-8385-01A360C0ADE7}"/>
              </a:ext>
            </a:extLst>
          </p:cNvPr>
          <p:cNvSpPr/>
          <p:nvPr/>
        </p:nvSpPr>
        <p:spPr>
          <a:xfrm>
            <a:off x="1761036" y="3138468"/>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CH estimation</a:t>
            </a:r>
          </a:p>
        </p:txBody>
      </p:sp>
      <p:sp>
        <p:nvSpPr>
          <p:cNvPr id="320" name="TextBox 319">
            <a:extLst>
              <a:ext uri="{FF2B5EF4-FFF2-40B4-BE49-F238E27FC236}">
                <a16:creationId xmlns:a16="http://schemas.microsoft.com/office/drawing/2014/main" id="{4476F8C0-D433-C93C-F0EF-75AD81DBF524}"/>
              </a:ext>
            </a:extLst>
          </p:cNvPr>
          <p:cNvSpPr txBox="1"/>
          <p:nvPr/>
        </p:nvSpPr>
        <p:spPr>
          <a:xfrm>
            <a:off x="5469921" y="3909136"/>
            <a:ext cx="2190277" cy="276999"/>
          </a:xfrm>
          <a:prstGeom prst="rect">
            <a:avLst/>
          </a:prstGeom>
          <a:noFill/>
        </p:spPr>
        <p:txBody>
          <a:bodyPr wrap="square">
            <a:spAutoFit/>
          </a:bodyPr>
          <a:lstStyle/>
          <a:p>
            <a:r>
              <a:rPr lang="en-GB" sz="1200" dirty="0" err="1"/>
              <a:t>sub_modules</a:t>
            </a:r>
            <a:r>
              <a:rPr lang="en-GB" sz="1200" dirty="0"/>
              <a:t>/ pre_doppler.py</a:t>
            </a:r>
          </a:p>
        </p:txBody>
      </p:sp>
      <p:sp>
        <p:nvSpPr>
          <p:cNvPr id="321" name="Rectangle 320">
            <a:extLst>
              <a:ext uri="{FF2B5EF4-FFF2-40B4-BE49-F238E27FC236}">
                <a16:creationId xmlns:a16="http://schemas.microsoft.com/office/drawing/2014/main" id="{A06FF895-007D-7377-9A41-5F032CB61FC5}"/>
              </a:ext>
            </a:extLst>
          </p:cNvPr>
          <p:cNvSpPr/>
          <p:nvPr/>
        </p:nvSpPr>
        <p:spPr>
          <a:xfrm>
            <a:off x="5420502" y="3954895"/>
            <a:ext cx="2255520" cy="59532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2" name="Rectangle 321">
            <a:extLst>
              <a:ext uri="{FF2B5EF4-FFF2-40B4-BE49-F238E27FC236}">
                <a16:creationId xmlns:a16="http://schemas.microsoft.com/office/drawing/2014/main" id="{612573D9-0F00-DADC-C34B-DACDC7CB15F9}"/>
              </a:ext>
            </a:extLst>
          </p:cNvPr>
          <p:cNvSpPr/>
          <p:nvPr/>
        </p:nvSpPr>
        <p:spPr>
          <a:xfrm>
            <a:off x="5537919" y="4185718"/>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24" name="TextBox 323">
            <a:extLst>
              <a:ext uri="{FF2B5EF4-FFF2-40B4-BE49-F238E27FC236}">
                <a16:creationId xmlns:a16="http://schemas.microsoft.com/office/drawing/2014/main" id="{F459E168-80C6-D9F8-AFEA-26842A990217}"/>
              </a:ext>
            </a:extLst>
          </p:cNvPr>
          <p:cNvSpPr txBox="1"/>
          <p:nvPr/>
        </p:nvSpPr>
        <p:spPr>
          <a:xfrm>
            <a:off x="5469921" y="4607621"/>
            <a:ext cx="2190277" cy="276999"/>
          </a:xfrm>
          <a:prstGeom prst="rect">
            <a:avLst/>
          </a:prstGeom>
          <a:noFill/>
        </p:spPr>
        <p:txBody>
          <a:bodyPr wrap="square">
            <a:spAutoFit/>
          </a:bodyPr>
          <a:lstStyle/>
          <a:p>
            <a:r>
              <a:rPr lang="en-GB" sz="1200" dirty="0" err="1"/>
              <a:t>sub_modules</a:t>
            </a:r>
            <a:r>
              <a:rPr lang="en-GB" sz="1200" dirty="0"/>
              <a:t>/ pre_angle.py</a:t>
            </a:r>
          </a:p>
        </p:txBody>
      </p:sp>
      <p:sp>
        <p:nvSpPr>
          <p:cNvPr id="325" name="Rectangle 324">
            <a:extLst>
              <a:ext uri="{FF2B5EF4-FFF2-40B4-BE49-F238E27FC236}">
                <a16:creationId xmlns:a16="http://schemas.microsoft.com/office/drawing/2014/main" id="{76C5334A-3F89-96F4-D0A8-34D3011F708F}"/>
              </a:ext>
            </a:extLst>
          </p:cNvPr>
          <p:cNvSpPr/>
          <p:nvPr/>
        </p:nvSpPr>
        <p:spPr>
          <a:xfrm>
            <a:off x="5420502" y="4653380"/>
            <a:ext cx="2255520" cy="96037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6" name="Rectangle 325">
            <a:extLst>
              <a:ext uri="{FF2B5EF4-FFF2-40B4-BE49-F238E27FC236}">
                <a16:creationId xmlns:a16="http://schemas.microsoft.com/office/drawing/2014/main" id="{9C2BE2CB-02F8-2547-73EF-C79C340B8593}"/>
              </a:ext>
            </a:extLst>
          </p:cNvPr>
          <p:cNvSpPr/>
          <p:nvPr/>
        </p:nvSpPr>
        <p:spPr>
          <a:xfrm>
            <a:off x="5537919" y="5272496"/>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27" name="Rectangle 326">
            <a:extLst>
              <a:ext uri="{FF2B5EF4-FFF2-40B4-BE49-F238E27FC236}">
                <a16:creationId xmlns:a16="http://schemas.microsoft.com/office/drawing/2014/main" id="{AC9E9CD2-1D34-7649-7595-3E183FBE2E11}"/>
              </a:ext>
            </a:extLst>
          </p:cNvPr>
          <p:cNvSpPr/>
          <p:nvPr/>
        </p:nvSpPr>
        <p:spPr>
          <a:xfrm>
            <a:off x="1324786" y="4183826"/>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Doppler domain analysis</a:t>
            </a:r>
          </a:p>
        </p:txBody>
      </p:sp>
      <p:sp>
        <p:nvSpPr>
          <p:cNvPr id="328" name="Rectangle 327">
            <a:extLst>
              <a:ext uri="{FF2B5EF4-FFF2-40B4-BE49-F238E27FC236}">
                <a16:creationId xmlns:a16="http://schemas.microsoft.com/office/drawing/2014/main" id="{BA581FF4-2951-13C3-AEEB-85AF6DFDEB0C}"/>
              </a:ext>
            </a:extLst>
          </p:cNvPr>
          <p:cNvSpPr/>
          <p:nvPr/>
        </p:nvSpPr>
        <p:spPr>
          <a:xfrm>
            <a:off x="1324786" y="4953489"/>
            <a:ext cx="2023294" cy="5889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Angular domain analysis</a:t>
            </a:r>
          </a:p>
        </p:txBody>
      </p:sp>
      <p:cxnSp>
        <p:nvCxnSpPr>
          <p:cNvPr id="329" name="Straight Arrow Connector 328">
            <a:extLst>
              <a:ext uri="{FF2B5EF4-FFF2-40B4-BE49-F238E27FC236}">
                <a16:creationId xmlns:a16="http://schemas.microsoft.com/office/drawing/2014/main" id="{CF68A92A-DEB5-6FEE-4865-CE63F26F8021}"/>
              </a:ext>
            </a:extLst>
          </p:cNvPr>
          <p:cNvCxnSpPr>
            <a:cxnSpLocks/>
            <a:stCxn id="327" idx="2"/>
            <a:endCxn id="328" idx="0"/>
          </p:cNvCxnSpPr>
          <p:nvPr/>
        </p:nvCxnSpPr>
        <p:spPr>
          <a:xfrm>
            <a:off x="2336433" y="4460825"/>
            <a:ext cx="0" cy="492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7C8304E-46BB-4864-6E65-A36D011665AB}"/>
              </a:ext>
            </a:extLst>
          </p:cNvPr>
          <p:cNvCxnSpPr>
            <a:cxnSpLocks/>
            <a:stCxn id="327" idx="3"/>
            <a:endCxn id="322" idx="1"/>
          </p:cNvCxnSpPr>
          <p:nvPr/>
        </p:nvCxnSpPr>
        <p:spPr>
          <a:xfrm>
            <a:off x="3348080" y="4322326"/>
            <a:ext cx="2189839" cy="189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106D3167-4191-50FC-DA10-7B21882ECCB8}"/>
              </a:ext>
            </a:extLst>
          </p:cNvPr>
          <p:cNvCxnSpPr>
            <a:cxnSpLocks/>
            <a:endCxn id="326" idx="1"/>
          </p:cNvCxnSpPr>
          <p:nvPr/>
        </p:nvCxnSpPr>
        <p:spPr>
          <a:xfrm>
            <a:off x="3348080" y="5410996"/>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2" name="TextBox 331">
                <a:extLst>
                  <a:ext uri="{FF2B5EF4-FFF2-40B4-BE49-F238E27FC236}">
                    <a16:creationId xmlns:a16="http://schemas.microsoft.com/office/drawing/2014/main" id="{A5D7F5CC-441A-985D-6B26-C4FF8C276507}"/>
                  </a:ext>
                </a:extLst>
              </p:cNvPr>
              <p:cNvSpPr txBox="1"/>
              <p:nvPr/>
            </p:nvSpPr>
            <p:spPr>
              <a:xfrm>
                <a:off x="4942337" y="4322324"/>
                <a:ext cx="323381"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Sub>
                    </m:oMath>
                  </m:oMathPara>
                </a14:m>
                <a:endParaRPr lang="en-GB" sz="1000" dirty="0">
                  <a:solidFill>
                    <a:schemeClr val="tx1"/>
                  </a:solidFill>
                </a:endParaRPr>
              </a:p>
            </p:txBody>
          </p:sp>
        </mc:Choice>
        <mc:Fallback xmlns="">
          <p:sp>
            <p:nvSpPr>
              <p:cNvPr id="332" name="TextBox 331">
                <a:extLst>
                  <a:ext uri="{FF2B5EF4-FFF2-40B4-BE49-F238E27FC236}">
                    <a16:creationId xmlns:a16="http://schemas.microsoft.com/office/drawing/2014/main" id="{A5D7F5CC-441A-985D-6B26-C4FF8C276507}"/>
                  </a:ext>
                </a:extLst>
              </p:cNvPr>
              <p:cNvSpPr txBox="1">
                <a:spLocks noRot="1" noChangeAspect="1" noMove="1" noResize="1" noEditPoints="1" noAdjustHandles="1" noChangeArrowheads="1" noChangeShapeType="1" noTextEdit="1"/>
              </p:cNvSpPr>
              <p:nvPr/>
            </p:nvSpPr>
            <p:spPr>
              <a:xfrm>
                <a:off x="4942337" y="4322324"/>
                <a:ext cx="323381" cy="250390"/>
              </a:xfrm>
              <a:prstGeom prst="rect">
                <a:avLst/>
              </a:prstGeom>
              <a:blipFill>
                <a:blip r:embed="rId2"/>
                <a:stretch>
                  <a:fillRect r="-132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D994D21F-D402-C3DD-4A2D-1A0FD4487A8E}"/>
                  </a:ext>
                </a:extLst>
              </p:cNvPr>
              <p:cNvSpPr txBox="1"/>
              <p:nvPr/>
            </p:nvSpPr>
            <p:spPr>
              <a:xfrm>
                <a:off x="4942337" y="5403098"/>
                <a:ext cx="279637" cy="255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000" i="1" smtClean="0">
                              <a:solidFill>
                                <a:schemeClr val="tx1"/>
                              </a:solidFill>
                              <a:latin typeface="Cambria Math" panose="02040503050406030204" pitchFamily="18" charset="0"/>
                            </a:rPr>
                          </m:ctrlPr>
                        </m:sSubSup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up>
                          <m:r>
                            <m:rPr>
                              <m:sty m:val="p"/>
                            </m:rPr>
                            <a:rPr lang="en-GB" sz="1000">
                              <a:solidFill>
                                <a:schemeClr val="tx1"/>
                              </a:solidFill>
                              <a:latin typeface="Cambria Math" panose="02040503050406030204" pitchFamily="18" charset="0"/>
                            </a:rPr>
                            <m:t>a</m:t>
                          </m:r>
                        </m:sup>
                      </m:sSubSup>
                    </m:oMath>
                  </m:oMathPara>
                </a14:m>
                <a:endParaRPr lang="en-GB" sz="1000" dirty="0">
                  <a:solidFill>
                    <a:schemeClr val="tx1"/>
                  </a:solidFill>
                </a:endParaRPr>
              </a:p>
            </p:txBody>
          </p:sp>
        </mc:Choice>
        <mc:Fallback xmlns="">
          <p:sp>
            <p:nvSpPr>
              <p:cNvPr id="334" name="TextBox 333">
                <a:extLst>
                  <a:ext uri="{FF2B5EF4-FFF2-40B4-BE49-F238E27FC236}">
                    <a16:creationId xmlns:a16="http://schemas.microsoft.com/office/drawing/2014/main" id="{D994D21F-D402-C3DD-4A2D-1A0FD4487A8E}"/>
                  </a:ext>
                </a:extLst>
              </p:cNvPr>
              <p:cNvSpPr txBox="1">
                <a:spLocks noRot="1" noChangeAspect="1" noMove="1" noResize="1" noEditPoints="1" noAdjustHandles="1" noChangeArrowheads="1" noChangeShapeType="1" noTextEdit="1"/>
              </p:cNvSpPr>
              <p:nvPr/>
            </p:nvSpPr>
            <p:spPr>
              <a:xfrm>
                <a:off x="4942337" y="5403098"/>
                <a:ext cx="279637" cy="255455"/>
              </a:xfrm>
              <a:prstGeom prst="rect">
                <a:avLst/>
              </a:prstGeom>
              <a:blipFill>
                <a:blip r:embed="rId3"/>
                <a:stretch>
                  <a:fillRect r="-304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43D536B2-9FCA-502E-534E-296F5BF8F6E7}"/>
                  </a:ext>
                </a:extLst>
              </p:cNvPr>
              <p:cNvSpPr txBox="1"/>
              <p:nvPr/>
            </p:nvSpPr>
            <p:spPr>
              <a:xfrm>
                <a:off x="3561425" y="3253245"/>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000" b="1" i="1" smtClean="0">
                              <a:solidFill>
                                <a:schemeClr val="tx1"/>
                              </a:solidFill>
                              <a:latin typeface="Cambria Math" panose="02040503050406030204" pitchFamily="18" charset="0"/>
                            </a:rPr>
                          </m:ctrlPr>
                        </m:accPr>
                        <m:e>
                          <m:r>
                            <a:rPr lang="en-GB" sz="1000" b="1" i="1" smtClean="0">
                              <a:solidFill>
                                <a:schemeClr val="tx1"/>
                              </a:solidFill>
                              <a:latin typeface="Cambria Math" panose="02040503050406030204" pitchFamily="18" charset="0"/>
                            </a:rPr>
                            <m:t>𝑯</m:t>
                          </m:r>
                        </m:e>
                      </m:acc>
                    </m:oMath>
                  </m:oMathPara>
                </a14:m>
                <a:endParaRPr lang="en-GB" sz="1000" dirty="0">
                  <a:solidFill>
                    <a:schemeClr val="tx1"/>
                  </a:solidFill>
                </a:endParaRPr>
              </a:p>
            </p:txBody>
          </p:sp>
        </mc:Choice>
        <mc:Fallback xmlns="">
          <p:sp>
            <p:nvSpPr>
              <p:cNvPr id="335" name="TextBox 334">
                <a:extLst>
                  <a:ext uri="{FF2B5EF4-FFF2-40B4-BE49-F238E27FC236}">
                    <a16:creationId xmlns:a16="http://schemas.microsoft.com/office/drawing/2014/main" id="{43D536B2-9FCA-502E-534E-296F5BF8F6E7}"/>
                  </a:ext>
                </a:extLst>
              </p:cNvPr>
              <p:cNvSpPr txBox="1">
                <a:spLocks noRot="1" noChangeAspect="1" noMove="1" noResize="1" noEditPoints="1" noAdjustHandles="1" noChangeArrowheads="1" noChangeShapeType="1" noTextEdit="1"/>
              </p:cNvSpPr>
              <p:nvPr/>
            </p:nvSpPr>
            <p:spPr>
              <a:xfrm>
                <a:off x="3561425" y="3253245"/>
                <a:ext cx="279637" cy="250390"/>
              </a:xfrm>
              <a:prstGeom prst="rect">
                <a:avLst/>
              </a:prstGeom>
              <a:blipFill>
                <a:blip r:embed="rId4"/>
                <a:stretch>
                  <a:fillRect/>
                </a:stretch>
              </a:blipFill>
            </p:spPr>
            <p:txBody>
              <a:bodyPr/>
              <a:lstStyle/>
              <a:p>
                <a:r>
                  <a:rPr lang="en-GB">
                    <a:noFill/>
                  </a:rPr>
                  <a:t> </a:t>
                </a:r>
              </a:p>
            </p:txBody>
          </p:sp>
        </mc:Fallback>
      </mc:AlternateContent>
      <p:cxnSp>
        <p:nvCxnSpPr>
          <p:cNvPr id="338" name="Straight Arrow Connector 337">
            <a:extLst>
              <a:ext uri="{FF2B5EF4-FFF2-40B4-BE49-F238E27FC236}">
                <a16:creationId xmlns:a16="http://schemas.microsoft.com/office/drawing/2014/main" id="{20C2D492-1221-79D9-901C-F4BD1B2F10DC}"/>
              </a:ext>
            </a:extLst>
          </p:cNvPr>
          <p:cNvCxnSpPr>
            <a:cxnSpLocks/>
            <a:stCxn id="307" idx="1"/>
            <a:endCxn id="327" idx="0"/>
          </p:cNvCxnSpPr>
          <p:nvPr/>
        </p:nvCxnSpPr>
        <p:spPr>
          <a:xfrm>
            <a:off x="2336433" y="4029272"/>
            <a:ext cx="0" cy="154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03C9BFAE-19D1-EC75-D93B-05EED5EBAA96}"/>
              </a:ext>
            </a:extLst>
          </p:cNvPr>
          <p:cNvCxnSpPr>
            <a:cxnSpLocks/>
            <a:stCxn id="295" idx="2"/>
            <a:endCxn id="305" idx="3"/>
          </p:cNvCxnSpPr>
          <p:nvPr/>
        </p:nvCxnSpPr>
        <p:spPr>
          <a:xfrm rot="5400000">
            <a:off x="2843453" y="1690482"/>
            <a:ext cx="282302" cy="1296341"/>
          </a:xfrm>
          <a:prstGeom prst="bentConnector3">
            <a:avLst>
              <a:gd name="adj1" fmla="val 2300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Connector: Elbow 339">
            <a:extLst>
              <a:ext uri="{FF2B5EF4-FFF2-40B4-BE49-F238E27FC236}">
                <a16:creationId xmlns:a16="http://schemas.microsoft.com/office/drawing/2014/main" id="{C92DADDF-71CA-E626-C2F0-FF0C2A92B94F}"/>
              </a:ext>
            </a:extLst>
          </p:cNvPr>
          <p:cNvCxnSpPr>
            <a:cxnSpLocks/>
            <a:stCxn id="318" idx="1"/>
            <a:endCxn id="319" idx="3"/>
          </p:cNvCxnSpPr>
          <p:nvPr/>
        </p:nvCxnSpPr>
        <p:spPr>
          <a:xfrm rot="10800000">
            <a:off x="2911831" y="3276969"/>
            <a:ext cx="2626089" cy="37303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1" name="TextBox 340">
            <a:extLst>
              <a:ext uri="{FF2B5EF4-FFF2-40B4-BE49-F238E27FC236}">
                <a16:creationId xmlns:a16="http://schemas.microsoft.com/office/drawing/2014/main" id="{9ECEA6C2-6F68-DD9D-11F8-FFD5DB2E12E4}"/>
              </a:ext>
            </a:extLst>
          </p:cNvPr>
          <p:cNvSpPr txBox="1"/>
          <p:nvPr/>
        </p:nvSpPr>
        <p:spPr>
          <a:xfrm>
            <a:off x="4248767" y="2995902"/>
            <a:ext cx="1006368" cy="276999"/>
          </a:xfrm>
          <a:prstGeom prst="rect">
            <a:avLst/>
          </a:prstGeom>
          <a:noFill/>
        </p:spPr>
        <p:txBody>
          <a:bodyPr wrap="square">
            <a:spAutoFit/>
          </a:bodyPr>
          <a:lstStyle/>
          <a:p>
            <a:r>
              <a:rPr lang="en-GB" sz="1200" dirty="0"/>
              <a:t>(if LMMSE)</a:t>
            </a:r>
          </a:p>
        </p:txBody>
      </p:sp>
      <p:sp>
        <p:nvSpPr>
          <p:cNvPr id="342" name="TextBox 341">
            <a:extLst>
              <a:ext uri="{FF2B5EF4-FFF2-40B4-BE49-F238E27FC236}">
                <a16:creationId xmlns:a16="http://schemas.microsoft.com/office/drawing/2014/main" id="{9BD80EA2-9348-66CA-6D06-B8D0B1018B40}"/>
              </a:ext>
            </a:extLst>
          </p:cNvPr>
          <p:cNvSpPr txBox="1"/>
          <p:nvPr/>
        </p:nvSpPr>
        <p:spPr>
          <a:xfrm>
            <a:off x="4248767" y="3378440"/>
            <a:ext cx="1006368" cy="276999"/>
          </a:xfrm>
          <a:prstGeom prst="rect">
            <a:avLst/>
          </a:prstGeom>
          <a:noFill/>
        </p:spPr>
        <p:txBody>
          <a:bodyPr wrap="square">
            <a:spAutoFit/>
          </a:bodyPr>
          <a:lstStyle/>
          <a:p>
            <a:r>
              <a:rPr lang="en-GB" sz="1200" dirty="0"/>
              <a:t>(if LSE)</a:t>
            </a:r>
          </a:p>
        </p:txBody>
      </p:sp>
      <p:sp>
        <p:nvSpPr>
          <p:cNvPr id="343" name="Rectangle 342">
            <a:extLst>
              <a:ext uri="{FF2B5EF4-FFF2-40B4-BE49-F238E27FC236}">
                <a16:creationId xmlns:a16="http://schemas.microsoft.com/office/drawing/2014/main" id="{16FAD936-F643-1379-0609-55B590529792}"/>
              </a:ext>
            </a:extLst>
          </p:cNvPr>
          <p:cNvSpPr/>
          <p:nvPr/>
        </p:nvSpPr>
        <p:spPr>
          <a:xfrm>
            <a:off x="5537919" y="4870889"/>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set_phase_shift</a:t>
            </a:r>
            <a:endParaRPr lang="en-GB" sz="1200" dirty="0">
              <a:solidFill>
                <a:schemeClr val="tx1"/>
              </a:solidFill>
            </a:endParaRPr>
          </a:p>
        </p:txBody>
      </p:sp>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668ADAF-E885-2F59-8971-65DB4F34AE39}"/>
                  </a:ext>
                </a:extLst>
              </p:cNvPr>
              <p:cNvSpPr txBox="1"/>
              <p:nvPr/>
            </p:nvSpPr>
            <p:spPr>
              <a:xfrm>
                <a:off x="4942337" y="4996541"/>
                <a:ext cx="279637"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r>
                            <a:rPr lang="en-GB" sz="1000" i="1" smtClean="0">
                              <a:solidFill>
                                <a:schemeClr val="tx1"/>
                              </a:solidFill>
                              <a:latin typeface="Cambria Math" panose="02040503050406030204" pitchFamily="18" charset="0"/>
                              <a:ea typeface="Cambria Math" panose="02040503050406030204" pitchFamily="18" charset="0"/>
                            </a:rPr>
                            <m:t>𝜃</m:t>
                          </m:r>
                        </m:e>
                        <m:sub>
                          <m:r>
                            <a:rPr lang="en-GB" sz="1000" b="0" i="1" smtClean="0">
                              <a:solidFill>
                                <a:schemeClr val="tx1"/>
                              </a:solidFill>
                              <a:latin typeface="Cambria Math" panose="02040503050406030204" pitchFamily="18" charset="0"/>
                            </a:rPr>
                            <m:t>𝑟</m:t>
                          </m:r>
                        </m:sub>
                      </m:sSub>
                      <m:r>
                        <a:rPr lang="en-GB" sz="1000" b="0" i="1" smtClean="0">
                          <a:solidFill>
                            <a:schemeClr val="tx1"/>
                          </a:solidFill>
                          <a:latin typeface="Cambria Math" panose="02040503050406030204" pitchFamily="18" charset="0"/>
                        </a:rPr>
                        <m:t>,</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𝜃</m:t>
                          </m:r>
                        </m:e>
                        <m:sub>
                          <m:r>
                            <a:rPr lang="en-GB" sz="1000" b="0" i="1" smtClean="0">
                              <a:latin typeface="Cambria Math" panose="02040503050406030204" pitchFamily="18" charset="0"/>
                              <a:ea typeface="Cambria Math" panose="02040503050406030204" pitchFamily="18" charset="0"/>
                            </a:rPr>
                            <m:t>𝑡</m:t>
                          </m:r>
                        </m:sub>
                      </m:sSub>
                    </m:oMath>
                  </m:oMathPara>
                </a14:m>
                <a:endParaRPr lang="en-GB" sz="1000" dirty="0">
                  <a:solidFill>
                    <a:schemeClr val="tx1"/>
                  </a:solidFill>
                </a:endParaRPr>
              </a:p>
            </p:txBody>
          </p:sp>
        </mc:Choice>
        <mc:Fallback xmlns="">
          <p:sp>
            <p:nvSpPr>
              <p:cNvPr id="344" name="TextBox 343">
                <a:extLst>
                  <a:ext uri="{FF2B5EF4-FFF2-40B4-BE49-F238E27FC236}">
                    <a16:creationId xmlns:a16="http://schemas.microsoft.com/office/drawing/2014/main" id="{E668ADAF-E885-2F59-8971-65DB4F34AE39}"/>
                  </a:ext>
                </a:extLst>
              </p:cNvPr>
              <p:cNvSpPr txBox="1">
                <a:spLocks noRot="1" noChangeAspect="1" noMove="1" noResize="1" noEditPoints="1" noAdjustHandles="1" noChangeArrowheads="1" noChangeShapeType="1" noTextEdit="1"/>
              </p:cNvSpPr>
              <p:nvPr/>
            </p:nvSpPr>
            <p:spPr>
              <a:xfrm>
                <a:off x="4942337" y="4996541"/>
                <a:ext cx="279637" cy="246221"/>
              </a:xfrm>
              <a:prstGeom prst="rect">
                <a:avLst/>
              </a:prstGeom>
              <a:blipFill>
                <a:blip r:embed="rId5"/>
                <a:stretch>
                  <a:fillRect r="-43478"/>
                </a:stretch>
              </a:blipFill>
            </p:spPr>
            <p:txBody>
              <a:bodyPr/>
              <a:lstStyle/>
              <a:p>
                <a:r>
                  <a:rPr lang="en-GB">
                    <a:noFill/>
                  </a:rPr>
                  <a:t> </a:t>
                </a:r>
              </a:p>
            </p:txBody>
          </p:sp>
        </mc:Fallback>
      </mc:AlternateContent>
      <p:cxnSp>
        <p:nvCxnSpPr>
          <p:cNvPr id="345" name="Straight Arrow Connector 344">
            <a:extLst>
              <a:ext uri="{FF2B5EF4-FFF2-40B4-BE49-F238E27FC236}">
                <a16:creationId xmlns:a16="http://schemas.microsoft.com/office/drawing/2014/main" id="{55EC1D7C-0893-68CC-F3BE-E8975D42A732}"/>
              </a:ext>
            </a:extLst>
          </p:cNvPr>
          <p:cNvCxnSpPr>
            <a:cxnSpLocks/>
            <a:stCxn id="343" idx="1"/>
          </p:cNvCxnSpPr>
          <p:nvPr/>
        </p:nvCxnSpPr>
        <p:spPr>
          <a:xfrm flipH="1">
            <a:off x="3348080" y="5009389"/>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14B873D6-E348-93A0-BCA2-BB804A1D4029}"/>
              </a:ext>
            </a:extLst>
          </p:cNvPr>
          <p:cNvSpPr txBox="1"/>
          <p:nvPr/>
        </p:nvSpPr>
        <p:spPr>
          <a:xfrm>
            <a:off x="5469921" y="5631514"/>
            <a:ext cx="2559982" cy="276999"/>
          </a:xfrm>
          <a:prstGeom prst="rect">
            <a:avLst/>
          </a:prstGeom>
          <a:noFill/>
        </p:spPr>
        <p:txBody>
          <a:bodyPr wrap="square">
            <a:spAutoFit/>
          </a:bodyPr>
          <a:lstStyle/>
          <a:p>
            <a:r>
              <a:rPr lang="en-GB" sz="1200" dirty="0" err="1"/>
              <a:t>sub_modules</a:t>
            </a:r>
            <a:r>
              <a:rPr lang="en-GB" sz="1200" dirty="0"/>
              <a:t>/ previousGEO.py</a:t>
            </a:r>
          </a:p>
        </p:txBody>
      </p:sp>
      <p:sp>
        <p:nvSpPr>
          <p:cNvPr id="347" name="Rectangle 346">
            <a:extLst>
              <a:ext uri="{FF2B5EF4-FFF2-40B4-BE49-F238E27FC236}">
                <a16:creationId xmlns:a16="http://schemas.microsoft.com/office/drawing/2014/main" id="{A9ECCCEC-0EF4-DA6A-16C5-796ED4B4E2B2}"/>
              </a:ext>
            </a:extLst>
          </p:cNvPr>
          <p:cNvSpPr/>
          <p:nvPr/>
        </p:nvSpPr>
        <p:spPr>
          <a:xfrm>
            <a:off x="5420502" y="5677273"/>
            <a:ext cx="2255520" cy="57987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0" name="Rectangle 349">
            <a:extLst>
              <a:ext uri="{FF2B5EF4-FFF2-40B4-BE49-F238E27FC236}">
                <a16:creationId xmlns:a16="http://schemas.microsoft.com/office/drawing/2014/main" id="{C0AD2E97-1E21-23F8-85B4-E7C53DECFA74}"/>
              </a:ext>
            </a:extLst>
          </p:cNvPr>
          <p:cNvSpPr/>
          <p:nvPr/>
        </p:nvSpPr>
        <p:spPr>
          <a:xfrm>
            <a:off x="5537919" y="5894782"/>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DetectMPC</a:t>
            </a:r>
            <a:endParaRPr lang="en-GB" sz="1200" dirty="0">
              <a:solidFill>
                <a:schemeClr val="tx1"/>
              </a:solidFill>
            </a:endParaRPr>
          </a:p>
        </p:txBody>
      </p:sp>
      <p:sp>
        <p:nvSpPr>
          <p:cNvPr id="357" name="Rectangle 356">
            <a:extLst>
              <a:ext uri="{FF2B5EF4-FFF2-40B4-BE49-F238E27FC236}">
                <a16:creationId xmlns:a16="http://schemas.microsoft.com/office/drawing/2014/main" id="{DF518FBB-F209-9CD3-AF4C-57141233AA01}"/>
              </a:ext>
            </a:extLst>
          </p:cNvPr>
          <p:cNvSpPr/>
          <p:nvPr/>
        </p:nvSpPr>
        <p:spPr>
          <a:xfrm>
            <a:off x="1324786" y="5726238"/>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Detect MPC</a:t>
            </a:r>
          </a:p>
        </p:txBody>
      </p:sp>
      <p:cxnSp>
        <p:nvCxnSpPr>
          <p:cNvPr id="359" name="Straight Arrow Connector 358">
            <a:extLst>
              <a:ext uri="{FF2B5EF4-FFF2-40B4-BE49-F238E27FC236}">
                <a16:creationId xmlns:a16="http://schemas.microsoft.com/office/drawing/2014/main" id="{2A24B492-8195-7E79-2F15-B4D74A36C5AA}"/>
              </a:ext>
            </a:extLst>
          </p:cNvPr>
          <p:cNvCxnSpPr>
            <a:cxnSpLocks/>
            <a:stCxn id="357" idx="2"/>
            <a:endCxn id="287" idx="0"/>
          </p:cNvCxnSpPr>
          <p:nvPr/>
        </p:nvCxnSpPr>
        <p:spPr>
          <a:xfrm>
            <a:off x="2336433" y="6003237"/>
            <a:ext cx="0" cy="148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D12ED814-DE1F-A2D8-86EF-C54A3A61B18F}"/>
              </a:ext>
            </a:extLst>
          </p:cNvPr>
          <p:cNvCxnSpPr>
            <a:cxnSpLocks/>
            <a:stCxn id="357" idx="3"/>
            <a:endCxn id="350" idx="1"/>
          </p:cNvCxnSpPr>
          <p:nvPr/>
        </p:nvCxnSpPr>
        <p:spPr>
          <a:xfrm>
            <a:off x="3348080" y="5864738"/>
            <a:ext cx="2189839" cy="168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7" name="TextBox 366">
            <a:extLst>
              <a:ext uri="{FF2B5EF4-FFF2-40B4-BE49-F238E27FC236}">
                <a16:creationId xmlns:a16="http://schemas.microsoft.com/office/drawing/2014/main" id="{A984D15F-E669-505A-87F7-3612B8FBC131}"/>
              </a:ext>
            </a:extLst>
          </p:cNvPr>
          <p:cNvSpPr txBox="1"/>
          <p:nvPr/>
        </p:nvSpPr>
        <p:spPr>
          <a:xfrm>
            <a:off x="7695765" y="5756282"/>
            <a:ext cx="1301090" cy="276999"/>
          </a:xfrm>
          <a:prstGeom prst="rect">
            <a:avLst/>
          </a:prstGeom>
          <a:noFill/>
        </p:spPr>
        <p:txBody>
          <a:bodyPr wrap="square">
            <a:spAutoFit/>
          </a:bodyPr>
          <a:lstStyle/>
          <a:p>
            <a:r>
              <a:rPr lang="en-GB" sz="1200" dirty="0"/>
              <a:t>Detected MPCs</a:t>
            </a:r>
          </a:p>
        </p:txBody>
      </p:sp>
      <p:cxnSp>
        <p:nvCxnSpPr>
          <p:cNvPr id="368" name="Straight Arrow Connector 367">
            <a:extLst>
              <a:ext uri="{FF2B5EF4-FFF2-40B4-BE49-F238E27FC236}">
                <a16:creationId xmlns:a16="http://schemas.microsoft.com/office/drawing/2014/main" id="{4F9354EE-3DC1-5E6B-F6C4-4560EE8C41C7}"/>
              </a:ext>
            </a:extLst>
          </p:cNvPr>
          <p:cNvCxnSpPr>
            <a:cxnSpLocks/>
          </p:cNvCxnSpPr>
          <p:nvPr/>
        </p:nvCxnSpPr>
        <p:spPr>
          <a:xfrm>
            <a:off x="7592201" y="6018065"/>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33BDF80C-6EE5-FFF6-D0AB-97B90705AA0A}"/>
              </a:ext>
            </a:extLst>
          </p:cNvPr>
          <p:cNvSpPr/>
          <p:nvPr/>
        </p:nvSpPr>
        <p:spPr>
          <a:xfrm>
            <a:off x="5420502" y="1691735"/>
            <a:ext cx="2255520" cy="217189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0" name="Rectangle 369">
            <a:extLst>
              <a:ext uri="{FF2B5EF4-FFF2-40B4-BE49-F238E27FC236}">
                <a16:creationId xmlns:a16="http://schemas.microsoft.com/office/drawing/2014/main" id="{B1103B35-037F-A813-6979-8B577F0A37AC}"/>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246211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Counting in Proposed (</a:t>
            </a:r>
            <a:r>
              <a:rPr lang="en-GB" dirty="0" err="1"/>
              <a:t>ViT</a:t>
            </a:r>
            <a:r>
              <a:rPr lang="en-GB" dirty="0"/>
              <a:t>) or Proposed (CNN) </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8</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init_NN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2440365"/>
            <a:ext cx="2118362"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148561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51" name="Rectangle 50">
            <a:extLst>
              <a:ext uri="{FF2B5EF4-FFF2-40B4-BE49-F238E27FC236}">
                <a16:creationId xmlns:a16="http://schemas.microsoft.com/office/drawing/2014/main" id="{78D7A8E0-FC16-5D8B-7492-B1661DB8D316}"/>
              </a:ext>
            </a:extLst>
          </p:cNvPr>
          <p:cNvSpPr/>
          <p:nvPr/>
        </p:nvSpPr>
        <p:spPr>
          <a:xfrm>
            <a:off x="5537919" y="3232391"/>
            <a:ext cx="2054282" cy="52707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train_NN</a:t>
            </a:r>
            <a:endParaRPr lang="en-GB" sz="1200" dirty="0">
              <a:solidFill>
                <a:schemeClr val="tx1"/>
              </a:solidFill>
            </a:endParaRP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cxnSp>
        <p:nvCxnSpPr>
          <p:cNvPr id="43" name="Straight Arrow Connector 42">
            <a:extLst>
              <a:ext uri="{FF2B5EF4-FFF2-40B4-BE49-F238E27FC236}">
                <a16:creationId xmlns:a16="http://schemas.microsoft.com/office/drawing/2014/main" id="{96609E04-3A9E-6B5B-D85C-6E32838CB9F7}"/>
              </a:ext>
            </a:extLst>
          </p:cNvPr>
          <p:cNvCxnSpPr>
            <a:cxnSpLocks/>
          </p:cNvCxnSpPr>
          <p:nvPr/>
        </p:nvCxnSpPr>
        <p:spPr>
          <a:xfrm flipH="1">
            <a:off x="2763492" y="3672525"/>
            <a:ext cx="27744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a:t>
            </a:r>
          </a:p>
        </p:txBody>
      </p:sp>
      <p:sp>
        <p:nvSpPr>
          <p:cNvPr id="48" name="TextBox 47">
            <a:extLst>
              <a:ext uri="{FF2B5EF4-FFF2-40B4-BE49-F238E27FC236}">
                <a16:creationId xmlns:a16="http://schemas.microsoft.com/office/drawing/2014/main" id="{190DDD2D-81EC-B47D-5B64-9A267F21E8BB}"/>
              </a:ext>
            </a:extLst>
          </p:cNvPr>
          <p:cNvSpPr txBox="1"/>
          <p:nvPr/>
        </p:nvSpPr>
        <p:spPr>
          <a:xfrm>
            <a:off x="3026792" y="3314311"/>
            <a:ext cx="2431577" cy="276999"/>
          </a:xfrm>
          <a:prstGeom prst="rect">
            <a:avLst/>
          </a:prstGeom>
          <a:noFill/>
        </p:spPr>
        <p:txBody>
          <a:bodyPr wrap="square">
            <a:spAutoFit/>
          </a:bodyPr>
          <a:lstStyle/>
          <a:p>
            <a:r>
              <a:rPr lang="en-GB" sz="1200" dirty="0"/>
              <a:t>Initial model, DATA[-18, 0, 18dB]</a:t>
            </a:r>
          </a:p>
        </p:txBody>
      </p:sp>
      <p:cxnSp>
        <p:nvCxnSpPr>
          <p:cNvPr id="50" name="Straight Arrow Connector 49">
            <a:extLst>
              <a:ext uri="{FF2B5EF4-FFF2-40B4-BE49-F238E27FC236}">
                <a16:creationId xmlns:a16="http://schemas.microsoft.com/office/drawing/2014/main" id="{E93C8E9F-54E5-7E7C-4D85-014219569CA5}"/>
              </a:ext>
            </a:extLst>
          </p:cNvPr>
          <p:cNvCxnSpPr>
            <a:cxnSpLocks/>
          </p:cNvCxnSpPr>
          <p:nvPr/>
        </p:nvCxnSpPr>
        <p:spPr>
          <a:xfrm flipH="1">
            <a:off x="2763492" y="3315211"/>
            <a:ext cx="2774427"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9DCB8BB-12FA-01DC-3DD6-683B7AC5B770}"/>
              </a:ext>
            </a:extLst>
          </p:cNvPr>
          <p:cNvSpPr txBox="1"/>
          <p:nvPr/>
        </p:nvSpPr>
        <p:spPr>
          <a:xfrm>
            <a:off x="4235452" y="3669899"/>
            <a:ext cx="1222917" cy="276999"/>
          </a:xfrm>
          <a:prstGeom prst="rect">
            <a:avLst/>
          </a:prstGeom>
          <a:noFill/>
        </p:spPr>
        <p:txBody>
          <a:bodyPr wrap="square">
            <a:spAutoFit/>
          </a:bodyPr>
          <a:lstStyle/>
          <a:p>
            <a:r>
              <a:rPr lang="en-GB" sz="1200" dirty="0"/>
              <a:t>trained model</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19DB8141-0253-1FEF-EE3B-5B9AFD189696}"/>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58706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Localization in Proposed (</a:t>
            </a:r>
            <a:r>
              <a:rPr lang="en-GB" dirty="0" err="1"/>
              <a:t>ViT</a:t>
            </a:r>
            <a:r>
              <a:rPr lang="en-GB" dirty="0"/>
              <a:t>) or Proposed (CNN) </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14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9</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958842" y="185490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958842" y="514580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370144"/>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init_NN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2085039"/>
            <a:ext cx="2118362"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084336"/>
            <a:ext cx="2255520" cy="299473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2116479" y="2150628"/>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1038112" y="2372828"/>
            <a:ext cx="215673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3194846" y="2508644"/>
            <a:ext cx="2343073"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485105"/>
            <a:ext cx="1081540" cy="276999"/>
          </a:xfrm>
          <a:prstGeom prst="rect">
            <a:avLst/>
          </a:prstGeom>
          <a:noFill/>
        </p:spPr>
        <p:txBody>
          <a:bodyPr wrap="square">
            <a:spAutoFit/>
          </a:bodyPr>
          <a:lstStyle/>
          <a:p>
            <a:r>
              <a:rPr lang="en-GB" sz="1200" dirty="0"/>
              <a:t>Initial model</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31" idx="0"/>
          </p:cNvCxnSpPr>
          <p:nvPr/>
        </p:nvCxnSpPr>
        <p:spPr>
          <a:xfrm>
            <a:off x="2116479" y="2649827"/>
            <a:ext cx="0" cy="149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3192E56-1059-6F40-6ED7-473F556EAC63}"/>
              </a:ext>
            </a:extLst>
          </p:cNvPr>
          <p:cNvSpPr/>
          <p:nvPr/>
        </p:nvSpPr>
        <p:spPr>
          <a:xfrm>
            <a:off x="1038112" y="2799298"/>
            <a:ext cx="215673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counting model</a:t>
            </a:r>
          </a:p>
        </p:txBody>
      </p:sp>
      <p:cxnSp>
        <p:nvCxnSpPr>
          <p:cNvPr id="32" name="Straight Arrow Connector 31">
            <a:extLst>
              <a:ext uri="{FF2B5EF4-FFF2-40B4-BE49-F238E27FC236}">
                <a16:creationId xmlns:a16="http://schemas.microsoft.com/office/drawing/2014/main" id="{83600557-3B1E-52FE-346D-BCE130CEC741}"/>
              </a:ext>
            </a:extLst>
          </p:cNvPr>
          <p:cNvCxnSpPr>
            <a:cxnSpLocks/>
          </p:cNvCxnSpPr>
          <p:nvPr/>
        </p:nvCxnSpPr>
        <p:spPr>
          <a:xfrm>
            <a:off x="575346" y="2938127"/>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E8F62D-6CC5-DCB9-CB6F-76F36AFD4EDD}"/>
              </a:ext>
            </a:extLst>
          </p:cNvPr>
          <p:cNvSpPr txBox="1"/>
          <p:nvPr/>
        </p:nvSpPr>
        <p:spPr>
          <a:xfrm>
            <a:off x="-10501" y="2459237"/>
            <a:ext cx="1360205" cy="461665"/>
          </a:xfrm>
          <a:prstGeom prst="rect">
            <a:avLst/>
          </a:prstGeom>
          <a:noFill/>
        </p:spPr>
        <p:txBody>
          <a:bodyPr wrap="square">
            <a:spAutoFit/>
          </a:bodyPr>
          <a:lstStyle/>
          <a:p>
            <a:r>
              <a:rPr lang="en-GB" sz="1200" dirty="0">
                <a:solidFill>
                  <a:srgbClr val="FF00FF"/>
                </a:solidFill>
              </a:rPr>
              <a:t>Counting ML parameters</a:t>
            </a:r>
          </a:p>
        </p:txBody>
      </p:sp>
      <p:sp>
        <p:nvSpPr>
          <p:cNvPr id="37" name="Rectangle 36">
            <a:extLst>
              <a:ext uri="{FF2B5EF4-FFF2-40B4-BE49-F238E27FC236}">
                <a16:creationId xmlns:a16="http://schemas.microsoft.com/office/drawing/2014/main" id="{74518450-617A-8821-96E2-E21D82A00701}"/>
              </a:ext>
            </a:extLst>
          </p:cNvPr>
          <p:cNvSpPr/>
          <p:nvPr/>
        </p:nvSpPr>
        <p:spPr>
          <a:xfrm>
            <a:off x="1038112" y="3215247"/>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SNR=18dB</a:t>
            </a:r>
          </a:p>
        </p:txBody>
      </p:sp>
      <p:sp>
        <p:nvSpPr>
          <p:cNvPr id="38" name="TextBox 37">
            <a:extLst>
              <a:ext uri="{FF2B5EF4-FFF2-40B4-BE49-F238E27FC236}">
                <a16:creationId xmlns:a16="http://schemas.microsoft.com/office/drawing/2014/main" id="{96F85124-8FBF-3C6B-D718-E784EB0BA072}"/>
              </a:ext>
            </a:extLst>
          </p:cNvPr>
          <p:cNvSpPr txBox="1"/>
          <p:nvPr/>
        </p:nvSpPr>
        <p:spPr>
          <a:xfrm>
            <a:off x="3202849" y="3319573"/>
            <a:ext cx="2255520" cy="276999"/>
          </a:xfrm>
          <a:prstGeom prst="rect">
            <a:avLst/>
          </a:prstGeom>
          <a:noFill/>
        </p:spPr>
        <p:txBody>
          <a:bodyPr wrap="square">
            <a:spAutoFit/>
          </a:bodyPr>
          <a:lstStyle/>
          <a:p>
            <a:r>
              <a:rPr lang="en-GB" sz="1200" dirty="0"/>
              <a:t>Counting model, DATA[18dB]</a:t>
            </a:r>
          </a:p>
        </p:txBody>
      </p:sp>
      <p:cxnSp>
        <p:nvCxnSpPr>
          <p:cNvPr id="41" name="Straight Arrow Connector 40">
            <a:extLst>
              <a:ext uri="{FF2B5EF4-FFF2-40B4-BE49-F238E27FC236}">
                <a16:creationId xmlns:a16="http://schemas.microsoft.com/office/drawing/2014/main" id="{B739BC63-89D9-19FA-0254-7E7E9E1F5C07}"/>
              </a:ext>
            </a:extLst>
          </p:cNvPr>
          <p:cNvCxnSpPr>
            <a:cxnSpLocks/>
            <a:stCxn id="31" idx="2"/>
            <a:endCxn id="37" idx="0"/>
          </p:cNvCxnSpPr>
          <p:nvPr/>
        </p:nvCxnSpPr>
        <p:spPr>
          <a:xfrm>
            <a:off x="2116479" y="3076297"/>
            <a:ext cx="0" cy="138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EA62B20-03ED-593F-FA41-1199C8F5B076}"/>
              </a:ext>
            </a:extLst>
          </p:cNvPr>
          <p:cNvSpPr txBox="1"/>
          <p:nvPr/>
        </p:nvSpPr>
        <p:spPr>
          <a:xfrm>
            <a:off x="4189582" y="3626874"/>
            <a:ext cx="1222917" cy="276999"/>
          </a:xfrm>
          <a:prstGeom prst="rect">
            <a:avLst/>
          </a:prstGeom>
          <a:noFill/>
        </p:spPr>
        <p:txBody>
          <a:bodyPr wrap="square">
            <a:spAutoFit/>
          </a:bodyPr>
          <a:lstStyle/>
          <a:p>
            <a:r>
              <a:rPr lang="en-GB" sz="1200" dirty="0"/>
              <a:t>Model for 18dB</a:t>
            </a:r>
          </a:p>
        </p:txBody>
      </p:sp>
      <p:sp>
        <p:nvSpPr>
          <p:cNvPr id="56" name="Rectangle 55">
            <a:extLst>
              <a:ext uri="{FF2B5EF4-FFF2-40B4-BE49-F238E27FC236}">
                <a16:creationId xmlns:a16="http://schemas.microsoft.com/office/drawing/2014/main" id="{2A3F7A0A-F90E-B285-E77D-0406C2DF7901}"/>
              </a:ext>
            </a:extLst>
          </p:cNvPr>
          <p:cNvSpPr/>
          <p:nvPr/>
        </p:nvSpPr>
        <p:spPr>
          <a:xfrm>
            <a:off x="5537919" y="3219568"/>
            <a:ext cx="2054282" cy="1735826"/>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train_NN</a:t>
            </a:r>
            <a:endParaRPr lang="en-GB" sz="1200" dirty="0">
              <a:solidFill>
                <a:schemeClr val="tx1"/>
              </a:solidFill>
            </a:endParaRPr>
          </a:p>
        </p:txBody>
      </p:sp>
      <p:sp>
        <p:nvSpPr>
          <p:cNvPr id="323" name="Rectangle 322">
            <a:extLst>
              <a:ext uri="{FF2B5EF4-FFF2-40B4-BE49-F238E27FC236}">
                <a16:creationId xmlns:a16="http://schemas.microsoft.com/office/drawing/2014/main" id="{FFB72E43-900B-415A-8031-36A5EEA4662E}"/>
              </a:ext>
            </a:extLst>
          </p:cNvPr>
          <p:cNvSpPr/>
          <p:nvPr/>
        </p:nvSpPr>
        <p:spPr>
          <a:xfrm>
            <a:off x="1038112" y="3833767"/>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SNR=0dB</a:t>
            </a:r>
          </a:p>
        </p:txBody>
      </p:sp>
      <p:cxnSp>
        <p:nvCxnSpPr>
          <p:cNvPr id="324" name="Straight Arrow Connector 323">
            <a:extLst>
              <a:ext uri="{FF2B5EF4-FFF2-40B4-BE49-F238E27FC236}">
                <a16:creationId xmlns:a16="http://schemas.microsoft.com/office/drawing/2014/main" id="{97CA992A-6F5C-74BE-21AA-BD90198333DE}"/>
              </a:ext>
            </a:extLst>
          </p:cNvPr>
          <p:cNvCxnSpPr>
            <a:cxnSpLocks/>
            <a:stCxn id="37" idx="2"/>
            <a:endCxn id="323" idx="0"/>
          </p:cNvCxnSpPr>
          <p:nvPr/>
        </p:nvCxnSpPr>
        <p:spPr>
          <a:xfrm>
            <a:off x="2116479" y="3702387"/>
            <a:ext cx="0" cy="131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a:extLst>
              <a:ext uri="{FF2B5EF4-FFF2-40B4-BE49-F238E27FC236}">
                <a16:creationId xmlns:a16="http://schemas.microsoft.com/office/drawing/2014/main" id="{AA669704-435C-D9E5-D945-88A43D4F1238}"/>
              </a:ext>
            </a:extLst>
          </p:cNvPr>
          <p:cNvSpPr txBox="1"/>
          <p:nvPr/>
        </p:nvSpPr>
        <p:spPr>
          <a:xfrm>
            <a:off x="3202849" y="3919702"/>
            <a:ext cx="2255520" cy="276999"/>
          </a:xfrm>
          <a:prstGeom prst="rect">
            <a:avLst/>
          </a:prstGeom>
          <a:noFill/>
        </p:spPr>
        <p:txBody>
          <a:bodyPr wrap="square">
            <a:spAutoFit/>
          </a:bodyPr>
          <a:lstStyle/>
          <a:p>
            <a:r>
              <a:rPr lang="en-GB" sz="1200" dirty="0"/>
              <a:t>Model for 18dB, DATA[0dB]</a:t>
            </a:r>
          </a:p>
        </p:txBody>
      </p:sp>
      <p:sp>
        <p:nvSpPr>
          <p:cNvPr id="329" name="TextBox 328">
            <a:extLst>
              <a:ext uri="{FF2B5EF4-FFF2-40B4-BE49-F238E27FC236}">
                <a16:creationId xmlns:a16="http://schemas.microsoft.com/office/drawing/2014/main" id="{11973E97-6191-0879-1110-D897533F2BF5}"/>
              </a:ext>
            </a:extLst>
          </p:cNvPr>
          <p:cNvSpPr txBox="1"/>
          <p:nvPr/>
        </p:nvSpPr>
        <p:spPr>
          <a:xfrm>
            <a:off x="4189582" y="4227003"/>
            <a:ext cx="1222917" cy="276999"/>
          </a:xfrm>
          <a:prstGeom prst="rect">
            <a:avLst/>
          </a:prstGeom>
          <a:noFill/>
        </p:spPr>
        <p:txBody>
          <a:bodyPr wrap="square">
            <a:spAutoFit/>
          </a:bodyPr>
          <a:lstStyle/>
          <a:p>
            <a:r>
              <a:rPr lang="en-GB" sz="1200" dirty="0"/>
              <a:t>Model for 0dB</a:t>
            </a:r>
          </a:p>
        </p:txBody>
      </p:sp>
      <p:sp>
        <p:nvSpPr>
          <p:cNvPr id="330" name="Rectangle 329">
            <a:extLst>
              <a:ext uri="{FF2B5EF4-FFF2-40B4-BE49-F238E27FC236}">
                <a16:creationId xmlns:a16="http://schemas.microsoft.com/office/drawing/2014/main" id="{F61803FC-691E-93F3-D0B6-53FCCA482B75}"/>
              </a:ext>
            </a:extLst>
          </p:cNvPr>
          <p:cNvSpPr/>
          <p:nvPr/>
        </p:nvSpPr>
        <p:spPr>
          <a:xfrm>
            <a:off x="1038112" y="4468254"/>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SNR=-18dB</a:t>
            </a:r>
          </a:p>
        </p:txBody>
      </p:sp>
      <p:cxnSp>
        <p:nvCxnSpPr>
          <p:cNvPr id="331" name="Straight Arrow Connector 330">
            <a:extLst>
              <a:ext uri="{FF2B5EF4-FFF2-40B4-BE49-F238E27FC236}">
                <a16:creationId xmlns:a16="http://schemas.microsoft.com/office/drawing/2014/main" id="{EE52430F-F275-4E65-F1E5-F049FD6900E5}"/>
              </a:ext>
            </a:extLst>
          </p:cNvPr>
          <p:cNvCxnSpPr>
            <a:cxnSpLocks/>
            <a:stCxn id="323" idx="2"/>
            <a:endCxn id="330" idx="0"/>
          </p:cNvCxnSpPr>
          <p:nvPr/>
        </p:nvCxnSpPr>
        <p:spPr>
          <a:xfrm>
            <a:off x="2116479" y="4320907"/>
            <a:ext cx="0" cy="147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21F050F3-69CD-C1AE-81B9-2C5E6B0E2BEF}"/>
              </a:ext>
            </a:extLst>
          </p:cNvPr>
          <p:cNvSpPr txBox="1"/>
          <p:nvPr/>
        </p:nvSpPr>
        <p:spPr>
          <a:xfrm>
            <a:off x="3202849" y="4554189"/>
            <a:ext cx="2255520" cy="276999"/>
          </a:xfrm>
          <a:prstGeom prst="rect">
            <a:avLst/>
          </a:prstGeom>
          <a:noFill/>
        </p:spPr>
        <p:txBody>
          <a:bodyPr wrap="square">
            <a:spAutoFit/>
          </a:bodyPr>
          <a:lstStyle/>
          <a:p>
            <a:r>
              <a:rPr lang="en-GB" sz="1200" dirty="0"/>
              <a:t>Model for 0dB, DATA[-18dB]</a:t>
            </a:r>
          </a:p>
        </p:txBody>
      </p:sp>
      <p:grpSp>
        <p:nvGrpSpPr>
          <p:cNvPr id="351" name="Group 350">
            <a:extLst>
              <a:ext uri="{FF2B5EF4-FFF2-40B4-BE49-F238E27FC236}">
                <a16:creationId xmlns:a16="http://schemas.microsoft.com/office/drawing/2014/main" id="{7BCB3AAC-8353-324E-5DE6-9E8D43981053}"/>
              </a:ext>
            </a:extLst>
          </p:cNvPr>
          <p:cNvGrpSpPr/>
          <p:nvPr/>
        </p:nvGrpSpPr>
        <p:grpSpPr>
          <a:xfrm>
            <a:off x="3194846" y="3319573"/>
            <a:ext cx="2343073" cy="1556109"/>
            <a:chOff x="3143620" y="2549250"/>
            <a:chExt cx="2394299" cy="1556109"/>
          </a:xfrm>
        </p:grpSpPr>
        <p:cxnSp>
          <p:nvCxnSpPr>
            <p:cNvPr id="39" name="Straight Arrow Connector 38">
              <a:extLst>
                <a:ext uri="{FF2B5EF4-FFF2-40B4-BE49-F238E27FC236}">
                  <a16:creationId xmlns:a16="http://schemas.microsoft.com/office/drawing/2014/main" id="{0D888CBA-B7C6-CC0B-B11C-34F3927B396B}"/>
                </a:ext>
              </a:extLst>
            </p:cNvPr>
            <p:cNvCxnSpPr>
              <a:cxnSpLocks/>
            </p:cNvCxnSpPr>
            <p:nvPr/>
          </p:nvCxnSpPr>
          <p:spPr>
            <a:xfrm flipH="1">
              <a:off x="3143620" y="2549250"/>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170BF6-07A9-7748-5670-4484349C0042}"/>
                </a:ext>
              </a:extLst>
            </p:cNvPr>
            <p:cNvCxnSpPr>
              <a:cxnSpLocks/>
            </p:cNvCxnSpPr>
            <p:nvPr/>
          </p:nvCxnSpPr>
          <p:spPr>
            <a:xfrm flipH="1">
              <a:off x="3143620" y="2870743"/>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5E00EE64-1A16-DD50-0F50-AB880B2D1B3B}"/>
                </a:ext>
              </a:extLst>
            </p:cNvPr>
            <p:cNvCxnSpPr>
              <a:cxnSpLocks/>
            </p:cNvCxnSpPr>
            <p:nvPr/>
          </p:nvCxnSpPr>
          <p:spPr>
            <a:xfrm flipH="1">
              <a:off x="3143620" y="3149379"/>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F52F9B36-3679-2927-768B-EDD8F2C6F362}"/>
                </a:ext>
              </a:extLst>
            </p:cNvPr>
            <p:cNvCxnSpPr>
              <a:cxnSpLocks/>
            </p:cNvCxnSpPr>
            <p:nvPr/>
          </p:nvCxnSpPr>
          <p:spPr>
            <a:xfrm flipH="1">
              <a:off x="3143620" y="3470872"/>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1377F060-716D-AFF8-BE81-CE8FF89083A2}"/>
                </a:ext>
              </a:extLst>
            </p:cNvPr>
            <p:cNvCxnSpPr>
              <a:cxnSpLocks/>
            </p:cNvCxnSpPr>
            <p:nvPr/>
          </p:nvCxnSpPr>
          <p:spPr>
            <a:xfrm flipH="1">
              <a:off x="3143620" y="3783866"/>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8073DF54-0CD0-0A10-5D28-80B34720A92B}"/>
                </a:ext>
              </a:extLst>
            </p:cNvPr>
            <p:cNvCxnSpPr>
              <a:cxnSpLocks/>
            </p:cNvCxnSpPr>
            <p:nvPr/>
          </p:nvCxnSpPr>
          <p:spPr>
            <a:xfrm flipH="1">
              <a:off x="3143620" y="4105359"/>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35" name="TextBox 334">
            <a:extLst>
              <a:ext uri="{FF2B5EF4-FFF2-40B4-BE49-F238E27FC236}">
                <a16:creationId xmlns:a16="http://schemas.microsoft.com/office/drawing/2014/main" id="{857C2F98-3313-4161-8A48-0F4B76CCF30D}"/>
              </a:ext>
            </a:extLst>
          </p:cNvPr>
          <p:cNvSpPr txBox="1"/>
          <p:nvPr/>
        </p:nvSpPr>
        <p:spPr>
          <a:xfrm>
            <a:off x="4105276" y="4861490"/>
            <a:ext cx="1307224" cy="276999"/>
          </a:xfrm>
          <a:prstGeom prst="rect">
            <a:avLst/>
          </a:prstGeom>
          <a:noFill/>
        </p:spPr>
        <p:txBody>
          <a:bodyPr wrap="square">
            <a:spAutoFit/>
          </a:bodyPr>
          <a:lstStyle/>
          <a:p>
            <a:r>
              <a:rPr lang="en-GB" sz="1200" dirty="0"/>
              <a:t>Model for -18dB</a:t>
            </a:r>
          </a:p>
        </p:txBody>
      </p:sp>
      <p:cxnSp>
        <p:nvCxnSpPr>
          <p:cNvPr id="337" name="Straight Arrow Connector 336">
            <a:extLst>
              <a:ext uri="{FF2B5EF4-FFF2-40B4-BE49-F238E27FC236}">
                <a16:creationId xmlns:a16="http://schemas.microsoft.com/office/drawing/2014/main" id="{C1E0BDB4-3C58-3CA6-3FB8-9DD53C314437}"/>
              </a:ext>
            </a:extLst>
          </p:cNvPr>
          <p:cNvCxnSpPr>
            <a:cxnSpLocks/>
            <a:stCxn id="330" idx="2"/>
            <a:endCxn id="4" idx="0"/>
          </p:cNvCxnSpPr>
          <p:nvPr/>
        </p:nvCxnSpPr>
        <p:spPr>
          <a:xfrm>
            <a:off x="2116479" y="4955394"/>
            <a:ext cx="0" cy="190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2" name="Rectangle 351">
            <a:extLst>
              <a:ext uri="{FF2B5EF4-FFF2-40B4-BE49-F238E27FC236}">
                <a16:creationId xmlns:a16="http://schemas.microsoft.com/office/drawing/2014/main" id="{E31BD85A-8991-E25D-2186-D5674321C931}"/>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1985037172"/>
      </p:ext>
    </p:extLst>
  </p:cSld>
  <p:clrMapOvr>
    <a:masterClrMapping/>
  </p:clrMapOvr>
</p:sld>
</file>

<file path=ppt/theme/theme1.xml><?xml version="1.0" encoding="utf-8"?>
<a:theme xmlns:a="http://schemas.openxmlformats.org/drawingml/2006/main" name="Tudo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1830</Words>
  <Application>Microsoft Office PowerPoint</Application>
  <PresentationFormat>Widescreen</PresentationFormat>
  <Paragraphs>462</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Cambria Math</vt:lpstr>
      <vt:lpstr>Tudor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Kikuzuki, Tatsuya (FEPS Faculty Admin)</cp:lastModifiedBy>
  <cp:revision>46</cp:revision>
  <dcterms:created xsi:type="dcterms:W3CDTF">2023-01-19T08:16:27Z</dcterms:created>
  <dcterms:modified xsi:type="dcterms:W3CDTF">2023-08-14T16:07:29Z</dcterms:modified>
</cp:coreProperties>
</file>