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71" r:id="rId2"/>
    <p:sldId id="280" r:id="rId3"/>
    <p:sldId id="282" r:id="rId4"/>
    <p:sldId id="284" r:id="rId5"/>
    <p:sldId id="285" r:id="rId6"/>
    <p:sldId id="286" r:id="rId7"/>
    <p:sldId id="293" r:id="rId8"/>
    <p:sldId id="287" r:id="rId9"/>
    <p:sldId id="288" r:id="rId10"/>
    <p:sldId id="289" r:id="rId11"/>
    <p:sldId id="290" r:id="rId12"/>
    <p:sldId id="291" r:id="rId13"/>
    <p:sldId id="292" r:id="rId14"/>
    <p:sldId id="294" r:id="rId15"/>
    <p:sldId id="296" r:id="rId16"/>
    <p:sldId id="299" r:id="rId17"/>
    <p:sldId id="300" r:id="rId18"/>
    <p:sldId id="301" r:id="rId19"/>
    <p:sldId id="297" r:id="rId20"/>
    <p:sldId id="29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00"/>
    <a:srgbClr val="996633"/>
    <a:srgbClr val="99CC00"/>
    <a:srgbClr val="33CC33"/>
    <a:srgbClr val="00FF00"/>
    <a:srgbClr val="008C9F"/>
    <a:srgbClr val="1E224A"/>
    <a:srgbClr val="30B4AC"/>
    <a:srgbClr val="EE74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C4A214-432F-42D3-A9A7-164D51B9171A}" v="30" dt="2023-08-16T13:37:32.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6"/>
    <p:restoredTop sz="94724" autoAdjust="0"/>
  </p:normalViewPr>
  <p:slideViewPr>
    <p:cSldViewPr snapToGrid="0">
      <p:cViewPr>
        <p:scale>
          <a:sx n="100" d="100"/>
          <a:sy n="100" d="100"/>
        </p:scale>
        <p:origin x="2076" y="21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5" d="100"/>
          <a:sy n="85" d="100"/>
        </p:scale>
        <p:origin x="142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nard Hunt" userId="91bf9e58-3de6-438b-a881-52a86d7c1424" providerId="ADAL" clId="{607DFA3B-D945-4945-A0A9-88E4327473A4}"/>
    <pc:docChg chg="modSld">
      <pc:chgData name="Bernard Hunt" userId="91bf9e58-3de6-438b-a881-52a86d7c1424" providerId="ADAL" clId="{607DFA3B-D945-4945-A0A9-88E4327473A4}" dt="2023-02-14T10:48:25.861" v="1" actId="20577"/>
      <pc:docMkLst>
        <pc:docMk/>
      </pc:docMkLst>
      <pc:sldChg chg="modSp mod">
        <pc:chgData name="Bernard Hunt" userId="91bf9e58-3de6-438b-a881-52a86d7c1424" providerId="ADAL" clId="{607DFA3B-D945-4945-A0A9-88E4327473A4}" dt="2023-02-14T10:48:25.861" v="1" actId="20577"/>
        <pc:sldMkLst>
          <pc:docMk/>
          <pc:sldMk cId="759140319" sldId="276"/>
        </pc:sldMkLst>
        <pc:spChg chg="mod">
          <ac:chgData name="Bernard Hunt" userId="91bf9e58-3de6-438b-a881-52a86d7c1424" providerId="ADAL" clId="{607DFA3B-D945-4945-A0A9-88E4327473A4}" dt="2023-02-14T10:48:25.861" v="1" actId="20577"/>
          <ac:spMkLst>
            <pc:docMk/>
            <pc:sldMk cId="759140319" sldId="276"/>
            <ac:spMk id="8" creationId="{D56BD7F5-3107-2484-0E05-BF80FAC56E2D}"/>
          </ac:spMkLst>
        </pc:spChg>
      </pc:sldChg>
    </pc:docChg>
  </pc:docChgLst>
  <pc:docChgLst>
    <pc:chgData name="Kikuzuki, Tatsuya (FEPS Faculty Admin)" userId="4655a554-4c1d-4283-88b1-6a5027362571" providerId="ADAL" clId="{2AC4A214-432F-42D3-A9A7-164D51B9171A}"/>
    <pc:docChg chg="undo custSel addSld delSld modSld sldOrd">
      <pc:chgData name="Kikuzuki, Tatsuya (FEPS Faculty Admin)" userId="4655a554-4c1d-4283-88b1-6a5027362571" providerId="ADAL" clId="{2AC4A214-432F-42D3-A9A7-164D51B9171A}" dt="2023-08-16T13:38:07.228" v="375" actId="1076"/>
      <pc:docMkLst>
        <pc:docMk/>
      </pc:docMkLst>
      <pc:sldChg chg="addSp delSp mod">
        <pc:chgData name="Kikuzuki, Tatsuya (FEPS Faculty Admin)" userId="4655a554-4c1d-4283-88b1-6a5027362571" providerId="ADAL" clId="{2AC4A214-432F-42D3-A9A7-164D51B9171A}" dt="2023-08-16T13:15:09.298" v="5" actId="478"/>
        <pc:sldMkLst>
          <pc:docMk/>
          <pc:sldMk cId="2467456863" sldId="284"/>
        </pc:sldMkLst>
        <pc:picChg chg="add del">
          <ac:chgData name="Kikuzuki, Tatsuya (FEPS Faculty Admin)" userId="4655a554-4c1d-4283-88b1-6a5027362571" providerId="ADAL" clId="{2AC4A214-432F-42D3-A9A7-164D51B9171A}" dt="2023-08-16T13:15:09.298" v="5" actId="478"/>
          <ac:picMkLst>
            <pc:docMk/>
            <pc:sldMk cId="2467456863" sldId="284"/>
            <ac:picMk id="3" creationId="{2003A980-CD46-4959-1DEF-57D64BD8C4CC}"/>
          </ac:picMkLst>
        </pc:picChg>
      </pc:sldChg>
      <pc:sldChg chg="new del">
        <pc:chgData name="Kikuzuki, Tatsuya (FEPS Faculty Admin)" userId="4655a554-4c1d-4283-88b1-6a5027362571" providerId="ADAL" clId="{2AC4A214-432F-42D3-A9A7-164D51B9171A}" dt="2023-08-16T13:15:25.459" v="8" actId="47"/>
        <pc:sldMkLst>
          <pc:docMk/>
          <pc:sldMk cId="1064038688" sldId="295"/>
        </pc:sldMkLst>
      </pc:sldChg>
      <pc:sldChg chg="add del setBg">
        <pc:chgData name="Kikuzuki, Tatsuya (FEPS Faculty Admin)" userId="4655a554-4c1d-4283-88b1-6a5027362571" providerId="ADAL" clId="{2AC4A214-432F-42D3-A9A7-164D51B9171A}" dt="2023-08-16T13:15:00.726" v="3"/>
        <pc:sldMkLst>
          <pc:docMk/>
          <pc:sldMk cId="1373761607" sldId="295"/>
        </pc:sldMkLst>
      </pc:sldChg>
      <pc:sldChg chg="add del setBg">
        <pc:chgData name="Kikuzuki, Tatsuya (FEPS Faculty Admin)" userId="4655a554-4c1d-4283-88b1-6a5027362571" providerId="ADAL" clId="{2AC4A214-432F-42D3-A9A7-164D51B9171A}" dt="2023-08-16T13:14:46.009" v="1"/>
        <pc:sldMkLst>
          <pc:docMk/>
          <pc:sldMk cId="1836054771" sldId="295"/>
        </pc:sldMkLst>
      </pc:sldChg>
      <pc:sldChg chg="modSp add del mod ord">
        <pc:chgData name="Kikuzuki, Tatsuya (FEPS Faculty Admin)" userId="4655a554-4c1d-4283-88b1-6a5027362571" providerId="ADAL" clId="{2AC4A214-432F-42D3-A9A7-164D51B9171A}" dt="2023-08-16T13:21:57.357" v="191" actId="20577"/>
        <pc:sldMkLst>
          <pc:docMk/>
          <pc:sldMk cId="481578178" sldId="296"/>
        </pc:sldMkLst>
        <pc:spChg chg="mod">
          <ac:chgData name="Kikuzuki, Tatsuya (FEPS Faculty Admin)" userId="4655a554-4c1d-4283-88b1-6a5027362571" providerId="ADAL" clId="{2AC4A214-432F-42D3-A9A7-164D51B9171A}" dt="2023-08-16T13:21:57.357" v="191" actId="20577"/>
          <ac:spMkLst>
            <pc:docMk/>
            <pc:sldMk cId="481578178" sldId="296"/>
            <ac:spMk id="2" creationId="{067D7900-11F2-0DBC-827B-1ECC80B6A089}"/>
          </ac:spMkLst>
        </pc:spChg>
      </pc:sldChg>
      <pc:sldChg chg="add del setBg">
        <pc:chgData name="Kikuzuki, Tatsuya (FEPS Faculty Admin)" userId="4655a554-4c1d-4283-88b1-6a5027362571" providerId="ADAL" clId="{2AC4A214-432F-42D3-A9A7-164D51B9171A}" dt="2023-08-16T13:15:33.013" v="11"/>
        <pc:sldMkLst>
          <pc:docMk/>
          <pc:sldMk cId="1675325691" sldId="296"/>
        </pc:sldMkLst>
      </pc:sldChg>
      <pc:sldChg chg="addSp delSp modSp new mod ord">
        <pc:chgData name="Kikuzuki, Tatsuya (FEPS Faculty Admin)" userId="4655a554-4c1d-4283-88b1-6a5027362571" providerId="ADAL" clId="{2AC4A214-432F-42D3-A9A7-164D51B9171A}" dt="2023-08-16T13:22:16.397" v="230" actId="20577"/>
        <pc:sldMkLst>
          <pc:docMk/>
          <pc:sldMk cId="879978888" sldId="297"/>
        </pc:sldMkLst>
        <pc:spChg chg="add mod">
          <ac:chgData name="Kikuzuki, Tatsuya (FEPS Faculty Admin)" userId="4655a554-4c1d-4283-88b1-6a5027362571" providerId="ADAL" clId="{2AC4A214-432F-42D3-A9A7-164D51B9171A}" dt="2023-08-16T13:21:33.069" v="169" actId="1076"/>
          <ac:spMkLst>
            <pc:docMk/>
            <pc:sldMk cId="879978888" sldId="297"/>
            <ac:spMk id="2" creationId="{26295F8E-16EC-B3B8-C0BF-DA56E0560225}"/>
          </ac:spMkLst>
        </pc:spChg>
        <pc:spChg chg="del">
          <ac:chgData name="Kikuzuki, Tatsuya (FEPS Faculty Admin)" userId="4655a554-4c1d-4283-88b1-6a5027362571" providerId="ADAL" clId="{2AC4A214-432F-42D3-A9A7-164D51B9171A}" dt="2023-08-16T13:17:03.136" v="22" actId="478"/>
          <ac:spMkLst>
            <pc:docMk/>
            <pc:sldMk cId="879978888" sldId="297"/>
            <ac:spMk id="2" creationId="{BB6B08D3-BA37-4041-5085-82767D90816C}"/>
          </ac:spMkLst>
        </pc:spChg>
        <pc:spChg chg="add mod">
          <ac:chgData name="Kikuzuki, Tatsuya (FEPS Faculty Admin)" userId="4655a554-4c1d-4283-88b1-6a5027362571" providerId="ADAL" clId="{2AC4A214-432F-42D3-A9A7-164D51B9171A}" dt="2023-08-16T13:21:36.580" v="170" actId="1076"/>
          <ac:spMkLst>
            <pc:docMk/>
            <pc:sldMk cId="879978888" sldId="297"/>
            <ac:spMk id="3" creationId="{4549C02F-1E16-EDA4-EE02-B43B56B02A16}"/>
          </ac:spMkLst>
        </pc:spChg>
        <pc:spChg chg="del">
          <ac:chgData name="Kikuzuki, Tatsuya (FEPS Faculty Admin)" userId="4655a554-4c1d-4283-88b1-6a5027362571" providerId="ADAL" clId="{2AC4A214-432F-42D3-A9A7-164D51B9171A}" dt="2023-08-16T13:17:03.136" v="22" actId="478"/>
          <ac:spMkLst>
            <pc:docMk/>
            <pc:sldMk cId="879978888" sldId="297"/>
            <ac:spMk id="3" creationId="{515CCD7C-20C1-92C6-7DE2-61ECA933C9B8}"/>
          </ac:spMkLst>
        </pc:spChg>
        <pc:spChg chg="add mod">
          <ac:chgData name="Kikuzuki, Tatsuya (FEPS Faculty Admin)" userId="4655a554-4c1d-4283-88b1-6a5027362571" providerId="ADAL" clId="{2AC4A214-432F-42D3-A9A7-164D51B9171A}" dt="2023-08-16T13:21:39.602" v="171" actId="1076"/>
          <ac:spMkLst>
            <pc:docMk/>
            <pc:sldMk cId="879978888" sldId="297"/>
            <ac:spMk id="4" creationId="{73452D90-7C64-5E19-992C-D3B2D6D7FDB6}"/>
          </ac:spMkLst>
        </pc:spChg>
        <pc:spChg chg="del">
          <ac:chgData name="Kikuzuki, Tatsuya (FEPS Faculty Admin)" userId="4655a554-4c1d-4283-88b1-6a5027362571" providerId="ADAL" clId="{2AC4A214-432F-42D3-A9A7-164D51B9171A}" dt="2023-08-16T13:17:03.136" v="22" actId="478"/>
          <ac:spMkLst>
            <pc:docMk/>
            <pc:sldMk cId="879978888" sldId="297"/>
            <ac:spMk id="4" creationId="{93C22D6C-2A74-A35D-2DA7-D02CBCB0BACD}"/>
          </ac:spMkLst>
        </pc:spChg>
        <pc:spChg chg="del">
          <ac:chgData name="Kikuzuki, Tatsuya (FEPS Faculty Admin)" userId="4655a554-4c1d-4283-88b1-6a5027362571" providerId="ADAL" clId="{2AC4A214-432F-42D3-A9A7-164D51B9171A}" dt="2023-08-16T13:17:03.136" v="22" actId="478"/>
          <ac:spMkLst>
            <pc:docMk/>
            <pc:sldMk cId="879978888" sldId="297"/>
            <ac:spMk id="5" creationId="{62819C67-3B6C-9884-DEFC-A61019D1FEE0}"/>
          </ac:spMkLst>
        </pc:spChg>
        <pc:spChg chg="mod">
          <ac:chgData name="Kikuzuki, Tatsuya (FEPS Faculty Admin)" userId="4655a554-4c1d-4283-88b1-6a5027362571" providerId="ADAL" clId="{2AC4A214-432F-42D3-A9A7-164D51B9171A}" dt="2023-08-16T13:22:16.397" v="230" actId="20577"/>
          <ac:spMkLst>
            <pc:docMk/>
            <pc:sldMk cId="879978888" sldId="297"/>
            <ac:spMk id="6" creationId="{A7F63765-1D80-CD35-F96C-E494041BA84A}"/>
          </ac:spMkLst>
        </pc:spChg>
        <pc:graphicFrameChg chg="add mod">
          <ac:chgData name="Kikuzuki, Tatsuya (FEPS Faculty Admin)" userId="4655a554-4c1d-4283-88b1-6a5027362571" providerId="ADAL" clId="{2AC4A214-432F-42D3-A9A7-164D51B9171A}" dt="2023-08-16T13:20:02.036" v="55" actId="14100"/>
          <ac:graphicFrameMkLst>
            <pc:docMk/>
            <pc:sldMk cId="879978888" sldId="297"/>
            <ac:graphicFrameMk id="9" creationId="{8FEF02AC-C608-443F-AEFA-33582DECA116}"/>
          </ac:graphicFrameMkLst>
        </pc:graphicFrameChg>
        <pc:graphicFrameChg chg="add mod">
          <ac:chgData name="Kikuzuki, Tatsuya (FEPS Faculty Admin)" userId="4655a554-4c1d-4283-88b1-6a5027362571" providerId="ADAL" clId="{2AC4A214-432F-42D3-A9A7-164D51B9171A}" dt="2023-08-16T13:20:02.036" v="55" actId="14100"/>
          <ac:graphicFrameMkLst>
            <pc:docMk/>
            <pc:sldMk cId="879978888" sldId="297"/>
            <ac:graphicFrameMk id="10" creationId="{101F7E6B-19F0-4FE5-9F50-D340372D4991}"/>
          </ac:graphicFrameMkLst>
        </pc:graphicFrameChg>
        <pc:graphicFrameChg chg="add mod">
          <ac:chgData name="Kikuzuki, Tatsuya (FEPS Faculty Admin)" userId="4655a554-4c1d-4283-88b1-6a5027362571" providerId="ADAL" clId="{2AC4A214-432F-42D3-A9A7-164D51B9171A}" dt="2023-08-16T13:20:02.036" v="55" actId="14100"/>
          <ac:graphicFrameMkLst>
            <pc:docMk/>
            <pc:sldMk cId="879978888" sldId="297"/>
            <ac:graphicFrameMk id="11" creationId="{01106185-03A7-47CA-826A-230A55424602}"/>
          </ac:graphicFrameMkLst>
        </pc:graphicFrameChg>
        <pc:graphicFrameChg chg="add mod ord">
          <ac:chgData name="Kikuzuki, Tatsuya (FEPS Faculty Admin)" userId="4655a554-4c1d-4283-88b1-6a5027362571" providerId="ADAL" clId="{2AC4A214-432F-42D3-A9A7-164D51B9171A}" dt="2023-08-16T13:19:40.787" v="51" actId="1076"/>
          <ac:graphicFrameMkLst>
            <pc:docMk/>
            <pc:sldMk cId="879978888" sldId="297"/>
            <ac:graphicFrameMk id="12" creationId="{23016BDF-AFF3-C6DE-3338-BE5B847C8CDD}"/>
          </ac:graphicFrameMkLst>
        </pc:graphicFrameChg>
      </pc:sldChg>
      <pc:sldChg chg="addSp delSp modSp new mod">
        <pc:chgData name="Kikuzuki, Tatsuya (FEPS Faculty Admin)" userId="4655a554-4c1d-4283-88b1-6a5027362571" providerId="ADAL" clId="{2AC4A214-432F-42D3-A9A7-164D51B9171A}" dt="2023-08-16T13:38:07.228" v="375" actId="1076"/>
        <pc:sldMkLst>
          <pc:docMk/>
          <pc:sldMk cId="1511185550" sldId="298"/>
        </pc:sldMkLst>
        <pc:spChg chg="del">
          <ac:chgData name="Kikuzuki, Tatsuya (FEPS Faculty Admin)" userId="4655a554-4c1d-4283-88b1-6a5027362571" providerId="ADAL" clId="{2AC4A214-432F-42D3-A9A7-164D51B9171A}" dt="2023-08-16T13:22:38.061" v="232" actId="478"/>
          <ac:spMkLst>
            <pc:docMk/>
            <pc:sldMk cId="1511185550" sldId="298"/>
            <ac:spMk id="2" creationId="{30AFBD9C-D28A-0930-6E5B-3CE50480A471}"/>
          </ac:spMkLst>
        </pc:spChg>
        <pc:spChg chg="del">
          <ac:chgData name="Kikuzuki, Tatsuya (FEPS Faculty Admin)" userId="4655a554-4c1d-4283-88b1-6a5027362571" providerId="ADAL" clId="{2AC4A214-432F-42D3-A9A7-164D51B9171A}" dt="2023-08-16T13:22:38.061" v="232" actId="478"/>
          <ac:spMkLst>
            <pc:docMk/>
            <pc:sldMk cId="1511185550" sldId="298"/>
            <ac:spMk id="3" creationId="{02187760-22B1-E25A-30C7-8D20EDF7CA13}"/>
          </ac:spMkLst>
        </pc:spChg>
        <pc:spChg chg="del">
          <ac:chgData name="Kikuzuki, Tatsuya (FEPS Faculty Admin)" userId="4655a554-4c1d-4283-88b1-6a5027362571" providerId="ADAL" clId="{2AC4A214-432F-42D3-A9A7-164D51B9171A}" dt="2023-08-16T13:22:38.061" v="232" actId="478"/>
          <ac:spMkLst>
            <pc:docMk/>
            <pc:sldMk cId="1511185550" sldId="298"/>
            <ac:spMk id="4" creationId="{61768A19-C4CA-CC49-EB21-0EB8731B8F39}"/>
          </ac:spMkLst>
        </pc:spChg>
        <pc:spChg chg="del">
          <ac:chgData name="Kikuzuki, Tatsuya (FEPS Faculty Admin)" userId="4655a554-4c1d-4283-88b1-6a5027362571" providerId="ADAL" clId="{2AC4A214-432F-42D3-A9A7-164D51B9171A}" dt="2023-08-16T13:22:38.061" v="232" actId="478"/>
          <ac:spMkLst>
            <pc:docMk/>
            <pc:sldMk cId="1511185550" sldId="298"/>
            <ac:spMk id="5" creationId="{81CC827B-6785-87EB-4FB8-B20580B54D34}"/>
          </ac:spMkLst>
        </pc:spChg>
        <pc:spChg chg="del">
          <ac:chgData name="Kikuzuki, Tatsuya (FEPS Faculty Admin)" userId="4655a554-4c1d-4283-88b1-6a5027362571" providerId="ADAL" clId="{2AC4A214-432F-42D3-A9A7-164D51B9171A}" dt="2023-08-16T13:23:08.334" v="237" actId="478"/>
          <ac:spMkLst>
            <pc:docMk/>
            <pc:sldMk cId="1511185550" sldId="298"/>
            <ac:spMk id="6" creationId="{33A22A35-10D1-98D7-B4F2-D3E590945CAE}"/>
          </ac:spMkLst>
        </pc:spChg>
        <pc:spChg chg="del">
          <ac:chgData name="Kikuzuki, Tatsuya (FEPS Faculty Admin)" userId="4655a554-4c1d-4283-88b1-6a5027362571" providerId="ADAL" clId="{2AC4A214-432F-42D3-A9A7-164D51B9171A}" dt="2023-08-16T13:23:11.344" v="239" actId="478"/>
          <ac:spMkLst>
            <pc:docMk/>
            <pc:sldMk cId="1511185550" sldId="298"/>
            <ac:spMk id="7" creationId="{146A95F6-09F0-B555-BF6D-F84F5C7A1B12}"/>
          </ac:spMkLst>
        </pc:spChg>
        <pc:spChg chg="del">
          <ac:chgData name="Kikuzuki, Tatsuya (FEPS Faculty Admin)" userId="4655a554-4c1d-4283-88b1-6a5027362571" providerId="ADAL" clId="{2AC4A214-432F-42D3-A9A7-164D51B9171A}" dt="2023-08-16T13:23:09.711" v="238" actId="478"/>
          <ac:spMkLst>
            <pc:docMk/>
            <pc:sldMk cId="1511185550" sldId="298"/>
            <ac:spMk id="8" creationId="{E4CAAE49-4088-A4EC-B700-5260C4AE35DF}"/>
          </ac:spMkLst>
        </pc:spChg>
        <pc:spChg chg="add mod">
          <ac:chgData name="Kikuzuki, Tatsuya (FEPS Faculty Admin)" userId="4655a554-4c1d-4283-88b1-6a5027362571" providerId="ADAL" clId="{2AC4A214-432F-42D3-A9A7-164D51B9171A}" dt="2023-08-16T13:37:57.330" v="373" actId="404"/>
          <ac:spMkLst>
            <pc:docMk/>
            <pc:sldMk cId="1511185550" sldId="298"/>
            <ac:spMk id="9" creationId="{75AC4B93-2B33-73FE-7914-524B9B24E3F9}"/>
          </ac:spMkLst>
        </pc:spChg>
        <pc:spChg chg="add mod">
          <ac:chgData name="Kikuzuki, Tatsuya (FEPS Faculty Admin)" userId="4655a554-4c1d-4283-88b1-6a5027362571" providerId="ADAL" clId="{2AC4A214-432F-42D3-A9A7-164D51B9171A}" dt="2023-08-16T13:37:57.330" v="373" actId="404"/>
          <ac:spMkLst>
            <pc:docMk/>
            <pc:sldMk cId="1511185550" sldId="298"/>
            <ac:spMk id="10" creationId="{EB648B04-D869-4652-570E-C0712200311C}"/>
          </ac:spMkLst>
        </pc:spChg>
        <pc:spChg chg="add mod">
          <ac:chgData name="Kikuzuki, Tatsuya (FEPS Faculty Admin)" userId="4655a554-4c1d-4283-88b1-6a5027362571" providerId="ADAL" clId="{2AC4A214-432F-42D3-A9A7-164D51B9171A}" dt="2023-08-16T13:37:57.330" v="373" actId="404"/>
          <ac:spMkLst>
            <pc:docMk/>
            <pc:sldMk cId="1511185550" sldId="298"/>
            <ac:spMk id="11" creationId="{A5317945-C7CB-4A45-EDD0-E076547FCB64}"/>
          </ac:spMkLst>
        </pc:spChg>
        <pc:spChg chg="add mod">
          <ac:chgData name="Kikuzuki, Tatsuya (FEPS Faculty Admin)" userId="4655a554-4c1d-4283-88b1-6a5027362571" providerId="ADAL" clId="{2AC4A214-432F-42D3-A9A7-164D51B9171A}" dt="2023-08-16T13:37:57.330" v="373" actId="404"/>
          <ac:spMkLst>
            <pc:docMk/>
            <pc:sldMk cId="1511185550" sldId="298"/>
            <ac:spMk id="12" creationId="{C1A2FDF0-27C7-2F88-7930-25C6B270E0C5}"/>
          </ac:spMkLst>
        </pc:spChg>
        <pc:spChg chg="add mod">
          <ac:chgData name="Kikuzuki, Tatsuya (FEPS Faculty Admin)" userId="4655a554-4c1d-4283-88b1-6a5027362571" providerId="ADAL" clId="{2AC4A214-432F-42D3-A9A7-164D51B9171A}" dt="2023-08-16T13:37:57.330" v="373" actId="404"/>
          <ac:spMkLst>
            <pc:docMk/>
            <pc:sldMk cId="1511185550" sldId="298"/>
            <ac:spMk id="13" creationId="{D0889FF1-4F06-C40B-6271-4C4873B4BC9D}"/>
          </ac:spMkLst>
        </pc:spChg>
        <pc:spChg chg="add mod">
          <ac:chgData name="Kikuzuki, Tatsuya (FEPS Faculty Admin)" userId="4655a554-4c1d-4283-88b1-6a5027362571" providerId="ADAL" clId="{2AC4A214-432F-42D3-A9A7-164D51B9171A}" dt="2023-08-16T13:37:57.330" v="373" actId="404"/>
          <ac:spMkLst>
            <pc:docMk/>
            <pc:sldMk cId="1511185550" sldId="298"/>
            <ac:spMk id="18" creationId="{DEA5FF80-9014-B049-8AFA-654CF5C8CAFD}"/>
          </ac:spMkLst>
        </pc:spChg>
        <pc:spChg chg="add mod">
          <ac:chgData name="Kikuzuki, Tatsuya (FEPS Faculty Admin)" userId="4655a554-4c1d-4283-88b1-6a5027362571" providerId="ADAL" clId="{2AC4A214-432F-42D3-A9A7-164D51B9171A}" dt="2023-08-16T13:37:57.330" v="373" actId="404"/>
          <ac:spMkLst>
            <pc:docMk/>
            <pc:sldMk cId="1511185550" sldId="298"/>
            <ac:spMk id="19" creationId="{F6FD1570-0657-E91E-F178-7D66570F7AB9}"/>
          </ac:spMkLst>
        </pc:spChg>
        <pc:spChg chg="add mod">
          <ac:chgData name="Kikuzuki, Tatsuya (FEPS Faculty Admin)" userId="4655a554-4c1d-4283-88b1-6a5027362571" providerId="ADAL" clId="{2AC4A214-432F-42D3-A9A7-164D51B9171A}" dt="2023-08-16T13:37:57.330" v="373" actId="404"/>
          <ac:spMkLst>
            <pc:docMk/>
            <pc:sldMk cId="1511185550" sldId="298"/>
            <ac:spMk id="21" creationId="{3D0DAD26-5D7D-D6A9-4389-E9EF9FE201E4}"/>
          </ac:spMkLst>
        </pc:spChg>
        <pc:spChg chg="add mod">
          <ac:chgData name="Kikuzuki, Tatsuya (FEPS Faculty Admin)" userId="4655a554-4c1d-4283-88b1-6a5027362571" providerId="ADAL" clId="{2AC4A214-432F-42D3-A9A7-164D51B9171A}" dt="2023-08-16T13:37:57.330" v="373" actId="404"/>
          <ac:spMkLst>
            <pc:docMk/>
            <pc:sldMk cId="1511185550" sldId="298"/>
            <ac:spMk id="23" creationId="{406423C5-FDC0-AF49-5C87-55016EF60C87}"/>
          </ac:spMkLst>
        </pc:spChg>
        <pc:spChg chg="add mod">
          <ac:chgData name="Kikuzuki, Tatsuya (FEPS Faculty Admin)" userId="4655a554-4c1d-4283-88b1-6a5027362571" providerId="ADAL" clId="{2AC4A214-432F-42D3-A9A7-164D51B9171A}" dt="2023-08-16T13:37:57.330" v="373" actId="404"/>
          <ac:spMkLst>
            <pc:docMk/>
            <pc:sldMk cId="1511185550" sldId="298"/>
            <ac:spMk id="25" creationId="{97923030-9FE0-E68E-32D5-2574B20D8C78}"/>
          </ac:spMkLst>
        </pc:spChg>
        <pc:spChg chg="add mod">
          <ac:chgData name="Kikuzuki, Tatsuya (FEPS Faculty Admin)" userId="4655a554-4c1d-4283-88b1-6a5027362571" providerId="ADAL" clId="{2AC4A214-432F-42D3-A9A7-164D51B9171A}" dt="2023-08-16T13:37:57.330" v="373" actId="404"/>
          <ac:spMkLst>
            <pc:docMk/>
            <pc:sldMk cId="1511185550" sldId="298"/>
            <ac:spMk id="31" creationId="{CC15F4BE-4EC7-2AF0-F1E7-3F107627D061}"/>
          </ac:spMkLst>
        </pc:spChg>
        <pc:spChg chg="add mod">
          <ac:chgData name="Kikuzuki, Tatsuya (FEPS Faculty Admin)" userId="4655a554-4c1d-4283-88b1-6a5027362571" providerId="ADAL" clId="{2AC4A214-432F-42D3-A9A7-164D51B9171A}" dt="2023-08-16T13:37:57.330" v="373" actId="404"/>
          <ac:spMkLst>
            <pc:docMk/>
            <pc:sldMk cId="1511185550" sldId="298"/>
            <ac:spMk id="32" creationId="{992FDD94-24D6-5725-31DD-FC485F6EED80}"/>
          </ac:spMkLst>
        </pc:spChg>
        <pc:spChg chg="add mod">
          <ac:chgData name="Kikuzuki, Tatsuya (FEPS Faculty Admin)" userId="4655a554-4c1d-4283-88b1-6a5027362571" providerId="ADAL" clId="{2AC4A214-432F-42D3-A9A7-164D51B9171A}" dt="2023-08-16T13:37:57.330" v="373" actId="404"/>
          <ac:spMkLst>
            <pc:docMk/>
            <pc:sldMk cId="1511185550" sldId="298"/>
            <ac:spMk id="33" creationId="{443132A2-0891-B601-51CE-6039D362FB01}"/>
          </ac:spMkLst>
        </pc:spChg>
        <pc:spChg chg="add mod">
          <ac:chgData name="Kikuzuki, Tatsuya (FEPS Faculty Admin)" userId="4655a554-4c1d-4283-88b1-6a5027362571" providerId="ADAL" clId="{2AC4A214-432F-42D3-A9A7-164D51B9171A}" dt="2023-08-16T13:37:57.330" v="373" actId="404"/>
          <ac:spMkLst>
            <pc:docMk/>
            <pc:sldMk cId="1511185550" sldId="298"/>
            <ac:spMk id="34" creationId="{011145E2-BD97-F039-2C14-F38625BD89FC}"/>
          </ac:spMkLst>
        </pc:spChg>
        <pc:spChg chg="add mod">
          <ac:chgData name="Kikuzuki, Tatsuya (FEPS Faculty Admin)" userId="4655a554-4c1d-4283-88b1-6a5027362571" providerId="ADAL" clId="{2AC4A214-432F-42D3-A9A7-164D51B9171A}" dt="2023-08-16T13:37:57.330" v="373" actId="404"/>
          <ac:spMkLst>
            <pc:docMk/>
            <pc:sldMk cId="1511185550" sldId="298"/>
            <ac:spMk id="35" creationId="{DC94242C-3956-7D31-1B33-C0E0B78452CE}"/>
          </ac:spMkLst>
        </pc:spChg>
        <pc:spChg chg="add mod">
          <ac:chgData name="Kikuzuki, Tatsuya (FEPS Faculty Admin)" userId="4655a554-4c1d-4283-88b1-6a5027362571" providerId="ADAL" clId="{2AC4A214-432F-42D3-A9A7-164D51B9171A}" dt="2023-08-16T13:37:57.330" v="373" actId="404"/>
          <ac:spMkLst>
            <pc:docMk/>
            <pc:sldMk cId="1511185550" sldId="298"/>
            <ac:spMk id="36" creationId="{A83ED22D-D4B7-D445-54B4-4B5DC110045A}"/>
          </ac:spMkLst>
        </pc:spChg>
        <pc:spChg chg="add mod">
          <ac:chgData name="Kikuzuki, Tatsuya (FEPS Faculty Admin)" userId="4655a554-4c1d-4283-88b1-6a5027362571" providerId="ADAL" clId="{2AC4A214-432F-42D3-A9A7-164D51B9171A}" dt="2023-08-16T13:37:57.330" v="373" actId="404"/>
          <ac:spMkLst>
            <pc:docMk/>
            <pc:sldMk cId="1511185550" sldId="298"/>
            <ac:spMk id="37" creationId="{1A8B9B95-891F-9489-750E-690ACDB98ABA}"/>
          </ac:spMkLst>
        </pc:spChg>
        <pc:spChg chg="add mod">
          <ac:chgData name="Kikuzuki, Tatsuya (FEPS Faculty Admin)" userId="4655a554-4c1d-4283-88b1-6a5027362571" providerId="ADAL" clId="{2AC4A214-432F-42D3-A9A7-164D51B9171A}" dt="2023-08-16T13:37:57.330" v="373" actId="404"/>
          <ac:spMkLst>
            <pc:docMk/>
            <pc:sldMk cId="1511185550" sldId="298"/>
            <ac:spMk id="38" creationId="{BD2974B8-2FE3-B79E-4562-9195ADE8E216}"/>
          </ac:spMkLst>
        </pc:spChg>
        <pc:spChg chg="add mod">
          <ac:chgData name="Kikuzuki, Tatsuya (FEPS Faculty Admin)" userId="4655a554-4c1d-4283-88b1-6a5027362571" providerId="ADAL" clId="{2AC4A214-432F-42D3-A9A7-164D51B9171A}" dt="2023-08-16T13:37:57.330" v="373" actId="404"/>
          <ac:spMkLst>
            <pc:docMk/>
            <pc:sldMk cId="1511185550" sldId="298"/>
            <ac:spMk id="40" creationId="{973C8F31-7D7F-D79B-D51B-3154C194BD02}"/>
          </ac:spMkLst>
        </pc:spChg>
        <pc:spChg chg="add mod">
          <ac:chgData name="Kikuzuki, Tatsuya (FEPS Faculty Admin)" userId="4655a554-4c1d-4283-88b1-6a5027362571" providerId="ADAL" clId="{2AC4A214-432F-42D3-A9A7-164D51B9171A}" dt="2023-08-16T13:37:57.330" v="373" actId="404"/>
          <ac:spMkLst>
            <pc:docMk/>
            <pc:sldMk cId="1511185550" sldId="298"/>
            <ac:spMk id="41" creationId="{0E0036AB-B596-82AB-FF21-FC6C32F3A7D4}"/>
          </ac:spMkLst>
        </pc:spChg>
        <pc:spChg chg="add mod">
          <ac:chgData name="Kikuzuki, Tatsuya (FEPS Faculty Admin)" userId="4655a554-4c1d-4283-88b1-6a5027362571" providerId="ADAL" clId="{2AC4A214-432F-42D3-A9A7-164D51B9171A}" dt="2023-08-16T13:37:57.330" v="373" actId="404"/>
          <ac:spMkLst>
            <pc:docMk/>
            <pc:sldMk cId="1511185550" sldId="298"/>
            <ac:spMk id="42" creationId="{4F25FEB0-FEE8-89CA-CE1A-E44134C7C40D}"/>
          </ac:spMkLst>
        </pc:spChg>
        <pc:spChg chg="add mod">
          <ac:chgData name="Kikuzuki, Tatsuya (FEPS Faculty Admin)" userId="4655a554-4c1d-4283-88b1-6a5027362571" providerId="ADAL" clId="{2AC4A214-432F-42D3-A9A7-164D51B9171A}" dt="2023-08-16T13:37:57.330" v="373" actId="404"/>
          <ac:spMkLst>
            <pc:docMk/>
            <pc:sldMk cId="1511185550" sldId="298"/>
            <ac:spMk id="43" creationId="{8334541E-9C19-8F03-602D-77E5C08B10B3}"/>
          </ac:spMkLst>
        </pc:spChg>
        <pc:spChg chg="add mod">
          <ac:chgData name="Kikuzuki, Tatsuya (FEPS Faculty Admin)" userId="4655a554-4c1d-4283-88b1-6a5027362571" providerId="ADAL" clId="{2AC4A214-432F-42D3-A9A7-164D51B9171A}" dt="2023-08-16T13:37:57.330" v="373" actId="404"/>
          <ac:spMkLst>
            <pc:docMk/>
            <pc:sldMk cId="1511185550" sldId="298"/>
            <ac:spMk id="44" creationId="{253E20F1-78AC-AE82-E92D-2657BD7E4D32}"/>
          </ac:spMkLst>
        </pc:spChg>
        <pc:spChg chg="add mod">
          <ac:chgData name="Kikuzuki, Tatsuya (FEPS Faculty Admin)" userId="4655a554-4c1d-4283-88b1-6a5027362571" providerId="ADAL" clId="{2AC4A214-432F-42D3-A9A7-164D51B9171A}" dt="2023-08-16T13:37:57.330" v="373" actId="404"/>
          <ac:spMkLst>
            <pc:docMk/>
            <pc:sldMk cId="1511185550" sldId="298"/>
            <ac:spMk id="47" creationId="{0BADBCEE-107E-4ADA-9AF6-F4D6373CA4EB}"/>
          </ac:spMkLst>
        </pc:spChg>
        <pc:spChg chg="add mod">
          <ac:chgData name="Kikuzuki, Tatsuya (FEPS Faculty Admin)" userId="4655a554-4c1d-4283-88b1-6a5027362571" providerId="ADAL" clId="{2AC4A214-432F-42D3-A9A7-164D51B9171A}" dt="2023-08-16T13:37:57.330" v="373" actId="404"/>
          <ac:spMkLst>
            <pc:docMk/>
            <pc:sldMk cId="1511185550" sldId="298"/>
            <ac:spMk id="48" creationId="{6D6EA7E6-564B-B4A0-5246-E5D15ABD242D}"/>
          </ac:spMkLst>
        </pc:spChg>
        <pc:spChg chg="add mod">
          <ac:chgData name="Kikuzuki, Tatsuya (FEPS Faculty Admin)" userId="4655a554-4c1d-4283-88b1-6a5027362571" providerId="ADAL" clId="{2AC4A214-432F-42D3-A9A7-164D51B9171A}" dt="2023-08-16T13:37:57.330" v="373" actId="404"/>
          <ac:spMkLst>
            <pc:docMk/>
            <pc:sldMk cId="1511185550" sldId="298"/>
            <ac:spMk id="50" creationId="{B794084F-2533-110A-B010-55759B6DDA37}"/>
          </ac:spMkLst>
        </pc:spChg>
        <pc:spChg chg="add mod">
          <ac:chgData name="Kikuzuki, Tatsuya (FEPS Faculty Admin)" userId="4655a554-4c1d-4283-88b1-6a5027362571" providerId="ADAL" clId="{2AC4A214-432F-42D3-A9A7-164D51B9171A}" dt="2023-08-16T13:37:57.330" v="373" actId="404"/>
          <ac:spMkLst>
            <pc:docMk/>
            <pc:sldMk cId="1511185550" sldId="298"/>
            <ac:spMk id="51" creationId="{B0A787F4-BC3C-139A-E619-264F5FF9A5C7}"/>
          </ac:spMkLst>
        </pc:spChg>
        <pc:spChg chg="add mod">
          <ac:chgData name="Kikuzuki, Tatsuya (FEPS Faculty Admin)" userId="4655a554-4c1d-4283-88b1-6a5027362571" providerId="ADAL" clId="{2AC4A214-432F-42D3-A9A7-164D51B9171A}" dt="2023-08-16T13:37:57.330" v="373" actId="404"/>
          <ac:spMkLst>
            <pc:docMk/>
            <pc:sldMk cId="1511185550" sldId="298"/>
            <ac:spMk id="52" creationId="{D02A82E5-25BB-1792-F9D0-4909B227BC04}"/>
          </ac:spMkLst>
        </pc:spChg>
        <pc:spChg chg="add mod">
          <ac:chgData name="Kikuzuki, Tatsuya (FEPS Faculty Admin)" userId="4655a554-4c1d-4283-88b1-6a5027362571" providerId="ADAL" clId="{2AC4A214-432F-42D3-A9A7-164D51B9171A}" dt="2023-08-16T13:37:57.330" v="373" actId="404"/>
          <ac:spMkLst>
            <pc:docMk/>
            <pc:sldMk cId="1511185550" sldId="298"/>
            <ac:spMk id="53" creationId="{F0355C35-8A65-361E-05B2-73CEAC1873C8}"/>
          </ac:spMkLst>
        </pc:spChg>
        <pc:spChg chg="add mod">
          <ac:chgData name="Kikuzuki, Tatsuya (FEPS Faculty Admin)" userId="4655a554-4c1d-4283-88b1-6a5027362571" providerId="ADAL" clId="{2AC4A214-432F-42D3-A9A7-164D51B9171A}" dt="2023-08-16T13:37:57.330" v="373" actId="404"/>
          <ac:spMkLst>
            <pc:docMk/>
            <pc:sldMk cId="1511185550" sldId="298"/>
            <ac:spMk id="54" creationId="{297E81B9-3C3E-8654-DEC3-F5FF52FC7862}"/>
          </ac:spMkLst>
        </pc:spChg>
        <pc:spChg chg="add mod">
          <ac:chgData name="Kikuzuki, Tatsuya (FEPS Faculty Admin)" userId="4655a554-4c1d-4283-88b1-6a5027362571" providerId="ADAL" clId="{2AC4A214-432F-42D3-A9A7-164D51B9171A}" dt="2023-08-16T13:37:57.330" v="373" actId="404"/>
          <ac:spMkLst>
            <pc:docMk/>
            <pc:sldMk cId="1511185550" sldId="298"/>
            <ac:spMk id="58" creationId="{C9D99FBA-4EF2-2DCF-A6FC-EE56DFCABD90}"/>
          </ac:spMkLst>
        </pc:spChg>
        <pc:spChg chg="add mod">
          <ac:chgData name="Kikuzuki, Tatsuya (FEPS Faculty Admin)" userId="4655a554-4c1d-4283-88b1-6a5027362571" providerId="ADAL" clId="{2AC4A214-432F-42D3-A9A7-164D51B9171A}" dt="2023-08-16T13:37:57.330" v="373" actId="404"/>
          <ac:spMkLst>
            <pc:docMk/>
            <pc:sldMk cId="1511185550" sldId="298"/>
            <ac:spMk id="59" creationId="{5A1207BE-3FC8-E573-1192-A02D87FF2515}"/>
          </ac:spMkLst>
        </pc:spChg>
        <pc:spChg chg="add mod">
          <ac:chgData name="Kikuzuki, Tatsuya (FEPS Faculty Admin)" userId="4655a554-4c1d-4283-88b1-6a5027362571" providerId="ADAL" clId="{2AC4A214-432F-42D3-A9A7-164D51B9171A}" dt="2023-08-16T13:37:57.330" v="373" actId="404"/>
          <ac:spMkLst>
            <pc:docMk/>
            <pc:sldMk cId="1511185550" sldId="298"/>
            <ac:spMk id="60" creationId="{31C38F60-94DE-DEF5-36DB-1521D913F63C}"/>
          </ac:spMkLst>
        </pc:spChg>
        <pc:spChg chg="add mod">
          <ac:chgData name="Kikuzuki, Tatsuya (FEPS Faculty Admin)" userId="4655a554-4c1d-4283-88b1-6a5027362571" providerId="ADAL" clId="{2AC4A214-432F-42D3-A9A7-164D51B9171A}" dt="2023-08-16T13:37:57.330" v="373" actId="404"/>
          <ac:spMkLst>
            <pc:docMk/>
            <pc:sldMk cId="1511185550" sldId="298"/>
            <ac:spMk id="63" creationId="{8A7E9DEB-145C-4D98-89A2-B070C474B17A}"/>
          </ac:spMkLst>
        </pc:spChg>
        <pc:spChg chg="add mod">
          <ac:chgData name="Kikuzuki, Tatsuya (FEPS Faculty Admin)" userId="4655a554-4c1d-4283-88b1-6a5027362571" providerId="ADAL" clId="{2AC4A214-432F-42D3-A9A7-164D51B9171A}" dt="2023-08-16T13:37:57.330" v="373" actId="404"/>
          <ac:spMkLst>
            <pc:docMk/>
            <pc:sldMk cId="1511185550" sldId="298"/>
            <ac:spMk id="65" creationId="{E09AD254-97D0-0CBE-97E3-F2816D617C6F}"/>
          </ac:spMkLst>
        </pc:spChg>
        <pc:spChg chg="add mod">
          <ac:chgData name="Kikuzuki, Tatsuya (FEPS Faculty Admin)" userId="4655a554-4c1d-4283-88b1-6a5027362571" providerId="ADAL" clId="{2AC4A214-432F-42D3-A9A7-164D51B9171A}" dt="2023-08-16T13:37:57.330" v="373" actId="404"/>
          <ac:spMkLst>
            <pc:docMk/>
            <pc:sldMk cId="1511185550" sldId="298"/>
            <ac:spMk id="67" creationId="{AB662E95-DBE5-9383-B088-910CEDE9582B}"/>
          </ac:spMkLst>
        </pc:spChg>
        <pc:spChg chg="add mod">
          <ac:chgData name="Kikuzuki, Tatsuya (FEPS Faculty Admin)" userId="4655a554-4c1d-4283-88b1-6a5027362571" providerId="ADAL" clId="{2AC4A214-432F-42D3-A9A7-164D51B9171A}" dt="2023-08-16T13:37:57.330" v="373" actId="404"/>
          <ac:spMkLst>
            <pc:docMk/>
            <pc:sldMk cId="1511185550" sldId="298"/>
            <ac:spMk id="69" creationId="{663B40A5-A641-3944-87B4-EAA26E711921}"/>
          </ac:spMkLst>
        </pc:spChg>
        <pc:spChg chg="add mod">
          <ac:chgData name="Kikuzuki, Tatsuya (FEPS Faculty Admin)" userId="4655a554-4c1d-4283-88b1-6a5027362571" providerId="ADAL" clId="{2AC4A214-432F-42D3-A9A7-164D51B9171A}" dt="2023-08-16T13:37:57.330" v="373" actId="404"/>
          <ac:spMkLst>
            <pc:docMk/>
            <pc:sldMk cId="1511185550" sldId="298"/>
            <ac:spMk id="70" creationId="{8CB1C46D-7391-906B-CFB8-FD585B38AF53}"/>
          </ac:spMkLst>
        </pc:spChg>
        <pc:spChg chg="add mod">
          <ac:chgData name="Kikuzuki, Tatsuya (FEPS Faculty Admin)" userId="4655a554-4c1d-4283-88b1-6a5027362571" providerId="ADAL" clId="{2AC4A214-432F-42D3-A9A7-164D51B9171A}" dt="2023-08-16T13:37:57.330" v="373" actId="404"/>
          <ac:spMkLst>
            <pc:docMk/>
            <pc:sldMk cId="1511185550" sldId="298"/>
            <ac:spMk id="73" creationId="{54653FB2-2407-4E38-70C9-AD54A1978D97}"/>
          </ac:spMkLst>
        </pc:spChg>
        <pc:spChg chg="add mod">
          <ac:chgData name="Kikuzuki, Tatsuya (FEPS Faculty Admin)" userId="4655a554-4c1d-4283-88b1-6a5027362571" providerId="ADAL" clId="{2AC4A214-432F-42D3-A9A7-164D51B9171A}" dt="2023-08-16T13:37:57.330" v="373" actId="404"/>
          <ac:spMkLst>
            <pc:docMk/>
            <pc:sldMk cId="1511185550" sldId="298"/>
            <ac:spMk id="74" creationId="{8BFE9F99-03B7-210F-F90F-CDF4C82616C4}"/>
          </ac:spMkLst>
        </pc:spChg>
        <pc:spChg chg="add mod">
          <ac:chgData name="Kikuzuki, Tatsuya (FEPS Faculty Admin)" userId="4655a554-4c1d-4283-88b1-6a5027362571" providerId="ADAL" clId="{2AC4A214-432F-42D3-A9A7-164D51B9171A}" dt="2023-08-16T13:37:57.330" v="373" actId="404"/>
          <ac:spMkLst>
            <pc:docMk/>
            <pc:sldMk cId="1511185550" sldId="298"/>
            <ac:spMk id="75" creationId="{539976F7-E4EB-AB58-A833-940C3126E305}"/>
          </ac:spMkLst>
        </pc:spChg>
        <pc:spChg chg="add mod">
          <ac:chgData name="Kikuzuki, Tatsuya (FEPS Faculty Admin)" userId="4655a554-4c1d-4283-88b1-6a5027362571" providerId="ADAL" clId="{2AC4A214-432F-42D3-A9A7-164D51B9171A}" dt="2023-08-16T13:37:57.330" v="373" actId="404"/>
          <ac:spMkLst>
            <pc:docMk/>
            <pc:sldMk cId="1511185550" sldId="298"/>
            <ac:spMk id="76" creationId="{1FB3F696-D5F6-D625-AC1B-6FCDA4C0A62E}"/>
          </ac:spMkLst>
        </pc:spChg>
        <pc:spChg chg="add mod">
          <ac:chgData name="Kikuzuki, Tatsuya (FEPS Faculty Admin)" userId="4655a554-4c1d-4283-88b1-6a5027362571" providerId="ADAL" clId="{2AC4A214-432F-42D3-A9A7-164D51B9171A}" dt="2023-08-16T13:37:57.330" v="373" actId="404"/>
          <ac:spMkLst>
            <pc:docMk/>
            <pc:sldMk cId="1511185550" sldId="298"/>
            <ac:spMk id="80" creationId="{C14A1681-C70C-E4D9-533B-4FF5EDE9D463}"/>
          </ac:spMkLst>
        </pc:spChg>
        <pc:spChg chg="add mod">
          <ac:chgData name="Kikuzuki, Tatsuya (FEPS Faculty Admin)" userId="4655a554-4c1d-4283-88b1-6a5027362571" providerId="ADAL" clId="{2AC4A214-432F-42D3-A9A7-164D51B9171A}" dt="2023-08-16T13:37:57.330" v="373" actId="404"/>
          <ac:spMkLst>
            <pc:docMk/>
            <pc:sldMk cId="1511185550" sldId="298"/>
            <ac:spMk id="81" creationId="{E496D0D2-5E0C-48E4-518C-EE65BCFD5FC6}"/>
          </ac:spMkLst>
        </pc:spChg>
        <pc:spChg chg="add mod">
          <ac:chgData name="Kikuzuki, Tatsuya (FEPS Faculty Admin)" userId="4655a554-4c1d-4283-88b1-6a5027362571" providerId="ADAL" clId="{2AC4A214-432F-42D3-A9A7-164D51B9171A}" dt="2023-08-16T13:37:57.330" v="373" actId="404"/>
          <ac:spMkLst>
            <pc:docMk/>
            <pc:sldMk cId="1511185550" sldId="298"/>
            <ac:spMk id="82" creationId="{BDDA5562-FC78-A360-15D8-4DF8B5BC7441}"/>
          </ac:spMkLst>
        </pc:spChg>
        <pc:spChg chg="add mod">
          <ac:chgData name="Kikuzuki, Tatsuya (FEPS Faculty Admin)" userId="4655a554-4c1d-4283-88b1-6a5027362571" providerId="ADAL" clId="{2AC4A214-432F-42D3-A9A7-164D51B9171A}" dt="2023-08-16T13:37:57.330" v="373" actId="404"/>
          <ac:spMkLst>
            <pc:docMk/>
            <pc:sldMk cId="1511185550" sldId="298"/>
            <ac:spMk id="85" creationId="{A015946F-7A69-7125-BEC9-68F6A197D694}"/>
          </ac:spMkLst>
        </pc:spChg>
        <pc:spChg chg="add mod">
          <ac:chgData name="Kikuzuki, Tatsuya (FEPS Faculty Admin)" userId="4655a554-4c1d-4283-88b1-6a5027362571" providerId="ADAL" clId="{2AC4A214-432F-42D3-A9A7-164D51B9171A}" dt="2023-08-16T13:37:57.330" v="373" actId="404"/>
          <ac:spMkLst>
            <pc:docMk/>
            <pc:sldMk cId="1511185550" sldId="298"/>
            <ac:spMk id="86" creationId="{C66F365B-1A5A-6CB0-342A-F1E03F1EC3C5}"/>
          </ac:spMkLst>
        </pc:spChg>
        <pc:spChg chg="add mod">
          <ac:chgData name="Kikuzuki, Tatsuya (FEPS Faculty Admin)" userId="4655a554-4c1d-4283-88b1-6a5027362571" providerId="ADAL" clId="{2AC4A214-432F-42D3-A9A7-164D51B9171A}" dt="2023-08-16T13:37:57.330" v="373" actId="404"/>
          <ac:spMkLst>
            <pc:docMk/>
            <pc:sldMk cId="1511185550" sldId="298"/>
            <ac:spMk id="87" creationId="{B4CB01B7-A8A0-7EFB-3F84-ED78D191F313}"/>
          </ac:spMkLst>
        </pc:spChg>
        <pc:spChg chg="add mod">
          <ac:chgData name="Kikuzuki, Tatsuya (FEPS Faculty Admin)" userId="4655a554-4c1d-4283-88b1-6a5027362571" providerId="ADAL" clId="{2AC4A214-432F-42D3-A9A7-164D51B9171A}" dt="2023-08-16T13:37:57.330" v="373" actId="404"/>
          <ac:spMkLst>
            <pc:docMk/>
            <pc:sldMk cId="1511185550" sldId="298"/>
            <ac:spMk id="89" creationId="{0C64E178-2128-F88D-BE05-F1BFCBAF0290}"/>
          </ac:spMkLst>
        </pc:spChg>
        <pc:spChg chg="add mod">
          <ac:chgData name="Kikuzuki, Tatsuya (FEPS Faculty Admin)" userId="4655a554-4c1d-4283-88b1-6a5027362571" providerId="ADAL" clId="{2AC4A214-432F-42D3-A9A7-164D51B9171A}" dt="2023-08-16T13:37:57.330" v="373" actId="404"/>
          <ac:spMkLst>
            <pc:docMk/>
            <pc:sldMk cId="1511185550" sldId="298"/>
            <ac:spMk id="93" creationId="{B241741C-99C2-C127-BCC9-E536BD62DF9A}"/>
          </ac:spMkLst>
        </pc:spChg>
        <pc:spChg chg="add mod">
          <ac:chgData name="Kikuzuki, Tatsuya (FEPS Faculty Admin)" userId="4655a554-4c1d-4283-88b1-6a5027362571" providerId="ADAL" clId="{2AC4A214-432F-42D3-A9A7-164D51B9171A}" dt="2023-08-16T13:38:04.349" v="374" actId="1076"/>
          <ac:spMkLst>
            <pc:docMk/>
            <pc:sldMk cId="1511185550" sldId="298"/>
            <ac:spMk id="100" creationId="{075E4A3F-2994-9685-C070-7A09A8667978}"/>
          </ac:spMkLst>
        </pc:spChg>
        <pc:spChg chg="add mod">
          <ac:chgData name="Kikuzuki, Tatsuya (FEPS Faculty Admin)" userId="4655a554-4c1d-4283-88b1-6a5027362571" providerId="ADAL" clId="{2AC4A214-432F-42D3-A9A7-164D51B9171A}" dt="2023-08-16T13:38:07.228" v="375" actId="1076"/>
          <ac:spMkLst>
            <pc:docMk/>
            <pc:sldMk cId="1511185550" sldId="298"/>
            <ac:spMk id="101" creationId="{22D39EAA-B8D0-9029-D72B-9766C7AB6933}"/>
          </ac:spMkLst>
        </pc:spChg>
        <pc:spChg chg="add mod">
          <ac:chgData name="Kikuzuki, Tatsuya (FEPS Faculty Admin)" userId="4655a554-4c1d-4283-88b1-6a5027362571" providerId="ADAL" clId="{2AC4A214-432F-42D3-A9A7-164D51B9171A}" dt="2023-08-16T13:24:40.244" v="315" actId="20577"/>
          <ac:spMkLst>
            <pc:docMk/>
            <pc:sldMk cId="1511185550" sldId="298"/>
            <ac:spMk id="102" creationId="{C41434BC-1B1F-17EF-7B99-595EB6F729E0}"/>
          </ac:spMkLst>
        </pc:spChg>
        <pc:grpChg chg="add mod">
          <ac:chgData name="Kikuzuki, Tatsuya (FEPS Faculty Admin)" userId="4655a554-4c1d-4283-88b1-6a5027362571" providerId="ADAL" clId="{2AC4A214-432F-42D3-A9A7-164D51B9171A}" dt="2023-08-16T13:37:55.268" v="371" actId="1076"/>
          <ac:grpSpMkLst>
            <pc:docMk/>
            <pc:sldMk cId="1511185550" sldId="298"/>
            <ac:grpSpMk id="103" creationId="{75164102-78D1-B8D7-C0CC-8D44AD9422FD}"/>
          </ac:grpSpMkLst>
        </pc:grpChg>
        <pc:cxnChg chg="add mod">
          <ac:chgData name="Kikuzuki, Tatsuya (FEPS Faculty Admin)" userId="4655a554-4c1d-4283-88b1-6a5027362571" providerId="ADAL" clId="{2AC4A214-432F-42D3-A9A7-164D51B9171A}" dt="2023-08-16T13:37:32.580" v="366" actId="164"/>
          <ac:cxnSpMkLst>
            <pc:docMk/>
            <pc:sldMk cId="1511185550" sldId="298"/>
            <ac:cxnSpMk id="14" creationId="{ABB93880-3936-1EC9-D3D5-2BEFC001D232}"/>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15" creationId="{82FFBD39-5C40-5A93-8573-AF0D44362CEA}"/>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16" creationId="{A8B21C15-D1A7-97B9-AB6E-57696E4C881E}"/>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17" creationId="{4DC93704-1AAC-FA14-01A3-30C06D073E62}"/>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20" creationId="{97DE7F6E-667C-7DD3-E7DC-CC557CF479F9}"/>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22" creationId="{B3971212-C483-A0C1-EBBA-1AF06D443B9B}"/>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24" creationId="{0C419ABF-0217-7FE3-96C2-03EAAC9954ED}"/>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26" creationId="{10767676-19B9-4F22-86CB-B357A746F452}"/>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27" creationId="{C0382CA4-F8A3-1BC5-C1A5-57E099622CE7}"/>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28" creationId="{9F82DDDA-D142-1727-9865-7339080E3C24}"/>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29" creationId="{925416BA-6522-9538-583E-9963354F11AD}"/>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30" creationId="{D60AB4C0-F9BF-5E59-8903-3AAD877A4606}"/>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39" creationId="{3F53F665-81E5-1420-90FA-46289844127E}"/>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45" creationId="{2B4688D9-37A8-0C3A-B7DB-43C5A71DEC79}"/>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46" creationId="{51707F27-8E89-BE8E-09BA-59511FB0FDCB}"/>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49" creationId="{EC777FFA-43CD-8135-D346-0174CB717AC6}"/>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55" creationId="{8F649F24-1A83-4768-ECAB-8F72B174BF39}"/>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56" creationId="{4CF9126B-A00E-252F-F72F-D1730253F478}"/>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57" creationId="{3F25237A-474E-0AF6-1606-8B2661FAE1E7}"/>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61" creationId="{BC9CE295-733B-D161-D122-913854BC0D05}"/>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62" creationId="{CBF94A46-2719-3C91-36F4-4D4599EB1D74}"/>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64" creationId="{760548AE-5B06-B32C-12EE-A181D784E73C}"/>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66" creationId="{50D9489F-2734-8523-57B5-EEC90320C74E}"/>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68" creationId="{CB0973FE-78E7-589F-A4EE-B752D20DF40E}"/>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71" creationId="{2F205C4E-EE27-D523-7C0D-85E398DC1799}"/>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72" creationId="{13F40010-4E9A-CFE1-4B75-876A7DA83F6C}"/>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77" creationId="{0B16D6CA-0A20-E066-5A0E-132584ED14F3}"/>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78" creationId="{08EF642C-3AAC-D7EA-D04D-F64D66ECC1E4}"/>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79" creationId="{462F3C99-70EB-E2AE-69A2-6E69A751E53E}"/>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83" creationId="{776FE55C-728F-C9F6-F4CD-1376C96E784B}"/>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84" creationId="{316E4542-9EB7-FAC5-E76B-560FD6F8BD8E}"/>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88" creationId="{03FB24F5-B45A-8142-B11A-5F434E4F50FA}"/>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90" creationId="{B44213E7-2A5E-0D01-20BE-70A878DFD364}"/>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91" creationId="{EFD41933-786A-923E-9134-1F39EC7BB1A2}"/>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92" creationId="{0270363E-E36C-C5DC-7AFA-3D18F9012A0A}"/>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94" creationId="{81728B5A-EF31-C1A6-6B37-231DC42B67C1}"/>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95" creationId="{AC55655E-6DC5-D24B-76C3-04412A11C68F}"/>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96" creationId="{31180F4D-E6E8-E037-3541-6E8014922FC4}"/>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97" creationId="{3C56B3E8-694B-C299-3BA7-FF8257612115}"/>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98" creationId="{4CFC7DFB-4458-A4FC-966D-52DC15ABA618}"/>
          </ac:cxnSpMkLst>
        </pc:cxnChg>
        <pc:cxnChg chg="add mod">
          <ac:chgData name="Kikuzuki, Tatsuya (FEPS Faculty Admin)" userId="4655a554-4c1d-4283-88b1-6a5027362571" providerId="ADAL" clId="{2AC4A214-432F-42D3-A9A7-164D51B9171A}" dt="2023-08-16T13:37:32.580" v="366" actId="164"/>
          <ac:cxnSpMkLst>
            <pc:docMk/>
            <pc:sldMk cId="1511185550" sldId="298"/>
            <ac:cxnSpMk id="99" creationId="{9B219D7D-E08B-598D-FAB9-731E1791D997}"/>
          </ac:cxnSpMkLst>
        </pc:cxnChg>
      </pc:sldChg>
      <pc:sldChg chg="addSp delSp modSp add mod ord">
        <pc:chgData name="Kikuzuki, Tatsuya (FEPS Faculty Admin)" userId="4655a554-4c1d-4283-88b1-6a5027362571" providerId="ADAL" clId="{2AC4A214-432F-42D3-A9A7-164D51B9171A}" dt="2023-08-16T13:25:17.074" v="337"/>
        <pc:sldMkLst>
          <pc:docMk/>
          <pc:sldMk cId="2284465984" sldId="299"/>
        </pc:sldMkLst>
        <pc:spChg chg="del">
          <ac:chgData name="Kikuzuki, Tatsuya (FEPS Faculty Admin)" userId="4655a554-4c1d-4283-88b1-6a5027362571" providerId="ADAL" clId="{2AC4A214-432F-42D3-A9A7-164D51B9171A}" dt="2023-08-16T13:25:05.652" v="319" actId="478"/>
          <ac:spMkLst>
            <pc:docMk/>
            <pc:sldMk cId="2284465984" sldId="299"/>
            <ac:spMk id="2" creationId="{26295F8E-16EC-B3B8-C0BF-DA56E0560225}"/>
          </ac:spMkLst>
        </pc:spChg>
        <pc:spChg chg="del">
          <ac:chgData name="Kikuzuki, Tatsuya (FEPS Faculty Admin)" userId="4655a554-4c1d-4283-88b1-6a5027362571" providerId="ADAL" clId="{2AC4A214-432F-42D3-A9A7-164D51B9171A}" dt="2023-08-16T13:25:05.652" v="319" actId="478"/>
          <ac:spMkLst>
            <pc:docMk/>
            <pc:sldMk cId="2284465984" sldId="299"/>
            <ac:spMk id="3" creationId="{4549C02F-1E16-EDA4-EE02-B43B56B02A16}"/>
          </ac:spMkLst>
        </pc:spChg>
        <pc:spChg chg="del">
          <ac:chgData name="Kikuzuki, Tatsuya (FEPS Faculty Admin)" userId="4655a554-4c1d-4283-88b1-6a5027362571" providerId="ADAL" clId="{2AC4A214-432F-42D3-A9A7-164D51B9171A}" dt="2023-08-16T13:25:05.652" v="319" actId="478"/>
          <ac:spMkLst>
            <pc:docMk/>
            <pc:sldMk cId="2284465984" sldId="299"/>
            <ac:spMk id="4" creationId="{73452D90-7C64-5E19-992C-D3B2D6D7FDB6}"/>
          </ac:spMkLst>
        </pc:spChg>
        <pc:spChg chg="mod">
          <ac:chgData name="Kikuzuki, Tatsuya (FEPS Faculty Admin)" userId="4655a554-4c1d-4283-88b1-6a5027362571" providerId="ADAL" clId="{2AC4A214-432F-42D3-A9A7-164D51B9171A}" dt="2023-08-16T13:25:11.948" v="336" actId="20577"/>
          <ac:spMkLst>
            <pc:docMk/>
            <pc:sldMk cId="2284465984" sldId="299"/>
            <ac:spMk id="6" creationId="{A7F63765-1D80-CD35-F96C-E494041BA84A}"/>
          </ac:spMkLst>
        </pc:spChg>
        <pc:spChg chg="mod">
          <ac:chgData name="Kikuzuki, Tatsuya (FEPS Faculty Admin)" userId="4655a554-4c1d-4283-88b1-6a5027362571" providerId="ADAL" clId="{2AC4A214-432F-42D3-A9A7-164D51B9171A}" dt="2023-08-16T13:25:17.074" v="337"/>
          <ac:spMkLst>
            <pc:docMk/>
            <pc:sldMk cId="2284465984" sldId="299"/>
            <ac:spMk id="13" creationId="{A72DC810-588F-DC43-859E-E005EDC48BBB}"/>
          </ac:spMkLst>
        </pc:spChg>
        <pc:spChg chg="add mod">
          <ac:chgData name="Kikuzuki, Tatsuya (FEPS Faculty Admin)" userId="4655a554-4c1d-4283-88b1-6a5027362571" providerId="ADAL" clId="{2AC4A214-432F-42D3-A9A7-164D51B9171A}" dt="2023-08-16T13:25:17.074" v="337"/>
          <ac:spMkLst>
            <pc:docMk/>
            <pc:sldMk cId="2284465984" sldId="299"/>
            <ac:spMk id="21" creationId="{0A762951-4771-14E8-D413-D93A1E9B5F07}"/>
          </ac:spMkLst>
        </pc:spChg>
        <pc:spChg chg="add mod">
          <ac:chgData name="Kikuzuki, Tatsuya (FEPS Faculty Admin)" userId="4655a554-4c1d-4283-88b1-6a5027362571" providerId="ADAL" clId="{2AC4A214-432F-42D3-A9A7-164D51B9171A}" dt="2023-08-16T13:25:17.074" v="337"/>
          <ac:spMkLst>
            <pc:docMk/>
            <pc:sldMk cId="2284465984" sldId="299"/>
            <ac:spMk id="22" creationId="{8D829DC3-577D-D81D-539F-CD29A2DA827D}"/>
          </ac:spMkLst>
        </pc:spChg>
        <pc:spChg chg="add mod">
          <ac:chgData name="Kikuzuki, Tatsuya (FEPS Faculty Admin)" userId="4655a554-4c1d-4283-88b1-6a5027362571" providerId="ADAL" clId="{2AC4A214-432F-42D3-A9A7-164D51B9171A}" dt="2023-08-16T13:25:17.074" v="337"/>
          <ac:spMkLst>
            <pc:docMk/>
            <pc:sldMk cId="2284465984" sldId="299"/>
            <ac:spMk id="23" creationId="{BCADB89A-CA8D-BA26-D468-B9CAED59BDF9}"/>
          </ac:spMkLst>
        </pc:spChg>
        <pc:spChg chg="add mod">
          <ac:chgData name="Kikuzuki, Tatsuya (FEPS Faculty Admin)" userId="4655a554-4c1d-4283-88b1-6a5027362571" providerId="ADAL" clId="{2AC4A214-432F-42D3-A9A7-164D51B9171A}" dt="2023-08-16T13:25:17.074" v="337"/>
          <ac:spMkLst>
            <pc:docMk/>
            <pc:sldMk cId="2284465984" sldId="299"/>
            <ac:spMk id="24" creationId="{B82A5525-8DE8-4284-4EE4-6D5FFB9FDBC8}"/>
          </ac:spMkLst>
        </pc:spChg>
        <pc:spChg chg="add mod">
          <ac:chgData name="Kikuzuki, Tatsuya (FEPS Faculty Admin)" userId="4655a554-4c1d-4283-88b1-6a5027362571" providerId="ADAL" clId="{2AC4A214-432F-42D3-A9A7-164D51B9171A}" dt="2023-08-16T13:25:17.074" v="337"/>
          <ac:spMkLst>
            <pc:docMk/>
            <pc:sldMk cId="2284465984" sldId="299"/>
            <ac:spMk id="25" creationId="{9DEB5A84-0B87-2C31-9CA4-AC5D9978BDE0}"/>
          </ac:spMkLst>
        </pc:spChg>
        <pc:spChg chg="add mod">
          <ac:chgData name="Kikuzuki, Tatsuya (FEPS Faculty Admin)" userId="4655a554-4c1d-4283-88b1-6a5027362571" providerId="ADAL" clId="{2AC4A214-432F-42D3-A9A7-164D51B9171A}" dt="2023-08-16T13:25:17.074" v="337"/>
          <ac:spMkLst>
            <pc:docMk/>
            <pc:sldMk cId="2284465984" sldId="299"/>
            <ac:spMk id="26" creationId="{5A48A303-F27F-759D-23DF-8DF095FB5325}"/>
          </ac:spMkLst>
        </pc:spChg>
        <pc:spChg chg="add mod">
          <ac:chgData name="Kikuzuki, Tatsuya (FEPS Faculty Admin)" userId="4655a554-4c1d-4283-88b1-6a5027362571" providerId="ADAL" clId="{2AC4A214-432F-42D3-A9A7-164D51B9171A}" dt="2023-08-16T13:25:17.074" v="337"/>
          <ac:spMkLst>
            <pc:docMk/>
            <pc:sldMk cId="2284465984" sldId="299"/>
            <ac:spMk id="27" creationId="{002318AD-4BEC-33C8-7064-3317D002BCB1}"/>
          </ac:spMkLst>
        </pc:spChg>
        <pc:spChg chg="add mod">
          <ac:chgData name="Kikuzuki, Tatsuya (FEPS Faculty Admin)" userId="4655a554-4c1d-4283-88b1-6a5027362571" providerId="ADAL" clId="{2AC4A214-432F-42D3-A9A7-164D51B9171A}" dt="2023-08-16T13:25:17.074" v="337"/>
          <ac:spMkLst>
            <pc:docMk/>
            <pc:sldMk cId="2284465984" sldId="299"/>
            <ac:spMk id="28" creationId="{D7AE3558-3634-1FD2-D5BB-5619B5458C0F}"/>
          </ac:spMkLst>
        </pc:spChg>
        <pc:spChg chg="add mod">
          <ac:chgData name="Kikuzuki, Tatsuya (FEPS Faculty Admin)" userId="4655a554-4c1d-4283-88b1-6a5027362571" providerId="ADAL" clId="{2AC4A214-432F-42D3-A9A7-164D51B9171A}" dt="2023-08-16T13:25:17.074" v="337"/>
          <ac:spMkLst>
            <pc:docMk/>
            <pc:sldMk cId="2284465984" sldId="299"/>
            <ac:spMk id="29" creationId="{7C044955-9DCE-81A0-F33F-1E599C6C1CA8}"/>
          </ac:spMkLst>
        </pc:spChg>
        <pc:spChg chg="add mod">
          <ac:chgData name="Kikuzuki, Tatsuya (FEPS Faculty Admin)" userId="4655a554-4c1d-4283-88b1-6a5027362571" providerId="ADAL" clId="{2AC4A214-432F-42D3-A9A7-164D51B9171A}" dt="2023-08-16T13:25:17.074" v="337"/>
          <ac:spMkLst>
            <pc:docMk/>
            <pc:sldMk cId="2284465984" sldId="299"/>
            <ac:spMk id="30" creationId="{515E53ED-1A60-BDA5-8F80-EA8F546DB2BF}"/>
          </ac:spMkLst>
        </pc:spChg>
        <pc:spChg chg="mod">
          <ac:chgData name="Kikuzuki, Tatsuya (FEPS Faculty Admin)" userId="4655a554-4c1d-4283-88b1-6a5027362571" providerId="ADAL" clId="{2AC4A214-432F-42D3-A9A7-164D51B9171A}" dt="2023-08-16T13:25:17.074" v="337"/>
          <ac:spMkLst>
            <pc:docMk/>
            <pc:sldMk cId="2284465984" sldId="299"/>
            <ac:spMk id="32" creationId="{1ADF002F-6D91-5935-0484-063651B2EFDF}"/>
          </ac:spMkLst>
        </pc:spChg>
        <pc:spChg chg="mod">
          <ac:chgData name="Kikuzuki, Tatsuya (FEPS Faculty Admin)" userId="4655a554-4c1d-4283-88b1-6a5027362571" providerId="ADAL" clId="{2AC4A214-432F-42D3-A9A7-164D51B9171A}" dt="2023-08-16T13:25:17.074" v="337"/>
          <ac:spMkLst>
            <pc:docMk/>
            <pc:sldMk cId="2284465984" sldId="299"/>
            <ac:spMk id="41" creationId="{D97087BA-51B0-EC8B-3A16-7B8AB1C68041}"/>
          </ac:spMkLst>
        </pc:spChg>
        <pc:spChg chg="mod">
          <ac:chgData name="Kikuzuki, Tatsuya (FEPS Faculty Admin)" userId="4655a554-4c1d-4283-88b1-6a5027362571" providerId="ADAL" clId="{2AC4A214-432F-42D3-A9A7-164D51B9171A}" dt="2023-08-16T13:25:17.074" v="337"/>
          <ac:spMkLst>
            <pc:docMk/>
            <pc:sldMk cId="2284465984" sldId="299"/>
            <ac:spMk id="50" creationId="{E254526F-AC9D-02CA-F9FC-16B54A3BD020}"/>
          </ac:spMkLst>
        </pc:spChg>
        <pc:spChg chg="add mod">
          <ac:chgData name="Kikuzuki, Tatsuya (FEPS Faculty Admin)" userId="4655a554-4c1d-4283-88b1-6a5027362571" providerId="ADAL" clId="{2AC4A214-432F-42D3-A9A7-164D51B9171A}" dt="2023-08-16T13:25:17.074" v="337"/>
          <ac:spMkLst>
            <pc:docMk/>
            <pc:sldMk cId="2284465984" sldId="299"/>
            <ac:spMk id="58" creationId="{B65FCFA0-2A9E-BA9D-830D-4DFC37CE09CB}"/>
          </ac:spMkLst>
        </pc:spChg>
        <pc:spChg chg="add mod">
          <ac:chgData name="Kikuzuki, Tatsuya (FEPS Faculty Admin)" userId="4655a554-4c1d-4283-88b1-6a5027362571" providerId="ADAL" clId="{2AC4A214-432F-42D3-A9A7-164D51B9171A}" dt="2023-08-16T13:25:17.074" v="337"/>
          <ac:spMkLst>
            <pc:docMk/>
            <pc:sldMk cId="2284465984" sldId="299"/>
            <ac:spMk id="59" creationId="{D6F8FEBB-BBBF-99CB-15FD-DDACF8CC14C9}"/>
          </ac:spMkLst>
        </pc:spChg>
        <pc:spChg chg="add mod">
          <ac:chgData name="Kikuzuki, Tatsuya (FEPS Faculty Admin)" userId="4655a554-4c1d-4283-88b1-6a5027362571" providerId="ADAL" clId="{2AC4A214-432F-42D3-A9A7-164D51B9171A}" dt="2023-08-16T13:25:17.074" v="337"/>
          <ac:spMkLst>
            <pc:docMk/>
            <pc:sldMk cId="2284465984" sldId="299"/>
            <ac:spMk id="60" creationId="{C6E72231-4025-B47F-FA22-E9E0877DC60A}"/>
          </ac:spMkLst>
        </pc:spChg>
        <pc:spChg chg="add mod">
          <ac:chgData name="Kikuzuki, Tatsuya (FEPS Faculty Admin)" userId="4655a554-4c1d-4283-88b1-6a5027362571" providerId="ADAL" clId="{2AC4A214-432F-42D3-A9A7-164D51B9171A}" dt="2023-08-16T13:25:17.074" v="337"/>
          <ac:spMkLst>
            <pc:docMk/>
            <pc:sldMk cId="2284465984" sldId="299"/>
            <ac:spMk id="61" creationId="{791AA4ED-5F51-5B3D-EC2E-C5E7ADB74CD1}"/>
          </ac:spMkLst>
        </pc:spChg>
        <pc:spChg chg="add mod">
          <ac:chgData name="Kikuzuki, Tatsuya (FEPS Faculty Admin)" userId="4655a554-4c1d-4283-88b1-6a5027362571" providerId="ADAL" clId="{2AC4A214-432F-42D3-A9A7-164D51B9171A}" dt="2023-08-16T13:25:17.074" v="337"/>
          <ac:spMkLst>
            <pc:docMk/>
            <pc:sldMk cId="2284465984" sldId="299"/>
            <ac:spMk id="62" creationId="{0B7B4093-74A3-748E-5C02-21E91BBF7AE4}"/>
          </ac:spMkLst>
        </pc:spChg>
        <pc:spChg chg="add mod">
          <ac:chgData name="Kikuzuki, Tatsuya (FEPS Faculty Admin)" userId="4655a554-4c1d-4283-88b1-6a5027362571" providerId="ADAL" clId="{2AC4A214-432F-42D3-A9A7-164D51B9171A}" dt="2023-08-16T13:25:17.074" v="337"/>
          <ac:spMkLst>
            <pc:docMk/>
            <pc:sldMk cId="2284465984" sldId="299"/>
            <ac:spMk id="63" creationId="{CE51D53C-1D35-29B9-465E-C270357C5C13}"/>
          </ac:spMkLst>
        </pc:spChg>
        <pc:spChg chg="add mod">
          <ac:chgData name="Kikuzuki, Tatsuya (FEPS Faculty Admin)" userId="4655a554-4c1d-4283-88b1-6a5027362571" providerId="ADAL" clId="{2AC4A214-432F-42D3-A9A7-164D51B9171A}" dt="2023-08-16T13:25:17.074" v="337"/>
          <ac:spMkLst>
            <pc:docMk/>
            <pc:sldMk cId="2284465984" sldId="299"/>
            <ac:spMk id="64" creationId="{984F1FE6-5A8B-A110-D924-36AFFB0E7E1C}"/>
          </ac:spMkLst>
        </pc:spChg>
        <pc:spChg chg="add mod">
          <ac:chgData name="Kikuzuki, Tatsuya (FEPS Faculty Admin)" userId="4655a554-4c1d-4283-88b1-6a5027362571" providerId="ADAL" clId="{2AC4A214-432F-42D3-A9A7-164D51B9171A}" dt="2023-08-16T13:25:17.074" v="337"/>
          <ac:spMkLst>
            <pc:docMk/>
            <pc:sldMk cId="2284465984" sldId="299"/>
            <ac:spMk id="65" creationId="{723EC258-A678-BD56-D10A-59B415FC4CF4}"/>
          </ac:spMkLst>
        </pc:spChg>
        <pc:spChg chg="add mod">
          <ac:chgData name="Kikuzuki, Tatsuya (FEPS Faculty Admin)" userId="4655a554-4c1d-4283-88b1-6a5027362571" providerId="ADAL" clId="{2AC4A214-432F-42D3-A9A7-164D51B9171A}" dt="2023-08-16T13:25:17.074" v="337"/>
          <ac:spMkLst>
            <pc:docMk/>
            <pc:sldMk cId="2284465984" sldId="299"/>
            <ac:spMk id="66" creationId="{D24DE1EF-4763-584C-9E50-43CD243B730B}"/>
          </ac:spMkLst>
        </pc:spChg>
        <pc:spChg chg="add mod">
          <ac:chgData name="Kikuzuki, Tatsuya (FEPS Faculty Admin)" userId="4655a554-4c1d-4283-88b1-6a5027362571" providerId="ADAL" clId="{2AC4A214-432F-42D3-A9A7-164D51B9171A}" dt="2023-08-16T13:25:17.074" v="337"/>
          <ac:spMkLst>
            <pc:docMk/>
            <pc:sldMk cId="2284465984" sldId="299"/>
            <ac:spMk id="67" creationId="{7C10B639-E40A-F221-DACB-02307BD35BCE}"/>
          </ac:spMkLst>
        </pc:spChg>
        <pc:spChg chg="mod">
          <ac:chgData name="Kikuzuki, Tatsuya (FEPS Faculty Admin)" userId="4655a554-4c1d-4283-88b1-6a5027362571" providerId="ADAL" clId="{2AC4A214-432F-42D3-A9A7-164D51B9171A}" dt="2023-08-16T13:25:17.074" v="337"/>
          <ac:spMkLst>
            <pc:docMk/>
            <pc:sldMk cId="2284465984" sldId="299"/>
            <ac:spMk id="69" creationId="{C5623233-7044-89CE-91B9-A9C6318282DA}"/>
          </ac:spMkLst>
        </pc:spChg>
        <pc:spChg chg="mod">
          <ac:chgData name="Kikuzuki, Tatsuya (FEPS Faculty Admin)" userId="4655a554-4c1d-4283-88b1-6a5027362571" providerId="ADAL" clId="{2AC4A214-432F-42D3-A9A7-164D51B9171A}" dt="2023-08-16T13:25:17.074" v="337"/>
          <ac:spMkLst>
            <pc:docMk/>
            <pc:sldMk cId="2284465984" sldId="299"/>
            <ac:spMk id="78" creationId="{41D8DC1B-B082-2893-5361-4222E086334E}"/>
          </ac:spMkLst>
        </pc:spChg>
        <pc:spChg chg="mod">
          <ac:chgData name="Kikuzuki, Tatsuya (FEPS Faculty Admin)" userId="4655a554-4c1d-4283-88b1-6a5027362571" providerId="ADAL" clId="{2AC4A214-432F-42D3-A9A7-164D51B9171A}" dt="2023-08-16T13:25:17.074" v="337"/>
          <ac:spMkLst>
            <pc:docMk/>
            <pc:sldMk cId="2284465984" sldId="299"/>
            <ac:spMk id="87" creationId="{2D7D5F93-B2B8-0568-8850-373AB6A22120}"/>
          </ac:spMkLst>
        </pc:spChg>
        <pc:spChg chg="mod">
          <ac:chgData name="Kikuzuki, Tatsuya (FEPS Faculty Admin)" userId="4655a554-4c1d-4283-88b1-6a5027362571" providerId="ADAL" clId="{2AC4A214-432F-42D3-A9A7-164D51B9171A}" dt="2023-08-16T13:25:17.074" v="337"/>
          <ac:spMkLst>
            <pc:docMk/>
            <pc:sldMk cId="2284465984" sldId="299"/>
            <ac:spMk id="93" creationId="{E1AA42D4-D01A-F132-D38A-6A3C27B72F49}"/>
          </ac:spMkLst>
        </pc:spChg>
        <pc:spChg chg="mod">
          <ac:chgData name="Kikuzuki, Tatsuya (FEPS Faculty Admin)" userId="4655a554-4c1d-4283-88b1-6a5027362571" providerId="ADAL" clId="{2AC4A214-432F-42D3-A9A7-164D51B9171A}" dt="2023-08-16T13:25:17.074" v="337"/>
          <ac:spMkLst>
            <pc:docMk/>
            <pc:sldMk cId="2284465984" sldId="299"/>
            <ac:spMk id="99" creationId="{93ED769A-74E9-55F6-37D9-5416D50F1F61}"/>
          </ac:spMkLst>
        </pc:spChg>
        <pc:spChg chg="mod">
          <ac:chgData name="Kikuzuki, Tatsuya (FEPS Faculty Admin)" userId="4655a554-4c1d-4283-88b1-6a5027362571" providerId="ADAL" clId="{2AC4A214-432F-42D3-A9A7-164D51B9171A}" dt="2023-08-16T13:25:17.074" v="337"/>
          <ac:spMkLst>
            <pc:docMk/>
            <pc:sldMk cId="2284465984" sldId="299"/>
            <ac:spMk id="105" creationId="{C268D975-79DF-D730-0980-B93F6E404E1A}"/>
          </ac:spMkLst>
        </pc:spChg>
        <pc:spChg chg="add mod">
          <ac:chgData name="Kikuzuki, Tatsuya (FEPS Faculty Admin)" userId="4655a554-4c1d-4283-88b1-6a5027362571" providerId="ADAL" clId="{2AC4A214-432F-42D3-A9A7-164D51B9171A}" dt="2023-08-16T13:25:17.074" v="337"/>
          <ac:spMkLst>
            <pc:docMk/>
            <pc:sldMk cId="2284465984" sldId="299"/>
            <ac:spMk id="112" creationId="{30601678-9B76-985A-63FA-72B514AB7BB8}"/>
          </ac:spMkLst>
        </pc:spChg>
        <pc:spChg chg="add mod">
          <ac:chgData name="Kikuzuki, Tatsuya (FEPS Faculty Admin)" userId="4655a554-4c1d-4283-88b1-6a5027362571" providerId="ADAL" clId="{2AC4A214-432F-42D3-A9A7-164D51B9171A}" dt="2023-08-16T13:25:17.074" v="337"/>
          <ac:spMkLst>
            <pc:docMk/>
            <pc:sldMk cId="2284465984" sldId="299"/>
            <ac:spMk id="113" creationId="{23DACD40-31D6-1A9A-D743-C1EBA5E705CF}"/>
          </ac:spMkLst>
        </pc:spChg>
        <pc:spChg chg="add mod">
          <ac:chgData name="Kikuzuki, Tatsuya (FEPS Faculty Admin)" userId="4655a554-4c1d-4283-88b1-6a5027362571" providerId="ADAL" clId="{2AC4A214-432F-42D3-A9A7-164D51B9171A}" dt="2023-08-16T13:25:17.074" v="337"/>
          <ac:spMkLst>
            <pc:docMk/>
            <pc:sldMk cId="2284465984" sldId="299"/>
            <ac:spMk id="114" creationId="{0C994F78-E99B-73CF-EC9B-CBD400DDE662}"/>
          </ac:spMkLst>
        </pc:spChg>
        <pc:spChg chg="add mod">
          <ac:chgData name="Kikuzuki, Tatsuya (FEPS Faculty Admin)" userId="4655a554-4c1d-4283-88b1-6a5027362571" providerId="ADAL" clId="{2AC4A214-432F-42D3-A9A7-164D51B9171A}" dt="2023-08-16T13:25:17.074" v="337"/>
          <ac:spMkLst>
            <pc:docMk/>
            <pc:sldMk cId="2284465984" sldId="299"/>
            <ac:spMk id="115" creationId="{C2A7D00F-4C93-BA52-429C-6B7F0D9C9868}"/>
          </ac:spMkLst>
        </pc:spChg>
        <pc:spChg chg="add mod">
          <ac:chgData name="Kikuzuki, Tatsuya (FEPS Faculty Admin)" userId="4655a554-4c1d-4283-88b1-6a5027362571" providerId="ADAL" clId="{2AC4A214-432F-42D3-A9A7-164D51B9171A}" dt="2023-08-16T13:25:17.074" v="337"/>
          <ac:spMkLst>
            <pc:docMk/>
            <pc:sldMk cId="2284465984" sldId="299"/>
            <ac:spMk id="116" creationId="{67C74861-399B-2B8C-39CA-E1EFB00A8C29}"/>
          </ac:spMkLst>
        </pc:spChg>
        <pc:spChg chg="add mod">
          <ac:chgData name="Kikuzuki, Tatsuya (FEPS Faculty Admin)" userId="4655a554-4c1d-4283-88b1-6a5027362571" providerId="ADAL" clId="{2AC4A214-432F-42D3-A9A7-164D51B9171A}" dt="2023-08-16T13:25:17.074" v="337"/>
          <ac:spMkLst>
            <pc:docMk/>
            <pc:sldMk cId="2284465984" sldId="299"/>
            <ac:spMk id="117" creationId="{E50F7DBD-8117-08E4-1308-8BC754642741}"/>
          </ac:spMkLst>
        </pc:spChg>
        <pc:spChg chg="add mod">
          <ac:chgData name="Kikuzuki, Tatsuya (FEPS Faculty Admin)" userId="4655a554-4c1d-4283-88b1-6a5027362571" providerId="ADAL" clId="{2AC4A214-432F-42D3-A9A7-164D51B9171A}" dt="2023-08-16T13:25:17.074" v="337"/>
          <ac:spMkLst>
            <pc:docMk/>
            <pc:sldMk cId="2284465984" sldId="299"/>
            <ac:spMk id="130" creationId="{01C56247-35BE-5520-1D06-6F4C2A5303D5}"/>
          </ac:spMkLst>
        </pc:spChg>
        <pc:spChg chg="add mod">
          <ac:chgData name="Kikuzuki, Tatsuya (FEPS Faculty Admin)" userId="4655a554-4c1d-4283-88b1-6a5027362571" providerId="ADAL" clId="{2AC4A214-432F-42D3-A9A7-164D51B9171A}" dt="2023-08-16T13:25:17.074" v="337"/>
          <ac:spMkLst>
            <pc:docMk/>
            <pc:sldMk cId="2284465984" sldId="299"/>
            <ac:spMk id="131" creationId="{38D8015F-38C5-FC63-E49B-CC142B2D18B6}"/>
          </ac:spMkLst>
        </pc:spChg>
        <pc:spChg chg="add mod">
          <ac:chgData name="Kikuzuki, Tatsuya (FEPS Faculty Admin)" userId="4655a554-4c1d-4283-88b1-6a5027362571" providerId="ADAL" clId="{2AC4A214-432F-42D3-A9A7-164D51B9171A}" dt="2023-08-16T13:25:17.074" v="337"/>
          <ac:spMkLst>
            <pc:docMk/>
            <pc:sldMk cId="2284465984" sldId="299"/>
            <ac:spMk id="132" creationId="{A75B978A-DBE5-74A4-9A23-1CC1BA0D961A}"/>
          </ac:spMkLst>
        </pc:spChg>
        <pc:grpChg chg="add mod">
          <ac:chgData name="Kikuzuki, Tatsuya (FEPS Faculty Admin)" userId="4655a554-4c1d-4283-88b1-6a5027362571" providerId="ADAL" clId="{2AC4A214-432F-42D3-A9A7-164D51B9171A}" dt="2023-08-16T13:25:17.074" v="337"/>
          <ac:grpSpMkLst>
            <pc:docMk/>
            <pc:sldMk cId="2284465984" sldId="299"/>
            <ac:grpSpMk id="5" creationId="{5D3DCF57-0183-980B-D868-59FCA29053F5}"/>
          </ac:grpSpMkLst>
        </pc:grpChg>
        <pc:grpChg chg="add mod">
          <ac:chgData name="Kikuzuki, Tatsuya (FEPS Faculty Admin)" userId="4655a554-4c1d-4283-88b1-6a5027362571" providerId="ADAL" clId="{2AC4A214-432F-42D3-A9A7-164D51B9171A}" dt="2023-08-16T13:25:17.074" v="337"/>
          <ac:grpSpMkLst>
            <pc:docMk/>
            <pc:sldMk cId="2284465984" sldId="299"/>
            <ac:grpSpMk id="31" creationId="{D78F9E80-1108-1618-F0D3-DD6340F11BD8}"/>
          </ac:grpSpMkLst>
        </pc:grpChg>
        <pc:grpChg chg="add mod">
          <ac:chgData name="Kikuzuki, Tatsuya (FEPS Faculty Admin)" userId="4655a554-4c1d-4283-88b1-6a5027362571" providerId="ADAL" clId="{2AC4A214-432F-42D3-A9A7-164D51B9171A}" dt="2023-08-16T13:25:17.074" v="337"/>
          <ac:grpSpMkLst>
            <pc:docMk/>
            <pc:sldMk cId="2284465984" sldId="299"/>
            <ac:grpSpMk id="40" creationId="{7F3C3B08-1898-FFBE-34DD-263EDCB6202A}"/>
          </ac:grpSpMkLst>
        </pc:grpChg>
        <pc:grpChg chg="add mod">
          <ac:chgData name="Kikuzuki, Tatsuya (FEPS Faculty Admin)" userId="4655a554-4c1d-4283-88b1-6a5027362571" providerId="ADAL" clId="{2AC4A214-432F-42D3-A9A7-164D51B9171A}" dt="2023-08-16T13:25:17.074" v="337"/>
          <ac:grpSpMkLst>
            <pc:docMk/>
            <pc:sldMk cId="2284465984" sldId="299"/>
            <ac:grpSpMk id="49" creationId="{F10B5D0C-BD35-F177-CB6E-1C03685EC745}"/>
          </ac:grpSpMkLst>
        </pc:grpChg>
        <pc:grpChg chg="add mod">
          <ac:chgData name="Kikuzuki, Tatsuya (FEPS Faculty Admin)" userId="4655a554-4c1d-4283-88b1-6a5027362571" providerId="ADAL" clId="{2AC4A214-432F-42D3-A9A7-164D51B9171A}" dt="2023-08-16T13:25:17.074" v="337"/>
          <ac:grpSpMkLst>
            <pc:docMk/>
            <pc:sldMk cId="2284465984" sldId="299"/>
            <ac:grpSpMk id="68" creationId="{D93FB8A0-EF81-0315-FA92-8B6805671CFD}"/>
          </ac:grpSpMkLst>
        </pc:grpChg>
        <pc:grpChg chg="add mod">
          <ac:chgData name="Kikuzuki, Tatsuya (FEPS Faculty Admin)" userId="4655a554-4c1d-4283-88b1-6a5027362571" providerId="ADAL" clId="{2AC4A214-432F-42D3-A9A7-164D51B9171A}" dt="2023-08-16T13:25:17.074" v="337"/>
          <ac:grpSpMkLst>
            <pc:docMk/>
            <pc:sldMk cId="2284465984" sldId="299"/>
            <ac:grpSpMk id="77" creationId="{D501073D-6289-C053-A268-17CB4BE4DD33}"/>
          </ac:grpSpMkLst>
        </pc:grpChg>
        <pc:grpChg chg="add mod">
          <ac:chgData name="Kikuzuki, Tatsuya (FEPS Faculty Admin)" userId="4655a554-4c1d-4283-88b1-6a5027362571" providerId="ADAL" clId="{2AC4A214-432F-42D3-A9A7-164D51B9171A}" dt="2023-08-16T13:25:17.074" v="337"/>
          <ac:grpSpMkLst>
            <pc:docMk/>
            <pc:sldMk cId="2284465984" sldId="299"/>
            <ac:grpSpMk id="86" creationId="{EDA682D0-F595-2957-DBE8-3B8F58DA56B8}"/>
          </ac:grpSpMkLst>
        </pc:grpChg>
        <pc:grpChg chg="add mod">
          <ac:chgData name="Kikuzuki, Tatsuya (FEPS Faculty Admin)" userId="4655a554-4c1d-4283-88b1-6a5027362571" providerId="ADAL" clId="{2AC4A214-432F-42D3-A9A7-164D51B9171A}" dt="2023-08-16T13:25:17.074" v="337"/>
          <ac:grpSpMkLst>
            <pc:docMk/>
            <pc:sldMk cId="2284465984" sldId="299"/>
            <ac:grpSpMk id="92" creationId="{0C8F2ACF-D94D-6EC1-523A-CBB4904FCF28}"/>
          </ac:grpSpMkLst>
        </pc:grpChg>
        <pc:grpChg chg="add mod">
          <ac:chgData name="Kikuzuki, Tatsuya (FEPS Faculty Admin)" userId="4655a554-4c1d-4283-88b1-6a5027362571" providerId="ADAL" clId="{2AC4A214-432F-42D3-A9A7-164D51B9171A}" dt="2023-08-16T13:25:17.074" v="337"/>
          <ac:grpSpMkLst>
            <pc:docMk/>
            <pc:sldMk cId="2284465984" sldId="299"/>
            <ac:grpSpMk id="98" creationId="{CDECF8E8-1666-510D-782C-650324633EBC}"/>
          </ac:grpSpMkLst>
        </pc:grpChg>
        <pc:grpChg chg="add mod">
          <ac:chgData name="Kikuzuki, Tatsuya (FEPS Faculty Admin)" userId="4655a554-4c1d-4283-88b1-6a5027362571" providerId="ADAL" clId="{2AC4A214-432F-42D3-A9A7-164D51B9171A}" dt="2023-08-16T13:25:17.074" v="337"/>
          <ac:grpSpMkLst>
            <pc:docMk/>
            <pc:sldMk cId="2284465984" sldId="299"/>
            <ac:grpSpMk id="104" creationId="{C59310CA-B74E-E781-3F68-124B75FFACE9}"/>
          </ac:grpSpMkLst>
        </pc:grpChg>
        <pc:grpChg chg="add mod">
          <ac:chgData name="Kikuzuki, Tatsuya (FEPS Faculty Admin)" userId="4655a554-4c1d-4283-88b1-6a5027362571" providerId="ADAL" clId="{2AC4A214-432F-42D3-A9A7-164D51B9171A}" dt="2023-08-16T13:25:17.074" v="337"/>
          <ac:grpSpMkLst>
            <pc:docMk/>
            <pc:sldMk cId="2284465984" sldId="299"/>
            <ac:grpSpMk id="118" creationId="{9D636375-81CA-34CD-88F3-6EA2D6AE9BC9}"/>
          </ac:grpSpMkLst>
        </pc:grpChg>
        <pc:grpChg chg="add mod">
          <ac:chgData name="Kikuzuki, Tatsuya (FEPS Faculty Admin)" userId="4655a554-4c1d-4283-88b1-6a5027362571" providerId="ADAL" clId="{2AC4A214-432F-42D3-A9A7-164D51B9171A}" dt="2023-08-16T13:25:17.074" v="337"/>
          <ac:grpSpMkLst>
            <pc:docMk/>
            <pc:sldMk cId="2284465984" sldId="299"/>
            <ac:grpSpMk id="121" creationId="{44672CBF-4D62-CB38-CB5A-9AD7B2A847B1}"/>
          </ac:grpSpMkLst>
        </pc:grpChg>
        <pc:grpChg chg="add mod">
          <ac:chgData name="Kikuzuki, Tatsuya (FEPS Faculty Admin)" userId="4655a554-4c1d-4283-88b1-6a5027362571" providerId="ADAL" clId="{2AC4A214-432F-42D3-A9A7-164D51B9171A}" dt="2023-08-16T13:25:17.074" v="337"/>
          <ac:grpSpMkLst>
            <pc:docMk/>
            <pc:sldMk cId="2284465984" sldId="299"/>
            <ac:grpSpMk id="124" creationId="{45BED5E3-92F8-1B9E-94CB-D5185C7D1346}"/>
          </ac:grpSpMkLst>
        </pc:grpChg>
        <pc:grpChg chg="add mod">
          <ac:chgData name="Kikuzuki, Tatsuya (FEPS Faculty Admin)" userId="4655a554-4c1d-4283-88b1-6a5027362571" providerId="ADAL" clId="{2AC4A214-432F-42D3-A9A7-164D51B9171A}" dt="2023-08-16T13:25:17.074" v="337"/>
          <ac:grpSpMkLst>
            <pc:docMk/>
            <pc:sldMk cId="2284465984" sldId="299"/>
            <ac:grpSpMk id="127" creationId="{ED70181E-55C4-DBFB-A2E4-9B6DCDC9162F}"/>
          </ac:grpSpMkLst>
        </pc:grpChg>
        <pc:graphicFrameChg chg="del">
          <ac:chgData name="Kikuzuki, Tatsuya (FEPS Faculty Admin)" userId="4655a554-4c1d-4283-88b1-6a5027362571" providerId="ADAL" clId="{2AC4A214-432F-42D3-A9A7-164D51B9171A}" dt="2023-08-16T13:25:05.652" v="319" actId="478"/>
          <ac:graphicFrameMkLst>
            <pc:docMk/>
            <pc:sldMk cId="2284465984" sldId="299"/>
            <ac:graphicFrameMk id="9" creationId="{8FEF02AC-C608-443F-AEFA-33582DECA116}"/>
          </ac:graphicFrameMkLst>
        </pc:graphicFrameChg>
        <pc:graphicFrameChg chg="del">
          <ac:chgData name="Kikuzuki, Tatsuya (FEPS Faculty Admin)" userId="4655a554-4c1d-4283-88b1-6a5027362571" providerId="ADAL" clId="{2AC4A214-432F-42D3-A9A7-164D51B9171A}" dt="2023-08-16T13:25:05.652" v="319" actId="478"/>
          <ac:graphicFrameMkLst>
            <pc:docMk/>
            <pc:sldMk cId="2284465984" sldId="299"/>
            <ac:graphicFrameMk id="10" creationId="{101F7E6B-19F0-4FE5-9F50-D340372D4991}"/>
          </ac:graphicFrameMkLst>
        </pc:graphicFrameChg>
        <pc:graphicFrameChg chg="del">
          <ac:chgData name="Kikuzuki, Tatsuya (FEPS Faculty Admin)" userId="4655a554-4c1d-4283-88b1-6a5027362571" providerId="ADAL" clId="{2AC4A214-432F-42D3-A9A7-164D51B9171A}" dt="2023-08-16T13:25:05.652" v="319" actId="478"/>
          <ac:graphicFrameMkLst>
            <pc:docMk/>
            <pc:sldMk cId="2284465984" sldId="299"/>
            <ac:graphicFrameMk id="11" creationId="{01106185-03A7-47CA-826A-230A55424602}"/>
          </ac:graphicFrameMkLst>
        </pc:graphicFrameChg>
        <pc:graphicFrameChg chg="del">
          <ac:chgData name="Kikuzuki, Tatsuya (FEPS Faculty Admin)" userId="4655a554-4c1d-4283-88b1-6a5027362571" providerId="ADAL" clId="{2AC4A214-432F-42D3-A9A7-164D51B9171A}" dt="2023-08-16T13:25:05.652" v="319" actId="478"/>
          <ac:graphicFrameMkLst>
            <pc:docMk/>
            <pc:sldMk cId="2284465984" sldId="299"/>
            <ac:graphicFrameMk id="12" creationId="{23016BDF-AFF3-C6DE-3338-BE5B847C8CDD}"/>
          </ac:graphicFrameMkLst>
        </pc:graphicFrameChg>
        <pc:cxnChg chg="mod">
          <ac:chgData name="Kikuzuki, Tatsuya (FEPS Faculty Admin)" userId="4655a554-4c1d-4283-88b1-6a5027362571" providerId="ADAL" clId="{2AC4A214-432F-42D3-A9A7-164D51B9171A}" dt="2023-08-16T13:25:17.074" v="337"/>
          <ac:cxnSpMkLst>
            <pc:docMk/>
            <pc:sldMk cId="2284465984" sldId="299"/>
            <ac:cxnSpMk id="14" creationId="{30863A62-27C6-D709-4A13-C17D0DEDB58B}"/>
          </ac:cxnSpMkLst>
        </pc:cxnChg>
        <pc:cxnChg chg="mod">
          <ac:chgData name="Kikuzuki, Tatsuya (FEPS Faculty Admin)" userId="4655a554-4c1d-4283-88b1-6a5027362571" providerId="ADAL" clId="{2AC4A214-432F-42D3-A9A7-164D51B9171A}" dt="2023-08-16T13:25:17.074" v="337"/>
          <ac:cxnSpMkLst>
            <pc:docMk/>
            <pc:sldMk cId="2284465984" sldId="299"/>
            <ac:cxnSpMk id="15" creationId="{AFDC879D-D7F2-46EB-31DE-5D5720A3D321}"/>
          </ac:cxnSpMkLst>
        </pc:cxnChg>
        <pc:cxnChg chg="mod">
          <ac:chgData name="Kikuzuki, Tatsuya (FEPS Faculty Admin)" userId="4655a554-4c1d-4283-88b1-6a5027362571" providerId="ADAL" clId="{2AC4A214-432F-42D3-A9A7-164D51B9171A}" dt="2023-08-16T13:25:17.074" v="337"/>
          <ac:cxnSpMkLst>
            <pc:docMk/>
            <pc:sldMk cId="2284465984" sldId="299"/>
            <ac:cxnSpMk id="16" creationId="{B252D6D3-3088-D0A1-24E8-3152D5A488DE}"/>
          </ac:cxnSpMkLst>
        </pc:cxnChg>
        <pc:cxnChg chg="mod">
          <ac:chgData name="Kikuzuki, Tatsuya (FEPS Faculty Admin)" userId="4655a554-4c1d-4283-88b1-6a5027362571" providerId="ADAL" clId="{2AC4A214-432F-42D3-A9A7-164D51B9171A}" dt="2023-08-16T13:25:17.074" v="337"/>
          <ac:cxnSpMkLst>
            <pc:docMk/>
            <pc:sldMk cId="2284465984" sldId="299"/>
            <ac:cxnSpMk id="17" creationId="{32A209A5-E7BC-73C4-D57F-2AD1F9E37BF4}"/>
          </ac:cxnSpMkLst>
        </pc:cxnChg>
        <pc:cxnChg chg="mod">
          <ac:chgData name="Kikuzuki, Tatsuya (FEPS Faculty Admin)" userId="4655a554-4c1d-4283-88b1-6a5027362571" providerId="ADAL" clId="{2AC4A214-432F-42D3-A9A7-164D51B9171A}" dt="2023-08-16T13:25:17.074" v="337"/>
          <ac:cxnSpMkLst>
            <pc:docMk/>
            <pc:sldMk cId="2284465984" sldId="299"/>
            <ac:cxnSpMk id="18" creationId="{C271BD1F-19F4-4F5D-7FF1-EA094D56F726}"/>
          </ac:cxnSpMkLst>
        </pc:cxnChg>
        <pc:cxnChg chg="mod">
          <ac:chgData name="Kikuzuki, Tatsuya (FEPS Faculty Admin)" userId="4655a554-4c1d-4283-88b1-6a5027362571" providerId="ADAL" clId="{2AC4A214-432F-42D3-A9A7-164D51B9171A}" dt="2023-08-16T13:25:17.074" v="337"/>
          <ac:cxnSpMkLst>
            <pc:docMk/>
            <pc:sldMk cId="2284465984" sldId="299"/>
            <ac:cxnSpMk id="19" creationId="{3E80E9B1-34FA-F3D7-7CBC-8CD9C0157EC8}"/>
          </ac:cxnSpMkLst>
        </pc:cxnChg>
        <pc:cxnChg chg="mod">
          <ac:chgData name="Kikuzuki, Tatsuya (FEPS Faculty Admin)" userId="4655a554-4c1d-4283-88b1-6a5027362571" providerId="ADAL" clId="{2AC4A214-432F-42D3-A9A7-164D51B9171A}" dt="2023-08-16T13:25:17.074" v="337"/>
          <ac:cxnSpMkLst>
            <pc:docMk/>
            <pc:sldMk cId="2284465984" sldId="299"/>
            <ac:cxnSpMk id="20" creationId="{75C0F529-465C-E61C-EF56-9C5B53F8DFAD}"/>
          </ac:cxnSpMkLst>
        </pc:cxnChg>
        <pc:cxnChg chg="mod">
          <ac:chgData name="Kikuzuki, Tatsuya (FEPS Faculty Admin)" userId="4655a554-4c1d-4283-88b1-6a5027362571" providerId="ADAL" clId="{2AC4A214-432F-42D3-A9A7-164D51B9171A}" dt="2023-08-16T13:25:17.074" v="337"/>
          <ac:cxnSpMkLst>
            <pc:docMk/>
            <pc:sldMk cId="2284465984" sldId="299"/>
            <ac:cxnSpMk id="33" creationId="{60E1AF6A-7B17-E399-292C-658FBD0D4022}"/>
          </ac:cxnSpMkLst>
        </pc:cxnChg>
        <pc:cxnChg chg="mod">
          <ac:chgData name="Kikuzuki, Tatsuya (FEPS Faculty Admin)" userId="4655a554-4c1d-4283-88b1-6a5027362571" providerId="ADAL" clId="{2AC4A214-432F-42D3-A9A7-164D51B9171A}" dt="2023-08-16T13:25:17.074" v="337"/>
          <ac:cxnSpMkLst>
            <pc:docMk/>
            <pc:sldMk cId="2284465984" sldId="299"/>
            <ac:cxnSpMk id="34" creationId="{30CA526F-02D0-B189-AEEB-18252495E504}"/>
          </ac:cxnSpMkLst>
        </pc:cxnChg>
        <pc:cxnChg chg="mod">
          <ac:chgData name="Kikuzuki, Tatsuya (FEPS Faculty Admin)" userId="4655a554-4c1d-4283-88b1-6a5027362571" providerId="ADAL" clId="{2AC4A214-432F-42D3-A9A7-164D51B9171A}" dt="2023-08-16T13:25:17.074" v="337"/>
          <ac:cxnSpMkLst>
            <pc:docMk/>
            <pc:sldMk cId="2284465984" sldId="299"/>
            <ac:cxnSpMk id="35" creationId="{B59FC692-794A-E453-5B1A-D2E339C4B0EF}"/>
          </ac:cxnSpMkLst>
        </pc:cxnChg>
        <pc:cxnChg chg="mod">
          <ac:chgData name="Kikuzuki, Tatsuya (FEPS Faculty Admin)" userId="4655a554-4c1d-4283-88b1-6a5027362571" providerId="ADAL" clId="{2AC4A214-432F-42D3-A9A7-164D51B9171A}" dt="2023-08-16T13:25:17.074" v="337"/>
          <ac:cxnSpMkLst>
            <pc:docMk/>
            <pc:sldMk cId="2284465984" sldId="299"/>
            <ac:cxnSpMk id="36" creationId="{087EFD16-7E16-D180-D0ED-1111E242BC5F}"/>
          </ac:cxnSpMkLst>
        </pc:cxnChg>
        <pc:cxnChg chg="mod">
          <ac:chgData name="Kikuzuki, Tatsuya (FEPS Faculty Admin)" userId="4655a554-4c1d-4283-88b1-6a5027362571" providerId="ADAL" clId="{2AC4A214-432F-42D3-A9A7-164D51B9171A}" dt="2023-08-16T13:25:17.074" v="337"/>
          <ac:cxnSpMkLst>
            <pc:docMk/>
            <pc:sldMk cId="2284465984" sldId="299"/>
            <ac:cxnSpMk id="37" creationId="{47FF075A-C23A-79A0-D0A6-829A77CBF01A}"/>
          </ac:cxnSpMkLst>
        </pc:cxnChg>
        <pc:cxnChg chg="mod">
          <ac:chgData name="Kikuzuki, Tatsuya (FEPS Faculty Admin)" userId="4655a554-4c1d-4283-88b1-6a5027362571" providerId="ADAL" clId="{2AC4A214-432F-42D3-A9A7-164D51B9171A}" dt="2023-08-16T13:25:17.074" v="337"/>
          <ac:cxnSpMkLst>
            <pc:docMk/>
            <pc:sldMk cId="2284465984" sldId="299"/>
            <ac:cxnSpMk id="38" creationId="{E9C1FE17-62F0-D557-2012-C7545E15227D}"/>
          </ac:cxnSpMkLst>
        </pc:cxnChg>
        <pc:cxnChg chg="mod">
          <ac:chgData name="Kikuzuki, Tatsuya (FEPS Faculty Admin)" userId="4655a554-4c1d-4283-88b1-6a5027362571" providerId="ADAL" clId="{2AC4A214-432F-42D3-A9A7-164D51B9171A}" dt="2023-08-16T13:25:17.074" v="337"/>
          <ac:cxnSpMkLst>
            <pc:docMk/>
            <pc:sldMk cId="2284465984" sldId="299"/>
            <ac:cxnSpMk id="39" creationId="{23CA8268-2232-B1A3-2D57-9C176B845396}"/>
          </ac:cxnSpMkLst>
        </pc:cxnChg>
        <pc:cxnChg chg="mod">
          <ac:chgData name="Kikuzuki, Tatsuya (FEPS Faculty Admin)" userId="4655a554-4c1d-4283-88b1-6a5027362571" providerId="ADAL" clId="{2AC4A214-432F-42D3-A9A7-164D51B9171A}" dt="2023-08-16T13:25:17.074" v="337"/>
          <ac:cxnSpMkLst>
            <pc:docMk/>
            <pc:sldMk cId="2284465984" sldId="299"/>
            <ac:cxnSpMk id="42" creationId="{82A06339-D6D2-E37C-ECE6-68B6599A53EE}"/>
          </ac:cxnSpMkLst>
        </pc:cxnChg>
        <pc:cxnChg chg="mod">
          <ac:chgData name="Kikuzuki, Tatsuya (FEPS Faculty Admin)" userId="4655a554-4c1d-4283-88b1-6a5027362571" providerId="ADAL" clId="{2AC4A214-432F-42D3-A9A7-164D51B9171A}" dt="2023-08-16T13:25:17.074" v="337"/>
          <ac:cxnSpMkLst>
            <pc:docMk/>
            <pc:sldMk cId="2284465984" sldId="299"/>
            <ac:cxnSpMk id="43" creationId="{0724A35F-3665-1C4A-44D3-B2926F7B12A2}"/>
          </ac:cxnSpMkLst>
        </pc:cxnChg>
        <pc:cxnChg chg="mod">
          <ac:chgData name="Kikuzuki, Tatsuya (FEPS Faculty Admin)" userId="4655a554-4c1d-4283-88b1-6a5027362571" providerId="ADAL" clId="{2AC4A214-432F-42D3-A9A7-164D51B9171A}" dt="2023-08-16T13:25:17.074" v="337"/>
          <ac:cxnSpMkLst>
            <pc:docMk/>
            <pc:sldMk cId="2284465984" sldId="299"/>
            <ac:cxnSpMk id="44" creationId="{6FCC6D51-773C-F624-F2DF-B8BE53105635}"/>
          </ac:cxnSpMkLst>
        </pc:cxnChg>
        <pc:cxnChg chg="mod">
          <ac:chgData name="Kikuzuki, Tatsuya (FEPS Faculty Admin)" userId="4655a554-4c1d-4283-88b1-6a5027362571" providerId="ADAL" clId="{2AC4A214-432F-42D3-A9A7-164D51B9171A}" dt="2023-08-16T13:25:17.074" v="337"/>
          <ac:cxnSpMkLst>
            <pc:docMk/>
            <pc:sldMk cId="2284465984" sldId="299"/>
            <ac:cxnSpMk id="45" creationId="{523ABCC5-C966-9799-1DCA-9849158EA5CF}"/>
          </ac:cxnSpMkLst>
        </pc:cxnChg>
        <pc:cxnChg chg="mod">
          <ac:chgData name="Kikuzuki, Tatsuya (FEPS Faculty Admin)" userId="4655a554-4c1d-4283-88b1-6a5027362571" providerId="ADAL" clId="{2AC4A214-432F-42D3-A9A7-164D51B9171A}" dt="2023-08-16T13:25:17.074" v="337"/>
          <ac:cxnSpMkLst>
            <pc:docMk/>
            <pc:sldMk cId="2284465984" sldId="299"/>
            <ac:cxnSpMk id="46" creationId="{9EF69994-622E-41A4-CF45-80301A49B090}"/>
          </ac:cxnSpMkLst>
        </pc:cxnChg>
        <pc:cxnChg chg="mod">
          <ac:chgData name="Kikuzuki, Tatsuya (FEPS Faculty Admin)" userId="4655a554-4c1d-4283-88b1-6a5027362571" providerId="ADAL" clId="{2AC4A214-432F-42D3-A9A7-164D51B9171A}" dt="2023-08-16T13:25:17.074" v="337"/>
          <ac:cxnSpMkLst>
            <pc:docMk/>
            <pc:sldMk cId="2284465984" sldId="299"/>
            <ac:cxnSpMk id="47" creationId="{DE87BF7B-48D1-5CD8-1835-6FF9E7FDBD5C}"/>
          </ac:cxnSpMkLst>
        </pc:cxnChg>
        <pc:cxnChg chg="mod">
          <ac:chgData name="Kikuzuki, Tatsuya (FEPS Faculty Admin)" userId="4655a554-4c1d-4283-88b1-6a5027362571" providerId="ADAL" clId="{2AC4A214-432F-42D3-A9A7-164D51B9171A}" dt="2023-08-16T13:25:17.074" v="337"/>
          <ac:cxnSpMkLst>
            <pc:docMk/>
            <pc:sldMk cId="2284465984" sldId="299"/>
            <ac:cxnSpMk id="48" creationId="{1C5FA85E-256C-5AB5-32D1-3D6A2414E7D0}"/>
          </ac:cxnSpMkLst>
        </pc:cxnChg>
        <pc:cxnChg chg="mod">
          <ac:chgData name="Kikuzuki, Tatsuya (FEPS Faculty Admin)" userId="4655a554-4c1d-4283-88b1-6a5027362571" providerId="ADAL" clId="{2AC4A214-432F-42D3-A9A7-164D51B9171A}" dt="2023-08-16T13:25:17.074" v="337"/>
          <ac:cxnSpMkLst>
            <pc:docMk/>
            <pc:sldMk cId="2284465984" sldId="299"/>
            <ac:cxnSpMk id="51" creationId="{6DB0170F-9972-B47D-3D63-D4B039AF6317}"/>
          </ac:cxnSpMkLst>
        </pc:cxnChg>
        <pc:cxnChg chg="mod">
          <ac:chgData name="Kikuzuki, Tatsuya (FEPS Faculty Admin)" userId="4655a554-4c1d-4283-88b1-6a5027362571" providerId="ADAL" clId="{2AC4A214-432F-42D3-A9A7-164D51B9171A}" dt="2023-08-16T13:25:17.074" v="337"/>
          <ac:cxnSpMkLst>
            <pc:docMk/>
            <pc:sldMk cId="2284465984" sldId="299"/>
            <ac:cxnSpMk id="52" creationId="{4FEA52DE-AA5C-96F6-3500-75C52F35C5EA}"/>
          </ac:cxnSpMkLst>
        </pc:cxnChg>
        <pc:cxnChg chg="mod">
          <ac:chgData name="Kikuzuki, Tatsuya (FEPS Faculty Admin)" userId="4655a554-4c1d-4283-88b1-6a5027362571" providerId="ADAL" clId="{2AC4A214-432F-42D3-A9A7-164D51B9171A}" dt="2023-08-16T13:25:17.074" v="337"/>
          <ac:cxnSpMkLst>
            <pc:docMk/>
            <pc:sldMk cId="2284465984" sldId="299"/>
            <ac:cxnSpMk id="53" creationId="{C4360438-AC6B-D0DA-EA4C-A70AAF2C3988}"/>
          </ac:cxnSpMkLst>
        </pc:cxnChg>
        <pc:cxnChg chg="mod">
          <ac:chgData name="Kikuzuki, Tatsuya (FEPS Faculty Admin)" userId="4655a554-4c1d-4283-88b1-6a5027362571" providerId="ADAL" clId="{2AC4A214-432F-42D3-A9A7-164D51B9171A}" dt="2023-08-16T13:25:17.074" v="337"/>
          <ac:cxnSpMkLst>
            <pc:docMk/>
            <pc:sldMk cId="2284465984" sldId="299"/>
            <ac:cxnSpMk id="54" creationId="{BEFA7267-FD02-A2C8-8D5E-A221BCF0BC6A}"/>
          </ac:cxnSpMkLst>
        </pc:cxnChg>
        <pc:cxnChg chg="mod">
          <ac:chgData name="Kikuzuki, Tatsuya (FEPS Faculty Admin)" userId="4655a554-4c1d-4283-88b1-6a5027362571" providerId="ADAL" clId="{2AC4A214-432F-42D3-A9A7-164D51B9171A}" dt="2023-08-16T13:25:17.074" v="337"/>
          <ac:cxnSpMkLst>
            <pc:docMk/>
            <pc:sldMk cId="2284465984" sldId="299"/>
            <ac:cxnSpMk id="55" creationId="{BC432F56-9B87-E7BD-B7B3-E6ABDF57BBEF}"/>
          </ac:cxnSpMkLst>
        </pc:cxnChg>
        <pc:cxnChg chg="mod">
          <ac:chgData name="Kikuzuki, Tatsuya (FEPS Faculty Admin)" userId="4655a554-4c1d-4283-88b1-6a5027362571" providerId="ADAL" clId="{2AC4A214-432F-42D3-A9A7-164D51B9171A}" dt="2023-08-16T13:25:17.074" v="337"/>
          <ac:cxnSpMkLst>
            <pc:docMk/>
            <pc:sldMk cId="2284465984" sldId="299"/>
            <ac:cxnSpMk id="56" creationId="{B0DE9529-3985-D92E-4008-6E28EE6A0EC5}"/>
          </ac:cxnSpMkLst>
        </pc:cxnChg>
        <pc:cxnChg chg="mod">
          <ac:chgData name="Kikuzuki, Tatsuya (FEPS Faculty Admin)" userId="4655a554-4c1d-4283-88b1-6a5027362571" providerId="ADAL" clId="{2AC4A214-432F-42D3-A9A7-164D51B9171A}" dt="2023-08-16T13:25:17.074" v="337"/>
          <ac:cxnSpMkLst>
            <pc:docMk/>
            <pc:sldMk cId="2284465984" sldId="299"/>
            <ac:cxnSpMk id="57" creationId="{A09198A9-FB23-89FF-84C0-DE3943E9D861}"/>
          </ac:cxnSpMkLst>
        </pc:cxnChg>
        <pc:cxnChg chg="mod">
          <ac:chgData name="Kikuzuki, Tatsuya (FEPS Faculty Admin)" userId="4655a554-4c1d-4283-88b1-6a5027362571" providerId="ADAL" clId="{2AC4A214-432F-42D3-A9A7-164D51B9171A}" dt="2023-08-16T13:25:17.074" v="337"/>
          <ac:cxnSpMkLst>
            <pc:docMk/>
            <pc:sldMk cId="2284465984" sldId="299"/>
            <ac:cxnSpMk id="70" creationId="{42647D64-1AA1-9F8B-0475-50B930E1CDDB}"/>
          </ac:cxnSpMkLst>
        </pc:cxnChg>
        <pc:cxnChg chg="mod">
          <ac:chgData name="Kikuzuki, Tatsuya (FEPS Faculty Admin)" userId="4655a554-4c1d-4283-88b1-6a5027362571" providerId="ADAL" clId="{2AC4A214-432F-42D3-A9A7-164D51B9171A}" dt="2023-08-16T13:25:17.074" v="337"/>
          <ac:cxnSpMkLst>
            <pc:docMk/>
            <pc:sldMk cId="2284465984" sldId="299"/>
            <ac:cxnSpMk id="71" creationId="{71442B59-323F-AA56-6D8E-7558A3DAECA0}"/>
          </ac:cxnSpMkLst>
        </pc:cxnChg>
        <pc:cxnChg chg="mod">
          <ac:chgData name="Kikuzuki, Tatsuya (FEPS Faculty Admin)" userId="4655a554-4c1d-4283-88b1-6a5027362571" providerId="ADAL" clId="{2AC4A214-432F-42D3-A9A7-164D51B9171A}" dt="2023-08-16T13:25:17.074" v="337"/>
          <ac:cxnSpMkLst>
            <pc:docMk/>
            <pc:sldMk cId="2284465984" sldId="299"/>
            <ac:cxnSpMk id="72" creationId="{4B334638-66A3-C288-64E1-11D695A74515}"/>
          </ac:cxnSpMkLst>
        </pc:cxnChg>
        <pc:cxnChg chg="mod">
          <ac:chgData name="Kikuzuki, Tatsuya (FEPS Faculty Admin)" userId="4655a554-4c1d-4283-88b1-6a5027362571" providerId="ADAL" clId="{2AC4A214-432F-42D3-A9A7-164D51B9171A}" dt="2023-08-16T13:25:17.074" v="337"/>
          <ac:cxnSpMkLst>
            <pc:docMk/>
            <pc:sldMk cId="2284465984" sldId="299"/>
            <ac:cxnSpMk id="73" creationId="{E91DD68C-1A41-6604-8C8C-754DB8C384AF}"/>
          </ac:cxnSpMkLst>
        </pc:cxnChg>
        <pc:cxnChg chg="mod">
          <ac:chgData name="Kikuzuki, Tatsuya (FEPS Faculty Admin)" userId="4655a554-4c1d-4283-88b1-6a5027362571" providerId="ADAL" clId="{2AC4A214-432F-42D3-A9A7-164D51B9171A}" dt="2023-08-16T13:25:17.074" v="337"/>
          <ac:cxnSpMkLst>
            <pc:docMk/>
            <pc:sldMk cId="2284465984" sldId="299"/>
            <ac:cxnSpMk id="74" creationId="{839E661F-B1C1-9891-FE06-119170CA1F9C}"/>
          </ac:cxnSpMkLst>
        </pc:cxnChg>
        <pc:cxnChg chg="mod">
          <ac:chgData name="Kikuzuki, Tatsuya (FEPS Faculty Admin)" userId="4655a554-4c1d-4283-88b1-6a5027362571" providerId="ADAL" clId="{2AC4A214-432F-42D3-A9A7-164D51B9171A}" dt="2023-08-16T13:25:17.074" v="337"/>
          <ac:cxnSpMkLst>
            <pc:docMk/>
            <pc:sldMk cId="2284465984" sldId="299"/>
            <ac:cxnSpMk id="75" creationId="{080744CB-5389-30DB-6760-42D73DB89653}"/>
          </ac:cxnSpMkLst>
        </pc:cxnChg>
        <pc:cxnChg chg="mod">
          <ac:chgData name="Kikuzuki, Tatsuya (FEPS Faculty Admin)" userId="4655a554-4c1d-4283-88b1-6a5027362571" providerId="ADAL" clId="{2AC4A214-432F-42D3-A9A7-164D51B9171A}" dt="2023-08-16T13:25:17.074" v="337"/>
          <ac:cxnSpMkLst>
            <pc:docMk/>
            <pc:sldMk cId="2284465984" sldId="299"/>
            <ac:cxnSpMk id="76" creationId="{AFFEC56A-C49A-701A-25E4-395271B49BB3}"/>
          </ac:cxnSpMkLst>
        </pc:cxnChg>
        <pc:cxnChg chg="mod">
          <ac:chgData name="Kikuzuki, Tatsuya (FEPS Faculty Admin)" userId="4655a554-4c1d-4283-88b1-6a5027362571" providerId="ADAL" clId="{2AC4A214-432F-42D3-A9A7-164D51B9171A}" dt="2023-08-16T13:25:17.074" v="337"/>
          <ac:cxnSpMkLst>
            <pc:docMk/>
            <pc:sldMk cId="2284465984" sldId="299"/>
            <ac:cxnSpMk id="79" creationId="{D65ED907-25BF-4C83-D3B1-CEE25C7D71BA}"/>
          </ac:cxnSpMkLst>
        </pc:cxnChg>
        <pc:cxnChg chg="mod">
          <ac:chgData name="Kikuzuki, Tatsuya (FEPS Faculty Admin)" userId="4655a554-4c1d-4283-88b1-6a5027362571" providerId="ADAL" clId="{2AC4A214-432F-42D3-A9A7-164D51B9171A}" dt="2023-08-16T13:25:17.074" v="337"/>
          <ac:cxnSpMkLst>
            <pc:docMk/>
            <pc:sldMk cId="2284465984" sldId="299"/>
            <ac:cxnSpMk id="80" creationId="{AE2E08C9-404F-2707-C6B7-600FC9A39F2F}"/>
          </ac:cxnSpMkLst>
        </pc:cxnChg>
        <pc:cxnChg chg="mod">
          <ac:chgData name="Kikuzuki, Tatsuya (FEPS Faculty Admin)" userId="4655a554-4c1d-4283-88b1-6a5027362571" providerId="ADAL" clId="{2AC4A214-432F-42D3-A9A7-164D51B9171A}" dt="2023-08-16T13:25:17.074" v="337"/>
          <ac:cxnSpMkLst>
            <pc:docMk/>
            <pc:sldMk cId="2284465984" sldId="299"/>
            <ac:cxnSpMk id="81" creationId="{D7CD1666-C7A0-D2A6-20D6-5181349D5F40}"/>
          </ac:cxnSpMkLst>
        </pc:cxnChg>
        <pc:cxnChg chg="mod">
          <ac:chgData name="Kikuzuki, Tatsuya (FEPS Faculty Admin)" userId="4655a554-4c1d-4283-88b1-6a5027362571" providerId="ADAL" clId="{2AC4A214-432F-42D3-A9A7-164D51B9171A}" dt="2023-08-16T13:25:17.074" v="337"/>
          <ac:cxnSpMkLst>
            <pc:docMk/>
            <pc:sldMk cId="2284465984" sldId="299"/>
            <ac:cxnSpMk id="82" creationId="{9C41DC35-928C-313F-4D41-8157D6AE373C}"/>
          </ac:cxnSpMkLst>
        </pc:cxnChg>
        <pc:cxnChg chg="mod">
          <ac:chgData name="Kikuzuki, Tatsuya (FEPS Faculty Admin)" userId="4655a554-4c1d-4283-88b1-6a5027362571" providerId="ADAL" clId="{2AC4A214-432F-42D3-A9A7-164D51B9171A}" dt="2023-08-16T13:25:17.074" v="337"/>
          <ac:cxnSpMkLst>
            <pc:docMk/>
            <pc:sldMk cId="2284465984" sldId="299"/>
            <ac:cxnSpMk id="83" creationId="{DBBCBA1C-95A3-D567-FF66-C2355FEF3EBB}"/>
          </ac:cxnSpMkLst>
        </pc:cxnChg>
        <pc:cxnChg chg="mod">
          <ac:chgData name="Kikuzuki, Tatsuya (FEPS Faculty Admin)" userId="4655a554-4c1d-4283-88b1-6a5027362571" providerId="ADAL" clId="{2AC4A214-432F-42D3-A9A7-164D51B9171A}" dt="2023-08-16T13:25:17.074" v="337"/>
          <ac:cxnSpMkLst>
            <pc:docMk/>
            <pc:sldMk cId="2284465984" sldId="299"/>
            <ac:cxnSpMk id="84" creationId="{063F37E9-E145-5B57-0122-ADBC069E30FD}"/>
          </ac:cxnSpMkLst>
        </pc:cxnChg>
        <pc:cxnChg chg="mod">
          <ac:chgData name="Kikuzuki, Tatsuya (FEPS Faculty Admin)" userId="4655a554-4c1d-4283-88b1-6a5027362571" providerId="ADAL" clId="{2AC4A214-432F-42D3-A9A7-164D51B9171A}" dt="2023-08-16T13:25:17.074" v="337"/>
          <ac:cxnSpMkLst>
            <pc:docMk/>
            <pc:sldMk cId="2284465984" sldId="299"/>
            <ac:cxnSpMk id="85" creationId="{D803BC2A-0CA8-AD50-5509-9D0F9EA61348}"/>
          </ac:cxnSpMkLst>
        </pc:cxnChg>
        <pc:cxnChg chg="mod">
          <ac:chgData name="Kikuzuki, Tatsuya (FEPS Faculty Admin)" userId="4655a554-4c1d-4283-88b1-6a5027362571" providerId="ADAL" clId="{2AC4A214-432F-42D3-A9A7-164D51B9171A}" dt="2023-08-16T13:25:17.074" v="337"/>
          <ac:cxnSpMkLst>
            <pc:docMk/>
            <pc:sldMk cId="2284465984" sldId="299"/>
            <ac:cxnSpMk id="88" creationId="{30BA9014-EF59-553B-917F-A60D8D2B1D37}"/>
          </ac:cxnSpMkLst>
        </pc:cxnChg>
        <pc:cxnChg chg="mod">
          <ac:chgData name="Kikuzuki, Tatsuya (FEPS Faculty Admin)" userId="4655a554-4c1d-4283-88b1-6a5027362571" providerId="ADAL" clId="{2AC4A214-432F-42D3-A9A7-164D51B9171A}" dt="2023-08-16T13:25:17.074" v="337"/>
          <ac:cxnSpMkLst>
            <pc:docMk/>
            <pc:sldMk cId="2284465984" sldId="299"/>
            <ac:cxnSpMk id="89" creationId="{E2082F93-C6D5-619F-F5EB-9696E5DDD8A9}"/>
          </ac:cxnSpMkLst>
        </pc:cxnChg>
        <pc:cxnChg chg="mod">
          <ac:chgData name="Kikuzuki, Tatsuya (FEPS Faculty Admin)" userId="4655a554-4c1d-4283-88b1-6a5027362571" providerId="ADAL" clId="{2AC4A214-432F-42D3-A9A7-164D51B9171A}" dt="2023-08-16T13:25:17.074" v="337"/>
          <ac:cxnSpMkLst>
            <pc:docMk/>
            <pc:sldMk cId="2284465984" sldId="299"/>
            <ac:cxnSpMk id="90" creationId="{A6FEC0C8-6DCB-9DF8-E7C0-8115078D487D}"/>
          </ac:cxnSpMkLst>
        </pc:cxnChg>
        <pc:cxnChg chg="mod">
          <ac:chgData name="Kikuzuki, Tatsuya (FEPS Faculty Admin)" userId="4655a554-4c1d-4283-88b1-6a5027362571" providerId="ADAL" clId="{2AC4A214-432F-42D3-A9A7-164D51B9171A}" dt="2023-08-16T13:25:17.074" v="337"/>
          <ac:cxnSpMkLst>
            <pc:docMk/>
            <pc:sldMk cId="2284465984" sldId="299"/>
            <ac:cxnSpMk id="91" creationId="{BB38A5C0-A13A-8490-5E30-2CD3AFE1E1B5}"/>
          </ac:cxnSpMkLst>
        </pc:cxnChg>
        <pc:cxnChg chg="mod">
          <ac:chgData name="Kikuzuki, Tatsuya (FEPS Faculty Admin)" userId="4655a554-4c1d-4283-88b1-6a5027362571" providerId="ADAL" clId="{2AC4A214-432F-42D3-A9A7-164D51B9171A}" dt="2023-08-16T13:25:17.074" v="337"/>
          <ac:cxnSpMkLst>
            <pc:docMk/>
            <pc:sldMk cId="2284465984" sldId="299"/>
            <ac:cxnSpMk id="94" creationId="{0DC53555-7247-9525-397F-7BBF0E51C4E7}"/>
          </ac:cxnSpMkLst>
        </pc:cxnChg>
        <pc:cxnChg chg="mod">
          <ac:chgData name="Kikuzuki, Tatsuya (FEPS Faculty Admin)" userId="4655a554-4c1d-4283-88b1-6a5027362571" providerId="ADAL" clId="{2AC4A214-432F-42D3-A9A7-164D51B9171A}" dt="2023-08-16T13:25:17.074" v="337"/>
          <ac:cxnSpMkLst>
            <pc:docMk/>
            <pc:sldMk cId="2284465984" sldId="299"/>
            <ac:cxnSpMk id="95" creationId="{FB13C076-A938-DF2E-5127-3BC12E1E7643}"/>
          </ac:cxnSpMkLst>
        </pc:cxnChg>
        <pc:cxnChg chg="mod">
          <ac:chgData name="Kikuzuki, Tatsuya (FEPS Faculty Admin)" userId="4655a554-4c1d-4283-88b1-6a5027362571" providerId="ADAL" clId="{2AC4A214-432F-42D3-A9A7-164D51B9171A}" dt="2023-08-16T13:25:17.074" v="337"/>
          <ac:cxnSpMkLst>
            <pc:docMk/>
            <pc:sldMk cId="2284465984" sldId="299"/>
            <ac:cxnSpMk id="96" creationId="{D89DEBFA-3148-01F5-2FDE-6F7EE4ED25AC}"/>
          </ac:cxnSpMkLst>
        </pc:cxnChg>
        <pc:cxnChg chg="mod">
          <ac:chgData name="Kikuzuki, Tatsuya (FEPS Faculty Admin)" userId="4655a554-4c1d-4283-88b1-6a5027362571" providerId="ADAL" clId="{2AC4A214-432F-42D3-A9A7-164D51B9171A}" dt="2023-08-16T13:25:17.074" v="337"/>
          <ac:cxnSpMkLst>
            <pc:docMk/>
            <pc:sldMk cId="2284465984" sldId="299"/>
            <ac:cxnSpMk id="97" creationId="{8AF6948E-A6A5-90D4-75C7-262BDFF8FD37}"/>
          </ac:cxnSpMkLst>
        </pc:cxnChg>
        <pc:cxnChg chg="mod">
          <ac:chgData name="Kikuzuki, Tatsuya (FEPS Faculty Admin)" userId="4655a554-4c1d-4283-88b1-6a5027362571" providerId="ADAL" clId="{2AC4A214-432F-42D3-A9A7-164D51B9171A}" dt="2023-08-16T13:25:17.074" v="337"/>
          <ac:cxnSpMkLst>
            <pc:docMk/>
            <pc:sldMk cId="2284465984" sldId="299"/>
            <ac:cxnSpMk id="100" creationId="{49124FBB-B0EC-3862-5285-92F31B65E9F0}"/>
          </ac:cxnSpMkLst>
        </pc:cxnChg>
        <pc:cxnChg chg="mod">
          <ac:chgData name="Kikuzuki, Tatsuya (FEPS Faculty Admin)" userId="4655a554-4c1d-4283-88b1-6a5027362571" providerId="ADAL" clId="{2AC4A214-432F-42D3-A9A7-164D51B9171A}" dt="2023-08-16T13:25:17.074" v="337"/>
          <ac:cxnSpMkLst>
            <pc:docMk/>
            <pc:sldMk cId="2284465984" sldId="299"/>
            <ac:cxnSpMk id="101" creationId="{8EC12739-8C5B-017A-3DE6-29A0F1AB9649}"/>
          </ac:cxnSpMkLst>
        </pc:cxnChg>
        <pc:cxnChg chg="mod">
          <ac:chgData name="Kikuzuki, Tatsuya (FEPS Faculty Admin)" userId="4655a554-4c1d-4283-88b1-6a5027362571" providerId="ADAL" clId="{2AC4A214-432F-42D3-A9A7-164D51B9171A}" dt="2023-08-16T13:25:17.074" v="337"/>
          <ac:cxnSpMkLst>
            <pc:docMk/>
            <pc:sldMk cId="2284465984" sldId="299"/>
            <ac:cxnSpMk id="102" creationId="{2D8A3B51-3AA1-D453-1914-208B848CBF69}"/>
          </ac:cxnSpMkLst>
        </pc:cxnChg>
        <pc:cxnChg chg="mod">
          <ac:chgData name="Kikuzuki, Tatsuya (FEPS Faculty Admin)" userId="4655a554-4c1d-4283-88b1-6a5027362571" providerId="ADAL" clId="{2AC4A214-432F-42D3-A9A7-164D51B9171A}" dt="2023-08-16T13:25:17.074" v="337"/>
          <ac:cxnSpMkLst>
            <pc:docMk/>
            <pc:sldMk cId="2284465984" sldId="299"/>
            <ac:cxnSpMk id="103" creationId="{C57FEEBA-7056-FC07-FC79-9D3ECEC49BDA}"/>
          </ac:cxnSpMkLst>
        </pc:cxnChg>
        <pc:cxnChg chg="mod">
          <ac:chgData name="Kikuzuki, Tatsuya (FEPS Faculty Admin)" userId="4655a554-4c1d-4283-88b1-6a5027362571" providerId="ADAL" clId="{2AC4A214-432F-42D3-A9A7-164D51B9171A}" dt="2023-08-16T13:25:17.074" v="337"/>
          <ac:cxnSpMkLst>
            <pc:docMk/>
            <pc:sldMk cId="2284465984" sldId="299"/>
            <ac:cxnSpMk id="106" creationId="{587E07A3-05A7-B270-61E7-94943AE98707}"/>
          </ac:cxnSpMkLst>
        </pc:cxnChg>
        <pc:cxnChg chg="mod">
          <ac:chgData name="Kikuzuki, Tatsuya (FEPS Faculty Admin)" userId="4655a554-4c1d-4283-88b1-6a5027362571" providerId="ADAL" clId="{2AC4A214-432F-42D3-A9A7-164D51B9171A}" dt="2023-08-16T13:25:17.074" v="337"/>
          <ac:cxnSpMkLst>
            <pc:docMk/>
            <pc:sldMk cId="2284465984" sldId="299"/>
            <ac:cxnSpMk id="107" creationId="{4BC2B8B5-A6EF-A4EC-2F5F-CC2C5B37EB65}"/>
          </ac:cxnSpMkLst>
        </pc:cxnChg>
        <pc:cxnChg chg="mod">
          <ac:chgData name="Kikuzuki, Tatsuya (FEPS Faculty Admin)" userId="4655a554-4c1d-4283-88b1-6a5027362571" providerId="ADAL" clId="{2AC4A214-432F-42D3-A9A7-164D51B9171A}" dt="2023-08-16T13:25:17.074" v="337"/>
          <ac:cxnSpMkLst>
            <pc:docMk/>
            <pc:sldMk cId="2284465984" sldId="299"/>
            <ac:cxnSpMk id="108" creationId="{9891722F-1582-E49F-233E-2B0CCEEC5915}"/>
          </ac:cxnSpMkLst>
        </pc:cxnChg>
        <pc:cxnChg chg="mod">
          <ac:chgData name="Kikuzuki, Tatsuya (FEPS Faculty Admin)" userId="4655a554-4c1d-4283-88b1-6a5027362571" providerId="ADAL" clId="{2AC4A214-432F-42D3-A9A7-164D51B9171A}" dt="2023-08-16T13:25:17.074" v="337"/>
          <ac:cxnSpMkLst>
            <pc:docMk/>
            <pc:sldMk cId="2284465984" sldId="299"/>
            <ac:cxnSpMk id="109" creationId="{448A47D8-25F3-463C-428A-88D5B4ADA286}"/>
          </ac:cxnSpMkLst>
        </pc:cxnChg>
        <pc:cxnChg chg="add mod">
          <ac:chgData name="Kikuzuki, Tatsuya (FEPS Faculty Admin)" userId="4655a554-4c1d-4283-88b1-6a5027362571" providerId="ADAL" clId="{2AC4A214-432F-42D3-A9A7-164D51B9171A}" dt="2023-08-16T13:25:17.074" v="337"/>
          <ac:cxnSpMkLst>
            <pc:docMk/>
            <pc:sldMk cId="2284465984" sldId="299"/>
            <ac:cxnSpMk id="110" creationId="{FBA4430D-A726-F636-D7AE-045DF9FF3D5C}"/>
          </ac:cxnSpMkLst>
        </pc:cxnChg>
        <pc:cxnChg chg="add mod">
          <ac:chgData name="Kikuzuki, Tatsuya (FEPS Faculty Admin)" userId="4655a554-4c1d-4283-88b1-6a5027362571" providerId="ADAL" clId="{2AC4A214-432F-42D3-A9A7-164D51B9171A}" dt="2023-08-16T13:25:17.074" v="337"/>
          <ac:cxnSpMkLst>
            <pc:docMk/>
            <pc:sldMk cId="2284465984" sldId="299"/>
            <ac:cxnSpMk id="111" creationId="{6DC5C61B-DCD2-60C6-51AC-EFF917903F32}"/>
          </ac:cxnSpMkLst>
        </pc:cxnChg>
        <pc:cxnChg chg="mod">
          <ac:chgData name="Kikuzuki, Tatsuya (FEPS Faculty Admin)" userId="4655a554-4c1d-4283-88b1-6a5027362571" providerId="ADAL" clId="{2AC4A214-432F-42D3-A9A7-164D51B9171A}" dt="2023-08-16T13:25:17.074" v="337"/>
          <ac:cxnSpMkLst>
            <pc:docMk/>
            <pc:sldMk cId="2284465984" sldId="299"/>
            <ac:cxnSpMk id="119" creationId="{B7478EC8-09DB-1924-A90B-3D23331EB388}"/>
          </ac:cxnSpMkLst>
        </pc:cxnChg>
        <pc:cxnChg chg="mod">
          <ac:chgData name="Kikuzuki, Tatsuya (FEPS Faculty Admin)" userId="4655a554-4c1d-4283-88b1-6a5027362571" providerId="ADAL" clId="{2AC4A214-432F-42D3-A9A7-164D51B9171A}" dt="2023-08-16T13:25:17.074" v="337"/>
          <ac:cxnSpMkLst>
            <pc:docMk/>
            <pc:sldMk cId="2284465984" sldId="299"/>
            <ac:cxnSpMk id="120" creationId="{7CB68DA1-75C3-B5E1-02D6-56E99EB7CF79}"/>
          </ac:cxnSpMkLst>
        </pc:cxnChg>
        <pc:cxnChg chg="mod">
          <ac:chgData name="Kikuzuki, Tatsuya (FEPS Faculty Admin)" userId="4655a554-4c1d-4283-88b1-6a5027362571" providerId="ADAL" clId="{2AC4A214-432F-42D3-A9A7-164D51B9171A}" dt="2023-08-16T13:25:17.074" v="337"/>
          <ac:cxnSpMkLst>
            <pc:docMk/>
            <pc:sldMk cId="2284465984" sldId="299"/>
            <ac:cxnSpMk id="122" creationId="{8E620C0A-EE69-C854-3F26-DAB98E5BDB4A}"/>
          </ac:cxnSpMkLst>
        </pc:cxnChg>
        <pc:cxnChg chg="mod">
          <ac:chgData name="Kikuzuki, Tatsuya (FEPS Faculty Admin)" userId="4655a554-4c1d-4283-88b1-6a5027362571" providerId="ADAL" clId="{2AC4A214-432F-42D3-A9A7-164D51B9171A}" dt="2023-08-16T13:25:17.074" v="337"/>
          <ac:cxnSpMkLst>
            <pc:docMk/>
            <pc:sldMk cId="2284465984" sldId="299"/>
            <ac:cxnSpMk id="123" creationId="{3279D9CC-36B6-C338-9E72-0C30A50A6A6A}"/>
          </ac:cxnSpMkLst>
        </pc:cxnChg>
        <pc:cxnChg chg="mod">
          <ac:chgData name="Kikuzuki, Tatsuya (FEPS Faculty Admin)" userId="4655a554-4c1d-4283-88b1-6a5027362571" providerId="ADAL" clId="{2AC4A214-432F-42D3-A9A7-164D51B9171A}" dt="2023-08-16T13:25:17.074" v="337"/>
          <ac:cxnSpMkLst>
            <pc:docMk/>
            <pc:sldMk cId="2284465984" sldId="299"/>
            <ac:cxnSpMk id="125" creationId="{643FBB41-3123-7A76-0DB6-C4DABAED3CCB}"/>
          </ac:cxnSpMkLst>
        </pc:cxnChg>
        <pc:cxnChg chg="mod">
          <ac:chgData name="Kikuzuki, Tatsuya (FEPS Faculty Admin)" userId="4655a554-4c1d-4283-88b1-6a5027362571" providerId="ADAL" clId="{2AC4A214-432F-42D3-A9A7-164D51B9171A}" dt="2023-08-16T13:25:17.074" v="337"/>
          <ac:cxnSpMkLst>
            <pc:docMk/>
            <pc:sldMk cId="2284465984" sldId="299"/>
            <ac:cxnSpMk id="126" creationId="{751EB954-9444-758B-A0D2-67F1FCB03E82}"/>
          </ac:cxnSpMkLst>
        </pc:cxnChg>
        <pc:cxnChg chg="mod">
          <ac:chgData name="Kikuzuki, Tatsuya (FEPS Faculty Admin)" userId="4655a554-4c1d-4283-88b1-6a5027362571" providerId="ADAL" clId="{2AC4A214-432F-42D3-A9A7-164D51B9171A}" dt="2023-08-16T13:25:17.074" v="337"/>
          <ac:cxnSpMkLst>
            <pc:docMk/>
            <pc:sldMk cId="2284465984" sldId="299"/>
            <ac:cxnSpMk id="128" creationId="{BF2268A7-1FFF-E3CE-806D-9FC1D67BD901}"/>
          </ac:cxnSpMkLst>
        </pc:cxnChg>
        <pc:cxnChg chg="mod">
          <ac:chgData name="Kikuzuki, Tatsuya (FEPS Faculty Admin)" userId="4655a554-4c1d-4283-88b1-6a5027362571" providerId="ADAL" clId="{2AC4A214-432F-42D3-A9A7-164D51B9171A}" dt="2023-08-16T13:25:17.074" v="337"/>
          <ac:cxnSpMkLst>
            <pc:docMk/>
            <pc:sldMk cId="2284465984" sldId="299"/>
            <ac:cxnSpMk id="129" creationId="{F25B4239-47D3-8E06-C918-787B1333B929}"/>
          </ac:cxnSpMkLst>
        </pc:cxnChg>
      </pc:sldChg>
      <pc:sldChg chg="addSp delSp modSp new mod">
        <pc:chgData name="Kikuzuki, Tatsuya (FEPS Faculty Admin)" userId="4655a554-4c1d-4283-88b1-6a5027362571" providerId="ADAL" clId="{2AC4A214-432F-42D3-A9A7-164D51B9171A}" dt="2023-08-16T13:25:50" v="341" actId="1076"/>
        <pc:sldMkLst>
          <pc:docMk/>
          <pc:sldMk cId="30854636" sldId="300"/>
        </pc:sldMkLst>
        <pc:spChg chg="del">
          <ac:chgData name="Kikuzuki, Tatsuya (FEPS Faculty Admin)" userId="4655a554-4c1d-4283-88b1-6a5027362571" providerId="ADAL" clId="{2AC4A214-432F-42D3-A9A7-164D51B9171A}" dt="2023-08-16T13:25:45.996" v="339" actId="478"/>
          <ac:spMkLst>
            <pc:docMk/>
            <pc:sldMk cId="30854636" sldId="300"/>
            <ac:spMk id="2" creationId="{DCCF05F2-248A-BD7D-85C9-B6C20F175F6A}"/>
          </ac:spMkLst>
        </pc:spChg>
        <pc:spChg chg="del">
          <ac:chgData name="Kikuzuki, Tatsuya (FEPS Faculty Admin)" userId="4655a554-4c1d-4283-88b1-6a5027362571" providerId="ADAL" clId="{2AC4A214-432F-42D3-A9A7-164D51B9171A}" dt="2023-08-16T13:25:45.996" v="339" actId="478"/>
          <ac:spMkLst>
            <pc:docMk/>
            <pc:sldMk cId="30854636" sldId="300"/>
            <ac:spMk id="3" creationId="{C4B035EB-AD68-36EB-44D2-5E30C6445772}"/>
          </ac:spMkLst>
        </pc:spChg>
        <pc:spChg chg="del">
          <ac:chgData name="Kikuzuki, Tatsuya (FEPS Faculty Admin)" userId="4655a554-4c1d-4283-88b1-6a5027362571" providerId="ADAL" clId="{2AC4A214-432F-42D3-A9A7-164D51B9171A}" dt="2023-08-16T13:25:45.996" v="339" actId="478"/>
          <ac:spMkLst>
            <pc:docMk/>
            <pc:sldMk cId="30854636" sldId="300"/>
            <ac:spMk id="4" creationId="{AA296A70-EA1B-DF49-5A63-1FFC660D3C72}"/>
          </ac:spMkLst>
        </pc:spChg>
        <pc:spChg chg="del">
          <ac:chgData name="Kikuzuki, Tatsuya (FEPS Faculty Admin)" userId="4655a554-4c1d-4283-88b1-6a5027362571" providerId="ADAL" clId="{2AC4A214-432F-42D3-A9A7-164D51B9171A}" dt="2023-08-16T13:25:45.996" v="339" actId="478"/>
          <ac:spMkLst>
            <pc:docMk/>
            <pc:sldMk cId="30854636" sldId="300"/>
            <ac:spMk id="5" creationId="{73D36937-7153-115A-C249-D04A7608C1B5}"/>
          </ac:spMkLst>
        </pc:spChg>
        <pc:spChg chg="add mod">
          <ac:chgData name="Kikuzuki, Tatsuya (FEPS Faculty Admin)" userId="4655a554-4c1d-4283-88b1-6a5027362571" providerId="ADAL" clId="{2AC4A214-432F-42D3-A9A7-164D51B9171A}" dt="2023-08-16T13:25:50" v="341" actId="1076"/>
          <ac:spMkLst>
            <pc:docMk/>
            <pc:sldMk cId="30854636" sldId="300"/>
            <ac:spMk id="9" creationId="{D287D645-EAE5-1803-3D11-6420BEDB628F}"/>
          </ac:spMkLst>
        </pc:spChg>
        <pc:spChg chg="add mod">
          <ac:chgData name="Kikuzuki, Tatsuya (FEPS Faculty Admin)" userId="4655a554-4c1d-4283-88b1-6a5027362571" providerId="ADAL" clId="{2AC4A214-432F-42D3-A9A7-164D51B9171A}" dt="2023-08-16T13:25:50" v="341" actId="1076"/>
          <ac:spMkLst>
            <pc:docMk/>
            <pc:sldMk cId="30854636" sldId="300"/>
            <ac:spMk id="10" creationId="{20B8C67A-AF05-3B77-98EC-063073B1EFD5}"/>
          </ac:spMkLst>
        </pc:spChg>
        <pc:spChg chg="add mod">
          <ac:chgData name="Kikuzuki, Tatsuya (FEPS Faculty Admin)" userId="4655a554-4c1d-4283-88b1-6a5027362571" providerId="ADAL" clId="{2AC4A214-432F-42D3-A9A7-164D51B9171A}" dt="2023-08-16T13:25:50" v="341" actId="1076"/>
          <ac:spMkLst>
            <pc:docMk/>
            <pc:sldMk cId="30854636" sldId="300"/>
            <ac:spMk id="11" creationId="{09CB7964-7009-A322-C158-34C3B5FF2A73}"/>
          </ac:spMkLst>
        </pc:spChg>
        <pc:spChg chg="add mod">
          <ac:chgData name="Kikuzuki, Tatsuya (FEPS Faculty Admin)" userId="4655a554-4c1d-4283-88b1-6a5027362571" providerId="ADAL" clId="{2AC4A214-432F-42D3-A9A7-164D51B9171A}" dt="2023-08-16T13:25:50" v="341" actId="1076"/>
          <ac:spMkLst>
            <pc:docMk/>
            <pc:sldMk cId="30854636" sldId="300"/>
            <ac:spMk id="12" creationId="{1AD73CAA-F01F-A293-2BC4-1242F0E4266D}"/>
          </ac:spMkLst>
        </pc:spChg>
        <pc:spChg chg="add mod">
          <ac:chgData name="Kikuzuki, Tatsuya (FEPS Faculty Admin)" userId="4655a554-4c1d-4283-88b1-6a5027362571" providerId="ADAL" clId="{2AC4A214-432F-42D3-A9A7-164D51B9171A}" dt="2023-08-16T13:25:50" v="341" actId="1076"/>
          <ac:spMkLst>
            <pc:docMk/>
            <pc:sldMk cId="30854636" sldId="300"/>
            <ac:spMk id="14" creationId="{282BAA70-C88A-5E10-B572-AFE3617F6AD6}"/>
          </ac:spMkLst>
        </pc:spChg>
        <pc:spChg chg="add mod">
          <ac:chgData name="Kikuzuki, Tatsuya (FEPS Faculty Admin)" userId="4655a554-4c1d-4283-88b1-6a5027362571" providerId="ADAL" clId="{2AC4A214-432F-42D3-A9A7-164D51B9171A}" dt="2023-08-16T13:25:50" v="341" actId="1076"/>
          <ac:spMkLst>
            <pc:docMk/>
            <pc:sldMk cId="30854636" sldId="300"/>
            <ac:spMk id="16" creationId="{E3004F12-F986-E680-0275-434BD4361932}"/>
          </ac:spMkLst>
        </pc:spChg>
        <pc:spChg chg="add mod">
          <ac:chgData name="Kikuzuki, Tatsuya (FEPS Faculty Admin)" userId="4655a554-4c1d-4283-88b1-6a5027362571" providerId="ADAL" clId="{2AC4A214-432F-42D3-A9A7-164D51B9171A}" dt="2023-08-16T13:25:50" v="341" actId="1076"/>
          <ac:spMkLst>
            <pc:docMk/>
            <pc:sldMk cId="30854636" sldId="300"/>
            <ac:spMk id="17" creationId="{F476B03C-EF39-241E-B94F-DA53D860E75D}"/>
          </ac:spMkLst>
        </pc:spChg>
        <pc:spChg chg="add mod">
          <ac:chgData name="Kikuzuki, Tatsuya (FEPS Faculty Admin)" userId="4655a554-4c1d-4283-88b1-6a5027362571" providerId="ADAL" clId="{2AC4A214-432F-42D3-A9A7-164D51B9171A}" dt="2023-08-16T13:25:50" v="341" actId="1076"/>
          <ac:spMkLst>
            <pc:docMk/>
            <pc:sldMk cId="30854636" sldId="300"/>
            <ac:spMk id="19" creationId="{7946051A-1867-57CA-E2D0-E37F4EAC7B1F}"/>
          </ac:spMkLst>
        </pc:spChg>
        <pc:spChg chg="add mod">
          <ac:chgData name="Kikuzuki, Tatsuya (FEPS Faculty Admin)" userId="4655a554-4c1d-4283-88b1-6a5027362571" providerId="ADAL" clId="{2AC4A214-432F-42D3-A9A7-164D51B9171A}" dt="2023-08-16T13:25:50" v="341" actId="1076"/>
          <ac:spMkLst>
            <pc:docMk/>
            <pc:sldMk cId="30854636" sldId="300"/>
            <ac:spMk id="20" creationId="{EBE78B24-FF5F-489B-6994-E8D7A5F90412}"/>
          </ac:spMkLst>
        </pc:spChg>
        <pc:spChg chg="add mod">
          <ac:chgData name="Kikuzuki, Tatsuya (FEPS Faculty Admin)" userId="4655a554-4c1d-4283-88b1-6a5027362571" providerId="ADAL" clId="{2AC4A214-432F-42D3-A9A7-164D51B9171A}" dt="2023-08-16T13:25:50" v="341" actId="1076"/>
          <ac:spMkLst>
            <pc:docMk/>
            <pc:sldMk cId="30854636" sldId="300"/>
            <ac:spMk id="21" creationId="{E904BDD1-8091-423C-7188-AB12BA54DF23}"/>
          </ac:spMkLst>
        </pc:spChg>
        <pc:spChg chg="add mod">
          <ac:chgData name="Kikuzuki, Tatsuya (FEPS Faculty Admin)" userId="4655a554-4c1d-4283-88b1-6a5027362571" providerId="ADAL" clId="{2AC4A214-432F-42D3-A9A7-164D51B9171A}" dt="2023-08-16T13:25:50" v="341" actId="1076"/>
          <ac:spMkLst>
            <pc:docMk/>
            <pc:sldMk cId="30854636" sldId="300"/>
            <ac:spMk id="22" creationId="{C62AA87A-E802-FDD9-755D-5ABECCC3840D}"/>
          </ac:spMkLst>
        </pc:spChg>
        <pc:spChg chg="add mod">
          <ac:chgData name="Kikuzuki, Tatsuya (FEPS Faculty Admin)" userId="4655a554-4c1d-4283-88b1-6a5027362571" providerId="ADAL" clId="{2AC4A214-432F-42D3-A9A7-164D51B9171A}" dt="2023-08-16T13:25:50" v="341" actId="1076"/>
          <ac:spMkLst>
            <pc:docMk/>
            <pc:sldMk cId="30854636" sldId="300"/>
            <ac:spMk id="23" creationId="{13657DE9-14B7-9E6E-63CF-08DE5BF11252}"/>
          </ac:spMkLst>
        </pc:spChg>
        <pc:spChg chg="add mod">
          <ac:chgData name="Kikuzuki, Tatsuya (FEPS Faculty Admin)" userId="4655a554-4c1d-4283-88b1-6a5027362571" providerId="ADAL" clId="{2AC4A214-432F-42D3-A9A7-164D51B9171A}" dt="2023-08-16T13:25:50" v="341" actId="1076"/>
          <ac:spMkLst>
            <pc:docMk/>
            <pc:sldMk cId="30854636" sldId="300"/>
            <ac:spMk id="24" creationId="{18AD8F74-0028-6B32-2FA3-3350633F1D02}"/>
          </ac:spMkLst>
        </pc:spChg>
        <pc:spChg chg="add mod">
          <ac:chgData name="Kikuzuki, Tatsuya (FEPS Faculty Admin)" userId="4655a554-4c1d-4283-88b1-6a5027362571" providerId="ADAL" clId="{2AC4A214-432F-42D3-A9A7-164D51B9171A}" dt="2023-08-16T13:25:50" v="341" actId="1076"/>
          <ac:spMkLst>
            <pc:docMk/>
            <pc:sldMk cId="30854636" sldId="300"/>
            <ac:spMk id="26" creationId="{99ACDC7C-4FF4-3B9E-651E-CCFA2F06C077}"/>
          </ac:spMkLst>
        </pc:spChg>
        <pc:spChg chg="add mod">
          <ac:chgData name="Kikuzuki, Tatsuya (FEPS Faculty Admin)" userId="4655a554-4c1d-4283-88b1-6a5027362571" providerId="ADAL" clId="{2AC4A214-432F-42D3-A9A7-164D51B9171A}" dt="2023-08-16T13:25:50" v="341" actId="1076"/>
          <ac:spMkLst>
            <pc:docMk/>
            <pc:sldMk cId="30854636" sldId="300"/>
            <ac:spMk id="28" creationId="{03025C17-A1D5-A6C1-1D5E-6198088A6816}"/>
          </ac:spMkLst>
        </pc:spChg>
        <pc:spChg chg="add mod">
          <ac:chgData name="Kikuzuki, Tatsuya (FEPS Faculty Admin)" userId="4655a554-4c1d-4283-88b1-6a5027362571" providerId="ADAL" clId="{2AC4A214-432F-42D3-A9A7-164D51B9171A}" dt="2023-08-16T13:25:50" v="341" actId="1076"/>
          <ac:spMkLst>
            <pc:docMk/>
            <pc:sldMk cId="30854636" sldId="300"/>
            <ac:spMk id="30" creationId="{0EC68D45-7A72-59FD-ED5D-F31F2AFA9C7A}"/>
          </ac:spMkLst>
        </pc:spChg>
        <pc:spChg chg="add mod">
          <ac:chgData name="Kikuzuki, Tatsuya (FEPS Faculty Admin)" userId="4655a554-4c1d-4283-88b1-6a5027362571" providerId="ADAL" clId="{2AC4A214-432F-42D3-A9A7-164D51B9171A}" dt="2023-08-16T13:25:50" v="341" actId="1076"/>
          <ac:spMkLst>
            <pc:docMk/>
            <pc:sldMk cId="30854636" sldId="300"/>
            <ac:spMk id="32" creationId="{A7FC6060-96C9-856E-358E-3AED3433F490}"/>
          </ac:spMkLst>
        </pc:spChg>
        <pc:spChg chg="add mod">
          <ac:chgData name="Kikuzuki, Tatsuya (FEPS Faculty Admin)" userId="4655a554-4c1d-4283-88b1-6a5027362571" providerId="ADAL" clId="{2AC4A214-432F-42D3-A9A7-164D51B9171A}" dt="2023-08-16T13:25:50" v="341" actId="1076"/>
          <ac:spMkLst>
            <pc:docMk/>
            <pc:sldMk cId="30854636" sldId="300"/>
            <ac:spMk id="33" creationId="{8AD8AFF1-1A3B-0436-E7EF-D9D09AD1D0F3}"/>
          </ac:spMkLst>
        </pc:spChg>
        <pc:cxnChg chg="add mod">
          <ac:chgData name="Kikuzuki, Tatsuya (FEPS Faculty Admin)" userId="4655a554-4c1d-4283-88b1-6a5027362571" providerId="ADAL" clId="{2AC4A214-432F-42D3-A9A7-164D51B9171A}" dt="2023-08-16T13:25:50" v="341" actId="1076"/>
          <ac:cxnSpMkLst>
            <pc:docMk/>
            <pc:sldMk cId="30854636" sldId="300"/>
            <ac:cxnSpMk id="13" creationId="{24AA1207-425E-0C81-B71C-66C564C2D86E}"/>
          </ac:cxnSpMkLst>
        </pc:cxnChg>
        <pc:cxnChg chg="add mod">
          <ac:chgData name="Kikuzuki, Tatsuya (FEPS Faculty Admin)" userId="4655a554-4c1d-4283-88b1-6a5027362571" providerId="ADAL" clId="{2AC4A214-432F-42D3-A9A7-164D51B9171A}" dt="2023-08-16T13:25:50" v="341" actId="1076"/>
          <ac:cxnSpMkLst>
            <pc:docMk/>
            <pc:sldMk cId="30854636" sldId="300"/>
            <ac:cxnSpMk id="15" creationId="{AECDBE8A-D578-A364-A132-86EF67839EC2}"/>
          </ac:cxnSpMkLst>
        </pc:cxnChg>
        <pc:cxnChg chg="add mod">
          <ac:chgData name="Kikuzuki, Tatsuya (FEPS Faculty Admin)" userId="4655a554-4c1d-4283-88b1-6a5027362571" providerId="ADAL" clId="{2AC4A214-432F-42D3-A9A7-164D51B9171A}" dt="2023-08-16T13:25:50" v="341" actId="1076"/>
          <ac:cxnSpMkLst>
            <pc:docMk/>
            <pc:sldMk cId="30854636" sldId="300"/>
            <ac:cxnSpMk id="18" creationId="{C6C2A841-35AD-2F9A-8A54-7FD354D6FF74}"/>
          </ac:cxnSpMkLst>
        </pc:cxnChg>
        <pc:cxnChg chg="add mod">
          <ac:chgData name="Kikuzuki, Tatsuya (FEPS Faculty Admin)" userId="4655a554-4c1d-4283-88b1-6a5027362571" providerId="ADAL" clId="{2AC4A214-432F-42D3-A9A7-164D51B9171A}" dt="2023-08-16T13:25:50" v="341" actId="1076"/>
          <ac:cxnSpMkLst>
            <pc:docMk/>
            <pc:sldMk cId="30854636" sldId="300"/>
            <ac:cxnSpMk id="25" creationId="{80AEBD54-DC63-2056-3FDD-17B938427B15}"/>
          </ac:cxnSpMkLst>
        </pc:cxnChg>
        <pc:cxnChg chg="add mod">
          <ac:chgData name="Kikuzuki, Tatsuya (FEPS Faculty Admin)" userId="4655a554-4c1d-4283-88b1-6a5027362571" providerId="ADAL" clId="{2AC4A214-432F-42D3-A9A7-164D51B9171A}" dt="2023-08-16T13:25:50" v="341" actId="1076"/>
          <ac:cxnSpMkLst>
            <pc:docMk/>
            <pc:sldMk cId="30854636" sldId="300"/>
            <ac:cxnSpMk id="27" creationId="{93F85B36-7424-98AA-788D-A82CBDD6BFE2}"/>
          </ac:cxnSpMkLst>
        </pc:cxnChg>
        <pc:cxnChg chg="add mod">
          <ac:chgData name="Kikuzuki, Tatsuya (FEPS Faculty Admin)" userId="4655a554-4c1d-4283-88b1-6a5027362571" providerId="ADAL" clId="{2AC4A214-432F-42D3-A9A7-164D51B9171A}" dt="2023-08-16T13:25:50" v="341" actId="1076"/>
          <ac:cxnSpMkLst>
            <pc:docMk/>
            <pc:sldMk cId="30854636" sldId="300"/>
            <ac:cxnSpMk id="29" creationId="{8DD1710C-58CB-C305-0D2B-9118120E6BC4}"/>
          </ac:cxnSpMkLst>
        </pc:cxnChg>
        <pc:cxnChg chg="add mod">
          <ac:chgData name="Kikuzuki, Tatsuya (FEPS Faculty Admin)" userId="4655a554-4c1d-4283-88b1-6a5027362571" providerId="ADAL" clId="{2AC4A214-432F-42D3-A9A7-164D51B9171A}" dt="2023-08-16T13:25:50" v="341" actId="1076"/>
          <ac:cxnSpMkLst>
            <pc:docMk/>
            <pc:sldMk cId="30854636" sldId="300"/>
            <ac:cxnSpMk id="31" creationId="{74259A37-DAFF-5572-66D8-08FE03DCDA52}"/>
          </ac:cxnSpMkLst>
        </pc:cxnChg>
        <pc:cxnChg chg="add mod">
          <ac:chgData name="Kikuzuki, Tatsuya (FEPS Faculty Admin)" userId="4655a554-4c1d-4283-88b1-6a5027362571" providerId="ADAL" clId="{2AC4A214-432F-42D3-A9A7-164D51B9171A}" dt="2023-08-16T13:25:50" v="341" actId="1076"/>
          <ac:cxnSpMkLst>
            <pc:docMk/>
            <pc:sldMk cId="30854636" sldId="300"/>
            <ac:cxnSpMk id="34" creationId="{8AAC6AEC-CECF-ADE3-0443-1AA2968416A3}"/>
          </ac:cxnSpMkLst>
        </pc:cxnChg>
        <pc:cxnChg chg="add mod">
          <ac:chgData name="Kikuzuki, Tatsuya (FEPS Faculty Admin)" userId="4655a554-4c1d-4283-88b1-6a5027362571" providerId="ADAL" clId="{2AC4A214-432F-42D3-A9A7-164D51B9171A}" dt="2023-08-16T13:25:50" v="341" actId="1076"/>
          <ac:cxnSpMkLst>
            <pc:docMk/>
            <pc:sldMk cId="30854636" sldId="300"/>
            <ac:cxnSpMk id="35" creationId="{94BD45B9-37AE-C3EC-5CF8-27E7315E9349}"/>
          </ac:cxnSpMkLst>
        </pc:cxnChg>
      </pc:sldChg>
      <pc:sldChg chg="addSp delSp modSp new mod">
        <pc:chgData name="Kikuzuki, Tatsuya (FEPS Faculty Admin)" userId="4655a554-4c1d-4283-88b1-6a5027362571" providerId="ADAL" clId="{2AC4A214-432F-42D3-A9A7-164D51B9171A}" dt="2023-08-16T13:28:26.892" v="365" actId="20577"/>
        <pc:sldMkLst>
          <pc:docMk/>
          <pc:sldMk cId="2568916622" sldId="301"/>
        </pc:sldMkLst>
        <pc:spChg chg="del">
          <ac:chgData name="Kikuzuki, Tatsuya (FEPS Faculty Admin)" userId="4655a554-4c1d-4283-88b1-6a5027362571" providerId="ADAL" clId="{2AC4A214-432F-42D3-A9A7-164D51B9171A}" dt="2023-08-16T13:28:06.651" v="343" actId="478"/>
          <ac:spMkLst>
            <pc:docMk/>
            <pc:sldMk cId="2568916622" sldId="301"/>
            <ac:spMk id="2" creationId="{DEBB6170-81E7-B2B4-AAF2-63156CA47405}"/>
          </ac:spMkLst>
        </pc:spChg>
        <pc:spChg chg="del">
          <ac:chgData name="Kikuzuki, Tatsuya (FEPS Faculty Admin)" userId="4655a554-4c1d-4283-88b1-6a5027362571" providerId="ADAL" clId="{2AC4A214-432F-42D3-A9A7-164D51B9171A}" dt="2023-08-16T13:28:06.651" v="343" actId="478"/>
          <ac:spMkLst>
            <pc:docMk/>
            <pc:sldMk cId="2568916622" sldId="301"/>
            <ac:spMk id="3" creationId="{A85AA8F5-9D10-7E07-C5F4-6CC1D2837F39}"/>
          </ac:spMkLst>
        </pc:spChg>
        <pc:spChg chg="del">
          <ac:chgData name="Kikuzuki, Tatsuya (FEPS Faculty Admin)" userId="4655a554-4c1d-4283-88b1-6a5027362571" providerId="ADAL" clId="{2AC4A214-432F-42D3-A9A7-164D51B9171A}" dt="2023-08-16T13:28:06.651" v="343" actId="478"/>
          <ac:spMkLst>
            <pc:docMk/>
            <pc:sldMk cId="2568916622" sldId="301"/>
            <ac:spMk id="4" creationId="{FB3CC312-22E5-920C-BFE7-854213F9486C}"/>
          </ac:spMkLst>
        </pc:spChg>
        <pc:spChg chg="del">
          <ac:chgData name="Kikuzuki, Tatsuya (FEPS Faculty Admin)" userId="4655a554-4c1d-4283-88b1-6a5027362571" providerId="ADAL" clId="{2AC4A214-432F-42D3-A9A7-164D51B9171A}" dt="2023-08-16T13:28:06.651" v="343" actId="478"/>
          <ac:spMkLst>
            <pc:docMk/>
            <pc:sldMk cId="2568916622" sldId="301"/>
            <ac:spMk id="5" creationId="{080D3BE6-BB77-39CB-1366-C73A32F2F815}"/>
          </ac:spMkLst>
        </pc:spChg>
        <pc:spChg chg="mod">
          <ac:chgData name="Kikuzuki, Tatsuya (FEPS Faculty Admin)" userId="4655a554-4c1d-4283-88b1-6a5027362571" providerId="ADAL" clId="{2AC4A214-432F-42D3-A9A7-164D51B9171A}" dt="2023-08-16T13:28:26.892" v="365" actId="20577"/>
          <ac:spMkLst>
            <pc:docMk/>
            <pc:sldMk cId="2568916622" sldId="301"/>
            <ac:spMk id="6" creationId="{8376E37E-818A-9796-25FB-C2BEBE0102EF}"/>
          </ac:spMkLst>
        </pc:spChg>
        <pc:spChg chg="add mod">
          <ac:chgData name="Kikuzuki, Tatsuya (FEPS Faculty Admin)" userId="4655a554-4c1d-4283-88b1-6a5027362571" providerId="ADAL" clId="{2AC4A214-432F-42D3-A9A7-164D51B9171A}" dt="2023-08-16T13:28:10.508" v="345" actId="1076"/>
          <ac:spMkLst>
            <pc:docMk/>
            <pc:sldMk cId="2568916622" sldId="301"/>
            <ac:spMk id="9" creationId="{AA3931E0-B05D-AE47-379D-FD404230455A}"/>
          </ac:spMkLst>
        </pc:spChg>
        <pc:spChg chg="add mod">
          <ac:chgData name="Kikuzuki, Tatsuya (FEPS Faculty Admin)" userId="4655a554-4c1d-4283-88b1-6a5027362571" providerId="ADAL" clId="{2AC4A214-432F-42D3-A9A7-164D51B9171A}" dt="2023-08-16T13:28:10.508" v="345" actId="1076"/>
          <ac:spMkLst>
            <pc:docMk/>
            <pc:sldMk cId="2568916622" sldId="301"/>
            <ac:spMk id="10" creationId="{93F51DAE-852E-115F-2306-2C5B2D66C15F}"/>
          </ac:spMkLst>
        </pc:spChg>
        <pc:spChg chg="add mod">
          <ac:chgData name="Kikuzuki, Tatsuya (FEPS Faculty Admin)" userId="4655a554-4c1d-4283-88b1-6a5027362571" providerId="ADAL" clId="{2AC4A214-432F-42D3-A9A7-164D51B9171A}" dt="2023-08-16T13:28:10.508" v="345" actId="1076"/>
          <ac:spMkLst>
            <pc:docMk/>
            <pc:sldMk cId="2568916622" sldId="301"/>
            <ac:spMk id="11" creationId="{EDAD6FFB-1BD1-4571-5DF9-BB519F677571}"/>
          </ac:spMkLst>
        </pc:spChg>
        <pc:spChg chg="add mod">
          <ac:chgData name="Kikuzuki, Tatsuya (FEPS Faculty Admin)" userId="4655a554-4c1d-4283-88b1-6a5027362571" providerId="ADAL" clId="{2AC4A214-432F-42D3-A9A7-164D51B9171A}" dt="2023-08-16T13:28:10.508" v="345" actId="1076"/>
          <ac:spMkLst>
            <pc:docMk/>
            <pc:sldMk cId="2568916622" sldId="301"/>
            <ac:spMk id="12" creationId="{DFFECD5F-F34F-A2D2-C252-7141F14D156D}"/>
          </ac:spMkLst>
        </pc:spChg>
        <pc:spChg chg="add mod">
          <ac:chgData name="Kikuzuki, Tatsuya (FEPS Faculty Admin)" userId="4655a554-4c1d-4283-88b1-6a5027362571" providerId="ADAL" clId="{2AC4A214-432F-42D3-A9A7-164D51B9171A}" dt="2023-08-16T13:28:10.508" v="345" actId="1076"/>
          <ac:spMkLst>
            <pc:docMk/>
            <pc:sldMk cId="2568916622" sldId="301"/>
            <ac:spMk id="13" creationId="{347F19C5-D94D-0758-4951-D0E7803EFE15}"/>
          </ac:spMkLst>
        </pc:spChg>
        <pc:spChg chg="add mod">
          <ac:chgData name="Kikuzuki, Tatsuya (FEPS Faculty Admin)" userId="4655a554-4c1d-4283-88b1-6a5027362571" providerId="ADAL" clId="{2AC4A214-432F-42D3-A9A7-164D51B9171A}" dt="2023-08-16T13:28:10.508" v="345" actId="1076"/>
          <ac:spMkLst>
            <pc:docMk/>
            <pc:sldMk cId="2568916622" sldId="301"/>
            <ac:spMk id="14" creationId="{015A97A7-0B2F-7012-07EC-B7257EDA41C6}"/>
          </ac:spMkLst>
        </pc:spChg>
        <pc:spChg chg="add mod">
          <ac:chgData name="Kikuzuki, Tatsuya (FEPS Faculty Admin)" userId="4655a554-4c1d-4283-88b1-6a5027362571" providerId="ADAL" clId="{2AC4A214-432F-42D3-A9A7-164D51B9171A}" dt="2023-08-16T13:28:10.508" v="345" actId="1076"/>
          <ac:spMkLst>
            <pc:docMk/>
            <pc:sldMk cId="2568916622" sldId="301"/>
            <ac:spMk id="15" creationId="{540F0A92-28DE-8075-5390-0731DC516B26}"/>
          </ac:spMkLst>
        </pc:spChg>
        <pc:spChg chg="add mod">
          <ac:chgData name="Kikuzuki, Tatsuya (FEPS Faculty Admin)" userId="4655a554-4c1d-4283-88b1-6a5027362571" providerId="ADAL" clId="{2AC4A214-432F-42D3-A9A7-164D51B9171A}" dt="2023-08-16T13:28:10.508" v="345" actId="1076"/>
          <ac:spMkLst>
            <pc:docMk/>
            <pc:sldMk cId="2568916622" sldId="301"/>
            <ac:spMk id="16" creationId="{83F9026B-B59F-9A31-798F-A3834A355802}"/>
          </ac:spMkLst>
        </pc:spChg>
        <pc:spChg chg="add mod">
          <ac:chgData name="Kikuzuki, Tatsuya (FEPS Faculty Admin)" userId="4655a554-4c1d-4283-88b1-6a5027362571" providerId="ADAL" clId="{2AC4A214-432F-42D3-A9A7-164D51B9171A}" dt="2023-08-16T13:28:10.508" v="345" actId="1076"/>
          <ac:spMkLst>
            <pc:docMk/>
            <pc:sldMk cId="2568916622" sldId="301"/>
            <ac:spMk id="17" creationId="{78D21669-C3E9-F086-5F19-11EB6573953F}"/>
          </ac:spMkLst>
        </pc:spChg>
        <pc:spChg chg="add mod">
          <ac:chgData name="Kikuzuki, Tatsuya (FEPS Faculty Admin)" userId="4655a554-4c1d-4283-88b1-6a5027362571" providerId="ADAL" clId="{2AC4A214-432F-42D3-A9A7-164D51B9171A}" dt="2023-08-16T13:28:10.508" v="345" actId="1076"/>
          <ac:spMkLst>
            <pc:docMk/>
            <pc:sldMk cId="2568916622" sldId="301"/>
            <ac:spMk id="18" creationId="{29D2C244-17C6-6333-7638-D15C17E905D6}"/>
          </ac:spMkLst>
        </pc:spChg>
        <pc:spChg chg="add mod">
          <ac:chgData name="Kikuzuki, Tatsuya (FEPS Faculty Admin)" userId="4655a554-4c1d-4283-88b1-6a5027362571" providerId="ADAL" clId="{2AC4A214-432F-42D3-A9A7-164D51B9171A}" dt="2023-08-16T13:28:10.508" v="345" actId="1076"/>
          <ac:spMkLst>
            <pc:docMk/>
            <pc:sldMk cId="2568916622" sldId="301"/>
            <ac:spMk id="19" creationId="{40E61CE7-650B-D0A3-4FF1-0DB4C0065D28}"/>
          </ac:spMkLst>
        </pc:spChg>
        <pc:spChg chg="add mod">
          <ac:chgData name="Kikuzuki, Tatsuya (FEPS Faculty Admin)" userId="4655a554-4c1d-4283-88b1-6a5027362571" providerId="ADAL" clId="{2AC4A214-432F-42D3-A9A7-164D51B9171A}" dt="2023-08-16T13:28:10.508" v="345" actId="1076"/>
          <ac:spMkLst>
            <pc:docMk/>
            <pc:sldMk cId="2568916622" sldId="301"/>
            <ac:spMk id="20" creationId="{8FE89F83-0303-544B-0129-B28775640457}"/>
          </ac:spMkLst>
        </pc:spChg>
        <pc:spChg chg="add mod">
          <ac:chgData name="Kikuzuki, Tatsuya (FEPS Faculty Admin)" userId="4655a554-4c1d-4283-88b1-6a5027362571" providerId="ADAL" clId="{2AC4A214-432F-42D3-A9A7-164D51B9171A}" dt="2023-08-16T13:28:10.508" v="345" actId="1076"/>
          <ac:spMkLst>
            <pc:docMk/>
            <pc:sldMk cId="2568916622" sldId="301"/>
            <ac:spMk id="21" creationId="{37F253E6-4FBA-7CA7-48E8-5A9BBC0CE0C0}"/>
          </ac:spMkLst>
        </pc:spChg>
        <pc:spChg chg="add mod">
          <ac:chgData name="Kikuzuki, Tatsuya (FEPS Faculty Admin)" userId="4655a554-4c1d-4283-88b1-6a5027362571" providerId="ADAL" clId="{2AC4A214-432F-42D3-A9A7-164D51B9171A}" dt="2023-08-16T13:28:10.508" v="345" actId="1076"/>
          <ac:spMkLst>
            <pc:docMk/>
            <pc:sldMk cId="2568916622" sldId="301"/>
            <ac:spMk id="22" creationId="{DD021FD2-88DA-9344-0165-594361157FF9}"/>
          </ac:spMkLst>
        </pc:spChg>
        <pc:spChg chg="add mod">
          <ac:chgData name="Kikuzuki, Tatsuya (FEPS Faculty Admin)" userId="4655a554-4c1d-4283-88b1-6a5027362571" providerId="ADAL" clId="{2AC4A214-432F-42D3-A9A7-164D51B9171A}" dt="2023-08-16T13:28:10.508" v="345" actId="1076"/>
          <ac:spMkLst>
            <pc:docMk/>
            <pc:sldMk cId="2568916622" sldId="301"/>
            <ac:spMk id="23" creationId="{394A59D1-5336-BC48-DAA6-877EA83CDDB9}"/>
          </ac:spMkLst>
        </pc:spChg>
        <pc:spChg chg="add mod">
          <ac:chgData name="Kikuzuki, Tatsuya (FEPS Faculty Admin)" userId="4655a554-4c1d-4283-88b1-6a5027362571" providerId="ADAL" clId="{2AC4A214-432F-42D3-A9A7-164D51B9171A}" dt="2023-08-16T13:28:10.508" v="345" actId="1076"/>
          <ac:spMkLst>
            <pc:docMk/>
            <pc:sldMk cId="2568916622" sldId="301"/>
            <ac:spMk id="24" creationId="{C929754E-C77C-7070-9B43-7A7D4F250265}"/>
          </ac:spMkLst>
        </pc:spChg>
        <pc:spChg chg="add mod">
          <ac:chgData name="Kikuzuki, Tatsuya (FEPS Faculty Admin)" userId="4655a554-4c1d-4283-88b1-6a5027362571" providerId="ADAL" clId="{2AC4A214-432F-42D3-A9A7-164D51B9171A}" dt="2023-08-16T13:28:10.508" v="345" actId="1076"/>
          <ac:spMkLst>
            <pc:docMk/>
            <pc:sldMk cId="2568916622" sldId="301"/>
            <ac:spMk id="25" creationId="{68120878-1B57-EECC-EDA0-35789EFF7A84}"/>
          </ac:spMkLst>
        </pc:spChg>
        <pc:spChg chg="add mod">
          <ac:chgData name="Kikuzuki, Tatsuya (FEPS Faculty Admin)" userId="4655a554-4c1d-4283-88b1-6a5027362571" providerId="ADAL" clId="{2AC4A214-432F-42D3-A9A7-164D51B9171A}" dt="2023-08-16T13:28:10.508" v="345" actId="1076"/>
          <ac:spMkLst>
            <pc:docMk/>
            <pc:sldMk cId="2568916622" sldId="301"/>
            <ac:spMk id="26" creationId="{1AE31E12-BB44-BC29-F53E-93ACCF3A9AAA}"/>
          </ac:spMkLst>
        </pc:spChg>
        <pc:spChg chg="add mod">
          <ac:chgData name="Kikuzuki, Tatsuya (FEPS Faculty Admin)" userId="4655a554-4c1d-4283-88b1-6a5027362571" providerId="ADAL" clId="{2AC4A214-432F-42D3-A9A7-164D51B9171A}" dt="2023-08-16T13:28:10.508" v="345" actId="1076"/>
          <ac:spMkLst>
            <pc:docMk/>
            <pc:sldMk cId="2568916622" sldId="301"/>
            <ac:spMk id="27" creationId="{B225D991-75D5-146C-38B6-BDCABC021049}"/>
          </ac:spMkLst>
        </pc:spChg>
        <pc:spChg chg="add mod">
          <ac:chgData name="Kikuzuki, Tatsuya (FEPS Faculty Admin)" userId="4655a554-4c1d-4283-88b1-6a5027362571" providerId="ADAL" clId="{2AC4A214-432F-42D3-A9A7-164D51B9171A}" dt="2023-08-16T13:28:10.508" v="345" actId="1076"/>
          <ac:spMkLst>
            <pc:docMk/>
            <pc:sldMk cId="2568916622" sldId="301"/>
            <ac:spMk id="28" creationId="{DB6B560E-8A5A-D16F-5CCD-68E856388E02}"/>
          </ac:spMkLst>
        </pc:spChg>
        <pc:spChg chg="add mod">
          <ac:chgData name="Kikuzuki, Tatsuya (FEPS Faculty Admin)" userId="4655a554-4c1d-4283-88b1-6a5027362571" providerId="ADAL" clId="{2AC4A214-432F-42D3-A9A7-164D51B9171A}" dt="2023-08-16T13:28:10.508" v="345" actId="1076"/>
          <ac:spMkLst>
            <pc:docMk/>
            <pc:sldMk cId="2568916622" sldId="301"/>
            <ac:spMk id="29" creationId="{BF7BF42B-B365-F2EE-E54B-EA419CF36B2B}"/>
          </ac:spMkLst>
        </pc:spChg>
        <pc:spChg chg="add mod">
          <ac:chgData name="Kikuzuki, Tatsuya (FEPS Faculty Admin)" userId="4655a554-4c1d-4283-88b1-6a5027362571" providerId="ADAL" clId="{2AC4A214-432F-42D3-A9A7-164D51B9171A}" dt="2023-08-16T13:28:10.508" v="345" actId="1076"/>
          <ac:spMkLst>
            <pc:docMk/>
            <pc:sldMk cId="2568916622" sldId="301"/>
            <ac:spMk id="30" creationId="{73DB402D-598F-417E-8D4B-4E8A64296E4E}"/>
          </ac:spMkLst>
        </pc:spChg>
        <pc:spChg chg="add mod">
          <ac:chgData name="Kikuzuki, Tatsuya (FEPS Faculty Admin)" userId="4655a554-4c1d-4283-88b1-6a5027362571" providerId="ADAL" clId="{2AC4A214-432F-42D3-A9A7-164D51B9171A}" dt="2023-08-16T13:28:10.508" v="345" actId="1076"/>
          <ac:spMkLst>
            <pc:docMk/>
            <pc:sldMk cId="2568916622" sldId="301"/>
            <ac:spMk id="31" creationId="{8096C74E-353D-D801-6441-FC67289CF508}"/>
          </ac:spMkLst>
        </pc:spChg>
        <pc:spChg chg="add mod">
          <ac:chgData name="Kikuzuki, Tatsuya (FEPS Faculty Admin)" userId="4655a554-4c1d-4283-88b1-6a5027362571" providerId="ADAL" clId="{2AC4A214-432F-42D3-A9A7-164D51B9171A}" dt="2023-08-16T13:28:10.508" v="345" actId="1076"/>
          <ac:spMkLst>
            <pc:docMk/>
            <pc:sldMk cId="2568916622" sldId="301"/>
            <ac:spMk id="32" creationId="{6E19C820-E8C5-CC05-3039-55CB449DE719}"/>
          </ac:spMkLst>
        </pc:spChg>
        <pc:spChg chg="add mod">
          <ac:chgData name="Kikuzuki, Tatsuya (FEPS Faculty Admin)" userId="4655a554-4c1d-4283-88b1-6a5027362571" providerId="ADAL" clId="{2AC4A214-432F-42D3-A9A7-164D51B9171A}" dt="2023-08-16T13:28:10.508" v="345" actId="1076"/>
          <ac:spMkLst>
            <pc:docMk/>
            <pc:sldMk cId="2568916622" sldId="301"/>
            <ac:spMk id="33" creationId="{87032D51-32D2-BFD6-F2D6-84BED220DAEE}"/>
          </ac:spMkLst>
        </pc:spChg>
        <pc:spChg chg="add mod">
          <ac:chgData name="Kikuzuki, Tatsuya (FEPS Faculty Admin)" userId="4655a554-4c1d-4283-88b1-6a5027362571" providerId="ADAL" clId="{2AC4A214-432F-42D3-A9A7-164D51B9171A}" dt="2023-08-16T13:28:10.508" v="345" actId="1076"/>
          <ac:spMkLst>
            <pc:docMk/>
            <pc:sldMk cId="2568916622" sldId="301"/>
            <ac:spMk id="34" creationId="{49C6DBE2-7E92-E519-D8D2-B378487E7086}"/>
          </ac:spMkLst>
        </pc:spChg>
        <pc:spChg chg="add mod">
          <ac:chgData name="Kikuzuki, Tatsuya (FEPS Faculty Admin)" userId="4655a554-4c1d-4283-88b1-6a5027362571" providerId="ADAL" clId="{2AC4A214-432F-42D3-A9A7-164D51B9171A}" dt="2023-08-16T13:28:10.508" v="345" actId="1076"/>
          <ac:spMkLst>
            <pc:docMk/>
            <pc:sldMk cId="2568916622" sldId="301"/>
            <ac:spMk id="35" creationId="{ACEA9C75-ECB0-2CC6-37D5-8BE78EFE734C}"/>
          </ac:spMkLst>
        </pc:spChg>
        <pc:spChg chg="add mod">
          <ac:chgData name="Kikuzuki, Tatsuya (FEPS Faculty Admin)" userId="4655a554-4c1d-4283-88b1-6a5027362571" providerId="ADAL" clId="{2AC4A214-432F-42D3-A9A7-164D51B9171A}" dt="2023-08-16T13:28:10.508" v="345" actId="1076"/>
          <ac:spMkLst>
            <pc:docMk/>
            <pc:sldMk cId="2568916622" sldId="301"/>
            <ac:spMk id="36" creationId="{B2BF036B-B745-56BA-BA90-AD815FA86F2F}"/>
          </ac:spMkLst>
        </pc:spChg>
        <pc:spChg chg="add mod">
          <ac:chgData name="Kikuzuki, Tatsuya (FEPS Faculty Admin)" userId="4655a554-4c1d-4283-88b1-6a5027362571" providerId="ADAL" clId="{2AC4A214-432F-42D3-A9A7-164D51B9171A}" dt="2023-08-16T13:28:10.508" v="345" actId="1076"/>
          <ac:spMkLst>
            <pc:docMk/>
            <pc:sldMk cId="2568916622" sldId="301"/>
            <ac:spMk id="37" creationId="{390211F1-D6B7-4281-567E-37C6D08C829E}"/>
          </ac:spMkLst>
        </pc:spChg>
        <pc:spChg chg="add mod">
          <ac:chgData name="Kikuzuki, Tatsuya (FEPS Faculty Admin)" userId="4655a554-4c1d-4283-88b1-6a5027362571" providerId="ADAL" clId="{2AC4A214-432F-42D3-A9A7-164D51B9171A}" dt="2023-08-16T13:28:10.508" v="345" actId="1076"/>
          <ac:spMkLst>
            <pc:docMk/>
            <pc:sldMk cId="2568916622" sldId="301"/>
            <ac:spMk id="38" creationId="{C9141027-F2FF-F364-78E8-EA653EE47786}"/>
          </ac:spMkLst>
        </pc:spChg>
        <pc:spChg chg="add mod">
          <ac:chgData name="Kikuzuki, Tatsuya (FEPS Faculty Admin)" userId="4655a554-4c1d-4283-88b1-6a5027362571" providerId="ADAL" clId="{2AC4A214-432F-42D3-A9A7-164D51B9171A}" dt="2023-08-16T13:28:10.508" v="345" actId="1076"/>
          <ac:spMkLst>
            <pc:docMk/>
            <pc:sldMk cId="2568916622" sldId="301"/>
            <ac:spMk id="39" creationId="{6CA0CE5F-20EE-16B8-0F49-B7F595FDECF0}"/>
          </ac:spMkLst>
        </pc:spChg>
        <pc:spChg chg="add mod">
          <ac:chgData name="Kikuzuki, Tatsuya (FEPS Faculty Admin)" userId="4655a554-4c1d-4283-88b1-6a5027362571" providerId="ADAL" clId="{2AC4A214-432F-42D3-A9A7-164D51B9171A}" dt="2023-08-16T13:28:10.508" v="345" actId="1076"/>
          <ac:spMkLst>
            <pc:docMk/>
            <pc:sldMk cId="2568916622" sldId="301"/>
            <ac:spMk id="40" creationId="{ADA67909-CAD0-0A76-68FF-F625E480989B}"/>
          </ac:spMkLst>
        </pc:spChg>
        <pc:spChg chg="add mod">
          <ac:chgData name="Kikuzuki, Tatsuya (FEPS Faculty Admin)" userId="4655a554-4c1d-4283-88b1-6a5027362571" providerId="ADAL" clId="{2AC4A214-432F-42D3-A9A7-164D51B9171A}" dt="2023-08-16T13:28:10.508" v="345" actId="1076"/>
          <ac:spMkLst>
            <pc:docMk/>
            <pc:sldMk cId="2568916622" sldId="301"/>
            <ac:spMk id="41" creationId="{67C52298-063A-F65B-0230-698B71015DD4}"/>
          </ac:spMkLst>
        </pc:spChg>
        <pc:spChg chg="add mod">
          <ac:chgData name="Kikuzuki, Tatsuya (FEPS Faculty Admin)" userId="4655a554-4c1d-4283-88b1-6a5027362571" providerId="ADAL" clId="{2AC4A214-432F-42D3-A9A7-164D51B9171A}" dt="2023-08-16T13:28:10.508" v="345" actId="1076"/>
          <ac:spMkLst>
            <pc:docMk/>
            <pc:sldMk cId="2568916622" sldId="301"/>
            <ac:spMk id="42" creationId="{97F9BD8F-D7ED-5C5B-0782-ADF683837E8F}"/>
          </ac:spMkLst>
        </pc:spChg>
        <pc:spChg chg="add mod">
          <ac:chgData name="Kikuzuki, Tatsuya (FEPS Faculty Admin)" userId="4655a554-4c1d-4283-88b1-6a5027362571" providerId="ADAL" clId="{2AC4A214-432F-42D3-A9A7-164D51B9171A}" dt="2023-08-16T13:28:10.508" v="345" actId="1076"/>
          <ac:spMkLst>
            <pc:docMk/>
            <pc:sldMk cId="2568916622" sldId="301"/>
            <ac:spMk id="43" creationId="{E9A6DE19-7B35-0C11-B3DC-ED817C154CAD}"/>
          </ac:spMkLst>
        </pc:spChg>
        <pc:spChg chg="add mod">
          <ac:chgData name="Kikuzuki, Tatsuya (FEPS Faculty Admin)" userId="4655a554-4c1d-4283-88b1-6a5027362571" providerId="ADAL" clId="{2AC4A214-432F-42D3-A9A7-164D51B9171A}" dt="2023-08-16T13:28:10.508" v="345" actId="1076"/>
          <ac:spMkLst>
            <pc:docMk/>
            <pc:sldMk cId="2568916622" sldId="301"/>
            <ac:spMk id="44" creationId="{0D64C5C9-9305-7226-DD94-133163D3A309}"/>
          </ac:spMkLst>
        </pc:spChg>
        <pc:spChg chg="add mod">
          <ac:chgData name="Kikuzuki, Tatsuya (FEPS Faculty Admin)" userId="4655a554-4c1d-4283-88b1-6a5027362571" providerId="ADAL" clId="{2AC4A214-432F-42D3-A9A7-164D51B9171A}" dt="2023-08-16T13:28:10.508" v="345" actId="1076"/>
          <ac:spMkLst>
            <pc:docMk/>
            <pc:sldMk cId="2568916622" sldId="301"/>
            <ac:spMk id="45" creationId="{B8A795B4-6E17-FDB8-18DB-F2C0629B27D5}"/>
          </ac:spMkLst>
        </pc:spChg>
        <pc:spChg chg="add mod">
          <ac:chgData name="Kikuzuki, Tatsuya (FEPS Faculty Admin)" userId="4655a554-4c1d-4283-88b1-6a5027362571" providerId="ADAL" clId="{2AC4A214-432F-42D3-A9A7-164D51B9171A}" dt="2023-08-16T13:28:10.508" v="345" actId="1076"/>
          <ac:spMkLst>
            <pc:docMk/>
            <pc:sldMk cId="2568916622" sldId="301"/>
            <ac:spMk id="46" creationId="{FB349BF2-13C7-DEA6-E351-0BC0ED1B2381}"/>
          </ac:spMkLst>
        </pc:spChg>
        <pc:spChg chg="add mod">
          <ac:chgData name="Kikuzuki, Tatsuya (FEPS Faculty Admin)" userId="4655a554-4c1d-4283-88b1-6a5027362571" providerId="ADAL" clId="{2AC4A214-432F-42D3-A9A7-164D51B9171A}" dt="2023-08-16T13:28:10.508" v="345" actId="1076"/>
          <ac:spMkLst>
            <pc:docMk/>
            <pc:sldMk cId="2568916622" sldId="301"/>
            <ac:spMk id="47" creationId="{4C826D69-60DC-857E-74EC-5FD978819AE3}"/>
          </ac:spMkLst>
        </pc:spChg>
        <pc:spChg chg="add mod">
          <ac:chgData name="Kikuzuki, Tatsuya (FEPS Faculty Admin)" userId="4655a554-4c1d-4283-88b1-6a5027362571" providerId="ADAL" clId="{2AC4A214-432F-42D3-A9A7-164D51B9171A}" dt="2023-08-16T13:28:10.508" v="345" actId="1076"/>
          <ac:spMkLst>
            <pc:docMk/>
            <pc:sldMk cId="2568916622" sldId="301"/>
            <ac:spMk id="48" creationId="{D7CF8919-2B1E-A963-D3C7-A2DD76558BCB}"/>
          </ac:spMkLst>
        </pc:spChg>
        <pc:spChg chg="add mod">
          <ac:chgData name="Kikuzuki, Tatsuya (FEPS Faculty Admin)" userId="4655a554-4c1d-4283-88b1-6a5027362571" providerId="ADAL" clId="{2AC4A214-432F-42D3-A9A7-164D51B9171A}" dt="2023-08-16T13:28:10.508" v="345" actId="1076"/>
          <ac:spMkLst>
            <pc:docMk/>
            <pc:sldMk cId="2568916622" sldId="301"/>
            <ac:spMk id="49" creationId="{F0FA61AE-1BC4-CCFF-6321-94FD2BE192EC}"/>
          </ac:spMkLst>
        </pc:spChg>
        <pc:spChg chg="add mod">
          <ac:chgData name="Kikuzuki, Tatsuya (FEPS Faculty Admin)" userId="4655a554-4c1d-4283-88b1-6a5027362571" providerId="ADAL" clId="{2AC4A214-432F-42D3-A9A7-164D51B9171A}" dt="2023-08-16T13:28:10.508" v="345" actId="1076"/>
          <ac:spMkLst>
            <pc:docMk/>
            <pc:sldMk cId="2568916622" sldId="301"/>
            <ac:spMk id="50" creationId="{691EAAB7-26B4-4D4E-5654-38D3AE41A098}"/>
          </ac:spMkLst>
        </pc:spChg>
        <pc:spChg chg="add mod">
          <ac:chgData name="Kikuzuki, Tatsuya (FEPS Faculty Admin)" userId="4655a554-4c1d-4283-88b1-6a5027362571" providerId="ADAL" clId="{2AC4A214-432F-42D3-A9A7-164D51B9171A}" dt="2023-08-16T13:28:10.508" v="345" actId="1076"/>
          <ac:spMkLst>
            <pc:docMk/>
            <pc:sldMk cId="2568916622" sldId="301"/>
            <ac:spMk id="51" creationId="{88FDAC7A-F77F-BAAA-80EA-9A9D4CD17A67}"/>
          </ac:spMkLst>
        </pc:spChg>
        <pc:spChg chg="add mod">
          <ac:chgData name="Kikuzuki, Tatsuya (FEPS Faculty Admin)" userId="4655a554-4c1d-4283-88b1-6a5027362571" providerId="ADAL" clId="{2AC4A214-432F-42D3-A9A7-164D51B9171A}" dt="2023-08-16T13:28:10.508" v="345" actId="1076"/>
          <ac:spMkLst>
            <pc:docMk/>
            <pc:sldMk cId="2568916622" sldId="301"/>
            <ac:spMk id="52" creationId="{78C35DC7-BBC0-8426-27DD-D4772D25C613}"/>
          </ac:spMkLst>
        </pc:spChg>
        <pc:spChg chg="add mod">
          <ac:chgData name="Kikuzuki, Tatsuya (FEPS Faculty Admin)" userId="4655a554-4c1d-4283-88b1-6a5027362571" providerId="ADAL" clId="{2AC4A214-432F-42D3-A9A7-164D51B9171A}" dt="2023-08-16T13:28:10.508" v="345" actId="1076"/>
          <ac:spMkLst>
            <pc:docMk/>
            <pc:sldMk cId="2568916622" sldId="301"/>
            <ac:spMk id="53" creationId="{077E48AC-F7A6-3A9C-4D5B-106960847D60}"/>
          </ac:spMkLst>
        </pc:spChg>
        <pc:spChg chg="add mod">
          <ac:chgData name="Kikuzuki, Tatsuya (FEPS Faculty Admin)" userId="4655a554-4c1d-4283-88b1-6a5027362571" providerId="ADAL" clId="{2AC4A214-432F-42D3-A9A7-164D51B9171A}" dt="2023-08-16T13:28:10.508" v="345" actId="1076"/>
          <ac:spMkLst>
            <pc:docMk/>
            <pc:sldMk cId="2568916622" sldId="301"/>
            <ac:spMk id="54" creationId="{42F6491E-D2D2-A2D0-1D43-1B35FCA93BDB}"/>
          </ac:spMkLst>
        </pc:spChg>
        <pc:spChg chg="add mod">
          <ac:chgData name="Kikuzuki, Tatsuya (FEPS Faculty Admin)" userId="4655a554-4c1d-4283-88b1-6a5027362571" providerId="ADAL" clId="{2AC4A214-432F-42D3-A9A7-164D51B9171A}" dt="2023-08-16T13:28:10.508" v="345" actId="1076"/>
          <ac:spMkLst>
            <pc:docMk/>
            <pc:sldMk cId="2568916622" sldId="301"/>
            <ac:spMk id="55" creationId="{8DA2A1B1-EE17-F77F-6D31-55A31AD1F6B4}"/>
          </ac:spMkLst>
        </pc:spChg>
        <pc:spChg chg="add mod">
          <ac:chgData name="Kikuzuki, Tatsuya (FEPS Faculty Admin)" userId="4655a554-4c1d-4283-88b1-6a5027362571" providerId="ADAL" clId="{2AC4A214-432F-42D3-A9A7-164D51B9171A}" dt="2023-08-16T13:28:10.508" v="345" actId="1076"/>
          <ac:spMkLst>
            <pc:docMk/>
            <pc:sldMk cId="2568916622" sldId="301"/>
            <ac:spMk id="56" creationId="{C26BEEE7-1A83-1BAF-A828-B95DA60D69C1}"/>
          </ac:spMkLst>
        </pc:spChg>
        <pc:spChg chg="add mod">
          <ac:chgData name="Kikuzuki, Tatsuya (FEPS Faculty Admin)" userId="4655a554-4c1d-4283-88b1-6a5027362571" providerId="ADAL" clId="{2AC4A214-432F-42D3-A9A7-164D51B9171A}" dt="2023-08-16T13:28:10.508" v="345" actId="1076"/>
          <ac:spMkLst>
            <pc:docMk/>
            <pc:sldMk cId="2568916622" sldId="301"/>
            <ac:spMk id="57" creationId="{FFCD8F90-EDD4-6499-271D-BE66DA000CF7}"/>
          </ac:spMkLst>
        </pc:spChg>
        <pc:spChg chg="add mod">
          <ac:chgData name="Kikuzuki, Tatsuya (FEPS Faculty Admin)" userId="4655a554-4c1d-4283-88b1-6a5027362571" providerId="ADAL" clId="{2AC4A214-432F-42D3-A9A7-164D51B9171A}" dt="2023-08-16T13:28:10.508" v="345" actId="1076"/>
          <ac:spMkLst>
            <pc:docMk/>
            <pc:sldMk cId="2568916622" sldId="301"/>
            <ac:spMk id="58" creationId="{0A7F3A6D-5B3C-9906-87C7-7A8B99E272F2}"/>
          </ac:spMkLst>
        </pc:spChg>
        <pc:spChg chg="add mod">
          <ac:chgData name="Kikuzuki, Tatsuya (FEPS Faculty Admin)" userId="4655a554-4c1d-4283-88b1-6a5027362571" providerId="ADAL" clId="{2AC4A214-432F-42D3-A9A7-164D51B9171A}" dt="2023-08-16T13:28:10.508" v="345" actId="1076"/>
          <ac:spMkLst>
            <pc:docMk/>
            <pc:sldMk cId="2568916622" sldId="301"/>
            <ac:spMk id="59" creationId="{7E29C6FD-EE1B-5B7F-6AEA-BC2EFEC79392}"/>
          </ac:spMkLst>
        </pc:spChg>
        <pc:spChg chg="add mod">
          <ac:chgData name="Kikuzuki, Tatsuya (FEPS Faculty Admin)" userId="4655a554-4c1d-4283-88b1-6a5027362571" providerId="ADAL" clId="{2AC4A214-432F-42D3-A9A7-164D51B9171A}" dt="2023-08-16T13:28:10.508" v="345" actId="1076"/>
          <ac:spMkLst>
            <pc:docMk/>
            <pc:sldMk cId="2568916622" sldId="301"/>
            <ac:spMk id="60" creationId="{DE0ABAEA-C2E1-C265-D185-4C4B30F06999}"/>
          </ac:spMkLst>
        </pc:spChg>
        <pc:spChg chg="add mod">
          <ac:chgData name="Kikuzuki, Tatsuya (FEPS Faculty Admin)" userId="4655a554-4c1d-4283-88b1-6a5027362571" providerId="ADAL" clId="{2AC4A214-432F-42D3-A9A7-164D51B9171A}" dt="2023-08-16T13:28:10.508" v="345" actId="1076"/>
          <ac:spMkLst>
            <pc:docMk/>
            <pc:sldMk cId="2568916622" sldId="301"/>
            <ac:spMk id="61" creationId="{E318A3FF-476F-EA65-9869-DD7F9F371CAE}"/>
          </ac:spMkLst>
        </pc:spChg>
        <pc:spChg chg="add mod">
          <ac:chgData name="Kikuzuki, Tatsuya (FEPS Faculty Admin)" userId="4655a554-4c1d-4283-88b1-6a5027362571" providerId="ADAL" clId="{2AC4A214-432F-42D3-A9A7-164D51B9171A}" dt="2023-08-16T13:28:10.508" v="345" actId="1076"/>
          <ac:spMkLst>
            <pc:docMk/>
            <pc:sldMk cId="2568916622" sldId="301"/>
            <ac:spMk id="62" creationId="{C850E135-87AC-5E7C-E1DC-83ABF42E01EF}"/>
          </ac:spMkLst>
        </pc:spChg>
        <pc:spChg chg="add mod">
          <ac:chgData name="Kikuzuki, Tatsuya (FEPS Faculty Admin)" userId="4655a554-4c1d-4283-88b1-6a5027362571" providerId="ADAL" clId="{2AC4A214-432F-42D3-A9A7-164D51B9171A}" dt="2023-08-16T13:28:10.508" v="345" actId="1076"/>
          <ac:spMkLst>
            <pc:docMk/>
            <pc:sldMk cId="2568916622" sldId="301"/>
            <ac:spMk id="63" creationId="{DF434D1D-6584-00B1-87C4-ECAF462A63D8}"/>
          </ac:spMkLst>
        </pc:spChg>
        <pc:spChg chg="add mod">
          <ac:chgData name="Kikuzuki, Tatsuya (FEPS Faculty Admin)" userId="4655a554-4c1d-4283-88b1-6a5027362571" providerId="ADAL" clId="{2AC4A214-432F-42D3-A9A7-164D51B9171A}" dt="2023-08-16T13:28:10.508" v="345" actId="1076"/>
          <ac:spMkLst>
            <pc:docMk/>
            <pc:sldMk cId="2568916622" sldId="301"/>
            <ac:spMk id="64" creationId="{537E8D95-3831-631E-27BD-5D72C127CCEC}"/>
          </ac:spMkLst>
        </pc:spChg>
        <pc:spChg chg="add mod">
          <ac:chgData name="Kikuzuki, Tatsuya (FEPS Faculty Admin)" userId="4655a554-4c1d-4283-88b1-6a5027362571" providerId="ADAL" clId="{2AC4A214-432F-42D3-A9A7-164D51B9171A}" dt="2023-08-16T13:28:10.508" v="345" actId="1076"/>
          <ac:spMkLst>
            <pc:docMk/>
            <pc:sldMk cId="2568916622" sldId="301"/>
            <ac:spMk id="65" creationId="{B382FCEC-9293-EE80-41E7-6F1652A7C937}"/>
          </ac:spMkLst>
        </pc:spChg>
        <pc:spChg chg="add mod">
          <ac:chgData name="Kikuzuki, Tatsuya (FEPS Faculty Admin)" userId="4655a554-4c1d-4283-88b1-6a5027362571" providerId="ADAL" clId="{2AC4A214-432F-42D3-A9A7-164D51B9171A}" dt="2023-08-16T13:28:10.508" v="345" actId="1076"/>
          <ac:spMkLst>
            <pc:docMk/>
            <pc:sldMk cId="2568916622" sldId="301"/>
            <ac:spMk id="67" creationId="{35B1B8E7-3B84-93B0-C85F-4604BE25FB8C}"/>
          </ac:spMkLst>
        </pc:spChg>
        <pc:spChg chg="add mod">
          <ac:chgData name="Kikuzuki, Tatsuya (FEPS Faculty Admin)" userId="4655a554-4c1d-4283-88b1-6a5027362571" providerId="ADAL" clId="{2AC4A214-432F-42D3-A9A7-164D51B9171A}" dt="2023-08-16T13:28:10.508" v="345" actId="1076"/>
          <ac:spMkLst>
            <pc:docMk/>
            <pc:sldMk cId="2568916622" sldId="301"/>
            <ac:spMk id="68" creationId="{8D67463F-0CF7-1FF3-DC0B-10CAABB6B0E8}"/>
          </ac:spMkLst>
        </pc:spChg>
        <pc:spChg chg="add mod">
          <ac:chgData name="Kikuzuki, Tatsuya (FEPS Faculty Admin)" userId="4655a554-4c1d-4283-88b1-6a5027362571" providerId="ADAL" clId="{2AC4A214-432F-42D3-A9A7-164D51B9171A}" dt="2023-08-16T13:28:10.508" v="345" actId="1076"/>
          <ac:spMkLst>
            <pc:docMk/>
            <pc:sldMk cId="2568916622" sldId="301"/>
            <ac:spMk id="69" creationId="{A3735745-DAAE-BFCC-5FC9-777BD256F1DC}"/>
          </ac:spMkLst>
        </pc:spChg>
        <pc:spChg chg="add mod">
          <ac:chgData name="Kikuzuki, Tatsuya (FEPS Faculty Admin)" userId="4655a554-4c1d-4283-88b1-6a5027362571" providerId="ADAL" clId="{2AC4A214-432F-42D3-A9A7-164D51B9171A}" dt="2023-08-16T13:28:10.508" v="345" actId="1076"/>
          <ac:spMkLst>
            <pc:docMk/>
            <pc:sldMk cId="2568916622" sldId="301"/>
            <ac:spMk id="70" creationId="{E98A5D9E-AE2E-8090-D95A-B4AD1943F2CE}"/>
          </ac:spMkLst>
        </pc:spChg>
        <pc:spChg chg="add mod">
          <ac:chgData name="Kikuzuki, Tatsuya (FEPS Faculty Admin)" userId="4655a554-4c1d-4283-88b1-6a5027362571" providerId="ADAL" clId="{2AC4A214-432F-42D3-A9A7-164D51B9171A}" dt="2023-08-16T13:28:10.508" v="345" actId="1076"/>
          <ac:spMkLst>
            <pc:docMk/>
            <pc:sldMk cId="2568916622" sldId="301"/>
            <ac:spMk id="71" creationId="{62B44CB3-921D-A2D3-27A8-FEA60D13BB68}"/>
          </ac:spMkLst>
        </pc:spChg>
        <pc:spChg chg="add mod">
          <ac:chgData name="Kikuzuki, Tatsuya (FEPS Faculty Admin)" userId="4655a554-4c1d-4283-88b1-6a5027362571" providerId="ADAL" clId="{2AC4A214-432F-42D3-A9A7-164D51B9171A}" dt="2023-08-16T13:28:10.508" v="345" actId="1076"/>
          <ac:spMkLst>
            <pc:docMk/>
            <pc:sldMk cId="2568916622" sldId="301"/>
            <ac:spMk id="72" creationId="{6668E5CC-D60C-25A6-B33C-81877C48AB92}"/>
          </ac:spMkLst>
        </pc:spChg>
        <pc:spChg chg="add mod">
          <ac:chgData name="Kikuzuki, Tatsuya (FEPS Faculty Admin)" userId="4655a554-4c1d-4283-88b1-6a5027362571" providerId="ADAL" clId="{2AC4A214-432F-42D3-A9A7-164D51B9171A}" dt="2023-08-16T13:28:10.508" v="345" actId="1076"/>
          <ac:spMkLst>
            <pc:docMk/>
            <pc:sldMk cId="2568916622" sldId="301"/>
            <ac:spMk id="73" creationId="{54E69FFE-21F7-C568-0E7B-97ECA27C06D6}"/>
          </ac:spMkLst>
        </pc:spChg>
        <pc:spChg chg="add mod">
          <ac:chgData name="Kikuzuki, Tatsuya (FEPS Faculty Admin)" userId="4655a554-4c1d-4283-88b1-6a5027362571" providerId="ADAL" clId="{2AC4A214-432F-42D3-A9A7-164D51B9171A}" dt="2023-08-16T13:28:10.508" v="345" actId="1076"/>
          <ac:spMkLst>
            <pc:docMk/>
            <pc:sldMk cId="2568916622" sldId="301"/>
            <ac:spMk id="74" creationId="{DB802A4F-ED3A-6D98-2915-239B0DDA8251}"/>
          </ac:spMkLst>
        </pc:spChg>
        <pc:spChg chg="add mod">
          <ac:chgData name="Kikuzuki, Tatsuya (FEPS Faculty Admin)" userId="4655a554-4c1d-4283-88b1-6a5027362571" providerId="ADAL" clId="{2AC4A214-432F-42D3-A9A7-164D51B9171A}" dt="2023-08-16T13:28:10.508" v="345" actId="1076"/>
          <ac:spMkLst>
            <pc:docMk/>
            <pc:sldMk cId="2568916622" sldId="301"/>
            <ac:spMk id="75" creationId="{E24BF29C-1D71-6E3A-ED74-1B0AC5EE5D0E}"/>
          </ac:spMkLst>
        </pc:spChg>
        <pc:spChg chg="add mod">
          <ac:chgData name="Kikuzuki, Tatsuya (FEPS Faculty Admin)" userId="4655a554-4c1d-4283-88b1-6a5027362571" providerId="ADAL" clId="{2AC4A214-432F-42D3-A9A7-164D51B9171A}" dt="2023-08-16T13:28:10.508" v="345" actId="1076"/>
          <ac:spMkLst>
            <pc:docMk/>
            <pc:sldMk cId="2568916622" sldId="301"/>
            <ac:spMk id="76" creationId="{1609EC0D-01A7-D6E6-A6D8-A37A4DD94A81}"/>
          </ac:spMkLst>
        </pc:spChg>
        <pc:spChg chg="add mod">
          <ac:chgData name="Kikuzuki, Tatsuya (FEPS Faculty Admin)" userId="4655a554-4c1d-4283-88b1-6a5027362571" providerId="ADAL" clId="{2AC4A214-432F-42D3-A9A7-164D51B9171A}" dt="2023-08-16T13:28:10.508" v="345" actId="1076"/>
          <ac:spMkLst>
            <pc:docMk/>
            <pc:sldMk cId="2568916622" sldId="301"/>
            <ac:spMk id="77" creationId="{B230A067-06F6-C68E-01B2-C20F21F5F7EA}"/>
          </ac:spMkLst>
        </pc:spChg>
        <pc:spChg chg="add mod">
          <ac:chgData name="Kikuzuki, Tatsuya (FEPS Faculty Admin)" userId="4655a554-4c1d-4283-88b1-6a5027362571" providerId="ADAL" clId="{2AC4A214-432F-42D3-A9A7-164D51B9171A}" dt="2023-08-16T13:28:10.508" v="345" actId="1076"/>
          <ac:spMkLst>
            <pc:docMk/>
            <pc:sldMk cId="2568916622" sldId="301"/>
            <ac:spMk id="78" creationId="{A8B272AA-3D68-4A27-636B-2F29CB17E4E7}"/>
          </ac:spMkLst>
        </pc:spChg>
        <pc:spChg chg="add mod">
          <ac:chgData name="Kikuzuki, Tatsuya (FEPS Faculty Admin)" userId="4655a554-4c1d-4283-88b1-6a5027362571" providerId="ADAL" clId="{2AC4A214-432F-42D3-A9A7-164D51B9171A}" dt="2023-08-16T13:28:10.508" v="345" actId="1076"/>
          <ac:spMkLst>
            <pc:docMk/>
            <pc:sldMk cId="2568916622" sldId="301"/>
            <ac:spMk id="79" creationId="{61297E02-A105-33E4-ECA2-8022F9FDF857}"/>
          </ac:spMkLst>
        </pc:spChg>
        <pc:spChg chg="add mod">
          <ac:chgData name="Kikuzuki, Tatsuya (FEPS Faculty Admin)" userId="4655a554-4c1d-4283-88b1-6a5027362571" providerId="ADAL" clId="{2AC4A214-432F-42D3-A9A7-164D51B9171A}" dt="2023-08-16T13:28:10.508" v="345" actId="1076"/>
          <ac:spMkLst>
            <pc:docMk/>
            <pc:sldMk cId="2568916622" sldId="301"/>
            <ac:spMk id="80" creationId="{DC80EBE3-0FB1-7814-F0F4-4BD9E66F5D70}"/>
          </ac:spMkLst>
        </pc:spChg>
        <pc:spChg chg="add mod">
          <ac:chgData name="Kikuzuki, Tatsuya (FEPS Faculty Admin)" userId="4655a554-4c1d-4283-88b1-6a5027362571" providerId="ADAL" clId="{2AC4A214-432F-42D3-A9A7-164D51B9171A}" dt="2023-08-16T13:28:10.508" v="345" actId="1076"/>
          <ac:spMkLst>
            <pc:docMk/>
            <pc:sldMk cId="2568916622" sldId="301"/>
            <ac:spMk id="101" creationId="{935B2DDA-1AC4-0794-13D0-FF08FF5613FF}"/>
          </ac:spMkLst>
        </pc:spChg>
        <pc:grpChg chg="add mod">
          <ac:chgData name="Kikuzuki, Tatsuya (FEPS Faculty Admin)" userId="4655a554-4c1d-4283-88b1-6a5027362571" providerId="ADAL" clId="{2AC4A214-432F-42D3-A9A7-164D51B9171A}" dt="2023-08-16T13:28:10.508" v="345" actId="1076"/>
          <ac:grpSpMkLst>
            <pc:docMk/>
            <pc:sldMk cId="2568916622" sldId="301"/>
            <ac:grpSpMk id="81" creationId="{488A36A3-AEEB-5C26-7D96-A7D9D0F33A58}"/>
          </ac:grpSpMkLst>
        </pc:grpChg>
        <pc:grpChg chg="add mod">
          <ac:chgData name="Kikuzuki, Tatsuya (FEPS Faculty Admin)" userId="4655a554-4c1d-4283-88b1-6a5027362571" providerId="ADAL" clId="{2AC4A214-432F-42D3-A9A7-164D51B9171A}" dt="2023-08-16T13:28:10.508" v="345" actId="1076"/>
          <ac:grpSpMkLst>
            <pc:docMk/>
            <pc:sldMk cId="2568916622" sldId="301"/>
            <ac:grpSpMk id="91" creationId="{DAF8A9DE-B5C9-4B8D-F193-F40FC79C173D}"/>
          </ac:grpSpMkLst>
        </pc:grpChg>
        <pc:cxnChg chg="add mod">
          <ac:chgData name="Kikuzuki, Tatsuya (FEPS Faculty Admin)" userId="4655a554-4c1d-4283-88b1-6a5027362571" providerId="ADAL" clId="{2AC4A214-432F-42D3-A9A7-164D51B9171A}" dt="2023-08-16T13:28:10.508" v="345" actId="1076"/>
          <ac:cxnSpMkLst>
            <pc:docMk/>
            <pc:sldMk cId="2568916622" sldId="301"/>
            <ac:cxnSpMk id="66" creationId="{4087826C-058C-2741-10AB-4FDEB7BA1D6A}"/>
          </ac:cxnSpMkLst>
        </pc:cxnChg>
        <pc:cxnChg chg="mod">
          <ac:chgData name="Kikuzuki, Tatsuya (FEPS Faculty Admin)" userId="4655a554-4c1d-4283-88b1-6a5027362571" providerId="ADAL" clId="{2AC4A214-432F-42D3-A9A7-164D51B9171A}" dt="2023-08-16T13:28:07.553" v="344"/>
          <ac:cxnSpMkLst>
            <pc:docMk/>
            <pc:sldMk cId="2568916622" sldId="301"/>
            <ac:cxnSpMk id="82" creationId="{E2A309FA-6139-8608-B77C-68B1DB27E1D2}"/>
          </ac:cxnSpMkLst>
        </pc:cxnChg>
        <pc:cxnChg chg="mod">
          <ac:chgData name="Kikuzuki, Tatsuya (FEPS Faculty Admin)" userId="4655a554-4c1d-4283-88b1-6a5027362571" providerId="ADAL" clId="{2AC4A214-432F-42D3-A9A7-164D51B9171A}" dt="2023-08-16T13:28:07.553" v="344"/>
          <ac:cxnSpMkLst>
            <pc:docMk/>
            <pc:sldMk cId="2568916622" sldId="301"/>
            <ac:cxnSpMk id="83" creationId="{73B1C19A-BF73-E2F1-8DDA-F855C5029344}"/>
          </ac:cxnSpMkLst>
        </pc:cxnChg>
        <pc:cxnChg chg="mod">
          <ac:chgData name="Kikuzuki, Tatsuya (FEPS Faculty Admin)" userId="4655a554-4c1d-4283-88b1-6a5027362571" providerId="ADAL" clId="{2AC4A214-432F-42D3-A9A7-164D51B9171A}" dt="2023-08-16T13:28:07.553" v="344"/>
          <ac:cxnSpMkLst>
            <pc:docMk/>
            <pc:sldMk cId="2568916622" sldId="301"/>
            <ac:cxnSpMk id="84" creationId="{3C9D733C-F20F-0645-3BB7-C6225F054287}"/>
          </ac:cxnSpMkLst>
        </pc:cxnChg>
        <pc:cxnChg chg="mod">
          <ac:chgData name="Kikuzuki, Tatsuya (FEPS Faculty Admin)" userId="4655a554-4c1d-4283-88b1-6a5027362571" providerId="ADAL" clId="{2AC4A214-432F-42D3-A9A7-164D51B9171A}" dt="2023-08-16T13:28:07.553" v="344"/>
          <ac:cxnSpMkLst>
            <pc:docMk/>
            <pc:sldMk cId="2568916622" sldId="301"/>
            <ac:cxnSpMk id="85" creationId="{5057BEDD-4274-129D-6693-23CDB1440DC5}"/>
          </ac:cxnSpMkLst>
        </pc:cxnChg>
        <pc:cxnChg chg="mod">
          <ac:chgData name="Kikuzuki, Tatsuya (FEPS Faculty Admin)" userId="4655a554-4c1d-4283-88b1-6a5027362571" providerId="ADAL" clId="{2AC4A214-432F-42D3-A9A7-164D51B9171A}" dt="2023-08-16T13:28:07.553" v="344"/>
          <ac:cxnSpMkLst>
            <pc:docMk/>
            <pc:sldMk cId="2568916622" sldId="301"/>
            <ac:cxnSpMk id="86" creationId="{9B0B56E8-D1E1-998D-0210-D4C7D941552C}"/>
          </ac:cxnSpMkLst>
        </pc:cxnChg>
        <pc:cxnChg chg="mod">
          <ac:chgData name="Kikuzuki, Tatsuya (FEPS Faculty Admin)" userId="4655a554-4c1d-4283-88b1-6a5027362571" providerId="ADAL" clId="{2AC4A214-432F-42D3-A9A7-164D51B9171A}" dt="2023-08-16T13:28:07.553" v="344"/>
          <ac:cxnSpMkLst>
            <pc:docMk/>
            <pc:sldMk cId="2568916622" sldId="301"/>
            <ac:cxnSpMk id="87" creationId="{277A743D-4234-9F56-3B62-D5C9BD809961}"/>
          </ac:cxnSpMkLst>
        </pc:cxnChg>
        <pc:cxnChg chg="mod">
          <ac:chgData name="Kikuzuki, Tatsuya (FEPS Faculty Admin)" userId="4655a554-4c1d-4283-88b1-6a5027362571" providerId="ADAL" clId="{2AC4A214-432F-42D3-A9A7-164D51B9171A}" dt="2023-08-16T13:28:07.553" v="344"/>
          <ac:cxnSpMkLst>
            <pc:docMk/>
            <pc:sldMk cId="2568916622" sldId="301"/>
            <ac:cxnSpMk id="88" creationId="{663ED2FD-49DA-6CA0-BACB-B2500F725D53}"/>
          </ac:cxnSpMkLst>
        </pc:cxnChg>
        <pc:cxnChg chg="mod">
          <ac:chgData name="Kikuzuki, Tatsuya (FEPS Faculty Admin)" userId="4655a554-4c1d-4283-88b1-6a5027362571" providerId="ADAL" clId="{2AC4A214-432F-42D3-A9A7-164D51B9171A}" dt="2023-08-16T13:28:07.553" v="344"/>
          <ac:cxnSpMkLst>
            <pc:docMk/>
            <pc:sldMk cId="2568916622" sldId="301"/>
            <ac:cxnSpMk id="89" creationId="{BC117306-D33E-65C2-F3F7-1964639B266A}"/>
          </ac:cxnSpMkLst>
        </pc:cxnChg>
        <pc:cxnChg chg="mod">
          <ac:chgData name="Kikuzuki, Tatsuya (FEPS Faculty Admin)" userId="4655a554-4c1d-4283-88b1-6a5027362571" providerId="ADAL" clId="{2AC4A214-432F-42D3-A9A7-164D51B9171A}" dt="2023-08-16T13:28:07.553" v="344"/>
          <ac:cxnSpMkLst>
            <pc:docMk/>
            <pc:sldMk cId="2568916622" sldId="301"/>
            <ac:cxnSpMk id="90" creationId="{0A5F8F70-D054-F9EA-D9E9-7497DF596399}"/>
          </ac:cxnSpMkLst>
        </pc:cxnChg>
        <pc:cxnChg chg="mod">
          <ac:chgData name="Kikuzuki, Tatsuya (FEPS Faculty Admin)" userId="4655a554-4c1d-4283-88b1-6a5027362571" providerId="ADAL" clId="{2AC4A214-432F-42D3-A9A7-164D51B9171A}" dt="2023-08-16T13:28:07.553" v="344"/>
          <ac:cxnSpMkLst>
            <pc:docMk/>
            <pc:sldMk cId="2568916622" sldId="301"/>
            <ac:cxnSpMk id="92" creationId="{59F3F644-B94A-75C3-6F0A-6C4F7DB470C2}"/>
          </ac:cxnSpMkLst>
        </pc:cxnChg>
        <pc:cxnChg chg="mod">
          <ac:chgData name="Kikuzuki, Tatsuya (FEPS Faculty Admin)" userId="4655a554-4c1d-4283-88b1-6a5027362571" providerId="ADAL" clId="{2AC4A214-432F-42D3-A9A7-164D51B9171A}" dt="2023-08-16T13:28:07.553" v="344"/>
          <ac:cxnSpMkLst>
            <pc:docMk/>
            <pc:sldMk cId="2568916622" sldId="301"/>
            <ac:cxnSpMk id="93" creationId="{E23FA187-3B7A-C3E2-F9D9-F54695DC58F6}"/>
          </ac:cxnSpMkLst>
        </pc:cxnChg>
        <pc:cxnChg chg="mod">
          <ac:chgData name="Kikuzuki, Tatsuya (FEPS Faculty Admin)" userId="4655a554-4c1d-4283-88b1-6a5027362571" providerId="ADAL" clId="{2AC4A214-432F-42D3-A9A7-164D51B9171A}" dt="2023-08-16T13:28:07.553" v="344"/>
          <ac:cxnSpMkLst>
            <pc:docMk/>
            <pc:sldMk cId="2568916622" sldId="301"/>
            <ac:cxnSpMk id="94" creationId="{209BA9D4-9F4C-9E76-BE75-A10C9A8ECCDC}"/>
          </ac:cxnSpMkLst>
        </pc:cxnChg>
        <pc:cxnChg chg="mod">
          <ac:chgData name="Kikuzuki, Tatsuya (FEPS Faculty Admin)" userId="4655a554-4c1d-4283-88b1-6a5027362571" providerId="ADAL" clId="{2AC4A214-432F-42D3-A9A7-164D51B9171A}" dt="2023-08-16T13:28:07.553" v="344"/>
          <ac:cxnSpMkLst>
            <pc:docMk/>
            <pc:sldMk cId="2568916622" sldId="301"/>
            <ac:cxnSpMk id="95" creationId="{51AAA8DD-11F8-8697-19AE-F2DE05D0E697}"/>
          </ac:cxnSpMkLst>
        </pc:cxnChg>
        <pc:cxnChg chg="mod">
          <ac:chgData name="Kikuzuki, Tatsuya (FEPS Faculty Admin)" userId="4655a554-4c1d-4283-88b1-6a5027362571" providerId="ADAL" clId="{2AC4A214-432F-42D3-A9A7-164D51B9171A}" dt="2023-08-16T13:28:07.553" v="344"/>
          <ac:cxnSpMkLst>
            <pc:docMk/>
            <pc:sldMk cId="2568916622" sldId="301"/>
            <ac:cxnSpMk id="96" creationId="{7FB6F87B-5DAD-B762-2ED7-B64587C35C4F}"/>
          </ac:cxnSpMkLst>
        </pc:cxnChg>
        <pc:cxnChg chg="mod">
          <ac:chgData name="Kikuzuki, Tatsuya (FEPS Faculty Admin)" userId="4655a554-4c1d-4283-88b1-6a5027362571" providerId="ADAL" clId="{2AC4A214-432F-42D3-A9A7-164D51B9171A}" dt="2023-08-16T13:28:07.553" v="344"/>
          <ac:cxnSpMkLst>
            <pc:docMk/>
            <pc:sldMk cId="2568916622" sldId="301"/>
            <ac:cxnSpMk id="97" creationId="{F6A71CB9-75E5-2346-E9EB-4D39197C67CD}"/>
          </ac:cxnSpMkLst>
        </pc:cxnChg>
        <pc:cxnChg chg="mod">
          <ac:chgData name="Kikuzuki, Tatsuya (FEPS Faculty Admin)" userId="4655a554-4c1d-4283-88b1-6a5027362571" providerId="ADAL" clId="{2AC4A214-432F-42D3-A9A7-164D51B9171A}" dt="2023-08-16T13:28:07.553" v="344"/>
          <ac:cxnSpMkLst>
            <pc:docMk/>
            <pc:sldMk cId="2568916622" sldId="301"/>
            <ac:cxnSpMk id="98" creationId="{C05743DB-4E29-93C9-1481-D7583ECDBE2A}"/>
          </ac:cxnSpMkLst>
        </pc:cxnChg>
        <pc:cxnChg chg="mod">
          <ac:chgData name="Kikuzuki, Tatsuya (FEPS Faculty Admin)" userId="4655a554-4c1d-4283-88b1-6a5027362571" providerId="ADAL" clId="{2AC4A214-432F-42D3-A9A7-164D51B9171A}" dt="2023-08-16T13:28:07.553" v="344"/>
          <ac:cxnSpMkLst>
            <pc:docMk/>
            <pc:sldMk cId="2568916622" sldId="301"/>
            <ac:cxnSpMk id="99" creationId="{84CBC6A8-18A4-76F4-26A2-DBC0186B28AF}"/>
          </ac:cxnSpMkLst>
        </pc:cxnChg>
        <pc:cxnChg chg="mod">
          <ac:chgData name="Kikuzuki, Tatsuya (FEPS Faculty Admin)" userId="4655a554-4c1d-4283-88b1-6a5027362571" providerId="ADAL" clId="{2AC4A214-432F-42D3-A9A7-164D51B9171A}" dt="2023-08-16T13:28:07.553" v="344"/>
          <ac:cxnSpMkLst>
            <pc:docMk/>
            <pc:sldMk cId="2568916622" sldId="301"/>
            <ac:cxnSpMk id="100" creationId="{6560731D-89D9-D854-70C3-73621E2AB340}"/>
          </ac:cxnSpMkLst>
        </pc:cxnChg>
      </pc:sldChg>
    </pc:docChg>
  </pc:docChgLst>
  <pc:docChgLst>
    <pc:chgData name="Bernard Hunt" userId="91bf9e58-3de6-438b-a881-52a86d7c1424" providerId="ADAL" clId="{75F41944-9093-408D-8411-671B8CA91E20}"/>
    <pc:docChg chg="modSld">
      <pc:chgData name="Bernard Hunt" userId="91bf9e58-3de6-438b-a881-52a86d7c1424" providerId="ADAL" clId="{75F41944-9093-408D-8411-671B8CA91E20}" dt="2023-02-13T22:12:24.766" v="19" actId="20577"/>
      <pc:docMkLst>
        <pc:docMk/>
      </pc:docMkLst>
      <pc:sldChg chg="modSp mod">
        <pc:chgData name="Bernard Hunt" userId="91bf9e58-3de6-438b-a881-52a86d7c1424" providerId="ADAL" clId="{75F41944-9093-408D-8411-671B8CA91E20}" dt="2023-02-13T22:11:37.788" v="15" actId="20577"/>
        <pc:sldMkLst>
          <pc:docMk/>
          <pc:sldMk cId="759140319" sldId="276"/>
        </pc:sldMkLst>
        <pc:spChg chg="mod">
          <ac:chgData name="Bernard Hunt" userId="91bf9e58-3de6-438b-a881-52a86d7c1424" providerId="ADAL" clId="{75F41944-9093-408D-8411-671B8CA91E20}" dt="2023-02-13T22:11:37.788" v="15" actId="20577"/>
          <ac:spMkLst>
            <pc:docMk/>
            <pc:sldMk cId="759140319" sldId="276"/>
            <ac:spMk id="4" creationId="{335F98CF-D334-04C5-2229-838687948B1F}"/>
          </ac:spMkLst>
        </pc:spChg>
        <pc:spChg chg="mod">
          <ac:chgData name="Bernard Hunt" userId="91bf9e58-3de6-438b-a881-52a86d7c1424" providerId="ADAL" clId="{75F41944-9093-408D-8411-671B8CA91E20}" dt="2023-02-13T22:10:04.224" v="1" actId="20577"/>
          <ac:spMkLst>
            <pc:docMk/>
            <pc:sldMk cId="759140319" sldId="276"/>
            <ac:spMk id="8" creationId="{D56BD7F5-3107-2484-0E05-BF80FAC56E2D}"/>
          </ac:spMkLst>
        </pc:spChg>
        <pc:spChg chg="mod">
          <ac:chgData name="Bernard Hunt" userId="91bf9e58-3de6-438b-a881-52a86d7c1424" providerId="ADAL" clId="{75F41944-9093-408D-8411-671B8CA91E20}" dt="2023-02-13T22:11:32.158" v="2" actId="6549"/>
          <ac:spMkLst>
            <pc:docMk/>
            <pc:sldMk cId="759140319" sldId="276"/>
            <ac:spMk id="10" creationId="{73C9BA11-4759-4402-D84C-4B13AF78DAD8}"/>
          </ac:spMkLst>
        </pc:spChg>
      </pc:sldChg>
      <pc:sldChg chg="modSp mod">
        <pc:chgData name="Bernard Hunt" userId="91bf9e58-3de6-438b-a881-52a86d7c1424" providerId="ADAL" clId="{75F41944-9093-408D-8411-671B8CA91E20}" dt="2023-02-13T22:12:24.766" v="19" actId="20577"/>
        <pc:sldMkLst>
          <pc:docMk/>
          <pc:sldMk cId="3617502797" sldId="279"/>
        </pc:sldMkLst>
        <pc:spChg chg="mod">
          <ac:chgData name="Bernard Hunt" userId="91bf9e58-3de6-438b-a881-52a86d7c1424" providerId="ADAL" clId="{75F41944-9093-408D-8411-671B8CA91E20}" dt="2023-02-13T22:12:17.578" v="18" actId="20577"/>
          <ac:spMkLst>
            <pc:docMk/>
            <pc:sldMk cId="3617502797" sldId="279"/>
            <ac:spMk id="2" creationId="{8820091B-6F5F-E5AF-3520-DDBFAAF0AB57}"/>
          </ac:spMkLst>
        </pc:spChg>
        <pc:spChg chg="mod">
          <ac:chgData name="Bernard Hunt" userId="91bf9e58-3de6-438b-a881-52a86d7c1424" providerId="ADAL" clId="{75F41944-9093-408D-8411-671B8CA91E20}" dt="2023-02-13T22:12:24.766" v="19" actId="20577"/>
          <ac:spMkLst>
            <pc:docMk/>
            <pc:sldMk cId="3617502797" sldId="279"/>
            <ac:spMk id="3" creationId="{BB16CDFA-A5A5-1F6E-C9B7-4AC0895EF0BB}"/>
          </ac:spMkLst>
        </pc:spChg>
      </pc:sldChg>
    </pc:docChg>
  </pc:docChgLst>
  <pc:docChgLst>
    <pc:chgData name="Kikuzuki, Tatsuya (FEPS Faculty Admin)" userId="4655a554-4c1d-4283-88b1-6a5027362571" providerId="ADAL" clId="{2748E84D-608A-4264-A894-4886AC314276}"/>
    <pc:docChg chg="undo custSel addSld delSld modSld sldOrd">
      <pc:chgData name="Kikuzuki, Tatsuya (FEPS Faculty Admin)" userId="4655a554-4c1d-4283-88b1-6a5027362571" providerId="ADAL" clId="{2748E84D-608A-4264-A894-4886AC314276}" dt="2023-08-14T16:07:22.190" v="3440" actId="1076"/>
      <pc:docMkLst>
        <pc:docMk/>
      </pc:docMkLst>
      <pc:sldChg chg="addSp delSp modSp mod">
        <pc:chgData name="Kikuzuki, Tatsuya (FEPS Faculty Admin)" userId="4655a554-4c1d-4283-88b1-6a5027362571" providerId="ADAL" clId="{2748E84D-608A-4264-A894-4886AC314276}" dt="2023-08-14T11:55:55.551" v="1247" actId="20577"/>
        <pc:sldMkLst>
          <pc:docMk/>
          <pc:sldMk cId="3577379855" sldId="271"/>
        </pc:sldMkLst>
        <pc:spChg chg="mod">
          <ac:chgData name="Kikuzuki, Tatsuya (FEPS Faculty Admin)" userId="4655a554-4c1d-4283-88b1-6a5027362571" providerId="ADAL" clId="{2748E84D-608A-4264-A894-4886AC314276}" dt="2023-08-14T11:55:55.551" v="1247" actId="20577"/>
          <ac:spMkLst>
            <pc:docMk/>
            <pc:sldMk cId="3577379855" sldId="271"/>
            <ac:spMk id="2" creationId="{067D7900-11F2-0DBC-827B-1ECC80B6A089}"/>
          </ac:spMkLst>
        </pc:spChg>
        <pc:spChg chg="del">
          <ac:chgData name="Kikuzuki, Tatsuya (FEPS Faculty Admin)" userId="4655a554-4c1d-4283-88b1-6a5027362571" providerId="ADAL" clId="{2748E84D-608A-4264-A894-4886AC314276}" dt="2023-08-14T11:55:36.106" v="1214" actId="478"/>
          <ac:spMkLst>
            <pc:docMk/>
            <pc:sldMk cId="3577379855" sldId="271"/>
            <ac:spMk id="3" creationId="{E69ACECB-D391-CCF7-360A-5F59493EE51B}"/>
          </ac:spMkLst>
        </pc:spChg>
        <pc:spChg chg="add mod">
          <ac:chgData name="Kikuzuki, Tatsuya (FEPS Faculty Admin)" userId="4655a554-4c1d-4283-88b1-6a5027362571" providerId="ADAL" clId="{2748E84D-608A-4264-A894-4886AC314276}" dt="2023-08-14T11:55:36.106" v="1214" actId="478"/>
          <ac:spMkLst>
            <pc:docMk/>
            <pc:sldMk cId="3577379855" sldId="271"/>
            <ac:spMk id="5" creationId="{507D3612-E369-9536-178E-B7A6CDB88517}"/>
          </ac:spMkLst>
        </pc:spChg>
      </pc:sldChg>
      <pc:sldChg chg="del">
        <pc:chgData name="Kikuzuki, Tatsuya (FEPS Faculty Admin)" userId="4655a554-4c1d-4283-88b1-6a5027362571" providerId="ADAL" clId="{2748E84D-608A-4264-A894-4886AC314276}" dt="2023-08-14T11:57:39.379" v="1297" actId="47"/>
        <pc:sldMkLst>
          <pc:docMk/>
          <pc:sldMk cId="998440414" sldId="274"/>
        </pc:sldMkLst>
      </pc:sldChg>
      <pc:sldChg chg="del">
        <pc:chgData name="Kikuzuki, Tatsuya (FEPS Faculty Admin)" userId="4655a554-4c1d-4283-88b1-6a5027362571" providerId="ADAL" clId="{2748E84D-608A-4264-A894-4886AC314276}" dt="2023-08-14T11:57:39.379" v="1297" actId="47"/>
        <pc:sldMkLst>
          <pc:docMk/>
          <pc:sldMk cId="759140319" sldId="276"/>
        </pc:sldMkLst>
      </pc:sldChg>
      <pc:sldChg chg="del">
        <pc:chgData name="Kikuzuki, Tatsuya (FEPS Faculty Admin)" userId="4655a554-4c1d-4283-88b1-6a5027362571" providerId="ADAL" clId="{2748E84D-608A-4264-A894-4886AC314276}" dt="2023-08-14T11:57:39.379" v="1297" actId="47"/>
        <pc:sldMkLst>
          <pc:docMk/>
          <pc:sldMk cId="3617502797" sldId="279"/>
        </pc:sldMkLst>
      </pc:sldChg>
      <pc:sldChg chg="addSp delSp modSp new mod ord">
        <pc:chgData name="Kikuzuki, Tatsuya (FEPS Faculty Admin)" userId="4655a554-4c1d-4283-88b1-6a5027362571" providerId="ADAL" clId="{2748E84D-608A-4264-A894-4886AC314276}" dt="2023-08-14T16:07:22.190" v="3440" actId="1076"/>
        <pc:sldMkLst>
          <pc:docMk/>
          <pc:sldMk cId="1376313679" sldId="280"/>
        </pc:sldMkLst>
        <pc:spChg chg="del">
          <ac:chgData name="Kikuzuki, Tatsuya (FEPS Faculty Admin)" userId="4655a554-4c1d-4283-88b1-6a5027362571" providerId="ADAL" clId="{2748E84D-608A-4264-A894-4886AC314276}" dt="2023-08-14T10:18:24.337" v="1" actId="478"/>
          <ac:spMkLst>
            <pc:docMk/>
            <pc:sldMk cId="1376313679" sldId="280"/>
            <ac:spMk id="2" creationId="{0F6E52B1-77D8-01FB-7D20-FF07E3EE885B}"/>
          </ac:spMkLst>
        </pc:spChg>
        <pc:spChg chg="add mod">
          <ac:chgData name="Kikuzuki, Tatsuya (FEPS Faculty Admin)" userId="4655a554-4c1d-4283-88b1-6a5027362571" providerId="ADAL" clId="{2748E84D-608A-4264-A894-4886AC314276}" dt="2023-08-14T16:07:22.190" v="3440" actId="1076"/>
          <ac:spMkLst>
            <pc:docMk/>
            <pc:sldMk cId="1376313679" sldId="280"/>
            <ac:spMk id="2" creationId="{D1575518-CB35-D1A5-C44E-3FB0A311D051}"/>
          </ac:spMkLst>
        </pc:spChg>
        <pc:spChg chg="del">
          <ac:chgData name="Kikuzuki, Tatsuya (FEPS Faculty Admin)" userId="4655a554-4c1d-4283-88b1-6a5027362571" providerId="ADAL" clId="{2748E84D-608A-4264-A894-4886AC314276}" dt="2023-08-14T10:18:24.337" v="1" actId="478"/>
          <ac:spMkLst>
            <pc:docMk/>
            <pc:sldMk cId="1376313679" sldId="280"/>
            <ac:spMk id="3" creationId="{46300A14-A1A1-853C-8F72-5A77FEFCCE35}"/>
          </ac:spMkLst>
        </pc:spChg>
        <pc:spChg chg="add mod">
          <ac:chgData name="Kikuzuki, Tatsuya (FEPS Faculty Admin)" userId="4655a554-4c1d-4283-88b1-6a5027362571" providerId="ADAL" clId="{2748E84D-608A-4264-A894-4886AC314276}" dt="2023-08-14T16:07:22.190" v="3440" actId="1076"/>
          <ac:spMkLst>
            <pc:docMk/>
            <pc:sldMk cId="1376313679" sldId="280"/>
            <ac:spMk id="3" creationId="{67A1841F-44A2-ADEB-9D42-A7644774C393}"/>
          </ac:spMkLst>
        </pc:spChg>
        <pc:spChg chg="add mod">
          <ac:chgData name="Kikuzuki, Tatsuya (FEPS Faculty Admin)" userId="4655a554-4c1d-4283-88b1-6a5027362571" providerId="ADAL" clId="{2748E84D-608A-4264-A894-4886AC314276}" dt="2023-08-14T16:07:22.190" v="3440" actId="1076"/>
          <ac:spMkLst>
            <pc:docMk/>
            <pc:sldMk cId="1376313679" sldId="280"/>
            <ac:spMk id="4" creationId="{68DB6FA5-C03B-AB38-7AB1-2B7F327D25D4}"/>
          </ac:spMkLst>
        </pc:spChg>
        <pc:spChg chg="del">
          <ac:chgData name="Kikuzuki, Tatsuya (FEPS Faculty Admin)" userId="4655a554-4c1d-4283-88b1-6a5027362571" providerId="ADAL" clId="{2748E84D-608A-4264-A894-4886AC314276}" dt="2023-08-14T10:18:24.337" v="1" actId="478"/>
          <ac:spMkLst>
            <pc:docMk/>
            <pc:sldMk cId="1376313679" sldId="280"/>
            <ac:spMk id="4" creationId="{DF7ACA60-57A4-C6A9-1164-59AA89A90AC8}"/>
          </ac:spMkLst>
        </pc:spChg>
        <pc:spChg chg="del">
          <ac:chgData name="Kikuzuki, Tatsuya (FEPS Faculty Admin)" userId="4655a554-4c1d-4283-88b1-6a5027362571" providerId="ADAL" clId="{2748E84D-608A-4264-A894-4886AC314276}" dt="2023-08-14T10:18:24.337" v="1" actId="478"/>
          <ac:spMkLst>
            <pc:docMk/>
            <pc:sldMk cId="1376313679" sldId="280"/>
            <ac:spMk id="5" creationId="{6A9BFFEE-02FB-BCA3-F263-A8FD126F510D}"/>
          </ac:spMkLst>
        </pc:spChg>
        <pc:spChg chg="add mod">
          <ac:chgData name="Kikuzuki, Tatsuya (FEPS Faculty Admin)" userId="4655a554-4c1d-4283-88b1-6a5027362571" providerId="ADAL" clId="{2748E84D-608A-4264-A894-4886AC314276}" dt="2023-08-14T16:07:22.190" v="3440" actId="1076"/>
          <ac:spMkLst>
            <pc:docMk/>
            <pc:sldMk cId="1376313679" sldId="280"/>
            <ac:spMk id="5" creationId="{A25BF71A-C0EB-E5F0-AC6F-2ADC82CBE8A0}"/>
          </ac:spMkLst>
        </pc:spChg>
        <pc:spChg chg="mod">
          <ac:chgData name="Kikuzuki, Tatsuya (FEPS Faculty Admin)" userId="4655a554-4c1d-4283-88b1-6a5027362571" providerId="ADAL" clId="{2748E84D-608A-4264-A894-4886AC314276}" dt="2023-08-14T11:56:06.350" v="1257" actId="20577"/>
          <ac:spMkLst>
            <pc:docMk/>
            <pc:sldMk cId="1376313679" sldId="280"/>
            <ac:spMk id="6" creationId="{DB070611-ED86-5FEF-5E0C-8C7C33388AF7}"/>
          </ac:spMkLst>
        </pc:spChg>
        <pc:spChg chg="add mod">
          <ac:chgData name="Kikuzuki, Tatsuya (FEPS Faculty Admin)" userId="4655a554-4c1d-4283-88b1-6a5027362571" providerId="ADAL" clId="{2748E84D-608A-4264-A894-4886AC314276}" dt="2023-08-14T11:24:26.014" v="682" actId="1076"/>
          <ac:spMkLst>
            <pc:docMk/>
            <pc:sldMk cId="1376313679" sldId="280"/>
            <ac:spMk id="9" creationId="{D6A679D3-FB51-D67F-1AE6-1B2BAFAC4435}"/>
          </ac:spMkLst>
        </pc:spChg>
        <pc:spChg chg="add del">
          <ac:chgData name="Kikuzuki, Tatsuya (FEPS Faculty Admin)" userId="4655a554-4c1d-4283-88b1-6a5027362571" providerId="ADAL" clId="{2748E84D-608A-4264-A894-4886AC314276}" dt="2023-08-14T10:20:04.981" v="13" actId="478"/>
          <ac:spMkLst>
            <pc:docMk/>
            <pc:sldMk cId="1376313679" sldId="280"/>
            <ac:spMk id="10" creationId="{5ABB6E5B-8B79-FA43-D8E8-080BFD05910A}"/>
          </ac:spMkLst>
        </pc:spChg>
        <pc:spChg chg="add mod">
          <ac:chgData name="Kikuzuki, Tatsuya (FEPS Faculty Admin)" userId="4655a554-4c1d-4283-88b1-6a5027362571" providerId="ADAL" clId="{2748E84D-608A-4264-A894-4886AC314276}" dt="2023-08-14T16:07:22.190" v="3440" actId="1076"/>
          <ac:spMkLst>
            <pc:docMk/>
            <pc:sldMk cId="1376313679" sldId="280"/>
            <ac:spMk id="10" creationId="{F84BE8ED-4307-91C3-2F27-CE8CEB2FB6C0}"/>
          </ac:spMkLst>
        </pc:spChg>
        <pc:spChg chg="add mod">
          <ac:chgData name="Kikuzuki, Tatsuya (FEPS Faculty Admin)" userId="4655a554-4c1d-4283-88b1-6a5027362571" providerId="ADAL" clId="{2748E84D-608A-4264-A894-4886AC314276}" dt="2023-08-14T11:24:26.014" v="682" actId="1076"/>
          <ac:spMkLst>
            <pc:docMk/>
            <pc:sldMk cId="1376313679" sldId="280"/>
            <ac:spMk id="11" creationId="{2BFB0FD0-86E5-B66B-AED8-D202BF3CE79A}"/>
          </ac:spMkLst>
        </pc:spChg>
        <pc:spChg chg="add mod">
          <ac:chgData name="Kikuzuki, Tatsuya (FEPS Faculty Admin)" userId="4655a554-4c1d-4283-88b1-6a5027362571" providerId="ADAL" clId="{2748E84D-608A-4264-A894-4886AC314276}" dt="2023-08-14T16:07:22.190" v="3440" actId="1076"/>
          <ac:spMkLst>
            <pc:docMk/>
            <pc:sldMk cId="1376313679" sldId="280"/>
            <ac:spMk id="14" creationId="{09633FBE-B398-AF1B-BE62-B038F68C6A28}"/>
          </ac:spMkLst>
        </pc:spChg>
        <pc:spChg chg="add mod">
          <ac:chgData name="Kikuzuki, Tatsuya (FEPS Faculty Admin)" userId="4655a554-4c1d-4283-88b1-6a5027362571" providerId="ADAL" clId="{2748E84D-608A-4264-A894-4886AC314276}" dt="2023-08-14T16:07:22.190" v="3440" actId="1076"/>
          <ac:spMkLst>
            <pc:docMk/>
            <pc:sldMk cId="1376313679" sldId="280"/>
            <ac:spMk id="15" creationId="{7D5552B4-6EC1-E2D3-5994-C8A1691CCF7F}"/>
          </ac:spMkLst>
        </pc:spChg>
        <pc:spChg chg="add mod">
          <ac:chgData name="Kikuzuki, Tatsuya (FEPS Faculty Admin)" userId="4655a554-4c1d-4283-88b1-6a5027362571" providerId="ADAL" clId="{2748E84D-608A-4264-A894-4886AC314276}" dt="2023-08-14T11:24:26.014" v="682" actId="1076"/>
          <ac:spMkLst>
            <pc:docMk/>
            <pc:sldMk cId="1376313679" sldId="280"/>
            <ac:spMk id="17" creationId="{0864DCD7-5D51-8AE3-A3CF-C51E6B16943D}"/>
          </ac:spMkLst>
        </pc:spChg>
        <pc:spChg chg="add mod">
          <ac:chgData name="Kikuzuki, Tatsuya (FEPS Faculty Admin)" userId="4655a554-4c1d-4283-88b1-6a5027362571" providerId="ADAL" clId="{2748E84D-608A-4264-A894-4886AC314276}" dt="2023-08-14T11:24:26.014" v="682" actId="1076"/>
          <ac:spMkLst>
            <pc:docMk/>
            <pc:sldMk cId="1376313679" sldId="280"/>
            <ac:spMk id="21" creationId="{1C3A8222-5FD5-6C3A-163F-3AF70E0965B3}"/>
          </ac:spMkLst>
        </pc:spChg>
        <pc:spChg chg="add mod">
          <ac:chgData name="Kikuzuki, Tatsuya (FEPS Faculty Admin)" userId="4655a554-4c1d-4283-88b1-6a5027362571" providerId="ADAL" clId="{2748E84D-608A-4264-A894-4886AC314276}" dt="2023-08-14T11:52:45.687" v="1190" actId="20578"/>
          <ac:spMkLst>
            <pc:docMk/>
            <pc:sldMk cId="1376313679" sldId="280"/>
            <ac:spMk id="22" creationId="{F39195F3-DF48-195F-D9DF-802583BD021F}"/>
          </ac:spMkLst>
        </pc:spChg>
        <pc:spChg chg="add mod">
          <ac:chgData name="Kikuzuki, Tatsuya (FEPS Faculty Admin)" userId="4655a554-4c1d-4283-88b1-6a5027362571" providerId="ADAL" clId="{2748E84D-608A-4264-A894-4886AC314276}" dt="2023-08-14T11:24:26.014" v="682" actId="1076"/>
          <ac:spMkLst>
            <pc:docMk/>
            <pc:sldMk cId="1376313679" sldId="280"/>
            <ac:spMk id="54" creationId="{CB906E2B-BF5C-05B3-6E50-3A0DB20D1B54}"/>
          </ac:spMkLst>
        </pc:spChg>
        <pc:spChg chg="add mod">
          <ac:chgData name="Kikuzuki, Tatsuya (FEPS Faculty Admin)" userId="4655a554-4c1d-4283-88b1-6a5027362571" providerId="ADAL" clId="{2748E84D-608A-4264-A894-4886AC314276}" dt="2023-08-14T10:30:55.417" v="137" actId="571"/>
          <ac:spMkLst>
            <pc:docMk/>
            <pc:sldMk cId="1376313679" sldId="280"/>
            <ac:spMk id="56" creationId="{5F8C00B5-AEE5-2B08-989A-6662E6900A60}"/>
          </ac:spMkLst>
        </pc:spChg>
        <pc:spChg chg="add mod">
          <ac:chgData name="Kikuzuki, Tatsuya (FEPS Faculty Admin)" userId="4655a554-4c1d-4283-88b1-6a5027362571" providerId="ADAL" clId="{2748E84D-608A-4264-A894-4886AC314276}" dt="2023-08-14T10:30:55.417" v="137" actId="571"/>
          <ac:spMkLst>
            <pc:docMk/>
            <pc:sldMk cId="1376313679" sldId="280"/>
            <ac:spMk id="57" creationId="{8BE9BE03-F51A-97E5-86CC-FB0DB58E7CB1}"/>
          </ac:spMkLst>
        </pc:spChg>
        <pc:spChg chg="add mod">
          <ac:chgData name="Kikuzuki, Tatsuya (FEPS Faculty Admin)" userId="4655a554-4c1d-4283-88b1-6a5027362571" providerId="ADAL" clId="{2748E84D-608A-4264-A894-4886AC314276}" dt="2023-08-14T11:02:41.654" v="346" actId="1076"/>
          <ac:spMkLst>
            <pc:docMk/>
            <pc:sldMk cId="1376313679" sldId="280"/>
            <ac:spMk id="61" creationId="{26280678-B199-DE32-4EB9-E08C83B6EDD6}"/>
          </ac:spMkLst>
        </pc:spChg>
        <pc:spChg chg="add del mod">
          <ac:chgData name="Kikuzuki, Tatsuya (FEPS Faculty Admin)" userId="4655a554-4c1d-4283-88b1-6a5027362571" providerId="ADAL" clId="{2748E84D-608A-4264-A894-4886AC314276}" dt="2023-08-14T11:17:34.017" v="495" actId="478"/>
          <ac:spMkLst>
            <pc:docMk/>
            <pc:sldMk cId="1376313679" sldId="280"/>
            <ac:spMk id="77" creationId="{E1CFAAC7-A8DC-1734-9B2A-1D1564C8ACF1}"/>
          </ac:spMkLst>
        </pc:spChg>
        <pc:spChg chg="add del mod">
          <ac:chgData name="Kikuzuki, Tatsuya (FEPS Faculty Admin)" userId="4655a554-4c1d-4283-88b1-6a5027362571" providerId="ADAL" clId="{2748E84D-608A-4264-A894-4886AC314276}" dt="2023-08-14T11:17:34.017" v="495" actId="478"/>
          <ac:spMkLst>
            <pc:docMk/>
            <pc:sldMk cId="1376313679" sldId="280"/>
            <ac:spMk id="79" creationId="{4770255C-C95E-6DBA-F7B2-7C7E28E8FEA8}"/>
          </ac:spMkLst>
        </pc:spChg>
        <pc:spChg chg="add del mod">
          <ac:chgData name="Kikuzuki, Tatsuya (FEPS Faculty Admin)" userId="4655a554-4c1d-4283-88b1-6a5027362571" providerId="ADAL" clId="{2748E84D-608A-4264-A894-4886AC314276}" dt="2023-08-14T11:19:55.905" v="602" actId="478"/>
          <ac:spMkLst>
            <pc:docMk/>
            <pc:sldMk cId="1376313679" sldId="280"/>
            <ac:spMk id="81" creationId="{59DAB2DE-6588-157C-E5D1-406318C74549}"/>
          </ac:spMkLst>
        </pc:spChg>
        <pc:spChg chg="add del mod">
          <ac:chgData name="Kikuzuki, Tatsuya (FEPS Faculty Admin)" userId="4655a554-4c1d-4283-88b1-6a5027362571" providerId="ADAL" clId="{2748E84D-608A-4264-A894-4886AC314276}" dt="2023-08-14T11:24:38.082" v="685" actId="478"/>
          <ac:spMkLst>
            <pc:docMk/>
            <pc:sldMk cId="1376313679" sldId="280"/>
            <ac:spMk id="83" creationId="{9001E92F-FB08-4DC5-5CDC-7BC4AE14874E}"/>
          </ac:spMkLst>
        </pc:spChg>
        <pc:spChg chg="add del mod">
          <ac:chgData name="Kikuzuki, Tatsuya (FEPS Faculty Admin)" userId="4655a554-4c1d-4283-88b1-6a5027362571" providerId="ADAL" clId="{2748E84D-608A-4264-A894-4886AC314276}" dt="2023-08-14T11:05:09.685" v="384" actId="478"/>
          <ac:spMkLst>
            <pc:docMk/>
            <pc:sldMk cId="1376313679" sldId="280"/>
            <ac:spMk id="85" creationId="{DCEBC3F8-B08E-DBF1-B166-24D7C5E3CBC2}"/>
          </ac:spMkLst>
        </pc:spChg>
        <pc:spChg chg="add mod">
          <ac:chgData name="Kikuzuki, Tatsuya (FEPS Faculty Admin)" userId="4655a554-4c1d-4283-88b1-6a5027362571" providerId="ADAL" clId="{2748E84D-608A-4264-A894-4886AC314276}" dt="2023-08-14T11:24:26.014" v="682" actId="1076"/>
          <ac:spMkLst>
            <pc:docMk/>
            <pc:sldMk cId="1376313679" sldId="280"/>
            <ac:spMk id="96" creationId="{051C4B48-EA00-79FF-AF81-941B094DAEC5}"/>
          </ac:spMkLst>
        </pc:spChg>
        <pc:spChg chg="add mod">
          <ac:chgData name="Kikuzuki, Tatsuya (FEPS Faculty Admin)" userId="4655a554-4c1d-4283-88b1-6a5027362571" providerId="ADAL" clId="{2748E84D-608A-4264-A894-4886AC314276}" dt="2023-08-14T11:24:26.014" v="682" actId="1076"/>
          <ac:spMkLst>
            <pc:docMk/>
            <pc:sldMk cId="1376313679" sldId="280"/>
            <ac:spMk id="109" creationId="{51ED3569-3025-4F39-FF21-C393FECE4471}"/>
          </ac:spMkLst>
        </pc:spChg>
        <pc:spChg chg="add mod">
          <ac:chgData name="Kikuzuki, Tatsuya (FEPS Faculty Admin)" userId="4655a554-4c1d-4283-88b1-6a5027362571" providerId="ADAL" clId="{2748E84D-608A-4264-A894-4886AC314276}" dt="2023-08-14T11:24:26.014" v="682" actId="1076"/>
          <ac:spMkLst>
            <pc:docMk/>
            <pc:sldMk cId="1376313679" sldId="280"/>
            <ac:spMk id="123" creationId="{2C422190-5F00-8977-F5AE-DDD81CF0D0BA}"/>
          </ac:spMkLst>
        </pc:spChg>
        <pc:spChg chg="add mod">
          <ac:chgData name="Kikuzuki, Tatsuya (FEPS Faculty Admin)" userId="4655a554-4c1d-4283-88b1-6a5027362571" providerId="ADAL" clId="{2748E84D-608A-4264-A894-4886AC314276}" dt="2023-08-14T11:24:26.014" v="682" actId="1076"/>
          <ac:spMkLst>
            <pc:docMk/>
            <pc:sldMk cId="1376313679" sldId="280"/>
            <ac:spMk id="133" creationId="{FE9532D1-FCFA-882E-91D8-EC7B97BFA381}"/>
          </ac:spMkLst>
        </pc:spChg>
        <pc:spChg chg="add mod">
          <ac:chgData name="Kikuzuki, Tatsuya (FEPS Faculty Admin)" userId="4655a554-4c1d-4283-88b1-6a5027362571" providerId="ADAL" clId="{2748E84D-608A-4264-A894-4886AC314276}" dt="2023-08-14T11:35:39.415" v="906" actId="207"/>
          <ac:spMkLst>
            <pc:docMk/>
            <pc:sldMk cId="1376313679" sldId="280"/>
            <ac:spMk id="164" creationId="{6BAB1F72-AD7C-559C-F5D7-CE50EBA6D250}"/>
          </ac:spMkLst>
        </pc:spChg>
        <pc:spChg chg="add mod">
          <ac:chgData name="Kikuzuki, Tatsuya (FEPS Faculty Admin)" userId="4655a554-4c1d-4283-88b1-6a5027362571" providerId="ADAL" clId="{2748E84D-608A-4264-A894-4886AC314276}" dt="2023-08-14T11:35:39.415" v="906" actId="207"/>
          <ac:spMkLst>
            <pc:docMk/>
            <pc:sldMk cId="1376313679" sldId="280"/>
            <ac:spMk id="165" creationId="{A1FB7FA5-279E-EC46-4E96-4F79B3ED3088}"/>
          </ac:spMkLst>
        </pc:spChg>
        <pc:spChg chg="add mod">
          <ac:chgData name="Kikuzuki, Tatsuya (FEPS Faculty Admin)" userId="4655a554-4c1d-4283-88b1-6a5027362571" providerId="ADAL" clId="{2748E84D-608A-4264-A894-4886AC314276}" dt="2023-08-14T11:35:39.415" v="906" actId="207"/>
          <ac:spMkLst>
            <pc:docMk/>
            <pc:sldMk cId="1376313679" sldId="280"/>
            <ac:spMk id="166" creationId="{485AB7DC-2822-A862-D808-C72B45416D1E}"/>
          </ac:spMkLst>
        </pc:spChg>
        <pc:spChg chg="add mod">
          <ac:chgData name="Kikuzuki, Tatsuya (FEPS Faculty Admin)" userId="4655a554-4c1d-4283-88b1-6a5027362571" providerId="ADAL" clId="{2748E84D-608A-4264-A894-4886AC314276}" dt="2023-08-14T11:35:39.415" v="906" actId="207"/>
          <ac:spMkLst>
            <pc:docMk/>
            <pc:sldMk cId="1376313679" sldId="280"/>
            <ac:spMk id="167" creationId="{4B443DCA-B947-5793-23DC-DA72D866CFC9}"/>
          </ac:spMkLst>
        </pc:spChg>
        <pc:spChg chg="add mod">
          <ac:chgData name="Kikuzuki, Tatsuya (FEPS Faculty Admin)" userId="4655a554-4c1d-4283-88b1-6a5027362571" providerId="ADAL" clId="{2748E84D-608A-4264-A894-4886AC314276}" dt="2023-08-14T11:35:39.415" v="906" actId="207"/>
          <ac:spMkLst>
            <pc:docMk/>
            <pc:sldMk cId="1376313679" sldId="280"/>
            <ac:spMk id="168" creationId="{DB2C9243-365A-343E-4F57-344C9885E2CF}"/>
          </ac:spMkLst>
        </pc:spChg>
        <pc:spChg chg="add mod">
          <ac:chgData name="Kikuzuki, Tatsuya (FEPS Faculty Admin)" userId="4655a554-4c1d-4283-88b1-6a5027362571" providerId="ADAL" clId="{2748E84D-608A-4264-A894-4886AC314276}" dt="2023-08-14T11:35:39.415" v="906" actId="207"/>
          <ac:spMkLst>
            <pc:docMk/>
            <pc:sldMk cId="1376313679" sldId="280"/>
            <ac:spMk id="169" creationId="{734F07EC-BE1F-1B3E-9480-7E9B3DEA5740}"/>
          </ac:spMkLst>
        </pc:spChg>
        <pc:spChg chg="add mod">
          <ac:chgData name="Kikuzuki, Tatsuya (FEPS Faculty Admin)" userId="4655a554-4c1d-4283-88b1-6a5027362571" providerId="ADAL" clId="{2748E84D-608A-4264-A894-4886AC314276}" dt="2023-08-14T11:35:39.415" v="906" actId="207"/>
          <ac:spMkLst>
            <pc:docMk/>
            <pc:sldMk cId="1376313679" sldId="280"/>
            <ac:spMk id="170" creationId="{F638A129-CCA9-621A-A26E-FE0F91E152E7}"/>
          </ac:spMkLst>
        </pc:spChg>
        <pc:spChg chg="add mod">
          <ac:chgData name="Kikuzuki, Tatsuya (FEPS Faculty Admin)" userId="4655a554-4c1d-4283-88b1-6a5027362571" providerId="ADAL" clId="{2748E84D-608A-4264-A894-4886AC314276}" dt="2023-08-14T11:35:39.415" v="906" actId="207"/>
          <ac:spMkLst>
            <pc:docMk/>
            <pc:sldMk cId="1376313679" sldId="280"/>
            <ac:spMk id="171" creationId="{5723FBC4-45BC-D966-F733-69CB7E6CE402}"/>
          </ac:spMkLst>
        </pc:spChg>
        <pc:spChg chg="add del mod">
          <ac:chgData name="Kikuzuki, Tatsuya (FEPS Faculty Admin)" userId="4655a554-4c1d-4283-88b1-6a5027362571" providerId="ADAL" clId="{2748E84D-608A-4264-A894-4886AC314276}" dt="2023-08-14T11:24:38.082" v="685" actId="478"/>
          <ac:spMkLst>
            <pc:docMk/>
            <pc:sldMk cId="1376313679" sldId="280"/>
            <ac:spMk id="174" creationId="{31693C97-2E92-FF8F-CA70-EAE171651542}"/>
          </ac:spMkLst>
        </pc:spChg>
        <pc:spChg chg="add del mod">
          <ac:chgData name="Kikuzuki, Tatsuya (FEPS Faculty Admin)" userId="4655a554-4c1d-4283-88b1-6a5027362571" providerId="ADAL" clId="{2748E84D-608A-4264-A894-4886AC314276}" dt="2023-08-14T11:24:38.082" v="685" actId="478"/>
          <ac:spMkLst>
            <pc:docMk/>
            <pc:sldMk cId="1376313679" sldId="280"/>
            <ac:spMk id="177" creationId="{C0F4D38D-AF13-035C-97F9-D98A62BB4DA5}"/>
          </ac:spMkLst>
        </pc:spChg>
        <pc:spChg chg="add del mod">
          <ac:chgData name="Kikuzuki, Tatsuya (FEPS Faculty Admin)" userId="4655a554-4c1d-4283-88b1-6a5027362571" providerId="ADAL" clId="{2748E84D-608A-4264-A894-4886AC314276}" dt="2023-08-14T11:24:38.082" v="685" actId="478"/>
          <ac:spMkLst>
            <pc:docMk/>
            <pc:sldMk cId="1376313679" sldId="280"/>
            <ac:spMk id="185" creationId="{6D1F202B-F39C-7A76-0031-41881B034772}"/>
          </ac:spMkLst>
        </pc:spChg>
        <pc:spChg chg="add del mod">
          <ac:chgData name="Kikuzuki, Tatsuya (FEPS Faculty Admin)" userId="4655a554-4c1d-4283-88b1-6a5027362571" providerId="ADAL" clId="{2748E84D-608A-4264-A894-4886AC314276}" dt="2023-08-14T11:24:38.082" v="685" actId="478"/>
          <ac:spMkLst>
            <pc:docMk/>
            <pc:sldMk cId="1376313679" sldId="280"/>
            <ac:spMk id="186" creationId="{5C645E72-FE5B-89AA-ED63-0C300D6545D7}"/>
          </ac:spMkLst>
        </pc:spChg>
        <pc:spChg chg="add del mod">
          <ac:chgData name="Kikuzuki, Tatsuya (FEPS Faculty Admin)" userId="4655a554-4c1d-4283-88b1-6a5027362571" providerId="ADAL" clId="{2748E84D-608A-4264-A894-4886AC314276}" dt="2023-08-14T11:24:38.082" v="685" actId="478"/>
          <ac:spMkLst>
            <pc:docMk/>
            <pc:sldMk cId="1376313679" sldId="280"/>
            <ac:spMk id="188" creationId="{EB5B0C30-A07D-7AF5-8299-906FF82077BB}"/>
          </ac:spMkLst>
        </pc:spChg>
        <pc:spChg chg="add del mod">
          <ac:chgData name="Kikuzuki, Tatsuya (FEPS Faculty Admin)" userId="4655a554-4c1d-4283-88b1-6a5027362571" providerId="ADAL" clId="{2748E84D-608A-4264-A894-4886AC314276}" dt="2023-08-14T11:24:38.082" v="685" actId="478"/>
          <ac:spMkLst>
            <pc:docMk/>
            <pc:sldMk cId="1376313679" sldId="280"/>
            <ac:spMk id="205" creationId="{ED269E84-AC8E-C117-9AAC-91932F081A68}"/>
          </ac:spMkLst>
        </pc:spChg>
        <pc:spChg chg="add del mod">
          <ac:chgData name="Kikuzuki, Tatsuya (FEPS Faculty Admin)" userId="4655a554-4c1d-4283-88b1-6a5027362571" providerId="ADAL" clId="{2748E84D-608A-4264-A894-4886AC314276}" dt="2023-08-14T11:24:38.082" v="685" actId="478"/>
          <ac:spMkLst>
            <pc:docMk/>
            <pc:sldMk cId="1376313679" sldId="280"/>
            <ac:spMk id="207" creationId="{8AC25682-CFF9-EF0A-3B78-F7188EC97B41}"/>
          </ac:spMkLst>
        </pc:spChg>
        <pc:spChg chg="add del mod">
          <ac:chgData name="Kikuzuki, Tatsuya (FEPS Faculty Admin)" userId="4655a554-4c1d-4283-88b1-6a5027362571" providerId="ADAL" clId="{2748E84D-608A-4264-A894-4886AC314276}" dt="2023-08-14T11:24:38.082" v="685" actId="478"/>
          <ac:spMkLst>
            <pc:docMk/>
            <pc:sldMk cId="1376313679" sldId="280"/>
            <ac:spMk id="208" creationId="{AAECA136-E08D-141D-C045-ABCF080C85CA}"/>
          </ac:spMkLst>
        </pc:spChg>
        <pc:spChg chg="add del mod">
          <ac:chgData name="Kikuzuki, Tatsuya (FEPS Faculty Admin)" userId="4655a554-4c1d-4283-88b1-6a5027362571" providerId="ADAL" clId="{2748E84D-608A-4264-A894-4886AC314276}" dt="2023-08-14T11:24:38.082" v="685" actId="478"/>
          <ac:spMkLst>
            <pc:docMk/>
            <pc:sldMk cId="1376313679" sldId="280"/>
            <ac:spMk id="227" creationId="{F6AC609F-5DF2-8958-A878-D8F21E43E49A}"/>
          </ac:spMkLst>
        </pc:spChg>
        <pc:spChg chg="add del mod">
          <ac:chgData name="Kikuzuki, Tatsuya (FEPS Faculty Admin)" userId="4655a554-4c1d-4283-88b1-6a5027362571" providerId="ADAL" clId="{2748E84D-608A-4264-A894-4886AC314276}" dt="2023-08-14T11:24:38.082" v="685" actId="478"/>
          <ac:spMkLst>
            <pc:docMk/>
            <pc:sldMk cId="1376313679" sldId="280"/>
            <ac:spMk id="241" creationId="{06B950AE-A2D6-FE20-91AC-B460F81491CD}"/>
          </ac:spMkLst>
        </pc:spChg>
        <pc:spChg chg="add del mod">
          <ac:chgData name="Kikuzuki, Tatsuya (FEPS Faculty Admin)" userId="4655a554-4c1d-4283-88b1-6a5027362571" providerId="ADAL" clId="{2748E84D-608A-4264-A894-4886AC314276}" dt="2023-08-14T16:07:09.619" v="3438" actId="478"/>
          <ac:spMkLst>
            <pc:docMk/>
            <pc:sldMk cId="1376313679" sldId="280"/>
            <ac:spMk id="248" creationId="{FD4E7FED-8DBD-14BF-2670-EB98E8F1CC3B}"/>
          </ac:spMkLst>
        </pc:spChg>
        <pc:spChg chg="add del mod">
          <ac:chgData name="Kikuzuki, Tatsuya (FEPS Faculty Admin)" userId="4655a554-4c1d-4283-88b1-6a5027362571" providerId="ADAL" clId="{2748E84D-608A-4264-A894-4886AC314276}" dt="2023-08-14T16:07:09.619" v="3438" actId="478"/>
          <ac:spMkLst>
            <pc:docMk/>
            <pc:sldMk cId="1376313679" sldId="280"/>
            <ac:spMk id="251" creationId="{F28FF2F8-02A1-9C51-9F43-ACB98F4338FE}"/>
          </ac:spMkLst>
        </pc:spChg>
        <pc:spChg chg="add del mod">
          <ac:chgData name="Kikuzuki, Tatsuya (FEPS Faculty Admin)" userId="4655a554-4c1d-4283-88b1-6a5027362571" providerId="ADAL" clId="{2748E84D-608A-4264-A894-4886AC314276}" dt="2023-08-14T16:07:09.619" v="3438" actId="478"/>
          <ac:spMkLst>
            <pc:docMk/>
            <pc:sldMk cId="1376313679" sldId="280"/>
            <ac:spMk id="252" creationId="{DB1B12E2-7F59-01FC-DC71-9DD32187DB5D}"/>
          </ac:spMkLst>
        </pc:spChg>
        <pc:cxnChg chg="add mod">
          <ac:chgData name="Kikuzuki, Tatsuya (FEPS Faculty Admin)" userId="4655a554-4c1d-4283-88b1-6a5027362571" providerId="ADAL" clId="{2748E84D-608A-4264-A894-4886AC314276}" dt="2023-08-14T16:07:22.190" v="3440" actId="1076"/>
          <ac:cxnSpMkLst>
            <pc:docMk/>
            <pc:sldMk cId="1376313679" sldId="280"/>
            <ac:cxnSpMk id="12" creationId="{0E00AAF7-4EB3-91B2-29B5-E1B29E6EB705}"/>
          </ac:cxnSpMkLst>
        </pc:cxnChg>
        <pc:cxnChg chg="add mod">
          <ac:chgData name="Kikuzuki, Tatsuya (FEPS Faculty Admin)" userId="4655a554-4c1d-4283-88b1-6a5027362571" providerId="ADAL" clId="{2748E84D-608A-4264-A894-4886AC314276}" dt="2023-08-14T16:07:22.190" v="3440" actId="1076"/>
          <ac:cxnSpMkLst>
            <pc:docMk/>
            <pc:sldMk cId="1376313679" sldId="280"/>
            <ac:cxnSpMk id="13" creationId="{36569A62-53FC-BD4F-978E-B7B11E36497D}"/>
          </ac:cxnSpMkLst>
        </pc:cxnChg>
        <pc:cxnChg chg="add del mod">
          <ac:chgData name="Kikuzuki, Tatsuya (FEPS Faculty Admin)" userId="4655a554-4c1d-4283-88b1-6a5027362571" providerId="ADAL" clId="{2748E84D-608A-4264-A894-4886AC314276}" dt="2023-08-14T11:24:38.082" v="685" actId="478"/>
          <ac:cxnSpMkLst>
            <pc:docMk/>
            <pc:sldMk cId="1376313679" sldId="280"/>
            <ac:cxnSpMk id="13" creationId="{BCC9CEF4-8CFB-0B8E-157E-8F394B9AEB4C}"/>
          </ac:cxnSpMkLst>
        </pc:cxnChg>
        <pc:cxnChg chg="add del mod">
          <ac:chgData name="Kikuzuki, Tatsuya (FEPS Faculty Admin)" userId="4655a554-4c1d-4283-88b1-6a5027362571" providerId="ADAL" clId="{2748E84D-608A-4264-A894-4886AC314276}" dt="2023-08-14T10:20:46.502" v="27" actId="478"/>
          <ac:cxnSpMkLst>
            <pc:docMk/>
            <pc:sldMk cId="1376313679" sldId="280"/>
            <ac:cxnSpMk id="14" creationId="{64467CE8-DCD4-26F8-4DE3-6A0D4AD6D17F}"/>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25" creationId="{7DD46FCE-BFC3-9C23-7368-F2FD3EBCA775}"/>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26" creationId="{329B8E49-CA15-6718-937E-23C92E139C93}"/>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31" creationId="{1A7C37D4-A6EC-7CDC-8C8D-8D837A6D32D1}"/>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51" creationId="{162E5B2D-9763-1673-1BB7-3A17C517043F}"/>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02" creationId="{E38D99F1-318B-D01F-1727-E02AE869EF39}"/>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13" creationId="{9094E9A9-FE8A-BFF6-6C18-649D09D9D0C5}"/>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26" creationId="{D0B04CC7-C670-DD58-7AEF-75C6404C1ED6}"/>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37" creationId="{3445E2CE-6282-5909-ABF0-CF8365FA111B}"/>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56" creationId="{BD388237-09AC-54E9-0402-57ECC28739A5}"/>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57" creationId="{0519A5BD-CA6F-A8CF-A1C8-FBADE29E6A30}"/>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59" creationId="{F42BC09A-AAC7-39C6-C481-F5035E384660}"/>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61" creationId="{7CCD4EC8-8364-4457-41A1-55D08721F978}"/>
          </ac:cxnSpMkLst>
        </pc:cxnChg>
        <pc:cxnChg chg="add mod">
          <ac:chgData name="Kikuzuki, Tatsuya (FEPS Faculty Admin)" userId="4655a554-4c1d-4283-88b1-6a5027362571" providerId="ADAL" clId="{2748E84D-608A-4264-A894-4886AC314276}" dt="2023-08-14T11:24:26.014" v="682" actId="1076"/>
          <ac:cxnSpMkLst>
            <pc:docMk/>
            <pc:sldMk cId="1376313679" sldId="280"/>
            <ac:cxnSpMk id="181" creationId="{AFE7CC4B-2817-207E-A0A4-A6421738A4E7}"/>
          </ac:cxnSpMkLst>
        </pc:cxnChg>
        <pc:cxnChg chg="add del mod">
          <ac:chgData name="Kikuzuki, Tatsuya (FEPS Faculty Admin)" userId="4655a554-4c1d-4283-88b1-6a5027362571" providerId="ADAL" clId="{2748E84D-608A-4264-A894-4886AC314276}" dt="2023-08-14T11:24:38.082" v="685" actId="478"/>
          <ac:cxnSpMkLst>
            <pc:docMk/>
            <pc:sldMk cId="1376313679" sldId="280"/>
            <ac:cxnSpMk id="189" creationId="{E47A6147-D068-B33A-6911-04D05959F36A}"/>
          </ac:cxnSpMkLst>
        </pc:cxnChg>
        <pc:cxnChg chg="add del mod">
          <ac:chgData name="Kikuzuki, Tatsuya (FEPS Faculty Admin)" userId="4655a554-4c1d-4283-88b1-6a5027362571" providerId="ADAL" clId="{2748E84D-608A-4264-A894-4886AC314276}" dt="2023-08-14T11:24:38.082" v="685" actId="478"/>
          <ac:cxnSpMkLst>
            <pc:docMk/>
            <pc:sldMk cId="1376313679" sldId="280"/>
            <ac:cxnSpMk id="197" creationId="{60F34872-0D62-9E5A-50CC-1BB453B98F8F}"/>
          </ac:cxnSpMkLst>
        </pc:cxnChg>
        <pc:cxnChg chg="add del mod">
          <ac:chgData name="Kikuzuki, Tatsuya (FEPS Faculty Admin)" userId="4655a554-4c1d-4283-88b1-6a5027362571" providerId="ADAL" clId="{2748E84D-608A-4264-A894-4886AC314276}" dt="2023-08-14T11:24:38.082" v="685" actId="478"/>
          <ac:cxnSpMkLst>
            <pc:docMk/>
            <pc:sldMk cId="1376313679" sldId="280"/>
            <ac:cxnSpMk id="201" creationId="{721A89EA-1FE0-4001-60C7-DAFF75E030BA}"/>
          </ac:cxnSpMkLst>
        </pc:cxnChg>
        <pc:cxnChg chg="add del mod">
          <ac:chgData name="Kikuzuki, Tatsuya (FEPS Faculty Admin)" userId="4655a554-4c1d-4283-88b1-6a5027362571" providerId="ADAL" clId="{2748E84D-608A-4264-A894-4886AC314276}" dt="2023-08-14T11:24:38.082" v="685" actId="478"/>
          <ac:cxnSpMkLst>
            <pc:docMk/>
            <pc:sldMk cId="1376313679" sldId="280"/>
            <ac:cxnSpMk id="209" creationId="{C3AEE330-80B5-A26E-F269-35259898102F}"/>
          </ac:cxnSpMkLst>
        </pc:cxnChg>
        <pc:cxnChg chg="add del mod">
          <ac:chgData name="Kikuzuki, Tatsuya (FEPS Faculty Admin)" userId="4655a554-4c1d-4283-88b1-6a5027362571" providerId="ADAL" clId="{2748E84D-608A-4264-A894-4886AC314276}" dt="2023-08-14T11:24:38.082" v="685" actId="478"/>
          <ac:cxnSpMkLst>
            <pc:docMk/>
            <pc:sldMk cId="1376313679" sldId="280"/>
            <ac:cxnSpMk id="213" creationId="{3172FC98-5F4B-BA08-5950-C2A88F7E1ADB}"/>
          </ac:cxnSpMkLst>
        </pc:cxnChg>
        <pc:cxnChg chg="add del mod">
          <ac:chgData name="Kikuzuki, Tatsuya (FEPS Faculty Admin)" userId="4655a554-4c1d-4283-88b1-6a5027362571" providerId="ADAL" clId="{2748E84D-608A-4264-A894-4886AC314276}" dt="2023-08-14T11:24:38.082" v="685" actId="478"/>
          <ac:cxnSpMkLst>
            <pc:docMk/>
            <pc:sldMk cId="1376313679" sldId="280"/>
            <ac:cxnSpMk id="228" creationId="{1822FAE7-7A01-58AF-3A53-4D60EFE997C0}"/>
          </ac:cxnSpMkLst>
        </pc:cxnChg>
        <pc:cxnChg chg="add del mod">
          <ac:chgData name="Kikuzuki, Tatsuya (FEPS Faculty Admin)" userId="4655a554-4c1d-4283-88b1-6a5027362571" providerId="ADAL" clId="{2748E84D-608A-4264-A894-4886AC314276}" dt="2023-08-14T11:24:38.082" v="685" actId="478"/>
          <ac:cxnSpMkLst>
            <pc:docMk/>
            <pc:sldMk cId="1376313679" sldId="280"/>
            <ac:cxnSpMk id="243" creationId="{374D441E-1CD3-DB8E-7428-6F17474A395F}"/>
          </ac:cxnSpMkLst>
        </pc:cxnChg>
      </pc:sldChg>
      <pc:sldChg chg="addSp delSp modSp add del mod">
        <pc:chgData name="Kikuzuki, Tatsuya (FEPS Faculty Admin)" userId="4655a554-4c1d-4283-88b1-6a5027362571" providerId="ADAL" clId="{2748E84D-608A-4264-A894-4886AC314276}" dt="2023-08-14T11:53:41.792" v="1203" actId="47"/>
        <pc:sldMkLst>
          <pc:docMk/>
          <pc:sldMk cId="3999326127" sldId="281"/>
        </pc:sldMkLst>
        <pc:spChg chg="add mod">
          <ac:chgData name="Kikuzuki, Tatsuya (FEPS Faculty Admin)" userId="4655a554-4c1d-4283-88b1-6a5027362571" providerId="ADAL" clId="{2748E84D-608A-4264-A894-4886AC314276}" dt="2023-08-14T10:56:28.228" v="235" actId="6549"/>
          <ac:spMkLst>
            <pc:docMk/>
            <pc:sldMk cId="3999326127" sldId="281"/>
            <ac:spMk id="5" creationId="{0E0795F1-A11E-8916-4CF7-5D10804996AE}"/>
          </ac:spMkLst>
        </pc:spChg>
        <pc:spChg chg="mod">
          <ac:chgData name="Kikuzuki, Tatsuya (FEPS Faculty Admin)" userId="4655a554-4c1d-4283-88b1-6a5027362571" providerId="ADAL" clId="{2748E84D-608A-4264-A894-4886AC314276}" dt="2023-08-14T10:56:01.847" v="219"/>
          <ac:spMkLst>
            <pc:docMk/>
            <pc:sldMk cId="3999326127" sldId="281"/>
            <ac:spMk id="6" creationId="{DB070611-ED86-5FEF-5E0C-8C7C33388AF7}"/>
          </ac:spMkLst>
        </pc:spChg>
        <pc:spChg chg="mod">
          <ac:chgData name="Kikuzuki, Tatsuya (FEPS Faculty Admin)" userId="4655a554-4c1d-4283-88b1-6a5027362571" providerId="ADAL" clId="{2748E84D-608A-4264-A894-4886AC314276}" dt="2023-08-14T10:56:19.975" v="226" actId="20577"/>
          <ac:spMkLst>
            <pc:docMk/>
            <pc:sldMk cId="3999326127" sldId="281"/>
            <ac:spMk id="11" creationId="{2BFB0FD0-86E5-B66B-AED8-D202BF3CE79A}"/>
          </ac:spMkLst>
        </pc:spChg>
        <pc:spChg chg="del">
          <ac:chgData name="Kikuzuki, Tatsuya (FEPS Faculty Admin)" userId="4655a554-4c1d-4283-88b1-6a5027362571" providerId="ADAL" clId="{2748E84D-608A-4264-A894-4886AC314276}" dt="2023-08-14T10:56:31.523" v="237" actId="478"/>
          <ac:spMkLst>
            <pc:docMk/>
            <pc:sldMk cId="3999326127" sldId="281"/>
            <ac:spMk id="17" creationId="{0864DCD7-5D51-8AE3-A3CF-C51E6B16943D}"/>
          </ac:spMkLst>
        </pc:spChg>
        <pc:spChg chg="del">
          <ac:chgData name="Kikuzuki, Tatsuya (FEPS Faculty Admin)" userId="4655a554-4c1d-4283-88b1-6a5027362571" providerId="ADAL" clId="{2748E84D-608A-4264-A894-4886AC314276}" dt="2023-08-14T10:56:31.523" v="237" actId="478"/>
          <ac:spMkLst>
            <pc:docMk/>
            <pc:sldMk cId="3999326127" sldId="281"/>
            <ac:spMk id="21" creationId="{1C3A8222-5FD5-6C3A-163F-3AF70E0965B3}"/>
          </ac:spMkLst>
        </pc:spChg>
        <pc:spChg chg="del">
          <ac:chgData name="Kikuzuki, Tatsuya (FEPS Faculty Admin)" userId="4655a554-4c1d-4283-88b1-6a5027362571" providerId="ADAL" clId="{2748E84D-608A-4264-A894-4886AC314276}" dt="2023-08-14T10:56:31.523" v="237" actId="478"/>
          <ac:spMkLst>
            <pc:docMk/>
            <pc:sldMk cId="3999326127" sldId="281"/>
            <ac:spMk id="22" creationId="{F39195F3-DF48-195F-D9DF-802583BD021F}"/>
          </ac:spMkLst>
        </pc:spChg>
        <pc:spChg chg="del">
          <ac:chgData name="Kikuzuki, Tatsuya (FEPS Faculty Admin)" userId="4655a554-4c1d-4283-88b1-6a5027362571" providerId="ADAL" clId="{2748E84D-608A-4264-A894-4886AC314276}" dt="2023-08-14T10:56:29.320" v="236" actId="478"/>
          <ac:spMkLst>
            <pc:docMk/>
            <pc:sldMk cId="3999326127" sldId="281"/>
            <ac:spMk id="54" creationId="{CB906E2B-BF5C-05B3-6E50-3A0DB20D1B54}"/>
          </ac:spMkLst>
        </pc:spChg>
        <pc:spChg chg="del">
          <ac:chgData name="Kikuzuki, Tatsuya (FEPS Faculty Admin)" userId="4655a554-4c1d-4283-88b1-6a5027362571" providerId="ADAL" clId="{2748E84D-608A-4264-A894-4886AC314276}" dt="2023-08-14T10:55:49.228" v="215" actId="478"/>
          <ac:spMkLst>
            <pc:docMk/>
            <pc:sldMk cId="3999326127" sldId="281"/>
            <ac:spMk id="61" creationId="{26280678-B199-DE32-4EB9-E08C83B6EDD6}"/>
          </ac:spMkLst>
        </pc:spChg>
        <pc:cxnChg chg="mod">
          <ac:chgData name="Kikuzuki, Tatsuya (FEPS Faculty Admin)" userId="4655a554-4c1d-4283-88b1-6a5027362571" providerId="ADAL" clId="{2748E84D-608A-4264-A894-4886AC314276}" dt="2023-08-14T10:56:14.041" v="223" actId="14100"/>
          <ac:cxnSpMkLst>
            <pc:docMk/>
            <pc:sldMk cId="3999326127" sldId="281"/>
            <ac:cxnSpMk id="13" creationId="{BCC9CEF4-8CFB-0B8E-157E-8F394B9AEB4C}"/>
          </ac:cxnSpMkLst>
        </pc:cxnChg>
        <pc:cxnChg chg="mod">
          <ac:chgData name="Kikuzuki, Tatsuya (FEPS Faculty Admin)" userId="4655a554-4c1d-4283-88b1-6a5027362571" providerId="ADAL" clId="{2748E84D-608A-4264-A894-4886AC314276}" dt="2023-08-14T10:56:31.523" v="237" actId="478"/>
          <ac:cxnSpMkLst>
            <pc:docMk/>
            <pc:sldMk cId="3999326127" sldId="281"/>
            <ac:cxnSpMk id="25" creationId="{7DD46FCE-BFC3-9C23-7368-F2FD3EBCA775}"/>
          </ac:cxnSpMkLst>
        </pc:cxnChg>
        <pc:cxnChg chg="del mod">
          <ac:chgData name="Kikuzuki, Tatsuya (FEPS Faculty Admin)" userId="4655a554-4c1d-4283-88b1-6a5027362571" providerId="ADAL" clId="{2748E84D-608A-4264-A894-4886AC314276}" dt="2023-08-14T10:56:31.523" v="237" actId="478"/>
          <ac:cxnSpMkLst>
            <pc:docMk/>
            <pc:sldMk cId="3999326127" sldId="281"/>
            <ac:cxnSpMk id="26" creationId="{329B8E49-CA15-6718-937E-23C92E139C93}"/>
          </ac:cxnSpMkLst>
        </pc:cxnChg>
        <pc:cxnChg chg="del mod">
          <ac:chgData name="Kikuzuki, Tatsuya (FEPS Faculty Admin)" userId="4655a554-4c1d-4283-88b1-6a5027362571" providerId="ADAL" clId="{2748E84D-608A-4264-A894-4886AC314276}" dt="2023-08-14T10:56:31.523" v="237" actId="478"/>
          <ac:cxnSpMkLst>
            <pc:docMk/>
            <pc:sldMk cId="3999326127" sldId="281"/>
            <ac:cxnSpMk id="31" creationId="{1A7C37D4-A6EC-7CDC-8C8D-8D837A6D32D1}"/>
          </ac:cxnSpMkLst>
        </pc:cxnChg>
        <pc:cxnChg chg="del mod">
          <ac:chgData name="Kikuzuki, Tatsuya (FEPS Faculty Admin)" userId="4655a554-4c1d-4283-88b1-6a5027362571" providerId="ADAL" clId="{2748E84D-608A-4264-A894-4886AC314276}" dt="2023-08-14T10:56:31.523" v="237" actId="478"/>
          <ac:cxnSpMkLst>
            <pc:docMk/>
            <pc:sldMk cId="3999326127" sldId="281"/>
            <ac:cxnSpMk id="51" creationId="{162E5B2D-9763-1673-1BB7-3A17C517043F}"/>
          </ac:cxnSpMkLst>
        </pc:cxnChg>
      </pc:sldChg>
      <pc:sldChg chg="addSp delSp modSp add mod">
        <pc:chgData name="Kikuzuki, Tatsuya (FEPS Faculty Admin)" userId="4655a554-4c1d-4283-88b1-6a5027362571" providerId="ADAL" clId="{2748E84D-608A-4264-A894-4886AC314276}" dt="2023-08-14T14:39:10.027" v="2839" actId="20577"/>
        <pc:sldMkLst>
          <pc:docMk/>
          <pc:sldMk cId="3025961857" sldId="282"/>
        </pc:sldMkLst>
        <pc:spChg chg="add mod">
          <ac:chgData name="Kikuzuki, Tatsuya (FEPS Faculty Admin)" userId="4655a554-4c1d-4283-88b1-6a5027362571" providerId="ADAL" clId="{2748E84D-608A-4264-A894-4886AC314276}" dt="2023-08-14T11:53:04.607" v="1202" actId="14100"/>
          <ac:spMkLst>
            <pc:docMk/>
            <pc:sldMk cId="3025961857" sldId="282"/>
            <ac:spMk id="2" creationId="{741C812A-B5B2-5BAC-910B-D828E6A7F859}"/>
          </ac:spMkLst>
        </pc:spChg>
        <pc:spChg chg="add del mod">
          <ac:chgData name="Kikuzuki, Tatsuya (FEPS Faculty Admin)" userId="4655a554-4c1d-4283-88b1-6a5027362571" providerId="ADAL" clId="{2748E84D-608A-4264-A894-4886AC314276}" dt="2023-08-14T11:34:53.620" v="901" actId="478"/>
          <ac:spMkLst>
            <pc:docMk/>
            <pc:sldMk cId="3025961857" sldId="282"/>
            <ac:spMk id="3" creationId="{F0A314B2-AD73-FDB2-E8B7-5DE56CBB8A64}"/>
          </ac:spMkLst>
        </pc:spChg>
        <pc:spChg chg="mod">
          <ac:chgData name="Kikuzuki, Tatsuya (FEPS Faculty Admin)" userId="4655a554-4c1d-4283-88b1-6a5027362571" providerId="ADAL" clId="{2748E84D-608A-4264-A894-4886AC314276}" dt="2023-08-14T11:56:15.043" v="1258"/>
          <ac:spMkLst>
            <pc:docMk/>
            <pc:sldMk cId="3025961857" sldId="282"/>
            <ac:spMk id="6" creationId="{DB070611-ED86-5FEF-5E0C-8C7C33388AF7}"/>
          </ac:spMkLst>
        </pc:spChg>
        <pc:spChg chg="del">
          <ac:chgData name="Kikuzuki, Tatsuya (FEPS Faculty Admin)" userId="4655a554-4c1d-4283-88b1-6a5027362571" providerId="ADAL" clId="{2748E84D-608A-4264-A894-4886AC314276}" dt="2023-08-14T11:24:54.314" v="686" actId="478"/>
          <ac:spMkLst>
            <pc:docMk/>
            <pc:sldMk cId="3025961857" sldId="282"/>
            <ac:spMk id="9" creationId="{D6A679D3-FB51-D67F-1AE6-1B2BAFAC4435}"/>
          </ac:spMkLst>
        </pc:spChg>
        <pc:spChg chg="del">
          <ac:chgData name="Kikuzuki, Tatsuya (FEPS Faculty Admin)" userId="4655a554-4c1d-4283-88b1-6a5027362571" providerId="ADAL" clId="{2748E84D-608A-4264-A894-4886AC314276}" dt="2023-08-14T11:24:54.314" v="686" actId="478"/>
          <ac:spMkLst>
            <pc:docMk/>
            <pc:sldMk cId="3025961857" sldId="282"/>
            <ac:spMk id="11" creationId="{2BFB0FD0-86E5-B66B-AED8-D202BF3CE79A}"/>
          </ac:spMkLst>
        </pc:spChg>
        <pc:spChg chg="del">
          <ac:chgData name="Kikuzuki, Tatsuya (FEPS Faculty Admin)" userId="4655a554-4c1d-4283-88b1-6a5027362571" providerId="ADAL" clId="{2748E84D-608A-4264-A894-4886AC314276}" dt="2023-08-14T11:24:54.314" v="686" actId="478"/>
          <ac:spMkLst>
            <pc:docMk/>
            <pc:sldMk cId="3025961857" sldId="282"/>
            <ac:spMk id="17" creationId="{0864DCD7-5D51-8AE3-A3CF-C51E6B16943D}"/>
          </ac:spMkLst>
        </pc:spChg>
        <pc:spChg chg="del">
          <ac:chgData name="Kikuzuki, Tatsuya (FEPS Faculty Admin)" userId="4655a554-4c1d-4283-88b1-6a5027362571" providerId="ADAL" clId="{2748E84D-608A-4264-A894-4886AC314276}" dt="2023-08-14T11:24:54.314" v="686" actId="478"/>
          <ac:spMkLst>
            <pc:docMk/>
            <pc:sldMk cId="3025961857" sldId="282"/>
            <ac:spMk id="21" creationId="{1C3A8222-5FD5-6C3A-163F-3AF70E0965B3}"/>
          </ac:spMkLst>
        </pc:spChg>
        <pc:spChg chg="del">
          <ac:chgData name="Kikuzuki, Tatsuya (FEPS Faculty Admin)" userId="4655a554-4c1d-4283-88b1-6a5027362571" providerId="ADAL" clId="{2748E84D-608A-4264-A894-4886AC314276}" dt="2023-08-14T11:24:54.314" v="686" actId="478"/>
          <ac:spMkLst>
            <pc:docMk/>
            <pc:sldMk cId="3025961857" sldId="282"/>
            <ac:spMk id="22" creationId="{F39195F3-DF48-195F-D9DF-802583BD021F}"/>
          </ac:spMkLst>
        </pc:spChg>
        <pc:spChg chg="add mod">
          <ac:chgData name="Kikuzuki, Tatsuya (FEPS Faculty Admin)" userId="4655a554-4c1d-4283-88b1-6a5027362571" providerId="ADAL" clId="{2748E84D-608A-4264-A894-4886AC314276}" dt="2023-08-14T11:48:11.651" v="1188" actId="1076"/>
          <ac:spMkLst>
            <pc:docMk/>
            <pc:sldMk cId="3025961857" sldId="282"/>
            <ac:spMk id="38" creationId="{EFD01E05-F7E3-36A6-8A3F-EADA91AEEF68}"/>
          </ac:spMkLst>
        </pc:spChg>
        <pc:spChg chg="add mod">
          <ac:chgData name="Kikuzuki, Tatsuya (FEPS Faculty Admin)" userId="4655a554-4c1d-4283-88b1-6a5027362571" providerId="ADAL" clId="{2748E84D-608A-4264-A894-4886AC314276}" dt="2023-08-14T11:48:11.651" v="1188" actId="1076"/>
          <ac:spMkLst>
            <pc:docMk/>
            <pc:sldMk cId="3025961857" sldId="282"/>
            <ac:spMk id="39" creationId="{A9550F99-4BBB-75B5-161D-4F970A45092C}"/>
          </ac:spMkLst>
        </pc:spChg>
        <pc:spChg chg="del">
          <ac:chgData name="Kikuzuki, Tatsuya (FEPS Faculty Admin)" userId="4655a554-4c1d-4283-88b1-6a5027362571" providerId="ADAL" clId="{2748E84D-608A-4264-A894-4886AC314276}" dt="2023-08-14T11:24:54.314" v="686" actId="478"/>
          <ac:spMkLst>
            <pc:docMk/>
            <pc:sldMk cId="3025961857" sldId="282"/>
            <ac:spMk id="54" creationId="{CB906E2B-BF5C-05B3-6E50-3A0DB20D1B54}"/>
          </ac:spMkLst>
        </pc:spChg>
        <pc:spChg chg="add mod">
          <ac:chgData name="Kikuzuki, Tatsuya (FEPS Faculty Admin)" userId="4655a554-4c1d-4283-88b1-6a5027362571" providerId="ADAL" clId="{2748E84D-608A-4264-A894-4886AC314276}" dt="2023-08-14T11:48:11.651" v="1188" actId="1076"/>
          <ac:spMkLst>
            <pc:docMk/>
            <pc:sldMk cId="3025961857" sldId="282"/>
            <ac:spMk id="56" creationId="{6DBD6B01-B05C-5EEA-6E2D-B97994893FEE}"/>
          </ac:spMkLst>
        </pc:spChg>
        <pc:spChg chg="add mod">
          <ac:chgData name="Kikuzuki, Tatsuya (FEPS Faculty Admin)" userId="4655a554-4c1d-4283-88b1-6a5027362571" providerId="ADAL" clId="{2748E84D-608A-4264-A894-4886AC314276}" dt="2023-08-14T11:48:11.651" v="1188" actId="1076"/>
          <ac:spMkLst>
            <pc:docMk/>
            <pc:sldMk cId="3025961857" sldId="282"/>
            <ac:spMk id="57" creationId="{AECFAE7D-A894-C826-1AD0-8452316C08E7}"/>
          </ac:spMkLst>
        </pc:spChg>
        <pc:spChg chg="del">
          <ac:chgData name="Kikuzuki, Tatsuya (FEPS Faculty Admin)" userId="4655a554-4c1d-4283-88b1-6a5027362571" providerId="ADAL" clId="{2748E84D-608A-4264-A894-4886AC314276}" dt="2023-08-14T11:24:31.253" v="684" actId="478"/>
          <ac:spMkLst>
            <pc:docMk/>
            <pc:sldMk cId="3025961857" sldId="282"/>
            <ac:spMk id="61" creationId="{26280678-B199-DE32-4EB9-E08C83B6EDD6}"/>
          </ac:spMkLst>
        </pc:spChg>
        <pc:spChg chg="add mod">
          <ac:chgData name="Kikuzuki, Tatsuya (FEPS Faculty Admin)" userId="4655a554-4c1d-4283-88b1-6a5027362571" providerId="ADAL" clId="{2748E84D-608A-4264-A894-4886AC314276}" dt="2023-08-14T11:48:11.651" v="1188" actId="1076"/>
          <ac:spMkLst>
            <pc:docMk/>
            <pc:sldMk cId="3025961857" sldId="282"/>
            <ac:spMk id="66" creationId="{14DF8595-9672-274C-338E-5CE51ABEA33A}"/>
          </ac:spMkLst>
        </pc:spChg>
        <pc:spChg chg="add mod">
          <ac:chgData name="Kikuzuki, Tatsuya (FEPS Faculty Admin)" userId="4655a554-4c1d-4283-88b1-6a5027362571" providerId="ADAL" clId="{2748E84D-608A-4264-A894-4886AC314276}" dt="2023-08-14T11:48:11.651" v="1188" actId="1076"/>
          <ac:spMkLst>
            <pc:docMk/>
            <pc:sldMk cId="3025961857" sldId="282"/>
            <ac:spMk id="70" creationId="{D0FB771B-2448-8CCA-4BB4-359FA6D95350}"/>
          </ac:spMkLst>
        </pc:spChg>
        <pc:spChg chg="add mod">
          <ac:chgData name="Kikuzuki, Tatsuya (FEPS Faculty Admin)" userId="4655a554-4c1d-4283-88b1-6a5027362571" providerId="ADAL" clId="{2748E84D-608A-4264-A894-4886AC314276}" dt="2023-08-14T11:30:12.578" v="770" actId="571"/>
          <ac:spMkLst>
            <pc:docMk/>
            <pc:sldMk cId="3025961857" sldId="282"/>
            <ac:spMk id="79" creationId="{8EA621E0-CA27-E746-150F-A83C740338A5}"/>
          </ac:spMkLst>
        </pc:spChg>
        <pc:spChg chg="del mod">
          <ac:chgData name="Kikuzuki, Tatsuya (FEPS Faculty Admin)" userId="4655a554-4c1d-4283-88b1-6a5027362571" providerId="ADAL" clId="{2748E84D-608A-4264-A894-4886AC314276}" dt="2023-08-14T11:48:21.762" v="1189" actId="478"/>
          <ac:spMkLst>
            <pc:docMk/>
            <pc:sldMk cId="3025961857" sldId="282"/>
            <ac:spMk id="83" creationId="{9001E92F-FB08-4DC5-5CDC-7BC4AE14874E}"/>
          </ac:spMkLst>
        </pc:spChg>
        <pc:spChg chg="add mod">
          <ac:chgData name="Kikuzuki, Tatsuya (FEPS Faculty Admin)" userId="4655a554-4c1d-4283-88b1-6a5027362571" providerId="ADAL" clId="{2748E84D-608A-4264-A894-4886AC314276}" dt="2023-08-14T11:48:11.651" v="1188" actId="1076"/>
          <ac:spMkLst>
            <pc:docMk/>
            <pc:sldMk cId="3025961857" sldId="282"/>
            <ac:spMk id="92" creationId="{AD136D11-1207-3176-8654-C2FAE934E2FF}"/>
          </ac:spMkLst>
        </pc:spChg>
        <pc:spChg chg="add mod">
          <ac:chgData name="Kikuzuki, Tatsuya (FEPS Faculty Admin)" userId="4655a554-4c1d-4283-88b1-6a5027362571" providerId="ADAL" clId="{2748E84D-608A-4264-A894-4886AC314276}" dt="2023-08-14T11:48:11.651" v="1188" actId="1076"/>
          <ac:spMkLst>
            <pc:docMk/>
            <pc:sldMk cId="3025961857" sldId="282"/>
            <ac:spMk id="95" creationId="{8D616B4B-420F-0306-82D6-7553E657FFA9}"/>
          </ac:spMkLst>
        </pc:spChg>
        <pc:spChg chg="del">
          <ac:chgData name="Kikuzuki, Tatsuya (FEPS Faculty Admin)" userId="4655a554-4c1d-4283-88b1-6a5027362571" providerId="ADAL" clId="{2748E84D-608A-4264-A894-4886AC314276}" dt="2023-08-14T11:24:54.314" v="686" actId="478"/>
          <ac:spMkLst>
            <pc:docMk/>
            <pc:sldMk cId="3025961857" sldId="282"/>
            <ac:spMk id="96" creationId="{051C4B48-EA00-79FF-AF81-941B094DAEC5}"/>
          </ac:spMkLst>
        </pc:spChg>
        <pc:spChg chg="add mod">
          <ac:chgData name="Kikuzuki, Tatsuya (FEPS Faculty Admin)" userId="4655a554-4c1d-4283-88b1-6a5027362571" providerId="ADAL" clId="{2748E84D-608A-4264-A894-4886AC314276}" dt="2023-08-14T13:58:33.567" v="2274" actId="20577"/>
          <ac:spMkLst>
            <pc:docMk/>
            <pc:sldMk cId="3025961857" sldId="282"/>
            <ac:spMk id="97" creationId="{F605F984-61D5-7826-F5F3-743D95CC13D0}"/>
          </ac:spMkLst>
        </pc:spChg>
        <pc:spChg chg="add mod">
          <ac:chgData name="Kikuzuki, Tatsuya (FEPS Faculty Admin)" userId="4655a554-4c1d-4283-88b1-6a5027362571" providerId="ADAL" clId="{2748E84D-608A-4264-A894-4886AC314276}" dt="2023-08-14T11:48:11.651" v="1188" actId="1076"/>
          <ac:spMkLst>
            <pc:docMk/>
            <pc:sldMk cId="3025961857" sldId="282"/>
            <ac:spMk id="106" creationId="{93BF30C5-0719-203B-348A-7FB49B9C2895}"/>
          </ac:spMkLst>
        </pc:spChg>
        <pc:spChg chg="add mod">
          <ac:chgData name="Kikuzuki, Tatsuya (FEPS Faculty Admin)" userId="4655a554-4c1d-4283-88b1-6a5027362571" providerId="ADAL" clId="{2748E84D-608A-4264-A894-4886AC314276}" dt="2023-08-14T11:48:11.651" v="1188" actId="1076"/>
          <ac:spMkLst>
            <pc:docMk/>
            <pc:sldMk cId="3025961857" sldId="282"/>
            <ac:spMk id="107" creationId="{589831DA-2570-C03B-84F0-2CC08087E725}"/>
          </ac:spMkLst>
        </pc:spChg>
        <pc:spChg chg="del">
          <ac:chgData name="Kikuzuki, Tatsuya (FEPS Faculty Admin)" userId="4655a554-4c1d-4283-88b1-6a5027362571" providerId="ADAL" clId="{2748E84D-608A-4264-A894-4886AC314276}" dt="2023-08-14T11:24:54.314" v="686" actId="478"/>
          <ac:spMkLst>
            <pc:docMk/>
            <pc:sldMk cId="3025961857" sldId="282"/>
            <ac:spMk id="109" creationId="{51ED3569-3025-4F39-FF21-C393FECE4471}"/>
          </ac:spMkLst>
        </pc:spChg>
        <pc:spChg chg="add mod">
          <ac:chgData name="Kikuzuki, Tatsuya (FEPS Faculty Admin)" userId="4655a554-4c1d-4283-88b1-6a5027362571" providerId="ADAL" clId="{2748E84D-608A-4264-A894-4886AC314276}" dt="2023-08-14T11:48:11.651" v="1188" actId="1076"/>
          <ac:spMkLst>
            <pc:docMk/>
            <pc:sldMk cId="3025961857" sldId="282"/>
            <ac:spMk id="110" creationId="{97CC620A-5891-609E-A2C6-3933AB84E148}"/>
          </ac:spMkLst>
        </pc:spChg>
        <pc:spChg chg="del">
          <ac:chgData name="Kikuzuki, Tatsuya (FEPS Faculty Admin)" userId="4655a554-4c1d-4283-88b1-6a5027362571" providerId="ADAL" clId="{2748E84D-608A-4264-A894-4886AC314276}" dt="2023-08-14T11:24:54.314" v="686" actId="478"/>
          <ac:spMkLst>
            <pc:docMk/>
            <pc:sldMk cId="3025961857" sldId="282"/>
            <ac:spMk id="123" creationId="{2C422190-5F00-8977-F5AE-DDD81CF0D0BA}"/>
          </ac:spMkLst>
        </pc:spChg>
        <pc:spChg chg="add mod">
          <ac:chgData name="Kikuzuki, Tatsuya (FEPS Faculty Admin)" userId="4655a554-4c1d-4283-88b1-6a5027362571" providerId="ADAL" clId="{2748E84D-608A-4264-A894-4886AC314276}" dt="2023-08-14T14:39:10.027" v="2839" actId="20577"/>
          <ac:spMkLst>
            <pc:docMk/>
            <pc:sldMk cId="3025961857" sldId="282"/>
            <ac:spMk id="127" creationId="{5D8F3C25-2CD9-2459-6F75-B2A945F3F84E}"/>
          </ac:spMkLst>
        </pc:spChg>
        <pc:spChg chg="del">
          <ac:chgData name="Kikuzuki, Tatsuya (FEPS Faculty Admin)" userId="4655a554-4c1d-4283-88b1-6a5027362571" providerId="ADAL" clId="{2748E84D-608A-4264-A894-4886AC314276}" dt="2023-08-14T11:24:54.314" v="686" actId="478"/>
          <ac:spMkLst>
            <pc:docMk/>
            <pc:sldMk cId="3025961857" sldId="282"/>
            <ac:spMk id="133" creationId="{FE9532D1-FCFA-882E-91D8-EC7B97BFA381}"/>
          </ac:spMkLst>
        </pc:spChg>
        <pc:spChg chg="add mod">
          <ac:chgData name="Kikuzuki, Tatsuya (FEPS Faculty Admin)" userId="4655a554-4c1d-4283-88b1-6a5027362571" providerId="ADAL" clId="{2748E84D-608A-4264-A894-4886AC314276}" dt="2023-08-14T11:53:04.607" v="1202" actId="14100"/>
          <ac:spMkLst>
            <pc:docMk/>
            <pc:sldMk cId="3025961857" sldId="282"/>
            <ac:spMk id="146" creationId="{6845621F-EE07-30C8-9B11-892965472C44}"/>
          </ac:spMkLst>
        </pc:spChg>
        <pc:spChg chg="add mod">
          <ac:chgData name="Kikuzuki, Tatsuya (FEPS Faculty Admin)" userId="4655a554-4c1d-4283-88b1-6a5027362571" providerId="ADAL" clId="{2748E84D-608A-4264-A894-4886AC314276}" dt="2023-08-14T11:48:06.595" v="1187" actId="1076"/>
          <ac:spMkLst>
            <pc:docMk/>
            <pc:sldMk cId="3025961857" sldId="282"/>
            <ac:spMk id="150" creationId="{BD6EBE66-3487-E412-7F63-510DE726675A}"/>
          </ac:spMkLst>
        </pc:spChg>
        <pc:spChg chg="add mod">
          <ac:chgData name="Kikuzuki, Tatsuya (FEPS Faculty Admin)" userId="4655a554-4c1d-4283-88b1-6a5027362571" providerId="ADAL" clId="{2748E84D-608A-4264-A894-4886AC314276}" dt="2023-08-14T13:44:16.256" v="2034"/>
          <ac:spMkLst>
            <pc:docMk/>
            <pc:sldMk cId="3025961857" sldId="282"/>
            <ac:spMk id="151" creationId="{696FE783-0B5A-646F-B38C-41A19DFA2F4B}"/>
          </ac:spMkLst>
        </pc:spChg>
        <pc:spChg chg="add mod">
          <ac:chgData name="Kikuzuki, Tatsuya (FEPS Faculty Admin)" userId="4655a554-4c1d-4283-88b1-6a5027362571" providerId="ADAL" clId="{2748E84D-608A-4264-A894-4886AC314276}" dt="2023-08-14T11:48:06.595" v="1187" actId="1076"/>
          <ac:spMkLst>
            <pc:docMk/>
            <pc:sldMk cId="3025961857" sldId="282"/>
            <ac:spMk id="152" creationId="{6C5C2D0F-72CA-696B-6965-793303C1866E}"/>
          </ac:spMkLst>
        </pc:spChg>
        <pc:spChg chg="add mod">
          <ac:chgData name="Kikuzuki, Tatsuya (FEPS Faculty Admin)" userId="4655a554-4c1d-4283-88b1-6a5027362571" providerId="ADAL" clId="{2748E84D-608A-4264-A894-4886AC314276}" dt="2023-08-14T11:48:06.595" v="1187" actId="1076"/>
          <ac:spMkLst>
            <pc:docMk/>
            <pc:sldMk cId="3025961857" sldId="282"/>
            <ac:spMk id="153" creationId="{97122A13-439B-FB69-1D30-1E47473322E1}"/>
          </ac:spMkLst>
        </pc:spChg>
        <pc:spChg chg="add mod">
          <ac:chgData name="Kikuzuki, Tatsuya (FEPS Faculty Admin)" userId="4655a554-4c1d-4283-88b1-6a5027362571" providerId="ADAL" clId="{2748E84D-608A-4264-A894-4886AC314276}" dt="2023-08-14T11:56:42.179" v="1269" actId="20577"/>
          <ac:spMkLst>
            <pc:docMk/>
            <pc:sldMk cId="3025961857" sldId="282"/>
            <ac:spMk id="154" creationId="{B05A3FD8-3C7B-3504-A2E9-2B817839142E}"/>
          </ac:spMkLst>
        </pc:spChg>
        <pc:spChg chg="del">
          <ac:chgData name="Kikuzuki, Tatsuya (FEPS Faculty Admin)" userId="4655a554-4c1d-4283-88b1-6a5027362571" providerId="ADAL" clId="{2748E84D-608A-4264-A894-4886AC314276}" dt="2023-08-14T11:24:54.314" v="686" actId="478"/>
          <ac:spMkLst>
            <pc:docMk/>
            <pc:sldMk cId="3025961857" sldId="282"/>
            <ac:spMk id="164" creationId="{6BAB1F72-AD7C-559C-F5D7-CE50EBA6D250}"/>
          </ac:spMkLst>
        </pc:spChg>
        <pc:spChg chg="del">
          <ac:chgData name="Kikuzuki, Tatsuya (FEPS Faculty Admin)" userId="4655a554-4c1d-4283-88b1-6a5027362571" providerId="ADAL" clId="{2748E84D-608A-4264-A894-4886AC314276}" dt="2023-08-14T11:24:54.314" v="686" actId="478"/>
          <ac:spMkLst>
            <pc:docMk/>
            <pc:sldMk cId="3025961857" sldId="282"/>
            <ac:spMk id="165" creationId="{A1FB7FA5-279E-EC46-4E96-4F79B3ED3088}"/>
          </ac:spMkLst>
        </pc:spChg>
        <pc:spChg chg="del">
          <ac:chgData name="Kikuzuki, Tatsuya (FEPS Faculty Admin)" userId="4655a554-4c1d-4283-88b1-6a5027362571" providerId="ADAL" clId="{2748E84D-608A-4264-A894-4886AC314276}" dt="2023-08-14T11:24:54.314" v="686" actId="478"/>
          <ac:spMkLst>
            <pc:docMk/>
            <pc:sldMk cId="3025961857" sldId="282"/>
            <ac:spMk id="166" creationId="{485AB7DC-2822-A862-D808-C72B45416D1E}"/>
          </ac:spMkLst>
        </pc:spChg>
        <pc:spChg chg="del">
          <ac:chgData name="Kikuzuki, Tatsuya (FEPS Faculty Admin)" userId="4655a554-4c1d-4283-88b1-6a5027362571" providerId="ADAL" clId="{2748E84D-608A-4264-A894-4886AC314276}" dt="2023-08-14T11:24:54.314" v="686" actId="478"/>
          <ac:spMkLst>
            <pc:docMk/>
            <pc:sldMk cId="3025961857" sldId="282"/>
            <ac:spMk id="167" creationId="{4B443DCA-B947-5793-23DC-DA72D866CFC9}"/>
          </ac:spMkLst>
        </pc:spChg>
        <pc:spChg chg="del">
          <ac:chgData name="Kikuzuki, Tatsuya (FEPS Faculty Admin)" userId="4655a554-4c1d-4283-88b1-6a5027362571" providerId="ADAL" clId="{2748E84D-608A-4264-A894-4886AC314276}" dt="2023-08-14T11:24:54.314" v="686" actId="478"/>
          <ac:spMkLst>
            <pc:docMk/>
            <pc:sldMk cId="3025961857" sldId="282"/>
            <ac:spMk id="168" creationId="{DB2C9243-365A-343E-4F57-344C9885E2CF}"/>
          </ac:spMkLst>
        </pc:spChg>
        <pc:spChg chg="del">
          <ac:chgData name="Kikuzuki, Tatsuya (FEPS Faculty Admin)" userId="4655a554-4c1d-4283-88b1-6a5027362571" providerId="ADAL" clId="{2748E84D-608A-4264-A894-4886AC314276}" dt="2023-08-14T11:24:54.314" v="686" actId="478"/>
          <ac:spMkLst>
            <pc:docMk/>
            <pc:sldMk cId="3025961857" sldId="282"/>
            <ac:spMk id="169" creationId="{734F07EC-BE1F-1B3E-9480-7E9B3DEA5740}"/>
          </ac:spMkLst>
        </pc:spChg>
        <pc:spChg chg="del">
          <ac:chgData name="Kikuzuki, Tatsuya (FEPS Faculty Admin)" userId="4655a554-4c1d-4283-88b1-6a5027362571" providerId="ADAL" clId="{2748E84D-608A-4264-A894-4886AC314276}" dt="2023-08-14T11:24:54.314" v="686" actId="478"/>
          <ac:spMkLst>
            <pc:docMk/>
            <pc:sldMk cId="3025961857" sldId="282"/>
            <ac:spMk id="170" creationId="{F638A129-CCA9-621A-A26E-FE0F91E152E7}"/>
          </ac:spMkLst>
        </pc:spChg>
        <pc:spChg chg="del">
          <ac:chgData name="Kikuzuki, Tatsuya (FEPS Faculty Admin)" userId="4655a554-4c1d-4283-88b1-6a5027362571" providerId="ADAL" clId="{2748E84D-608A-4264-A894-4886AC314276}" dt="2023-08-14T11:24:54.314" v="686" actId="478"/>
          <ac:spMkLst>
            <pc:docMk/>
            <pc:sldMk cId="3025961857" sldId="282"/>
            <ac:spMk id="171" creationId="{5723FBC4-45BC-D966-F733-69CB7E6CE402}"/>
          </ac:spMkLst>
        </pc:spChg>
        <pc:spChg chg="mod">
          <ac:chgData name="Kikuzuki, Tatsuya (FEPS Faculty Admin)" userId="4655a554-4c1d-4283-88b1-6a5027362571" providerId="ADAL" clId="{2748E84D-608A-4264-A894-4886AC314276}" dt="2023-08-14T13:37:58.148" v="1946" actId="20577"/>
          <ac:spMkLst>
            <pc:docMk/>
            <pc:sldMk cId="3025961857" sldId="282"/>
            <ac:spMk id="174" creationId="{31693C97-2E92-FF8F-CA70-EAE171651542}"/>
          </ac:spMkLst>
        </pc:spChg>
        <pc:spChg chg="add mod">
          <ac:chgData name="Kikuzuki, Tatsuya (FEPS Faculty Admin)" userId="4655a554-4c1d-4283-88b1-6a5027362571" providerId="ADAL" clId="{2748E84D-608A-4264-A894-4886AC314276}" dt="2023-08-14T11:48:06.595" v="1187" actId="1076"/>
          <ac:spMkLst>
            <pc:docMk/>
            <pc:sldMk cId="3025961857" sldId="282"/>
            <ac:spMk id="175" creationId="{389E1345-1DFF-92CE-4431-4A0DC0ABE989}"/>
          </ac:spMkLst>
        </pc:spChg>
        <pc:spChg chg="add mod">
          <ac:chgData name="Kikuzuki, Tatsuya (FEPS Faculty Admin)" userId="4655a554-4c1d-4283-88b1-6a5027362571" providerId="ADAL" clId="{2748E84D-608A-4264-A894-4886AC314276}" dt="2023-08-14T11:48:06.595" v="1187" actId="1076"/>
          <ac:spMkLst>
            <pc:docMk/>
            <pc:sldMk cId="3025961857" sldId="282"/>
            <ac:spMk id="176" creationId="{C3269761-54CD-2AA9-1258-6757CF5613C4}"/>
          </ac:spMkLst>
        </pc:spChg>
        <pc:spChg chg="mod">
          <ac:chgData name="Kikuzuki, Tatsuya (FEPS Faculty Admin)" userId="4655a554-4c1d-4283-88b1-6a5027362571" providerId="ADAL" clId="{2748E84D-608A-4264-A894-4886AC314276}" dt="2023-08-14T11:48:11.651" v="1188" actId="1076"/>
          <ac:spMkLst>
            <pc:docMk/>
            <pc:sldMk cId="3025961857" sldId="282"/>
            <ac:spMk id="177" creationId="{C0F4D38D-AF13-035C-97F9-D98A62BB4DA5}"/>
          </ac:spMkLst>
        </pc:spChg>
        <pc:spChg chg="mod">
          <ac:chgData name="Kikuzuki, Tatsuya (FEPS Faculty Admin)" userId="4655a554-4c1d-4283-88b1-6a5027362571" providerId="ADAL" clId="{2748E84D-608A-4264-A894-4886AC314276}" dt="2023-08-14T11:48:11.651" v="1188" actId="1076"/>
          <ac:spMkLst>
            <pc:docMk/>
            <pc:sldMk cId="3025961857" sldId="282"/>
            <ac:spMk id="185" creationId="{6D1F202B-F39C-7A76-0031-41881B034772}"/>
          </ac:spMkLst>
        </pc:spChg>
        <pc:spChg chg="mod">
          <ac:chgData name="Kikuzuki, Tatsuya (FEPS Faculty Admin)" userId="4655a554-4c1d-4283-88b1-6a5027362571" providerId="ADAL" clId="{2748E84D-608A-4264-A894-4886AC314276}" dt="2023-08-14T13:38:03.971" v="1950" actId="20577"/>
          <ac:spMkLst>
            <pc:docMk/>
            <pc:sldMk cId="3025961857" sldId="282"/>
            <ac:spMk id="186" creationId="{5C645E72-FE5B-89AA-ED63-0C300D6545D7}"/>
          </ac:spMkLst>
        </pc:spChg>
        <pc:spChg chg="mod">
          <ac:chgData name="Kikuzuki, Tatsuya (FEPS Faculty Admin)" userId="4655a554-4c1d-4283-88b1-6a5027362571" providerId="ADAL" clId="{2748E84D-608A-4264-A894-4886AC314276}" dt="2023-08-14T11:48:11.651" v="1188" actId="1076"/>
          <ac:spMkLst>
            <pc:docMk/>
            <pc:sldMk cId="3025961857" sldId="282"/>
            <ac:spMk id="188" creationId="{EB5B0C30-A07D-7AF5-8299-906FF82077BB}"/>
          </ac:spMkLst>
        </pc:spChg>
        <pc:spChg chg="mod">
          <ac:chgData name="Kikuzuki, Tatsuya (FEPS Faculty Admin)" userId="4655a554-4c1d-4283-88b1-6a5027362571" providerId="ADAL" clId="{2748E84D-608A-4264-A894-4886AC314276}" dt="2023-08-14T11:48:11.651" v="1188" actId="1076"/>
          <ac:spMkLst>
            <pc:docMk/>
            <pc:sldMk cId="3025961857" sldId="282"/>
            <ac:spMk id="205" creationId="{ED269E84-AC8E-C117-9AAC-91932F081A68}"/>
          </ac:spMkLst>
        </pc:spChg>
        <pc:spChg chg="mod">
          <ac:chgData name="Kikuzuki, Tatsuya (FEPS Faculty Admin)" userId="4655a554-4c1d-4283-88b1-6a5027362571" providerId="ADAL" clId="{2748E84D-608A-4264-A894-4886AC314276}" dt="2023-08-14T11:48:11.651" v="1188" actId="1076"/>
          <ac:spMkLst>
            <pc:docMk/>
            <pc:sldMk cId="3025961857" sldId="282"/>
            <ac:spMk id="207" creationId="{8AC25682-CFF9-EF0A-3B78-F7188EC97B41}"/>
          </ac:spMkLst>
        </pc:spChg>
        <pc:spChg chg="mod">
          <ac:chgData name="Kikuzuki, Tatsuya (FEPS Faculty Admin)" userId="4655a554-4c1d-4283-88b1-6a5027362571" providerId="ADAL" clId="{2748E84D-608A-4264-A894-4886AC314276}" dt="2023-08-14T11:48:11.651" v="1188" actId="1076"/>
          <ac:spMkLst>
            <pc:docMk/>
            <pc:sldMk cId="3025961857" sldId="282"/>
            <ac:spMk id="208" creationId="{AAECA136-E08D-141D-C045-ABCF080C85CA}"/>
          </ac:spMkLst>
        </pc:spChg>
        <pc:spChg chg="mod">
          <ac:chgData name="Kikuzuki, Tatsuya (FEPS Faculty Admin)" userId="4655a554-4c1d-4283-88b1-6a5027362571" providerId="ADAL" clId="{2748E84D-608A-4264-A894-4886AC314276}" dt="2023-08-14T11:48:11.651" v="1188" actId="1076"/>
          <ac:spMkLst>
            <pc:docMk/>
            <pc:sldMk cId="3025961857" sldId="282"/>
            <ac:spMk id="227" creationId="{F6AC609F-5DF2-8958-A878-D8F21E43E49A}"/>
          </ac:spMkLst>
        </pc:spChg>
        <pc:spChg chg="mod">
          <ac:chgData name="Kikuzuki, Tatsuya (FEPS Faculty Admin)" userId="4655a554-4c1d-4283-88b1-6a5027362571" providerId="ADAL" clId="{2748E84D-608A-4264-A894-4886AC314276}" dt="2023-08-14T11:48:11.651" v="1188" actId="1076"/>
          <ac:spMkLst>
            <pc:docMk/>
            <pc:sldMk cId="3025961857" sldId="282"/>
            <ac:spMk id="241" creationId="{06B950AE-A2D6-FE20-91AC-B460F81491CD}"/>
          </ac:spMkLst>
        </pc:spChg>
        <pc:cxnChg chg="mod">
          <ac:chgData name="Kikuzuki, Tatsuya (FEPS Faculty Admin)" userId="4655a554-4c1d-4283-88b1-6a5027362571" providerId="ADAL" clId="{2748E84D-608A-4264-A894-4886AC314276}" dt="2023-08-14T11:48:11.651" v="1188" actId="1076"/>
          <ac:cxnSpMkLst>
            <pc:docMk/>
            <pc:sldMk cId="3025961857" sldId="282"/>
            <ac:cxnSpMk id="13" creationId="{BCC9CEF4-8CFB-0B8E-157E-8F394B9AEB4C}"/>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25" creationId="{7DD46FCE-BFC3-9C23-7368-F2FD3EBCA775}"/>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26" creationId="{329B8E49-CA15-6718-937E-23C92E139C93}"/>
          </ac:cxnSpMkLst>
        </pc:cxnChg>
        <pc:cxnChg chg="add mod">
          <ac:chgData name="Kikuzuki, Tatsuya (FEPS Faculty Admin)" userId="4655a554-4c1d-4283-88b1-6a5027362571" providerId="ADAL" clId="{2748E84D-608A-4264-A894-4886AC314276}" dt="2023-08-14T11:53:04.607" v="1202" actId="14100"/>
          <ac:cxnSpMkLst>
            <pc:docMk/>
            <pc:sldMk cId="3025961857" sldId="282"/>
            <ac:cxnSpMk id="29" creationId="{722C1ED1-8DDE-6DE8-9DD2-005BA9550121}"/>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31" creationId="{1A7C37D4-A6EC-7CDC-8C8D-8D837A6D32D1}"/>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42" creationId="{86B619AA-F0F7-51D1-7152-AF68DEF07248}"/>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45" creationId="{23C2278E-1E7A-F751-52EC-4B1472AFBF76}"/>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51" creationId="{162E5B2D-9763-1673-1BB7-3A17C517043F}"/>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71" creationId="{78C09A11-F6E4-EC95-734F-C3FECEB04AA4}"/>
          </ac:cxnSpMkLst>
        </pc:cxnChg>
        <pc:cxnChg chg="add mod">
          <ac:chgData name="Kikuzuki, Tatsuya (FEPS Faculty Admin)" userId="4655a554-4c1d-4283-88b1-6a5027362571" providerId="ADAL" clId="{2748E84D-608A-4264-A894-4886AC314276}" dt="2023-08-14T11:30:12.578" v="770" actId="571"/>
          <ac:cxnSpMkLst>
            <pc:docMk/>
            <pc:sldMk cId="3025961857" sldId="282"/>
            <ac:cxnSpMk id="80" creationId="{D899B725-1ED2-ED13-AF13-5475EC891CC9}"/>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81" creationId="{92298F3D-4E06-DB4F-70BD-7E59AC020A36}"/>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86" creationId="{A75AF6EA-39CE-D5E4-38E3-A8256BA4794B}"/>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98" creationId="{FB3733D4-A1DE-0517-CDC5-D289B5998CD4}"/>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02" creationId="{E38D99F1-318B-D01F-1727-E02AE869EF39}"/>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03" creationId="{37CEC303-F84A-FC86-1EA6-7370D9F0E67C}"/>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11" creationId="{F7CD2A61-D0ED-8AFD-8548-61A42705389E}"/>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13" creationId="{9094E9A9-FE8A-BFF6-6C18-649D09D9D0C5}"/>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26" creationId="{D0B04CC7-C670-DD58-7AEF-75C6404C1ED6}"/>
          </ac:cxnSpMkLst>
        </pc:cxnChg>
        <pc:cxnChg chg="add mod">
          <ac:chgData name="Kikuzuki, Tatsuya (FEPS Faculty Admin)" userId="4655a554-4c1d-4283-88b1-6a5027362571" providerId="ADAL" clId="{2748E84D-608A-4264-A894-4886AC314276}" dt="2023-08-14T11:53:04.607" v="1202" actId="14100"/>
          <ac:cxnSpMkLst>
            <pc:docMk/>
            <pc:sldMk cId="3025961857" sldId="282"/>
            <ac:cxnSpMk id="128" creationId="{366890B2-8313-9002-7AD4-E7C6A68CA3E5}"/>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32" creationId="{3E903F0C-BE44-32D8-A652-D60860D9EA8F}"/>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36" creationId="{638ED7C0-57E4-9B24-C113-3FD1C0BCE562}"/>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37" creationId="{3445E2CE-6282-5909-ABF0-CF8365FA111B}"/>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56" creationId="{BD388237-09AC-54E9-0402-57ECC28739A5}"/>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57" creationId="{0519A5BD-CA6F-A8CF-A1C8-FBADE29E6A30}"/>
          </ac:cxnSpMkLst>
        </pc:cxnChg>
        <pc:cxnChg chg="add mod">
          <ac:chgData name="Kikuzuki, Tatsuya (FEPS Faculty Admin)" userId="4655a554-4c1d-4283-88b1-6a5027362571" providerId="ADAL" clId="{2748E84D-608A-4264-A894-4886AC314276}" dt="2023-08-14T11:48:06.595" v="1187" actId="1076"/>
          <ac:cxnSpMkLst>
            <pc:docMk/>
            <pc:sldMk cId="3025961857" sldId="282"/>
            <ac:cxnSpMk id="158" creationId="{603A58E6-C4FC-5D48-71EC-961FC12EBB9A}"/>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59" creationId="{F42BC09A-AAC7-39C6-C481-F5035E384660}"/>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61" creationId="{7CCD4EC8-8364-4457-41A1-55D08721F978}"/>
          </ac:cxnSpMkLst>
        </pc:cxnChg>
        <pc:cxnChg chg="add mod">
          <ac:chgData name="Kikuzuki, Tatsuya (FEPS Faculty Admin)" userId="4655a554-4c1d-4283-88b1-6a5027362571" providerId="ADAL" clId="{2748E84D-608A-4264-A894-4886AC314276}" dt="2023-08-14T11:48:06.595" v="1187" actId="1076"/>
          <ac:cxnSpMkLst>
            <pc:docMk/>
            <pc:sldMk cId="3025961857" sldId="282"/>
            <ac:cxnSpMk id="163" creationId="{3473CB0A-DA36-DF67-8EB1-1CF9C67658DF}"/>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78" creationId="{2464E7CF-B597-F074-D6E1-90E02A2AFD1C}"/>
          </ac:cxnSpMkLst>
        </pc:cxnChg>
        <pc:cxnChg chg="del mod">
          <ac:chgData name="Kikuzuki, Tatsuya (FEPS Faculty Admin)" userId="4655a554-4c1d-4283-88b1-6a5027362571" providerId="ADAL" clId="{2748E84D-608A-4264-A894-4886AC314276}" dt="2023-08-14T11:24:54.314" v="686" actId="478"/>
          <ac:cxnSpMkLst>
            <pc:docMk/>
            <pc:sldMk cId="3025961857" sldId="282"/>
            <ac:cxnSpMk id="181" creationId="{AFE7CC4B-2817-207E-A0A4-A6421738A4E7}"/>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84" creationId="{B4A550BF-C3F7-0C72-078D-3F423B225149}"/>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87" creationId="{CD176336-7FC0-F168-959E-ECE2076861DB}"/>
          </ac:cxnSpMkLst>
        </pc:cxnChg>
        <pc:cxnChg chg="mod">
          <ac:chgData name="Kikuzuki, Tatsuya (FEPS Faculty Admin)" userId="4655a554-4c1d-4283-88b1-6a5027362571" providerId="ADAL" clId="{2748E84D-608A-4264-A894-4886AC314276}" dt="2023-08-14T11:48:11.651" v="1188" actId="1076"/>
          <ac:cxnSpMkLst>
            <pc:docMk/>
            <pc:sldMk cId="3025961857" sldId="282"/>
            <ac:cxnSpMk id="189" creationId="{E47A6147-D068-B33A-6911-04D05959F36A}"/>
          </ac:cxnSpMkLst>
        </pc:cxnChg>
        <pc:cxnChg chg="add del mod">
          <ac:chgData name="Kikuzuki, Tatsuya (FEPS Faculty Admin)" userId="4655a554-4c1d-4283-88b1-6a5027362571" providerId="ADAL" clId="{2748E84D-608A-4264-A894-4886AC314276}" dt="2023-08-14T11:47:22.463" v="1179" actId="478"/>
          <ac:cxnSpMkLst>
            <pc:docMk/>
            <pc:sldMk cId="3025961857" sldId="282"/>
            <ac:cxnSpMk id="190" creationId="{A59FCACE-94FB-3670-50AE-EF310F745AE0}"/>
          </ac:cxnSpMkLst>
        </pc:cxnChg>
        <pc:cxnChg chg="add del mod">
          <ac:chgData name="Kikuzuki, Tatsuya (FEPS Faculty Admin)" userId="4655a554-4c1d-4283-88b1-6a5027362571" providerId="ADAL" clId="{2748E84D-608A-4264-A894-4886AC314276}" dt="2023-08-14T11:46:47.119" v="1173" actId="478"/>
          <ac:cxnSpMkLst>
            <pc:docMk/>
            <pc:sldMk cId="3025961857" sldId="282"/>
            <ac:cxnSpMk id="191" creationId="{F3C730E5-9282-DEFB-0DEC-F728D6891FF3}"/>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92" creationId="{02B0DCD3-F47E-BE76-508B-D74769F8E7A5}"/>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95" creationId="{9BD4EAA8-951F-22EE-5436-713250FCAAD6}"/>
          </ac:cxnSpMkLst>
        </pc:cxnChg>
        <pc:cxnChg chg="add mod">
          <ac:chgData name="Kikuzuki, Tatsuya (FEPS Faculty Admin)" userId="4655a554-4c1d-4283-88b1-6a5027362571" providerId="ADAL" clId="{2748E84D-608A-4264-A894-4886AC314276}" dt="2023-08-14T11:48:11.651" v="1188" actId="1076"/>
          <ac:cxnSpMkLst>
            <pc:docMk/>
            <pc:sldMk cId="3025961857" sldId="282"/>
            <ac:cxnSpMk id="196" creationId="{41242CF4-5559-80DB-22C2-B50D48461AD0}"/>
          </ac:cxnSpMkLst>
        </pc:cxnChg>
        <pc:cxnChg chg="mod">
          <ac:chgData name="Kikuzuki, Tatsuya (FEPS Faculty Admin)" userId="4655a554-4c1d-4283-88b1-6a5027362571" providerId="ADAL" clId="{2748E84D-608A-4264-A894-4886AC314276}" dt="2023-08-14T11:48:11.651" v="1188" actId="1076"/>
          <ac:cxnSpMkLst>
            <pc:docMk/>
            <pc:sldMk cId="3025961857" sldId="282"/>
            <ac:cxnSpMk id="197" creationId="{60F34872-0D62-9E5A-50CC-1BB453B98F8F}"/>
          </ac:cxnSpMkLst>
        </pc:cxnChg>
        <pc:cxnChg chg="mod">
          <ac:chgData name="Kikuzuki, Tatsuya (FEPS Faculty Admin)" userId="4655a554-4c1d-4283-88b1-6a5027362571" providerId="ADAL" clId="{2748E84D-608A-4264-A894-4886AC314276}" dt="2023-08-14T11:48:11.651" v="1188" actId="1076"/>
          <ac:cxnSpMkLst>
            <pc:docMk/>
            <pc:sldMk cId="3025961857" sldId="282"/>
            <ac:cxnSpMk id="201" creationId="{721A89EA-1FE0-4001-60C7-DAFF75E030BA}"/>
          </ac:cxnSpMkLst>
        </pc:cxnChg>
        <pc:cxnChg chg="mod">
          <ac:chgData name="Kikuzuki, Tatsuya (FEPS Faculty Admin)" userId="4655a554-4c1d-4283-88b1-6a5027362571" providerId="ADAL" clId="{2748E84D-608A-4264-A894-4886AC314276}" dt="2023-08-14T11:48:11.651" v="1188" actId="1076"/>
          <ac:cxnSpMkLst>
            <pc:docMk/>
            <pc:sldMk cId="3025961857" sldId="282"/>
            <ac:cxnSpMk id="209" creationId="{C3AEE330-80B5-A26E-F269-35259898102F}"/>
          </ac:cxnSpMkLst>
        </pc:cxnChg>
        <pc:cxnChg chg="mod">
          <ac:chgData name="Kikuzuki, Tatsuya (FEPS Faculty Admin)" userId="4655a554-4c1d-4283-88b1-6a5027362571" providerId="ADAL" clId="{2748E84D-608A-4264-A894-4886AC314276}" dt="2023-08-14T11:48:11.651" v="1188" actId="1076"/>
          <ac:cxnSpMkLst>
            <pc:docMk/>
            <pc:sldMk cId="3025961857" sldId="282"/>
            <ac:cxnSpMk id="213" creationId="{3172FC98-5F4B-BA08-5950-C2A88F7E1ADB}"/>
          </ac:cxnSpMkLst>
        </pc:cxnChg>
        <pc:cxnChg chg="mod">
          <ac:chgData name="Kikuzuki, Tatsuya (FEPS Faculty Admin)" userId="4655a554-4c1d-4283-88b1-6a5027362571" providerId="ADAL" clId="{2748E84D-608A-4264-A894-4886AC314276}" dt="2023-08-14T11:48:11.651" v="1188" actId="1076"/>
          <ac:cxnSpMkLst>
            <pc:docMk/>
            <pc:sldMk cId="3025961857" sldId="282"/>
            <ac:cxnSpMk id="228" creationId="{1822FAE7-7A01-58AF-3A53-4D60EFE997C0}"/>
          </ac:cxnSpMkLst>
        </pc:cxnChg>
        <pc:cxnChg chg="mod">
          <ac:chgData name="Kikuzuki, Tatsuya (FEPS Faculty Admin)" userId="4655a554-4c1d-4283-88b1-6a5027362571" providerId="ADAL" clId="{2748E84D-608A-4264-A894-4886AC314276}" dt="2023-08-14T11:48:11.651" v="1188" actId="1076"/>
          <ac:cxnSpMkLst>
            <pc:docMk/>
            <pc:sldMk cId="3025961857" sldId="282"/>
            <ac:cxnSpMk id="243" creationId="{374D441E-1CD3-DB8E-7428-6F17474A395F}"/>
          </ac:cxnSpMkLst>
        </pc:cxnChg>
      </pc:sldChg>
      <pc:sldChg chg="add del setBg">
        <pc:chgData name="Kikuzuki, Tatsuya (FEPS Faculty Admin)" userId="4655a554-4c1d-4283-88b1-6a5027362571" providerId="ADAL" clId="{2748E84D-608A-4264-A894-4886AC314276}" dt="2023-08-14T11:55:05.491" v="1208" actId="47"/>
        <pc:sldMkLst>
          <pc:docMk/>
          <pc:sldMk cId="532713058" sldId="283"/>
        </pc:sldMkLst>
      </pc:sldChg>
      <pc:sldChg chg="new del">
        <pc:chgData name="Kikuzuki, Tatsuya (FEPS Faculty Admin)" userId="4655a554-4c1d-4283-88b1-6a5027362571" providerId="ADAL" clId="{2748E84D-608A-4264-A894-4886AC314276}" dt="2023-08-14T11:54:56.693" v="1205" actId="47"/>
        <pc:sldMkLst>
          <pc:docMk/>
          <pc:sldMk cId="1757671034" sldId="283"/>
        </pc:sldMkLst>
      </pc:sldChg>
      <pc:sldChg chg="new del">
        <pc:chgData name="Kikuzuki, Tatsuya (FEPS Faculty Admin)" userId="4655a554-4c1d-4283-88b1-6a5027362571" providerId="ADAL" clId="{2748E84D-608A-4264-A894-4886AC314276}" dt="2023-08-14T11:55:29.845" v="1211" actId="47"/>
        <pc:sldMkLst>
          <pc:docMk/>
          <pc:sldMk cId="2438401510" sldId="283"/>
        </pc:sldMkLst>
      </pc:sldChg>
      <pc:sldChg chg="add del setBg">
        <pc:chgData name="Kikuzuki, Tatsuya (FEPS Faculty Admin)" userId="4655a554-4c1d-4283-88b1-6a5027362571" providerId="ADAL" clId="{2748E84D-608A-4264-A894-4886AC314276}" dt="2023-08-14T11:55:05.491" v="1208" actId="47"/>
        <pc:sldMkLst>
          <pc:docMk/>
          <pc:sldMk cId="242699762" sldId="284"/>
        </pc:sldMkLst>
      </pc:sldChg>
      <pc:sldChg chg="addSp delSp modSp add mod ord">
        <pc:chgData name="Kikuzuki, Tatsuya (FEPS Faculty Admin)" userId="4655a554-4c1d-4283-88b1-6a5027362571" providerId="ADAL" clId="{2748E84D-608A-4264-A894-4886AC314276}" dt="2023-08-14T15:16:33.543" v="3348" actId="20577"/>
        <pc:sldMkLst>
          <pc:docMk/>
          <pc:sldMk cId="2467456863" sldId="284"/>
        </pc:sldMkLst>
        <pc:spChg chg="mod">
          <ac:chgData name="Kikuzuki, Tatsuya (FEPS Faculty Admin)" userId="4655a554-4c1d-4283-88b1-6a5027362571" providerId="ADAL" clId="{2748E84D-608A-4264-A894-4886AC314276}" dt="2023-08-14T15:16:33.543" v="3348" actId="20577"/>
          <ac:spMkLst>
            <pc:docMk/>
            <pc:sldMk cId="2467456863" sldId="284"/>
            <ac:spMk id="2" creationId="{067D7900-11F2-0DBC-827B-1ECC80B6A089}"/>
          </ac:spMkLst>
        </pc:spChg>
        <pc:spChg chg="del">
          <ac:chgData name="Kikuzuki, Tatsuya (FEPS Faculty Admin)" userId="4655a554-4c1d-4283-88b1-6a5027362571" providerId="ADAL" clId="{2748E84D-608A-4264-A894-4886AC314276}" dt="2023-08-14T11:57:19.202" v="1272" actId="478"/>
          <ac:spMkLst>
            <pc:docMk/>
            <pc:sldMk cId="2467456863" sldId="284"/>
            <ac:spMk id="3" creationId="{E69ACECB-D391-CCF7-360A-5F59493EE51B}"/>
          </ac:spMkLst>
        </pc:spChg>
        <pc:spChg chg="add mod">
          <ac:chgData name="Kikuzuki, Tatsuya (FEPS Faculty Admin)" userId="4655a554-4c1d-4283-88b1-6a5027362571" providerId="ADAL" clId="{2748E84D-608A-4264-A894-4886AC314276}" dt="2023-08-14T11:57:19.202" v="1272" actId="478"/>
          <ac:spMkLst>
            <pc:docMk/>
            <pc:sldMk cId="2467456863" sldId="284"/>
            <ac:spMk id="5" creationId="{B5DCBDA6-196A-C412-7C50-2019CE47CAB9}"/>
          </ac:spMkLst>
        </pc:spChg>
      </pc:sldChg>
      <pc:sldChg chg="addSp delSp modSp add mod">
        <pc:chgData name="Kikuzuki, Tatsuya (FEPS Faculty Admin)" userId="4655a554-4c1d-4283-88b1-6a5027362571" providerId="ADAL" clId="{2748E84D-608A-4264-A894-4886AC314276}" dt="2023-08-14T15:17:33.303" v="3381"/>
        <pc:sldMkLst>
          <pc:docMk/>
          <pc:sldMk cId="693816385" sldId="285"/>
        </pc:sldMkLst>
        <pc:spChg chg="add mod">
          <ac:chgData name="Kikuzuki, Tatsuya (FEPS Faculty Admin)" userId="4655a554-4c1d-4283-88b1-6a5027362571" providerId="ADAL" clId="{2748E84D-608A-4264-A894-4886AC314276}" dt="2023-08-14T13:47:58.373" v="2125" actId="1076"/>
          <ac:spMkLst>
            <pc:docMk/>
            <pc:sldMk cId="693816385" sldId="285"/>
            <ac:spMk id="2" creationId="{315651BE-1048-6324-8FA8-04780D6C9A4A}"/>
          </ac:spMkLst>
        </pc:spChg>
        <pc:spChg chg="add mod">
          <ac:chgData name="Kikuzuki, Tatsuya (FEPS Faculty Admin)" userId="4655a554-4c1d-4283-88b1-6a5027362571" providerId="ADAL" clId="{2748E84D-608A-4264-A894-4886AC314276}" dt="2023-08-14T13:35:04.048" v="1878" actId="1076"/>
          <ac:spMkLst>
            <pc:docMk/>
            <pc:sldMk cId="693816385" sldId="285"/>
            <ac:spMk id="3" creationId="{375A8C46-CD63-BEEA-30E6-1BB52E0B7797}"/>
          </ac:spMkLst>
        </pc:spChg>
        <pc:spChg chg="add mod">
          <ac:chgData name="Kikuzuki, Tatsuya (FEPS Faculty Admin)" userId="4655a554-4c1d-4283-88b1-6a5027362571" providerId="ADAL" clId="{2748E84D-608A-4264-A894-4886AC314276}" dt="2023-08-14T13:35:04.048" v="1878" actId="1076"/>
          <ac:spMkLst>
            <pc:docMk/>
            <pc:sldMk cId="693816385" sldId="285"/>
            <ac:spMk id="4" creationId="{D7495A69-AEF4-E7D9-6C9E-F9B3F810645C}"/>
          </ac:spMkLst>
        </pc:spChg>
        <pc:spChg chg="mod">
          <ac:chgData name="Kikuzuki, Tatsuya (FEPS Faculty Admin)" userId="4655a554-4c1d-4283-88b1-6a5027362571" providerId="ADAL" clId="{2748E84D-608A-4264-A894-4886AC314276}" dt="2023-08-14T13:38:35.732" v="1954" actId="20577"/>
          <ac:spMkLst>
            <pc:docMk/>
            <pc:sldMk cId="693816385" sldId="285"/>
            <ac:spMk id="6" creationId="{DB070611-ED86-5FEF-5E0C-8C7C33388AF7}"/>
          </ac:spMkLst>
        </pc:spChg>
        <pc:spChg chg="del">
          <ac:chgData name="Kikuzuki, Tatsuya (FEPS Faculty Admin)" userId="4655a554-4c1d-4283-88b1-6a5027362571" providerId="ADAL" clId="{2748E84D-608A-4264-A894-4886AC314276}" dt="2023-08-14T12:59:17.963" v="1304" actId="478"/>
          <ac:spMkLst>
            <pc:docMk/>
            <pc:sldMk cId="693816385" sldId="285"/>
            <ac:spMk id="9" creationId="{D6A679D3-FB51-D67F-1AE6-1B2BAFAC4435}"/>
          </ac:spMkLst>
        </pc:spChg>
        <pc:spChg chg="add mod">
          <ac:chgData name="Kikuzuki, Tatsuya (FEPS Faculty Admin)" userId="4655a554-4c1d-4283-88b1-6a5027362571" providerId="ADAL" clId="{2748E84D-608A-4264-A894-4886AC314276}" dt="2023-08-14T13:48:02.902" v="2127" actId="1076"/>
          <ac:spMkLst>
            <pc:docMk/>
            <pc:sldMk cId="693816385" sldId="285"/>
            <ac:spMk id="10" creationId="{5AB557A0-6D0C-483C-4DD0-3F6038AA074E}"/>
          </ac:spMkLst>
        </pc:spChg>
        <pc:spChg chg="del">
          <ac:chgData name="Kikuzuki, Tatsuya (FEPS Faculty Admin)" userId="4655a554-4c1d-4283-88b1-6a5027362571" providerId="ADAL" clId="{2748E84D-608A-4264-A894-4886AC314276}" dt="2023-08-14T12:59:17.963" v="1304" actId="478"/>
          <ac:spMkLst>
            <pc:docMk/>
            <pc:sldMk cId="693816385" sldId="285"/>
            <ac:spMk id="11" creationId="{2BFB0FD0-86E5-B66B-AED8-D202BF3CE79A}"/>
          </ac:spMkLst>
        </pc:spChg>
        <pc:spChg chg="add del mod">
          <ac:chgData name="Kikuzuki, Tatsuya (FEPS Faculty Admin)" userId="4655a554-4c1d-4283-88b1-6a5027362571" providerId="ADAL" clId="{2748E84D-608A-4264-A894-4886AC314276}" dt="2023-08-14T13:01:07.190" v="1324" actId="478"/>
          <ac:spMkLst>
            <pc:docMk/>
            <pc:sldMk cId="693816385" sldId="285"/>
            <ac:spMk id="12" creationId="{98145297-492B-34FD-883A-6C065FB8ADE5}"/>
          </ac:spMkLst>
        </pc:spChg>
        <pc:spChg chg="add mod">
          <ac:chgData name="Kikuzuki, Tatsuya (FEPS Faculty Admin)" userId="4655a554-4c1d-4283-88b1-6a5027362571" providerId="ADAL" clId="{2748E84D-608A-4264-A894-4886AC314276}" dt="2023-08-14T13:35:04.048" v="1878" actId="1076"/>
          <ac:spMkLst>
            <pc:docMk/>
            <pc:sldMk cId="693816385" sldId="285"/>
            <ac:spMk id="13" creationId="{4675DC2D-4CFA-91C0-DD24-B979ACA3639B}"/>
          </ac:spMkLst>
        </pc:spChg>
        <pc:spChg chg="add mod">
          <ac:chgData name="Kikuzuki, Tatsuya (FEPS Faculty Admin)" userId="4655a554-4c1d-4283-88b1-6a5027362571" providerId="ADAL" clId="{2748E84D-608A-4264-A894-4886AC314276}" dt="2023-08-14T13:35:04.048" v="1878" actId="1076"/>
          <ac:spMkLst>
            <pc:docMk/>
            <pc:sldMk cId="693816385" sldId="285"/>
            <ac:spMk id="14" creationId="{B773B3DF-0BBB-88CD-2ADA-6D7835F1CFD8}"/>
          </ac:spMkLst>
        </pc:spChg>
        <pc:spChg chg="add mod">
          <ac:chgData name="Kikuzuki, Tatsuya (FEPS Faculty Admin)" userId="4655a554-4c1d-4283-88b1-6a5027362571" providerId="ADAL" clId="{2748E84D-608A-4264-A894-4886AC314276}" dt="2023-08-14T13:35:04.048" v="1878" actId="1076"/>
          <ac:spMkLst>
            <pc:docMk/>
            <pc:sldMk cId="693816385" sldId="285"/>
            <ac:spMk id="15" creationId="{43A5660A-0C60-7FC4-B5FB-03AE29E33F51}"/>
          </ac:spMkLst>
        </pc:spChg>
        <pc:spChg chg="add del mod">
          <ac:chgData name="Kikuzuki, Tatsuya (FEPS Faculty Admin)" userId="4655a554-4c1d-4283-88b1-6a5027362571" providerId="ADAL" clId="{2748E84D-608A-4264-A894-4886AC314276}" dt="2023-08-14T13:34:55.907" v="1876" actId="478"/>
          <ac:spMkLst>
            <pc:docMk/>
            <pc:sldMk cId="693816385" sldId="285"/>
            <ac:spMk id="16" creationId="{29B499F3-3A4E-F73A-3CEF-EBE4978149FC}"/>
          </ac:spMkLst>
        </pc:spChg>
        <pc:spChg chg="del">
          <ac:chgData name="Kikuzuki, Tatsuya (FEPS Faculty Admin)" userId="4655a554-4c1d-4283-88b1-6a5027362571" providerId="ADAL" clId="{2748E84D-608A-4264-A894-4886AC314276}" dt="2023-08-14T12:59:17.963" v="1304" actId="478"/>
          <ac:spMkLst>
            <pc:docMk/>
            <pc:sldMk cId="693816385" sldId="285"/>
            <ac:spMk id="17" creationId="{0864DCD7-5D51-8AE3-A3CF-C51E6B16943D}"/>
          </ac:spMkLst>
        </pc:spChg>
        <pc:spChg chg="del">
          <ac:chgData name="Kikuzuki, Tatsuya (FEPS Faculty Admin)" userId="4655a554-4c1d-4283-88b1-6a5027362571" providerId="ADAL" clId="{2748E84D-608A-4264-A894-4886AC314276}" dt="2023-08-14T12:59:17.963" v="1304" actId="478"/>
          <ac:spMkLst>
            <pc:docMk/>
            <pc:sldMk cId="693816385" sldId="285"/>
            <ac:spMk id="21" creationId="{1C3A8222-5FD5-6C3A-163F-3AF70E0965B3}"/>
          </ac:spMkLst>
        </pc:spChg>
        <pc:spChg chg="del">
          <ac:chgData name="Kikuzuki, Tatsuya (FEPS Faculty Admin)" userId="4655a554-4c1d-4283-88b1-6a5027362571" providerId="ADAL" clId="{2748E84D-608A-4264-A894-4886AC314276}" dt="2023-08-14T12:59:17.963" v="1304" actId="478"/>
          <ac:spMkLst>
            <pc:docMk/>
            <pc:sldMk cId="693816385" sldId="285"/>
            <ac:spMk id="22" creationId="{F39195F3-DF48-195F-D9DF-802583BD021F}"/>
          </ac:spMkLst>
        </pc:spChg>
        <pc:spChg chg="add mod">
          <ac:chgData name="Kikuzuki, Tatsuya (FEPS Faculty Admin)" userId="4655a554-4c1d-4283-88b1-6a5027362571" providerId="ADAL" clId="{2748E84D-608A-4264-A894-4886AC314276}" dt="2023-08-14T13:35:04.048" v="1878" actId="1076"/>
          <ac:spMkLst>
            <pc:docMk/>
            <pc:sldMk cId="693816385" sldId="285"/>
            <ac:spMk id="42" creationId="{C4E6C4CC-2F9B-6333-D72A-26BF19A22F72}"/>
          </ac:spMkLst>
        </pc:spChg>
        <pc:spChg chg="add mod">
          <ac:chgData name="Kikuzuki, Tatsuya (FEPS Faculty Admin)" userId="4655a554-4c1d-4283-88b1-6a5027362571" providerId="ADAL" clId="{2748E84D-608A-4264-A894-4886AC314276}" dt="2023-08-14T13:35:04.048" v="1878" actId="1076"/>
          <ac:spMkLst>
            <pc:docMk/>
            <pc:sldMk cId="693816385" sldId="285"/>
            <ac:spMk id="43" creationId="{97D0D930-8C6E-5B89-0CD0-590E6E1AAD48}"/>
          </ac:spMkLst>
        </pc:spChg>
        <pc:spChg chg="add mod">
          <ac:chgData name="Kikuzuki, Tatsuya (FEPS Faculty Admin)" userId="4655a554-4c1d-4283-88b1-6a5027362571" providerId="ADAL" clId="{2748E84D-608A-4264-A894-4886AC314276}" dt="2023-08-14T13:35:04.048" v="1878" actId="1076"/>
          <ac:spMkLst>
            <pc:docMk/>
            <pc:sldMk cId="693816385" sldId="285"/>
            <ac:spMk id="45" creationId="{A237A100-5908-AAA8-0880-70D019CB1825}"/>
          </ac:spMkLst>
        </pc:spChg>
        <pc:spChg chg="add del">
          <ac:chgData name="Kikuzuki, Tatsuya (FEPS Faculty Admin)" userId="4655a554-4c1d-4283-88b1-6a5027362571" providerId="ADAL" clId="{2748E84D-608A-4264-A894-4886AC314276}" dt="2023-08-14T13:18:55.606" v="1821" actId="22"/>
          <ac:spMkLst>
            <pc:docMk/>
            <pc:sldMk cId="693816385" sldId="285"/>
            <ac:spMk id="47" creationId="{9DD006C0-6673-62D0-5BFA-62685FC95E33}"/>
          </ac:spMkLst>
        </pc:spChg>
        <pc:spChg chg="add del">
          <ac:chgData name="Kikuzuki, Tatsuya (FEPS Faculty Admin)" userId="4655a554-4c1d-4283-88b1-6a5027362571" providerId="ADAL" clId="{2748E84D-608A-4264-A894-4886AC314276}" dt="2023-08-14T13:19:53.712" v="1841" actId="22"/>
          <ac:spMkLst>
            <pc:docMk/>
            <pc:sldMk cId="693816385" sldId="285"/>
            <ac:spMk id="52" creationId="{A262F739-76FC-522C-91B2-B2F5ECD6744E}"/>
          </ac:spMkLst>
        </pc:spChg>
        <pc:spChg chg="del">
          <ac:chgData name="Kikuzuki, Tatsuya (FEPS Faculty Admin)" userId="4655a554-4c1d-4283-88b1-6a5027362571" providerId="ADAL" clId="{2748E84D-608A-4264-A894-4886AC314276}" dt="2023-08-14T12:59:17.963" v="1304" actId="478"/>
          <ac:spMkLst>
            <pc:docMk/>
            <pc:sldMk cId="693816385" sldId="285"/>
            <ac:spMk id="54" creationId="{CB906E2B-BF5C-05B3-6E50-3A0DB20D1B54}"/>
          </ac:spMkLst>
        </pc:spChg>
        <pc:spChg chg="add mod">
          <ac:chgData name="Kikuzuki, Tatsuya (FEPS Faculty Admin)" userId="4655a554-4c1d-4283-88b1-6a5027362571" providerId="ADAL" clId="{2748E84D-608A-4264-A894-4886AC314276}" dt="2023-08-14T13:34:56.139" v="1877"/>
          <ac:spMkLst>
            <pc:docMk/>
            <pc:sldMk cId="693816385" sldId="285"/>
            <ac:spMk id="58" creationId="{8B9BA46A-EDD1-6A61-32F0-6DBCBA7A9B01}"/>
          </ac:spMkLst>
        </pc:spChg>
        <pc:spChg chg="add mod">
          <ac:chgData name="Kikuzuki, Tatsuya (FEPS Faculty Admin)" userId="4655a554-4c1d-4283-88b1-6a5027362571" providerId="ADAL" clId="{2748E84D-608A-4264-A894-4886AC314276}" dt="2023-08-14T13:44:13.457" v="2033"/>
          <ac:spMkLst>
            <pc:docMk/>
            <pc:sldMk cId="693816385" sldId="285"/>
            <ac:spMk id="59" creationId="{DB64D04A-B12A-2085-738E-C8951BA84584}"/>
          </ac:spMkLst>
        </pc:spChg>
        <pc:spChg chg="add mod">
          <ac:chgData name="Kikuzuki, Tatsuya (FEPS Faculty Admin)" userId="4655a554-4c1d-4283-88b1-6a5027362571" providerId="ADAL" clId="{2748E84D-608A-4264-A894-4886AC314276}" dt="2023-08-14T13:34:56.139" v="1877"/>
          <ac:spMkLst>
            <pc:docMk/>
            <pc:sldMk cId="693816385" sldId="285"/>
            <ac:spMk id="60" creationId="{7C28EA19-4659-0F42-C8D9-6C9A2FE4DDC7}"/>
          </ac:spMkLst>
        </pc:spChg>
        <pc:spChg chg="del">
          <ac:chgData name="Kikuzuki, Tatsuya (FEPS Faculty Admin)" userId="4655a554-4c1d-4283-88b1-6a5027362571" providerId="ADAL" clId="{2748E84D-608A-4264-A894-4886AC314276}" dt="2023-08-14T12:58:18.745" v="1298" actId="478"/>
          <ac:spMkLst>
            <pc:docMk/>
            <pc:sldMk cId="693816385" sldId="285"/>
            <ac:spMk id="61" creationId="{26280678-B199-DE32-4EB9-E08C83B6EDD6}"/>
          </ac:spMkLst>
        </pc:spChg>
        <pc:spChg chg="add mod">
          <ac:chgData name="Kikuzuki, Tatsuya (FEPS Faculty Admin)" userId="4655a554-4c1d-4283-88b1-6a5027362571" providerId="ADAL" clId="{2748E84D-608A-4264-A894-4886AC314276}" dt="2023-08-14T13:34:56.139" v="1877"/>
          <ac:spMkLst>
            <pc:docMk/>
            <pc:sldMk cId="693816385" sldId="285"/>
            <ac:spMk id="62" creationId="{712AB35C-889B-E738-BBE7-82AB09BF0ADA}"/>
          </ac:spMkLst>
        </pc:spChg>
        <pc:spChg chg="add mod">
          <ac:chgData name="Kikuzuki, Tatsuya (FEPS Faculty Admin)" userId="4655a554-4c1d-4283-88b1-6a5027362571" providerId="ADAL" clId="{2748E84D-608A-4264-A894-4886AC314276}" dt="2023-08-14T13:34:56.139" v="1877"/>
          <ac:spMkLst>
            <pc:docMk/>
            <pc:sldMk cId="693816385" sldId="285"/>
            <ac:spMk id="63" creationId="{22BFB8EE-CEA1-D738-8696-6BB4C042B347}"/>
          </ac:spMkLst>
        </pc:spChg>
        <pc:spChg chg="add mod">
          <ac:chgData name="Kikuzuki, Tatsuya (FEPS Faculty Admin)" userId="4655a554-4c1d-4283-88b1-6a5027362571" providerId="ADAL" clId="{2748E84D-608A-4264-A894-4886AC314276}" dt="2023-08-14T13:34:56.139" v="1877"/>
          <ac:spMkLst>
            <pc:docMk/>
            <pc:sldMk cId="693816385" sldId="285"/>
            <ac:spMk id="66" creationId="{2E0012D1-3232-A42C-DA05-F7EE080BEA9C}"/>
          </ac:spMkLst>
        </pc:spChg>
        <pc:spChg chg="add mod">
          <ac:chgData name="Kikuzuki, Tatsuya (FEPS Faculty Admin)" userId="4655a554-4c1d-4283-88b1-6a5027362571" providerId="ADAL" clId="{2748E84D-608A-4264-A894-4886AC314276}" dt="2023-08-14T13:34:56.139" v="1877"/>
          <ac:spMkLst>
            <pc:docMk/>
            <pc:sldMk cId="693816385" sldId="285"/>
            <ac:spMk id="67" creationId="{F09C50BE-5B90-6F85-B229-49FF78403EA2}"/>
          </ac:spMkLst>
        </pc:spChg>
        <pc:spChg chg="add mod">
          <ac:chgData name="Kikuzuki, Tatsuya (FEPS Faculty Admin)" userId="4655a554-4c1d-4283-88b1-6a5027362571" providerId="ADAL" clId="{2748E84D-608A-4264-A894-4886AC314276}" dt="2023-08-14T15:17:33.303" v="3381"/>
          <ac:spMkLst>
            <pc:docMk/>
            <pc:sldMk cId="693816385" sldId="285"/>
            <ac:spMk id="74" creationId="{1ADE8217-B344-98C6-E6E9-1202DA56E02E}"/>
          </ac:spMkLst>
        </pc:spChg>
        <pc:spChg chg="del">
          <ac:chgData name="Kikuzuki, Tatsuya (FEPS Faculty Admin)" userId="4655a554-4c1d-4283-88b1-6a5027362571" providerId="ADAL" clId="{2748E84D-608A-4264-A894-4886AC314276}" dt="2023-08-14T12:59:17.963" v="1304" actId="478"/>
          <ac:spMkLst>
            <pc:docMk/>
            <pc:sldMk cId="693816385" sldId="285"/>
            <ac:spMk id="96" creationId="{051C4B48-EA00-79FF-AF81-941B094DAEC5}"/>
          </ac:spMkLst>
        </pc:spChg>
        <pc:spChg chg="del">
          <ac:chgData name="Kikuzuki, Tatsuya (FEPS Faculty Admin)" userId="4655a554-4c1d-4283-88b1-6a5027362571" providerId="ADAL" clId="{2748E84D-608A-4264-A894-4886AC314276}" dt="2023-08-14T12:59:17.963" v="1304" actId="478"/>
          <ac:spMkLst>
            <pc:docMk/>
            <pc:sldMk cId="693816385" sldId="285"/>
            <ac:spMk id="109" creationId="{51ED3569-3025-4F39-FF21-C393FECE4471}"/>
          </ac:spMkLst>
        </pc:spChg>
        <pc:spChg chg="del">
          <ac:chgData name="Kikuzuki, Tatsuya (FEPS Faculty Admin)" userId="4655a554-4c1d-4283-88b1-6a5027362571" providerId="ADAL" clId="{2748E84D-608A-4264-A894-4886AC314276}" dt="2023-08-14T12:59:17.963" v="1304" actId="478"/>
          <ac:spMkLst>
            <pc:docMk/>
            <pc:sldMk cId="693816385" sldId="285"/>
            <ac:spMk id="123" creationId="{2C422190-5F00-8977-F5AE-DDD81CF0D0BA}"/>
          </ac:spMkLst>
        </pc:spChg>
        <pc:spChg chg="del">
          <ac:chgData name="Kikuzuki, Tatsuya (FEPS Faculty Admin)" userId="4655a554-4c1d-4283-88b1-6a5027362571" providerId="ADAL" clId="{2748E84D-608A-4264-A894-4886AC314276}" dt="2023-08-14T12:59:17.963" v="1304" actId="478"/>
          <ac:spMkLst>
            <pc:docMk/>
            <pc:sldMk cId="693816385" sldId="285"/>
            <ac:spMk id="133" creationId="{FE9532D1-FCFA-882E-91D8-EC7B97BFA381}"/>
          </ac:spMkLst>
        </pc:spChg>
        <pc:spChg chg="del">
          <ac:chgData name="Kikuzuki, Tatsuya (FEPS Faculty Admin)" userId="4655a554-4c1d-4283-88b1-6a5027362571" providerId="ADAL" clId="{2748E84D-608A-4264-A894-4886AC314276}" dt="2023-08-14T12:59:17.963" v="1304" actId="478"/>
          <ac:spMkLst>
            <pc:docMk/>
            <pc:sldMk cId="693816385" sldId="285"/>
            <ac:spMk id="164" creationId="{6BAB1F72-AD7C-559C-F5D7-CE50EBA6D250}"/>
          </ac:spMkLst>
        </pc:spChg>
        <pc:spChg chg="del">
          <ac:chgData name="Kikuzuki, Tatsuya (FEPS Faculty Admin)" userId="4655a554-4c1d-4283-88b1-6a5027362571" providerId="ADAL" clId="{2748E84D-608A-4264-A894-4886AC314276}" dt="2023-08-14T12:59:17.963" v="1304" actId="478"/>
          <ac:spMkLst>
            <pc:docMk/>
            <pc:sldMk cId="693816385" sldId="285"/>
            <ac:spMk id="165" creationId="{A1FB7FA5-279E-EC46-4E96-4F79B3ED3088}"/>
          </ac:spMkLst>
        </pc:spChg>
        <pc:spChg chg="del">
          <ac:chgData name="Kikuzuki, Tatsuya (FEPS Faculty Admin)" userId="4655a554-4c1d-4283-88b1-6a5027362571" providerId="ADAL" clId="{2748E84D-608A-4264-A894-4886AC314276}" dt="2023-08-14T12:59:17.963" v="1304" actId="478"/>
          <ac:spMkLst>
            <pc:docMk/>
            <pc:sldMk cId="693816385" sldId="285"/>
            <ac:spMk id="166" creationId="{485AB7DC-2822-A862-D808-C72B45416D1E}"/>
          </ac:spMkLst>
        </pc:spChg>
        <pc:spChg chg="del">
          <ac:chgData name="Kikuzuki, Tatsuya (FEPS Faculty Admin)" userId="4655a554-4c1d-4283-88b1-6a5027362571" providerId="ADAL" clId="{2748E84D-608A-4264-A894-4886AC314276}" dt="2023-08-14T12:59:17.963" v="1304" actId="478"/>
          <ac:spMkLst>
            <pc:docMk/>
            <pc:sldMk cId="693816385" sldId="285"/>
            <ac:spMk id="167" creationId="{4B443DCA-B947-5793-23DC-DA72D866CFC9}"/>
          </ac:spMkLst>
        </pc:spChg>
        <pc:spChg chg="del">
          <ac:chgData name="Kikuzuki, Tatsuya (FEPS Faculty Admin)" userId="4655a554-4c1d-4283-88b1-6a5027362571" providerId="ADAL" clId="{2748E84D-608A-4264-A894-4886AC314276}" dt="2023-08-14T12:59:17.963" v="1304" actId="478"/>
          <ac:spMkLst>
            <pc:docMk/>
            <pc:sldMk cId="693816385" sldId="285"/>
            <ac:spMk id="168" creationId="{DB2C9243-365A-343E-4F57-344C9885E2CF}"/>
          </ac:spMkLst>
        </pc:spChg>
        <pc:spChg chg="del">
          <ac:chgData name="Kikuzuki, Tatsuya (FEPS Faculty Admin)" userId="4655a554-4c1d-4283-88b1-6a5027362571" providerId="ADAL" clId="{2748E84D-608A-4264-A894-4886AC314276}" dt="2023-08-14T12:59:17.963" v="1304" actId="478"/>
          <ac:spMkLst>
            <pc:docMk/>
            <pc:sldMk cId="693816385" sldId="285"/>
            <ac:spMk id="169" creationId="{734F07EC-BE1F-1B3E-9480-7E9B3DEA5740}"/>
          </ac:spMkLst>
        </pc:spChg>
        <pc:spChg chg="del">
          <ac:chgData name="Kikuzuki, Tatsuya (FEPS Faculty Admin)" userId="4655a554-4c1d-4283-88b1-6a5027362571" providerId="ADAL" clId="{2748E84D-608A-4264-A894-4886AC314276}" dt="2023-08-14T12:59:17.963" v="1304" actId="478"/>
          <ac:spMkLst>
            <pc:docMk/>
            <pc:sldMk cId="693816385" sldId="285"/>
            <ac:spMk id="170" creationId="{F638A129-CCA9-621A-A26E-FE0F91E152E7}"/>
          </ac:spMkLst>
        </pc:spChg>
        <pc:spChg chg="del">
          <ac:chgData name="Kikuzuki, Tatsuya (FEPS Faculty Admin)" userId="4655a554-4c1d-4283-88b1-6a5027362571" providerId="ADAL" clId="{2748E84D-608A-4264-A894-4886AC314276}" dt="2023-08-14T12:59:17.963" v="1304" actId="478"/>
          <ac:spMkLst>
            <pc:docMk/>
            <pc:sldMk cId="693816385" sldId="285"/>
            <ac:spMk id="171" creationId="{5723FBC4-45BC-D966-F733-69CB7E6CE402}"/>
          </ac:spMkLst>
        </pc:spChg>
        <pc:spChg chg="del mod">
          <ac:chgData name="Kikuzuki, Tatsuya (FEPS Faculty Admin)" userId="4655a554-4c1d-4283-88b1-6a5027362571" providerId="ADAL" clId="{2748E84D-608A-4264-A894-4886AC314276}" dt="2023-08-14T13:34:55.907" v="1876" actId="478"/>
          <ac:spMkLst>
            <pc:docMk/>
            <pc:sldMk cId="693816385" sldId="285"/>
            <ac:spMk id="248" creationId="{FD4E7FED-8DBD-14BF-2670-EB98E8F1CC3B}"/>
          </ac:spMkLst>
        </pc:spChg>
        <pc:spChg chg="del mod">
          <ac:chgData name="Kikuzuki, Tatsuya (FEPS Faculty Admin)" userId="4655a554-4c1d-4283-88b1-6a5027362571" providerId="ADAL" clId="{2748E84D-608A-4264-A894-4886AC314276}" dt="2023-08-14T13:34:55.907" v="1876" actId="478"/>
          <ac:spMkLst>
            <pc:docMk/>
            <pc:sldMk cId="693816385" sldId="285"/>
            <ac:spMk id="251" creationId="{F28FF2F8-02A1-9C51-9F43-ACB98F4338FE}"/>
          </ac:spMkLst>
        </pc:spChg>
        <pc:spChg chg="del mod">
          <ac:chgData name="Kikuzuki, Tatsuya (FEPS Faculty Admin)" userId="4655a554-4c1d-4283-88b1-6a5027362571" providerId="ADAL" clId="{2748E84D-608A-4264-A894-4886AC314276}" dt="2023-08-14T13:34:55.907" v="1876" actId="478"/>
          <ac:spMkLst>
            <pc:docMk/>
            <pc:sldMk cId="693816385" sldId="285"/>
            <ac:spMk id="252" creationId="{DB1B12E2-7F59-01FC-DC71-9DD32187DB5D}"/>
          </ac:spMkLst>
        </pc:spChg>
        <pc:picChg chg="add mod">
          <ac:chgData name="Kikuzuki, Tatsuya (FEPS Faculty Admin)" userId="4655a554-4c1d-4283-88b1-6a5027362571" providerId="ADAL" clId="{2748E84D-608A-4264-A894-4886AC314276}" dt="2023-08-14T13:35:04.048" v="1878" actId="1076"/>
          <ac:picMkLst>
            <pc:docMk/>
            <pc:sldMk cId="693816385" sldId="285"/>
            <ac:picMk id="49" creationId="{127CD03D-7289-3FEF-F67D-AE2FFE502202}"/>
          </ac:picMkLst>
        </pc:picChg>
        <pc:picChg chg="add mod">
          <ac:chgData name="Kikuzuki, Tatsuya (FEPS Faculty Admin)" userId="4655a554-4c1d-4283-88b1-6a5027362571" providerId="ADAL" clId="{2748E84D-608A-4264-A894-4886AC314276}" dt="2023-08-14T13:35:04.048" v="1878" actId="1076"/>
          <ac:picMkLst>
            <pc:docMk/>
            <pc:sldMk cId="693816385" sldId="285"/>
            <ac:picMk id="55" creationId="{0E7C0704-796E-020D-E4C6-72B9F844A598}"/>
          </ac:picMkLst>
        </pc:picChg>
        <pc:picChg chg="add mod">
          <ac:chgData name="Kikuzuki, Tatsuya (FEPS Faculty Admin)" userId="4655a554-4c1d-4283-88b1-6a5027362571" providerId="ADAL" clId="{2748E84D-608A-4264-A894-4886AC314276}" dt="2023-08-14T13:35:04.048" v="1878" actId="1076"/>
          <ac:picMkLst>
            <pc:docMk/>
            <pc:sldMk cId="693816385" sldId="285"/>
            <ac:picMk id="57" creationId="{FD39B573-B8D7-2572-B305-05E23C8AC497}"/>
          </ac:picMkLst>
        </pc:picChg>
        <pc:cxnChg chg="add mod">
          <ac:chgData name="Kikuzuki, Tatsuya (FEPS Faculty Admin)" userId="4655a554-4c1d-4283-88b1-6a5027362571" providerId="ADAL" clId="{2748E84D-608A-4264-A894-4886AC314276}" dt="2023-08-14T13:47:58.373" v="2125" actId="1076"/>
          <ac:cxnSpMkLst>
            <pc:docMk/>
            <pc:sldMk cId="693816385" sldId="285"/>
            <ac:cxnSpMk id="18" creationId="{8CFD0377-F3A7-BE53-B671-06BC0279DE03}"/>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25" creationId="{7DD46FCE-BFC3-9C23-7368-F2FD3EBCA775}"/>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26" creationId="{329B8E49-CA15-6718-937E-23C92E139C93}"/>
          </ac:cxnSpMkLst>
        </pc:cxnChg>
        <pc:cxnChg chg="add mod">
          <ac:chgData name="Kikuzuki, Tatsuya (FEPS Faculty Admin)" userId="4655a554-4c1d-4283-88b1-6a5027362571" providerId="ADAL" clId="{2748E84D-608A-4264-A894-4886AC314276}" dt="2023-08-14T13:47:58.373" v="2125" actId="1076"/>
          <ac:cxnSpMkLst>
            <pc:docMk/>
            <pc:sldMk cId="693816385" sldId="285"/>
            <ac:cxnSpMk id="28" creationId="{F3FA4E0B-E9F2-D979-4E8E-153BCD48E733}"/>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31" creationId="{1A7C37D4-A6EC-7CDC-8C8D-8D837A6D32D1}"/>
          </ac:cxnSpMkLst>
        </pc:cxnChg>
        <pc:cxnChg chg="add del mod">
          <ac:chgData name="Kikuzuki, Tatsuya (FEPS Faculty Admin)" userId="4655a554-4c1d-4283-88b1-6a5027362571" providerId="ADAL" clId="{2748E84D-608A-4264-A894-4886AC314276}" dt="2023-08-14T13:47:51.954" v="2120" actId="478"/>
          <ac:cxnSpMkLst>
            <pc:docMk/>
            <pc:sldMk cId="693816385" sldId="285"/>
            <ac:cxnSpMk id="35" creationId="{5951CAA2-58FB-F19C-21E6-20D1EF4A4ED0}"/>
          </ac:cxnSpMkLst>
        </pc:cxnChg>
        <pc:cxnChg chg="add mod">
          <ac:chgData name="Kikuzuki, Tatsuya (FEPS Faculty Admin)" userId="4655a554-4c1d-4283-88b1-6a5027362571" providerId="ADAL" clId="{2748E84D-608A-4264-A894-4886AC314276}" dt="2023-08-14T13:48:00.308" v="2126" actId="14100"/>
          <ac:cxnSpMkLst>
            <pc:docMk/>
            <pc:sldMk cId="693816385" sldId="285"/>
            <ac:cxnSpMk id="36" creationId="{BB2365C9-C8C2-69EA-345B-DCA34240574A}"/>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51" creationId="{162E5B2D-9763-1673-1BB7-3A17C517043F}"/>
          </ac:cxnSpMkLst>
        </pc:cxnChg>
        <pc:cxnChg chg="add mod">
          <ac:chgData name="Kikuzuki, Tatsuya (FEPS Faculty Admin)" userId="4655a554-4c1d-4283-88b1-6a5027362571" providerId="ADAL" clId="{2748E84D-608A-4264-A894-4886AC314276}" dt="2023-08-14T13:34:56.139" v="1877"/>
          <ac:cxnSpMkLst>
            <pc:docMk/>
            <pc:sldMk cId="693816385" sldId="285"/>
            <ac:cxnSpMk id="64" creationId="{85B46DF0-76A1-9ADC-2846-3F3A6661ECD5}"/>
          </ac:cxnSpMkLst>
        </pc:cxnChg>
        <pc:cxnChg chg="add mod">
          <ac:chgData name="Kikuzuki, Tatsuya (FEPS Faculty Admin)" userId="4655a554-4c1d-4283-88b1-6a5027362571" providerId="ADAL" clId="{2748E84D-608A-4264-A894-4886AC314276}" dt="2023-08-14T13:34:56.139" v="1877"/>
          <ac:cxnSpMkLst>
            <pc:docMk/>
            <pc:sldMk cId="693816385" sldId="285"/>
            <ac:cxnSpMk id="65" creationId="{70092DB9-51E6-86CE-FD8D-75BAF96B045F}"/>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02" creationId="{E38D99F1-318B-D01F-1727-E02AE869EF39}"/>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13" creationId="{9094E9A9-FE8A-BFF6-6C18-649D09D9D0C5}"/>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26" creationId="{D0B04CC7-C670-DD58-7AEF-75C6404C1ED6}"/>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37" creationId="{3445E2CE-6282-5909-ABF0-CF8365FA111B}"/>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56" creationId="{BD388237-09AC-54E9-0402-57ECC28739A5}"/>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57" creationId="{0519A5BD-CA6F-A8CF-A1C8-FBADE29E6A30}"/>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59" creationId="{F42BC09A-AAC7-39C6-C481-F5035E384660}"/>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61" creationId="{7CCD4EC8-8364-4457-41A1-55D08721F978}"/>
          </ac:cxnSpMkLst>
        </pc:cxnChg>
        <pc:cxnChg chg="del mod">
          <ac:chgData name="Kikuzuki, Tatsuya (FEPS Faculty Admin)" userId="4655a554-4c1d-4283-88b1-6a5027362571" providerId="ADAL" clId="{2748E84D-608A-4264-A894-4886AC314276}" dt="2023-08-14T12:59:17.963" v="1304" actId="478"/>
          <ac:cxnSpMkLst>
            <pc:docMk/>
            <pc:sldMk cId="693816385" sldId="285"/>
            <ac:cxnSpMk id="181" creationId="{AFE7CC4B-2817-207E-A0A4-A6421738A4E7}"/>
          </ac:cxnSpMkLst>
        </pc:cxnChg>
      </pc:sldChg>
      <pc:sldChg chg="add del setBg">
        <pc:chgData name="Kikuzuki, Tatsuya (FEPS Faculty Admin)" userId="4655a554-4c1d-4283-88b1-6a5027362571" providerId="ADAL" clId="{2748E84D-608A-4264-A894-4886AC314276}" dt="2023-08-14T11:57:17.207" v="1271" actId="47"/>
        <pc:sldMkLst>
          <pc:docMk/>
          <pc:sldMk cId="1638817683" sldId="285"/>
        </pc:sldMkLst>
      </pc:sldChg>
      <pc:sldChg chg="addSp delSp modSp add mod">
        <pc:chgData name="Kikuzuki, Tatsuya (FEPS Faculty Admin)" userId="4655a554-4c1d-4283-88b1-6a5027362571" providerId="ADAL" clId="{2748E84D-608A-4264-A894-4886AC314276}" dt="2023-08-14T15:17:31.837" v="3380"/>
        <pc:sldMkLst>
          <pc:docMk/>
          <pc:sldMk cId="3019096227" sldId="286"/>
        </pc:sldMkLst>
        <pc:spChg chg="del mod">
          <ac:chgData name="Kikuzuki, Tatsuya (FEPS Faculty Admin)" userId="4655a554-4c1d-4283-88b1-6a5027362571" providerId="ADAL" clId="{2748E84D-608A-4264-A894-4886AC314276}" dt="2023-08-14T13:39:39.360" v="1973" actId="478"/>
          <ac:spMkLst>
            <pc:docMk/>
            <pc:sldMk cId="3019096227" sldId="286"/>
            <ac:spMk id="2" creationId="{315651BE-1048-6324-8FA8-04780D6C9A4A}"/>
          </ac:spMkLst>
        </pc:spChg>
        <pc:spChg chg="mod">
          <ac:chgData name="Kikuzuki, Tatsuya (FEPS Faculty Admin)" userId="4655a554-4c1d-4283-88b1-6a5027362571" providerId="ADAL" clId="{2748E84D-608A-4264-A894-4886AC314276}" dt="2023-08-14T15:08:53.032" v="3216" actId="1076"/>
          <ac:spMkLst>
            <pc:docMk/>
            <pc:sldMk cId="3019096227" sldId="286"/>
            <ac:spMk id="3" creationId="{375A8C46-CD63-BEEA-30E6-1BB52E0B7797}"/>
          </ac:spMkLst>
        </pc:spChg>
        <pc:spChg chg="mod">
          <ac:chgData name="Kikuzuki, Tatsuya (FEPS Faculty Admin)" userId="4655a554-4c1d-4283-88b1-6a5027362571" providerId="ADAL" clId="{2748E84D-608A-4264-A894-4886AC314276}" dt="2023-08-14T15:08:53.032" v="3216" actId="1076"/>
          <ac:spMkLst>
            <pc:docMk/>
            <pc:sldMk cId="3019096227" sldId="286"/>
            <ac:spMk id="4" creationId="{D7495A69-AEF4-E7D9-6C9E-F9B3F810645C}"/>
          </ac:spMkLst>
        </pc:spChg>
        <pc:spChg chg="add mod">
          <ac:chgData name="Kikuzuki, Tatsuya (FEPS Faculty Admin)" userId="4655a554-4c1d-4283-88b1-6a5027362571" providerId="ADAL" clId="{2748E84D-608A-4264-A894-4886AC314276}" dt="2023-08-14T13:35:35.794" v="1885" actId="108"/>
          <ac:spMkLst>
            <pc:docMk/>
            <pc:sldMk cId="3019096227" sldId="286"/>
            <ac:spMk id="5" creationId="{BCE76EDD-38E8-74B3-6892-35BFD8A02930}"/>
          </ac:spMkLst>
        </pc:spChg>
        <pc:spChg chg="mod">
          <ac:chgData name="Kikuzuki, Tatsuya (FEPS Faculty Admin)" userId="4655a554-4c1d-4283-88b1-6a5027362571" providerId="ADAL" clId="{2748E84D-608A-4264-A894-4886AC314276}" dt="2023-08-14T15:07:08.207" v="3211" actId="20577"/>
          <ac:spMkLst>
            <pc:docMk/>
            <pc:sldMk cId="3019096227" sldId="286"/>
            <ac:spMk id="6" creationId="{DB070611-ED86-5FEF-5E0C-8C7C33388AF7}"/>
          </ac:spMkLst>
        </pc:spChg>
        <pc:spChg chg="mod">
          <ac:chgData name="Kikuzuki, Tatsuya (FEPS Faculty Admin)" userId="4655a554-4c1d-4283-88b1-6a5027362571" providerId="ADAL" clId="{2748E84D-608A-4264-A894-4886AC314276}" dt="2023-08-14T13:35:35.794" v="1885" actId="108"/>
          <ac:spMkLst>
            <pc:docMk/>
            <pc:sldMk cId="3019096227" sldId="286"/>
            <ac:spMk id="7" creationId="{9E4F96CC-6833-EFD9-7926-DED002CF9238}"/>
          </ac:spMkLst>
        </pc:spChg>
        <pc:spChg chg="mod">
          <ac:chgData name="Kikuzuki, Tatsuya (FEPS Faculty Admin)" userId="4655a554-4c1d-4283-88b1-6a5027362571" providerId="ADAL" clId="{2748E84D-608A-4264-A894-4886AC314276}" dt="2023-08-14T13:35:35.794" v="1885" actId="108"/>
          <ac:spMkLst>
            <pc:docMk/>
            <pc:sldMk cId="3019096227" sldId="286"/>
            <ac:spMk id="8" creationId="{D2CD9EA5-0A3D-6129-42FA-FE7BF6F79CA1}"/>
          </ac:spMkLst>
        </pc:spChg>
        <pc:spChg chg="add mod">
          <ac:chgData name="Kikuzuki, Tatsuya (FEPS Faculty Admin)" userId="4655a554-4c1d-4283-88b1-6a5027362571" providerId="ADAL" clId="{2748E84D-608A-4264-A894-4886AC314276}" dt="2023-08-14T13:44:08.339" v="2032" actId="20577"/>
          <ac:spMkLst>
            <pc:docMk/>
            <pc:sldMk cId="3019096227" sldId="286"/>
            <ac:spMk id="9" creationId="{D22AF498-9983-4AC7-A4E6-4606CB4B6A5B}"/>
          </ac:spMkLst>
        </pc:spChg>
        <pc:spChg chg="del mod">
          <ac:chgData name="Kikuzuki, Tatsuya (FEPS Faculty Admin)" userId="4655a554-4c1d-4283-88b1-6a5027362571" providerId="ADAL" clId="{2748E84D-608A-4264-A894-4886AC314276}" dt="2023-08-14T13:56:58.246" v="2263" actId="478"/>
          <ac:spMkLst>
            <pc:docMk/>
            <pc:sldMk cId="3019096227" sldId="286"/>
            <ac:spMk id="10" creationId="{5AB557A0-6D0C-483C-4DD0-3F6038AA074E}"/>
          </ac:spMkLst>
        </pc:spChg>
        <pc:spChg chg="add mod">
          <ac:chgData name="Kikuzuki, Tatsuya (FEPS Faculty Admin)" userId="4655a554-4c1d-4283-88b1-6a5027362571" providerId="ADAL" clId="{2748E84D-608A-4264-A894-4886AC314276}" dt="2023-08-14T13:35:35.794" v="1885" actId="108"/>
          <ac:spMkLst>
            <pc:docMk/>
            <pc:sldMk cId="3019096227" sldId="286"/>
            <ac:spMk id="11" creationId="{E16BE2CB-A0D3-0E13-1D19-5FAEB024ADD3}"/>
          </ac:spMkLst>
        </pc:spChg>
        <pc:spChg chg="add mod">
          <ac:chgData name="Kikuzuki, Tatsuya (FEPS Faculty Admin)" userId="4655a554-4c1d-4283-88b1-6a5027362571" providerId="ADAL" clId="{2748E84D-608A-4264-A894-4886AC314276}" dt="2023-08-14T13:35:35.794" v="1885" actId="108"/>
          <ac:spMkLst>
            <pc:docMk/>
            <pc:sldMk cId="3019096227" sldId="286"/>
            <ac:spMk id="12" creationId="{DD7BEF60-6219-A7B2-2EDF-088FCE174F4A}"/>
          </ac:spMkLst>
        </pc:spChg>
        <pc:spChg chg="mod">
          <ac:chgData name="Kikuzuki, Tatsuya (FEPS Faculty Admin)" userId="4655a554-4c1d-4283-88b1-6a5027362571" providerId="ADAL" clId="{2748E84D-608A-4264-A894-4886AC314276}" dt="2023-08-14T15:08:53.032" v="3216" actId="1076"/>
          <ac:spMkLst>
            <pc:docMk/>
            <pc:sldMk cId="3019096227" sldId="286"/>
            <ac:spMk id="13" creationId="{4675DC2D-4CFA-91C0-DD24-B979ACA3639B}"/>
          </ac:spMkLst>
        </pc:spChg>
        <pc:spChg chg="mod">
          <ac:chgData name="Kikuzuki, Tatsuya (FEPS Faculty Admin)" userId="4655a554-4c1d-4283-88b1-6a5027362571" providerId="ADAL" clId="{2748E84D-608A-4264-A894-4886AC314276}" dt="2023-08-14T15:08:53.032" v="3216" actId="1076"/>
          <ac:spMkLst>
            <pc:docMk/>
            <pc:sldMk cId="3019096227" sldId="286"/>
            <ac:spMk id="14" creationId="{B773B3DF-0BBB-88CD-2ADA-6D7835F1CFD8}"/>
          </ac:spMkLst>
        </pc:spChg>
        <pc:spChg chg="mod">
          <ac:chgData name="Kikuzuki, Tatsuya (FEPS Faculty Admin)" userId="4655a554-4c1d-4283-88b1-6a5027362571" providerId="ADAL" clId="{2748E84D-608A-4264-A894-4886AC314276}" dt="2023-08-14T15:08:53.032" v="3216" actId="1076"/>
          <ac:spMkLst>
            <pc:docMk/>
            <pc:sldMk cId="3019096227" sldId="286"/>
            <ac:spMk id="15" creationId="{43A5660A-0C60-7FC4-B5FB-03AE29E33F51}"/>
          </ac:spMkLst>
        </pc:spChg>
        <pc:spChg chg="del">
          <ac:chgData name="Kikuzuki, Tatsuya (FEPS Faculty Admin)" userId="4655a554-4c1d-4283-88b1-6a5027362571" providerId="ADAL" clId="{2748E84D-608A-4264-A894-4886AC314276}" dt="2023-08-14T13:35:11.123" v="1879" actId="478"/>
          <ac:spMkLst>
            <pc:docMk/>
            <pc:sldMk cId="3019096227" sldId="286"/>
            <ac:spMk id="16" creationId="{29B499F3-3A4E-F73A-3CEF-EBE4978149FC}"/>
          </ac:spMkLst>
        </pc:spChg>
        <pc:spChg chg="add mod">
          <ac:chgData name="Kikuzuki, Tatsuya (FEPS Faculty Admin)" userId="4655a554-4c1d-4283-88b1-6a5027362571" providerId="ADAL" clId="{2748E84D-608A-4264-A894-4886AC314276}" dt="2023-08-14T13:35:35.794" v="1885" actId="108"/>
          <ac:spMkLst>
            <pc:docMk/>
            <pc:sldMk cId="3019096227" sldId="286"/>
            <ac:spMk id="17" creationId="{9BF469D3-288B-3F8A-1954-91053C04A52E}"/>
          </ac:spMkLst>
        </pc:spChg>
        <pc:spChg chg="add mod">
          <ac:chgData name="Kikuzuki, Tatsuya (FEPS Faculty Admin)" userId="4655a554-4c1d-4283-88b1-6a5027362571" providerId="ADAL" clId="{2748E84D-608A-4264-A894-4886AC314276}" dt="2023-08-14T13:35:35.794" v="1885" actId="108"/>
          <ac:spMkLst>
            <pc:docMk/>
            <pc:sldMk cId="3019096227" sldId="286"/>
            <ac:spMk id="21" creationId="{55B547D1-8BB3-5070-DB09-22B78CF987C2}"/>
          </ac:spMkLst>
        </pc:spChg>
        <pc:spChg chg="add mod">
          <ac:chgData name="Kikuzuki, Tatsuya (FEPS Faculty Admin)" userId="4655a554-4c1d-4283-88b1-6a5027362571" providerId="ADAL" clId="{2748E84D-608A-4264-A894-4886AC314276}" dt="2023-08-14T13:35:35.794" v="1885" actId="108"/>
          <ac:spMkLst>
            <pc:docMk/>
            <pc:sldMk cId="3019096227" sldId="286"/>
            <ac:spMk id="22" creationId="{2426E24C-2E3B-DA8A-347A-012214027A7B}"/>
          </ac:spMkLst>
        </pc:spChg>
        <pc:spChg chg="add del mod">
          <ac:chgData name="Kikuzuki, Tatsuya (FEPS Faculty Admin)" userId="4655a554-4c1d-4283-88b1-6a5027362571" providerId="ADAL" clId="{2748E84D-608A-4264-A894-4886AC314276}" dt="2023-08-14T13:39:53.568" v="1976" actId="478"/>
          <ac:spMkLst>
            <pc:docMk/>
            <pc:sldMk cId="3019096227" sldId="286"/>
            <ac:spMk id="23" creationId="{DC536432-B660-832A-C736-2E0115A20A25}"/>
          </ac:spMkLst>
        </pc:spChg>
        <pc:spChg chg="add mod">
          <ac:chgData name="Kikuzuki, Tatsuya (FEPS Faculty Admin)" userId="4655a554-4c1d-4283-88b1-6a5027362571" providerId="ADAL" clId="{2748E84D-608A-4264-A894-4886AC314276}" dt="2023-08-14T15:08:53.032" v="3216" actId="1076"/>
          <ac:spMkLst>
            <pc:docMk/>
            <pc:sldMk cId="3019096227" sldId="286"/>
            <ac:spMk id="24" creationId="{6B07B006-492C-8810-EA92-A1F59CD517D1}"/>
          </ac:spMkLst>
        </pc:spChg>
        <pc:spChg chg="add mod">
          <ac:chgData name="Kikuzuki, Tatsuya (FEPS Faculty Admin)" userId="4655a554-4c1d-4283-88b1-6a5027362571" providerId="ADAL" clId="{2748E84D-608A-4264-A894-4886AC314276}" dt="2023-08-14T15:08:53.032" v="3216" actId="1076"/>
          <ac:spMkLst>
            <pc:docMk/>
            <pc:sldMk cId="3019096227" sldId="286"/>
            <ac:spMk id="25" creationId="{59280341-BA3E-9056-AB00-D32EDAE45DCE}"/>
          </ac:spMkLst>
        </pc:spChg>
        <pc:spChg chg="add mod">
          <ac:chgData name="Kikuzuki, Tatsuya (FEPS Faculty Admin)" userId="4655a554-4c1d-4283-88b1-6a5027362571" providerId="ADAL" clId="{2748E84D-608A-4264-A894-4886AC314276}" dt="2023-08-14T15:08:53.032" v="3216" actId="1076"/>
          <ac:spMkLst>
            <pc:docMk/>
            <pc:sldMk cId="3019096227" sldId="286"/>
            <ac:spMk id="31" creationId="{314072D0-4AA4-DB07-32D7-0F74D793DECC}"/>
          </ac:spMkLst>
        </pc:spChg>
        <pc:spChg chg="add mod">
          <ac:chgData name="Kikuzuki, Tatsuya (FEPS Faculty Admin)" userId="4655a554-4c1d-4283-88b1-6a5027362571" providerId="ADAL" clId="{2748E84D-608A-4264-A894-4886AC314276}" dt="2023-08-14T15:08:53.032" v="3216" actId="1076"/>
          <ac:spMkLst>
            <pc:docMk/>
            <pc:sldMk cId="3019096227" sldId="286"/>
            <ac:spMk id="37" creationId="{03299703-00B5-4EE4-2B03-CD746397F30E}"/>
          </ac:spMkLst>
        </pc:spChg>
        <pc:spChg chg="add mod">
          <ac:chgData name="Kikuzuki, Tatsuya (FEPS Faculty Admin)" userId="4655a554-4c1d-4283-88b1-6a5027362571" providerId="ADAL" clId="{2748E84D-608A-4264-A894-4886AC314276}" dt="2023-08-14T15:08:53.032" v="3216" actId="1076"/>
          <ac:spMkLst>
            <pc:docMk/>
            <pc:sldMk cId="3019096227" sldId="286"/>
            <ac:spMk id="38" creationId="{60BC1341-14F7-AD74-0FBD-475A74511D11}"/>
          </ac:spMkLst>
        </pc:spChg>
        <pc:spChg chg="del mod">
          <ac:chgData name="Kikuzuki, Tatsuya (FEPS Faculty Admin)" userId="4655a554-4c1d-4283-88b1-6a5027362571" providerId="ADAL" clId="{2748E84D-608A-4264-A894-4886AC314276}" dt="2023-08-14T13:35:20.417" v="1882" actId="478"/>
          <ac:spMkLst>
            <pc:docMk/>
            <pc:sldMk cId="3019096227" sldId="286"/>
            <ac:spMk id="42" creationId="{C4E6C4CC-2F9B-6333-D72A-26BF19A22F72}"/>
          </ac:spMkLst>
        </pc:spChg>
        <pc:spChg chg="del mod">
          <ac:chgData name="Kikuzuki, Tatsuya (FEPS Faculty Admin)" userId="4655a554-4c1d-4283-88b1-6a5027362571" providerId="ADAL" clId="{2748E84D-608A-4264-A894-4886AC314276}" dt="2023-08-14T13:35:20.417" v="1882" actId="478"/>
          <ac:spMkLst>
            <pc:docMk/>
            <pc:sldMk cId="3019096227" sldId="286"/>
            <ac:spMk id="43" creationId="{97D0D930-8C6E-5B89-0CD0-590E6E1AAD48}"/>
          </ac:spMkLst>
        </pc:spChg>
        <pc:spChg chg="del mod">
          <ac:chgData name="Kikuzuki, Tatsuya (FEPS Faculty Admin)" userId="4655a554-4c1d-4283-88b1-6a5027362571" providerId="ADAL" clId="{2748E84D-608A-4264-A894-4886AC314276}" dt="2023-08-14T13:35:20.417" v="1882" actId="478"/>
          <ac:spMkLst>
            <pc:docMk/>
            <pc:sldMk cId="3019096227" sldId="286"/>
            <ac:spMk id="45" creationId="{A237A100-5908-AAA8-0880-70D019CB1825}"/>
          </ac:spMkLst>
        </pc:spChg>
        <pc:spChg chg="add mod">
          <ac:chgData name="Kikuzuki, Tatsuya (FEPS Faculty Admin)" userId="4655a554-4c1d-4283-88b1-6a5027362571" providerId="ADAL" clId="{2748E84D-608A-4264-A894-4886AC314276}" dt="2023-08-14T15:08:53.032" v="3216" actId="1076"/>
          <ac:spMkLst>
            <pc:docMk/>
            <pc:sldMk cId="3019096227" sldId="286"/>
            <ac:spMk id="51" creationId="{78D7A8E0-FC16-5D8B-7492-B1661DB8D316}"/>
          </ac:spMkLst>
        </pc:spChg>
        <pc:spChg chg="add mod ord">
          <ac:chgData name="Kikuzuki, Tatsuya (FEPS Faculty Admin)" userId="4655a554-4c1d-4283-88b1-6a5027362571" providerId="ADAL" clId="{2748E84D-608A-4264-A894-4886AC314276}" dt="2023-08-14T15:08:53.032" v="3216" actId="1076"/>
          <ac:spMkLst>
            <pc:docMk/>
            <pc:sldMk cId="3019096227" sldId="286"/>
            <ac:spMk id="54" creationId="{E5EA67CE-2AC5-5419-B5ED-8ADDEEA677F8}"/>
          </ac:spMkLst>
        </pc:spChg>
        <pc:spChg chg="add mod">
          <ac:chgData name="Kikuzuki, Tatsuya (FEPS Faculty Admin)" userId="4655a554-4c1d-4283-88b1-6a5027362571" providerId="ADAL" clId="{2748E84D-608A-4264-A894-4886AC314276}" dt="2023-08-14T15:08:53.032" v="3216" actId="1076"/>
          <ac:spMkLst>
            <pc:docMk/>
            <pc:sldMk cId="3019096227" sldId="286"/>
            <ac:spMk id="63" creationId="{55EB72DD-89CB-01D7-CEFD-B5E2B6C28481}"/>
          </ac:spMkLst>
        </pc:spChg>
        <pc:spChg chg="add del mod">
          <ac:chgData name="Kikuzuki, Tatsuya (FEPS Faculty Admin)" userId="4655a554-4c1d-4283-88b1-6a5027362571" providerId="ADAL" clId="{2748E84D-608A-4264-A894-4886AC314276}" dt="2023-08-14T13:57:33.919" v="2270" actId="478"/>
          <ac:spMkLst>
            <pc:docMk/>
            <pc:sldMk cId="3019096227" sldId="286"/>
            <ac:spMk id="193" creationId="{24D7F7D9-9A99-6576-A1FC-3A3A4196457A}"/>
          </ac:spMkLst>
        </pc:spChg>
        <pc:spChg chg="add mod">
          <ac:chgData name="Kikuzuki, Tatsuya (FEPS Faculty Admin)" userId="4655a554-4c1d-4283-88b1-6a5027362571" providerId="ADAL" clId="{2748E84D-608A-4264-A894-4886AC314276}" dt="2023-08-14T15:08:53.032" v="3216" actId="1076"/>
          <ac:spMkLst>
            <pc:docMk/>
            <pc:sldMk cId="3019096227" sldId="286"/>
            <ac:spMk id="194" creationId="{294F3866-A94D-3B19-B75A-91D3C3F0ABF1}"/>
          </ac:spMkLst>
        </pc:spChg>
        <pc:spChg chg="add mod">
          <ac:chgData name="Kikuzuki, Tatsuya (FEPS Faculty Admin)" userId="4655a554-4c1d-4283-88b1-6a5027362571" providerId="ADAL" clId="{2748E84D-608A-4264-A894-4886AC314276}" dt="2023-08-14T15:08:53.032" v="3216" actId="1076"/>
          <ac:spMkLst>
            <pc:docMk/>
            <pc:sldMk cId="3019096227" sldId="286"/>
            <ac:spMk id="195" creationId="{291CA844-B6A5-FE3B-8C1C-8C7A3AA1CBF9}"/>
          </ac:spMkLst>
        </pc:spChg>
        <pc:spChg chg="add mod">
          <ac:chgData name="Kikuzuki, Tatsuya (FEPS Faculty Admin)" userId="4655a554-4c1d-4283-88b1-6a5027362571" providerId="ADAL" clId="{2748E84D-608A-4264-A894-4886AC314276}" dt="2023-08-14T15:08:53.032" v="3216" actId="1076"/>
          <ac:spMkLst>
            <pc:docMk/>
            <pc:sldMk cId="3019096227" sldId="286"/>
            <ac:spMk id="196" creationId="{FC4D2CB0-B9B5-DCA4-7F7D-C7579F361F27}"/>
          </ac:spMkLst>
        </pc:spChg>
        <pc:spChg chg="add mod">
          <ac:chgData name="Kikuzuki, Tatsuya (FEPS Faculty Admin)" userId="4655a554-4c1d-4283-88b1-6a5027362571" providerId="ADAL" clId="{2748E84D-608A-4264-A894-4886AC314276}" dt="2023-08-14T15:08:53.032" v="3216" actId="1076"/>
          <ac:spMkLst>
            <pc:docMk/>
            <pc:sldMk cId="3019096227" sldId="286"/>
            <ac:spMk id="197" creationId="{FDBA0BB5-E638-A491-EAA3-9521BB4204A1}"/>
          </ac:spMkLst>
        </pc:spChg>
        <pc:spChg chg="add del mod">
          <ac:chgData name="Kikuzuki, Tatsuya (FEPS Faculty Admin)" userId="4655a554-4c1d-4283-88b1-6a5027362571" providerId="ADAL" clId="{2748E84D-608A-4264-A894-4886AC314276}" dt="2023-08-14T14:05:45.038" v="2275" actId="478"/>
          <ac:spMkLst>
            <pc:docMk/>
            <pc:sldMk cId="3019096227" sldId="286"/>
            <ac:spMk id="215" creationId="{757D9D4A-3AA1-57F8-FDDD-D44A18B17432}"/>
          </ac:spMkLst>
        </pc:spChg>
        <pc:spChg chg="add del mod">
          <ac:chgData name="Kikuzuki, Tatsuya (FEPS Faculty Admin)" userId="4655a554-4c1d-4283-88b1-6a5027362571" providerId="ADAL" clId="{2748E84D-608A-4264-A894-4886AC314276}" dt="2023-08-14T14:05:45.038" v="2275" actId="478"/>
          <ac:spMkLst>
            <pc:docMk/>
            <pc:sldMk cId="3019096227" sldId="286"/>
            <ac:spMk id="216" creationId="{831058E1-623C-8B9B-362F-E8662020E252}"/>
          </ac:spMkLst>
        </pc:spChg>
        <pc:spChg chg="add del mod">
          <ac:chgData name="Kikuzuki, Tatsuya (FEPS Faculty Admin)" userId="4655a554-4c1d-4283-88b1-6a5027362571" providerId="ADAL" clId="{2748E84D-608A-4264-A894-4886AC314276}" dt="2023-08-14T14:05:45.038" v="2275" actId="478"/>
          <ac:spMkLst>
            <pc:docMk/>
            <pc:sldMk cId="3019096227" sldId="286"/>
            <ac:spMk id="217" creationId="{99F74BC6-E34B-950D-1D2D-DC36DCED6068}"/>
          </ac:spMkLst>
        </pc:spChg>
        <pc:spChg chg="add del mod">
          <ac:chgData name="Kikuzuki, Tatsuya (FEPS Faculty Admin)" userId="4655a554-4c1d-4283-88b1-6a5027362571" providerId="ADAL" clId="{2748E84D-608A-4264-A894-4886AC314276}" dt="2023-08-14T14:05:45.038" v="2275" actId="478"/>
          <ac:spMkLst>
            <pc:docMk/>
            <pc:sldMk cId="3019096227" sldId="286"/>
            <ac:spMk id="218" creationId="{B303287A-7C1F-1058-691E-60EA12DEDB8A}"/>
          </ac:spMkLst>
        </pc:spChg>
        <pc:spChg chg="add del mod">
          <ac:chgData name="Kikuzuki, Tatsuya (FEPS Faculty Admin)" userId="4655a554-4c1d-4283-88b1-6a5027362571" providerId="ADAL" clId="{2748E84D-608A-4264-A894-4886AC314276}" dt="2023-08-14T14:05:45.038" v="2275" actId="478"/>
          <ac:spMkLst>
            <pc:docMk/>
            <pc:sldMk cId="3019096227" sldId="286"/>
            <ac:spMk id="219" creationId="{F2A8A867-5DB4-EBDD-76B2-B0BA94E8A2B9}"/>
          </ac:spMkLst>
        </pc:spChg>
        <pc:spChg chg="add mod">
          <ac:chgData name="Kikuzuki, Tatsuya (FEPS Faculty Admin)" userId="4655a554-4c1d-4283-88b1-6a5027362571" providerId="ADAL" clId="{2748E84D-608A-4264-A894-4886AC314276}" dt="2023-08-14T15:08:53.032" v="3216" actId="1076"/>
          <ac:spMkLst>
            <pc:docMk/>
            <pc:sldMk cId="3019096227" sldId="286"/>
            <ac:spMk id="231" creationId="{D75C59F5-1DA4-1982-E732-FA092B1FA80A}"/>
          </ac:spMkLst>
        </pc:spChg>
        <pc:spChg chg="add mod">
          <ac:chgData name="Kikuzuki, Tatsuya (FEPS Faculty Admin)" userId="4655a554-4c1d-4283-88b1-6a5027362571" providerId="ADAL" clId="{2748E84D-608A-4264-A894-4886AC314276}" dt="2023-08-14T15:08:53.032" v="3216" actId="1076"/>
          <ac:spMkLst>
            <pc:docMk/>
            <pc:sldMk cId="3019096227" sldId="286"/>
            <ac:spMk id="238" creationId="{FF890E03-AF6F-3CD8-5388-C04359FF263E}"/>
          </ac:spMkLst>
        </pc:spChg>
        <pc:spChg chg="add mod">
          <ac:chgData name="Kikuzuki, Tatsuya (FEPS Faculty Admin)" userId="4655a554-4c1d-4283-88b1-6a5027362571" providerId="ADAL" clId="{2748E84D-608A-4264-A894-4886AC314276}" dt="2023-08-14T15:08:53.032" v="3216" actId="1076"/>
          <ac:spMkLst>
            <pc:docMk/>
            <pc:sldMk cId="3019096227" sldId="286"/>
            <ac:spMk id="239" creationId="{9398A934-08FE-10D5-C2BB-6AE81C6A57F6}"/>
          </ac:spMkLst>
        </pc:spChg>
        <pc:spChg chg="add mod">
          <ac:chgData name="Kikuzuki, Tatsuya (FEPS Faculty Admin)" userId="4655a554-4c1d-4283-88b1-6a5027362571" providerId="ADAL" clId="{2748E84D-608A-4264-A894-4886AC314276}" dt="2023-08-14T15:08:53.032" v="3216" actId="1076"/>
          <ac:spMkLst>
            <pc:docMk/>
            <pc:sldMk cId="3019096227" sldId="286"/>
            <ac:spMk id="241" creationId="{C6F9F724-7FF4-46CE-C492-3B197BB29426}"/>
          </ac:spMkLst>
        </pc:spChg>
        <pc:spChg chg="add mod">
          <ac:chgData name="Kikuzuki, Tatsuya (FEPS Faculty Admin)" userId="4655a554-4c1d-4283-88b1-6a5027362571" providerId="ADAL" clId="{2748E84D-608A-4264-A894-4886AC314276}" dt="2023-08-14T15:08:53.032" v="3216" actId="1076"/>
          <ac:spMkLst>
            <pc:docMk/>
            <pc:sldMk cId="3019096227" sldId="286"/>
            <ac:spMk id="242" creationId="{93138FC0-6160-789E-E47B-496DE499C2B2}"/>
          </ac:spMkLst>
        </pc:spChg>
        <pc:spChg chg="add mod">
          <ac:chgData name="Kikuzuki, Tatsuya (FEPS Faculty Admin)" userId="4655a554-4c1d-4283-88b1-6a5027362571" providerId="ADAL" clId="{2748E84D-608A-4264-A894-4886AC314276}" dt="2023-08-14T15:08:53.032" v="3216" actId="1076"/>
          <ac:spMkLst>
            <pc:docMk/>
            <pc:sldMk cId="3019096227" sldId="286"/>
            <ac:spMk id="243" creationId="{798015D2-0CDA-5B87-0C18-80DD79D0F69C}"/>
          </ac:spMkLst>
        </pc:spChg>
        <pc:spChg chg="add mod">
          <ac:chgData name="Kikuzuki, Tatsuya (FEPS Faculty Admin)" userId="4655a554-4c1d-4283-88b1-6a5027362571" providerId="ADAL" clId="{2748E84D-608A-4264-A894-4886AC314276}" dt="2023-08-14T15:08:53.032" v="3216" actId="1076"/>
          <ac:spMkLst>
            <pc:docMk/>
            <pc:sldMk cId="3019096227" sldId="286"/>
            <ac:spMk id="244" creationId="{97A97E86-458B-C153-4298-2A6D731BE016}"/>
          </ac:spMkLst>
        </pc:spChg>
        <pc:spChg chg="add del mod">
          <ac:chgData name="Kikuzuki, Tatsuya (FEPS Faculty Admin)" userId="4655a554-4c1d-4283-88b1-6a5027362571" providerId="ADAL" clId="{2748E84D-608A-4264-A894-4886AC314276}" dt="2023-08-14T13:56:58.246" v="2263" actId="478"/>
          <ac:spMkLst>
            <pc:docMk/>
            <pc:sldMk cId="3019096227" sldId="286"/>
            <ac:spMk id="245" creationId="{22FE2096-BFEE-DE8E-3052-7C6F334EF662}"/>
          </ac:spMkLst>
        </pc:spChg>
        <pc:spChg chg="del">
          <ac:chgData name="Kikuzuki, Tatsuya (FEPS Faculty Admin)" userId="4655a554-4c1d-4283-88b1-6a5027362571" providerId="ADAL" clId="{2748E84D-608A-4264-A894-4886AC314276}" dt="2023-08-14T13:35:11.123" v="1879" actId="478"/>
          <ac:spMkLst>
            <pc:docMk/>
            <pc:sldMk cId="3019096227" sldId="286"/>
            <ac:spMk id="248" creationId="{FD4E7FED-8DBD-14BF-2670-EB98E8F1CC3B}"/>
          </ac:spMkLst>
        </pc:spChg>
        <pc:spChg chg="add mod">
          <ac:chgData name="Kikuzuki, Tatsuya (FEPS Faculty Admin)" userId="4655a554-4c1d-4283-88b1-6a5027362571" providerId="ADAL" clId="{2748E84D-608A-4264-A894-4886AC314276}" dt="2023-08-14T15:08:53.032" v="3216" actId="1076"/>
          <ac:spMkLst>
            <pc:docMk/>
            <pc:sldMk cId="3019096227" sldId="286"/>
            <ac:spMk id="249" creationId="{9CD0B468-6C31-053F-CB77-5FF75B3A7786}"/>
          </ac:spMkLst>
        </pc:spChg>
        <pc:spChg chg="add mod">
          <ac:chgData name="Kikuzuki, Tatsuya (FEPS Faculty Admin)" userId="4655a554-4c1d-4283-88b1-6a5027362571" providerId="ADAL" clId="{2748E84D-608A-4264-A894-4886AC314276}" dt="2023-08-14T15:08:53.032" v="3216" actId="1076"/>
          <ac:spMkLst>
            <pc:docMk/>
            <pc:sldMk cId="3019096227" sldId="286"/>
            <ac:spMk id="250" creationId="{4C7284F6-31C9-E48E-D9C1-226EDEBA26EF}"/>
          </ac:spMkLst>
        </pc:spChg>
        <pc:spChg chg="del">
          <ac:chgData name="Kikuzuki, Tatsuya (FEPS Faculty Admin)" userId="4655a554-4c1d-4283-88b1-6a5027362571" providerId="ADAL" clId="{2748E84D-608A-4264-A894-4886AC314276}" dt="2023-08-14T13:35:11.123" v="1879" actId="478"/>
          <ac:spMkLst>
            <pc:docMk/>
            <pc:sldMk cId="3019096227" sldId="286"/>
            <ac:spMk id="251" creationId="{F28FF2F8-02A1-9C51-9F43-ACB98F4338FE}"/>
          </ac:spMkLst>
        </pc:spChg>
        <pc:spChg chg="del">
          <ac:chgData name="Kikuzuki, Tatsuya (FEPS Faculty Admin)" userId="4655a554-4c1d-4283-88b1-6a5027362571" providerId="ADAL" clId="{2748E84D-608A-4264-A894-4886AC314276}" dt="2023-08-14T13:35:11.123" v="1879" actId="478"/>
          <ac:spMkLst>
            <pc:docMk/>
            <pc:sldMk cId="3019096227" sldId="286"/>
            <ac:spMk id="252" creationId="{DB1B12E2-7F59-01FC-DC71-9DD32187DB5D}"/>
          </ac:spMkLst>
        </pc:spChg>
        <pc:spChg chg="add del mod">
          <ac:chgData name="Kikuzuki, Tatsuya (FEPS Faculty Admin)" userId="4655a554-4c1d-4283-88b1-6a5027362571" providerId="ADAL" clId="{2748E84D-608A-4264-A894-4886AC314276}" dt="2023-08-14T14:06:44.685" v="2297" actId="478"/>
          <ac:spMkLst>
            <pc:docMk/>
            <pc:sldMk cId="3019096227" sldId="286"/>
            <ac:spMk id="312" creationId="{057302A7-526F-1504-0869-7EBD71B9B9F4}"/>
          </ac:spMkLst>
        </pc:spChg>
        <pc:spChg chg="add mod">
          <ac:chgData name="Kikuzuki, Tatsuya (FEPS Faculty Admin)" userId="4655a554-4c1d-4283-88b1-6a5027362571" providerId="ADAL" clId="{2748E84D-608A-4264-A894-4886AC314276}" dt="2023-08-14T15:08:53.032" v="3216" actId="1076"/>
          <ac:spMkLst>
            <pc:docMk/>
            <pc:sldMk cId="3019096227" sldId="286"/>
            <ac:spMk id="313" creationId="{50560EEB-2444-03CD-D18F-2E2187E18B7C}"/>
          </ac:spMkLst>
        </pc:spChg>
        <pc:spChg chg="add mod">
          <ac:chgData name="Kikuzuki, Tatsuya (FEPS Faculty Admin)" userId="4655a554-4c1d-4283-88b1-6a5027362571" providerId="ADAL" clId="{2748E84D-608A-4264-A894-4886AC314276}" dt="2023-08-14T15:08:53.032" v="3216" actId="1076"/>
          <ac:spMkLst>
            <pc:docMk/>
            <pc:sldMk cId="3019096227" sldId="286"/>
            <ac:spMk id="314" creationId="{E26BD3DD-8F64-F1B3-6933-848A59C75E7B}"/>
          </ac:spMkLst>
        </pc:spChg>
        <pc:spChg chg="add mod">
          <ac:chgData name="Kikuzuki, Tatsuya (FEPS Faculty Admin)" userId="4655a554-4c1d-4283-88b1-6a5027362571" providerId="ADAL" clId="{2748E84D-608A-4264-A894-4886AC314276}" dt="2023-08-14T15:08:53.032" v="3216" actId="1076"/>
          <ac:spMkLst>
            <pc:docMk/>
            <pc:sldMk cId="3019096227" sldId="286"/>
            <ac:spMk id="315" creationId="{C787CC53-1575-05C0-707D-2F149ABFF073}"/>
          </ac:spMkLst>
        </pc:spChg>
        <pc:spChg chg="add mod">
          <ac:chgData name="Kikuzuki, Tatsuya (FEPS Faculty Admin)" userId="4655a554-4c1d-4283-88b1-6a5027362571" providerId="ADAL" clId="{2748E84D-608A-4264-A894-4886AC314276}" dt="2023-08-14T15:08:53.032" v="3216" actId="1076"/>
          <ac:spMkLst>
            <pc:docMk/>
            <pc:sldMk cId="3019096227" sldId="286"/>
            <ac:spMk id="336" creationId="{8A2E7DB3-1B19-17A6-72C7-1533CB5E9B56}"/>
          </ac:spMkLst>
        </pc:spChg>
        <pc:spChg chg="add mod">
          <ac:chgData name="Kikuzuki, Tatsuya (FEPS Faculty Admin)" userId="4655a554-4c1d-4283-88b1-6a5027362571" providerId="ADAL" clId="{2748E84D-608A-4264-A894-4886AC314276}" dt="2023-08-14T15:08:53.032" v="3216" actId="1076"/>
          <ac:spMkLst>
            <pc:docMk/>
            <pc:sldMk cId="3019096227" sldId="286"/>
            <ac:spMk id="337" creationId="{F49A22B4-FE65-80E9-3ED5-2F607052029B}"/>
          </ac:spMkLst>
        </pc:spChg>
        <pc:spChg chg="add mod">
          <ac:chgData name="Kikuzuki, Tatsuya (FEPS Faculty Admin)" userId="4655a554-4c1d-4283-88b1-6a5027362571" providerId="ADAL" clId="{2748E84D-608A-4264-A894-4886AC314276}" dt="2023-08-14T14:09:41.920" v="2316" actId="1076"/>
          <ac:spMkLst>
            <pc:docMk/>
            <pc:sldMk cId="3019096227" sldId="286"/>
            <ac:spMk id="348" creationId="{9A580A84-22F2-E52F-6B6C-622AC3F417C8}"/>
          </ac:spMkLst>
        </pc:spChg>
        <pc:spChg chg="add mod">
          <ac:chgData name="Kikuzuki, Tatsuya (FEPS Faculty Admin)" userId="4655a554-4c1d-4283-88b1-6a5027362571" providerId="ADAL" clId="{2748E84D-608A-4264-A894-4886AC314276}" dt="2023-08-14T15:08:53.032" v="3216" actId="1076"/>
          <ac:spMkLst>
            <pc:docMk/>
            <pc:sldMk cId="3019096227" sldId="286"/>
            <ac:spMk id="351" creationId="{341F8813-F358-9E2F-C606-2AE9A85DADF1}"/>
          </ac:spMkLst>
        </pc:spChg>
        <pc:spChg chg="add del mod">
          <ac:chgData name="Kikuzuki, Tatsuya (FEPS Faculty Admin)" userId="4655a554-4c1d-4283-88b1-6a5027362571" providerId="ADAL" clId="{2748E84D-608A-4264-A894-4886AC314276}" dt="2023-08-14T14:11:36.130" v="2347" actId="478"/>
          <ac:spMkLst>
            <pc:docMk/>
            <pc:sldMk cId="3019096227" sldId="286"/>
            <ac:spMk id="354" creationId="{85DA671E-0189-06EC-2B07-7238612072B6}"/>
          </ac:spMkLst>
        </pc:spChg>
        <pc:spChg chg="add mod">
          <ac:chgData name="Kikuzuki, Tatsuya (FEPS Faculty Admin)" userId="4655a554-4c1d-4283-88b1-6a5027362571" providerId="ADAL" clId="{2748E84D-608A-4264-A894-4886AC314276}" dt="2023-08-14T15:08:53.032" v="3216" actId="1076"/>
          <ac:spMkLst>
            <pc:docMk/>
            <pc:sldMk cId="3019096227" sldId="286"/>
            <ac:spMk id="355" creationId="{58D1A5FB-FF78-B198-B0D3-20154C15E7A8}"/>
          </ac:spMkLst>
        </pc:spChg>
        <pc:spChg chg="add mod">
          <ac:chgData name="Kikuzuki, Tatsuya (FEPS Faculty Admin)" userId="4655a554-4c1d-4283-88b1-6a5027362571" providerId="ADAL" clId="{2748E84D-608A-4264-A894-4886AC314276}" dt="2023-08-14T15:17:31.837" v="3380"/>
          <ac:spMkLst>
            <pc:docMk/>
            <pc:sldMk cId="3019096227" sldId="286"/>
            <ac:spMk id="368" creationId="{987623AC-F9F3-17DF-3284-50D1DFB3EB25}"/>
          </ac:spMkLst>
        </pc:spChg>
        <pc:picChg chg="del mod">
          <ac:chgData name="Kikuzuki, Tatsuya (FEPS Faculty Admin)" userId="4655a554-4c1d-4283-88b1-6a5027362571" providerId="ADAL" clId="{2748E84D-608A-4264-A894-4886AC314276}" dt="2023-08-14T13:35:20.417" v="1882" actId="478"/>
          <ac:picMkLst>
            <pc:docMk/>
            <pc:sldMk cId="3019096227" sldId="286"/>
            <ac:picMk id="49" creationId="{127CD03D-7289-3FEF-F67D-AE2FFE502202}"/>
          </ac:picMkLst>
        </pc:picChg>
        <pc:picChg chg="del mod">
          <ac:chgData name="Kikuzuki, Tatsuya (FEPS Faculty Admin)" userId="4655a554-4c1d-4283-88b1-6a5027362571" providerId="ADAL" clId="{2748E84D-608A-4264-A894-4886AC314276}" dt="2023-08-14T13:35:20.417" v="1882" actId="478"/>
          <ac:picMkLst>
            <pc:docMk/>
            <pc:sldMk cId="3019096227" sldId="286"/>
            <ac:picMk id="55" creationId="{0E7C0704-796E-020D-E4C6-72B9F844A598}"/>
          </ac:picMkLst>
        </pc:picChg>
        <pc:picChg chg="del mod">
          <ac:chgData name="Kikuzuki, Tatsuya (FEPS Faculty Admin)" userId="4655a554-4c1d-4283-88b1-6a5027362571" providerId="ADAL" clId="{2748E84D-608A-4264-A894-4886AC314276}" dt="2023-08-14T13:35:20.417" v="1882" actId="478"/>
          <ac:picMkLst>
            <pc:docMk/>
            <pc:sldMk cId="3019096227" sldId="286"/>
            <ac:picMk id="57" creationId="{FD39B573-B8D7-2572-B305-05E23C8AC497}"/>
          </ac:picMkLst>
        </pc:picChg>
        <pc:cxnChg chg="mod">
          <ac:chgData name="Kikuzuki, Tatsuya (FEPS Faculty Admin)" userId="4655a554-4c1d-4283-88b1-6a5027362571" providerId="ADAL" clId="{2748E84D-608A-4264-A894-4886AC314276}" dt="2023-08-14T15:08:53.032" v="3216" actId="1076"/>
          <ac:cxnSpMkLst>
            <pc:docMk/>
            <pc:sldMk cId="3019096227" sldId="286"/>
            <ac:cxnSpMk id="18" creationId="{8CFD0377-F3A7-BE53-B671-06BC0279DE03}"/>
          </ac:cxnSpMkLst>
        </pc:cxnChg>
        <pc:cxnChg chg="add mod">
          <ac:chgData name="Kikuzuki, Tatsuya (FEPS Faculty Admin)" userId="4655a554-4c1d-4283-88b1-6a5027362571" providerId="ADAL" clId="{2748E84D-608A-4264-A894-4886AC314276}" dt="2023-08-14T13:35:35.794" v="1885" actId="108"/>
          <ac:cxnSpMkLst>
            <pc:docMk/>
            <pc:sldMk cId="3019096227" sldId="286"/>
            <ac:cxnSpMk id="19" creationId="{901D162C-15A9-B06E-70D4-2678458781B1}"/>
          </ac:cxnSpMkLst>
        </pc:cxnChg>
        <pc:cxnChg chg="add mod">
          <ac:chgData name="Kikuzuki, Tatsuya (FEPS Faculty Admin)" userId="4655a554-4c1d-4283-88b1-6a5027362571" providerId="ADAL" clId="{2748E84D-608A-4264-A894-4886AC314276}" dt="2023-08-14T13:35:35.794" v="1885" actId="108"/>
          <ac:cxnSpMkLst>
            <pc:docMk/>
            <pc:sldMk cId="3019096227" sldId="286"/>
            <ac:cxnSpMk id="20" creationId="{3FDD5C21-A433-4080-B0DA-2737C605E91A}"/>
          </ac:cxnSpMkLst>
        </pc:cxnChg>
        <pc:cxnChg chg="mod">
          <ac:chgData name="Kikuzuki, Tatsuya (FEPS Faculty Admin)" userId="4655a554-4c1d-4283-88b1-6a5027362571" providerId="ADAL" clId="{2748E84D-608A-4264-A894-4886AC314276}" dt="2023-08-14T15:08:53.032" v="3216" actId="1076"/>
          <ac:cxnSpMkLst>
            <pc:docMk/>
            <pc:sldMk cId="3019096227" sldId="286"/>
            <ac:cxnSpMk id="28" creationId="{F3FA4E0B-E9F2-D979-4E8E-153BCD48E733}"/>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32" creationId="{BE82659D-CF9E-A04B-EA91-BEC7A32262DD}"/>
          </ac:cxnSpMkLst>
        </pc:cxnChg>
        <pc:cxnChg chg="del mod">
          <ac:chgData name="Kikuzuki, Tatsuya (FEPS Faculty Admin)" userId="4655a554-4c1d-4283-88b1-6a5027362571" providerId="ADAL" clId="{2748E84D-608A-4264-A894-4886AC314276}" dt="2023-08-14T13:37:40.511" v="1942" actId="478"/>
          <ac:cxnSpMkLst>
            <pc:docMk/>
            <pc:sldMk cId="3019096227" sldId="286"/>
            <ac:cxnSpMk id="35" creationId="{5951CAA2-58FB-F19C-21E6-20D1EF4A4ED0}"/>
          </ac:cxnSpMkLst>
        </pc:cxnChg>
        <pc:cxnChg chg="del mod">
          <ac:chgData name="Kikuzuki, Tatsuya (FEPS Faculty Admin)" userId="4655a554-4c1d-4283-88b1-6a5027362571" providerId="ADAL" clId="{2748E84D-608A-4264-A894-4886AC314276}" dt="2023-08-14T13:36:46.992" v="1920" actId="478"/>
          <ac:cxnSpMkLst>
            <pc:docMk/>
            <pc:sldMk cId="3019096227" sldId="286"/>
            <ac:cxnSpMk id="36" creationId="{BB2365C9-C8C2-69EA-345B-DCA34240574A}"/>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39" creationId="{D1925E1F-8423-898A-4A09-7FA41AD22955}"/>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41" creationId="{C1F783E0-81B0-9BBD-1CD7-8F88D3DDC43A}"/>
          </ac:cxnSpMkLst>
        </pc:cxnChg>
        <pc:cxnChg chg="add del mod">
          <ac:chgData name="Kikuzuki, Tatsuya (FEPS Faculty Admin)" userId="4655a554-4c1d-4283-88b1-6a5027362571" providerId="ADAL" clId="{2748E84D-608A-4264-A894-4886AC314276}" dt="2023-08-14T13:48:07.218" v="2128" actId="478"/>
          <ac:cxnSpMkLst>
            <pc:docMk/>
            <pc:sldMk cId="3019096227" sldId="286"/>
            <ac:cxnSpMk id="56" creationId="{949BC799-2E31-B853-3643-3D15B6182A65}"/>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58" creationId="{25EF4AD2-2F8F-6FBB-57CA-358385EEE1E2}"/>
          </ac:cxnSpMkLst>
        </pc:cxnChg>
        <pc:cxnChg chg="add del mod">
          <ac:chgData name="Kikuzuki, Tatsuya (FEPS Faculty Admin)" userId="4655a554-4c1d-4283-88b1-6a5027362571" providerId="ADAL" clId="{2748E84D-608A-4264-A894-4886AC314276}" dt="2023-08-14T14:06:11.533" v="2286" actId="478"/>
          <ac:cxnSpMkLst>
            <pc:docMk/>
            <pc:sldMk cId="3019096227" sldId="286"/>
            <ac:cxnSpMk id="59" creationId="{34AC3223-335D-F9C6-69D0-2BFAB61D3E40}"/>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62" creationId="{9582E586-5B37-1036-40E5-BF4A22A0E15D}"/>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200" creationId="{5CE65D2E-20AC-83EF-27AA-A69CCD5112D1}"/>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203" creationId="{1B6E0FD1-1FA1-669A-FE08-D114CCCB72B0}"/>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206" creationId="{CE7C1D1B-BFB8-7DDF-34AB-364E5C601128}"/>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209" creationId="{FEDB7CF7-5057-BBF0-CF05-E7AAF30B8CE7}"/>
          </ac:cxnSpMkLst>
        </pc:cxnChg>
        <pc:cxnChg chg="add del mod">
          <ac:chgData name="Kikuzuki, Tatsuya (FEPS Faculty Admin)" userId="4655a554-4c1d-4283-88b1-6a5027362571" providerId="ADAL" clId="{2748E84D-608A-4264-A894-4886AC314276}" dt="2023-08-14T14:05:45.038" v="2275" actId="478"/>
          <ac:cxnSpMkLst>
            <pc:docMk/>
            <pc:sldMk cId="3019096227" sldId="286"/>
            <ac:cxnSpMk id="220" creationId="{032E7370-35EA-F6DC-8846-E8321714F92F}"/>
          </ac:cxnSpMkLst>
        </pc:cxnChg>
        <pc:cxnChg chg="add del mod">
          <ac:chgData name="Kikuzuki, Tatsuya (FEPS Faculty Admin)" userId="4655a554-4c1d-4283-88b1-6a5027362571" providerId="ADAL" clId="{2748E84D-608A-4264-A894-4886AC314276}" dt="2023-08-14T14:05:45.038" v="2275" actId="478"/>
          <ac:cxnSpMkLst>
            <pc:docMk/>
            <pc:sldMk cId="3019096227" sldId="286"/>
            <ac:cxnSpMk id="221" creationId="{113A8726-F9AA-A3F2-FCFD-3B2215DF615F}"/>
          </ac:cxnSpMkLst>
        </pc:cxnChg>
        <pc:cxnChg chg="add del mod">
          <ac:chgData name="Kikuzuki, Tatsuya (FEPS Faculty Admin)" userId="4655a554-4c1d-4283-88b1-6a5027362571" providerId="ADAL" clId="{2748E84D-608A-4264-A894-4886AC314276}" dt="2023-08-14T14:05:45.038" v="2275" actId="478"/>
          <ac:cxnSpMkLst>
            <pc:docMk/>
            <pc:sldMk cId="3019096227" sldId="286"/>
            <ac:cxnSpMk id="222" creationId="{DE8E70AF-20D4-49A1-F253-93A75863272F}"/>
          </ac:cxnSpMkLst>
        </pc:cxnChg>
        <pc:cxnChg chg="add del mod">
          <ac:chgData name="Kikuzuki, Tatsuya (FEPS Faculty Admin)" userId="4655a554-4c1d-4283-88b1-6a5027362571" providerId="ADAL" clId="{2748E84D-608A-4264-A894-4886AC314276}" dt="2023-08-14T14:05:45.038" v="2275" actId="478"/>
          <ac:cxnSpMkLst>
            <pc:docMk/>
            <pc:sldMk cId="3019096227" sldId="286"/>
            <ac:cxnSpMk id="223" creationId="{C919EBEC-B7D7-EBF1-13E7-645D6FEE88B3}"/>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224" creationId="{5BD624F1-F28A-1979-13A3-8A148141B93F}"/>
          </ac:cxnSpMkLst>
        </pc:cxnChg>
        <pc:cxnChg chg="add del mod ord">
          <ac:chgData name="Kikuzuki, Tatsuya (FEPS Faculty Admin)" userId="4655a554-4c1d-4283-88b1-6a5027362571" providerId="ADAL" clId="{2748E84D-608A-4264-A894-4886AC314276}" dt="2023-08-14T14:05:46.448" v="2276" actId="478"/>
          <ac:cxnSpMkLst>
            <pc:docMk/>
            <pc:sldMk cId="3019096227" sldId="286"/>
            <ac:cxnSpMk id="232" creationId="{4A15F0FF-4BF8-A613-B3D2-D1B973B1ACA0}"/>
          </ac:cxnSpMkLst>
        </pc:cxnChg>
        <pc:cxnChg chg="add del mod">
          <ac:chgData name="Kikuzuki, Tatsuya (FEPS Faculty Admin)" userId="4655a554-4c1d-4283-88b1-6a5027362571" providerId="ADAL" clId="{2748E84D-608A-4264-A894-4886AC314276}" dt="2023-08-14T14:05:53.218" v="2278" actId="478"/>
          <ac:cxnSpMkLst>
            <pc:docMk/>
            <pc:sldMk cId="3019096227" sldId="286"/>
            <ac:cxnSpMk id="253" creationId="{9382CF0B-740B-D460-70BF-79C908712057}"/>
          </ac:cxnSpMkLst>
        </pc:cxnChg>
        <pc:cxnChg chg="add del mod">
          <ac:chgData name="Kikuzuki, Tatsuya (FEPS Faculty Admin)" userId="4655a554-4c1d-4283-88b1-6a5027362571" providerId="ADAL" clId="{2748E84D-608A-4264-A894-4886AC314276}" dt="2023-08-14T14:05:52.432" v="2277" actId="478"/>
          <ac:cxnSpMkLst>
            <pc:docMk/>
            <pc:sldMk cId="3019096227" sldId="286"/>
            <ac:cxnSpMk id="256" creationId="{BBD62FE4-1A0A-621B-3068-24517D26C1CF}"/>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259" creationId="{A5FB9427-55AD-5B72-3675-D4E30999BFA2}"/>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263" creationId="{A7A4FFD4-9176-0863-DB85-5B6FCD3EF6C2}"/>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266" creationId="{53F20FCF-7E5F-7C22-D991-6CD1A45FC433}"/>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316" creationId="{727C1B91-F698-5AA7-0B9D-C7F6DDA7171D}"/>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323" creationId="{08CFF067-46C8-62F8-D851-075DD63D97F3}"/>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333" creationId="{05DCAD1F-D06C-C6E8-CA0A-4EA1A32272DB}"/>
          </ac:cxnSpMkLst>
        </pc:cxnChg>
        <pc:cxnChg chg="add mod">
          <ac:chgData name="Kikuzuki, Tatsuya (FEPS Faculty Admin)" userId="4655a554-4c1d-4283-88b1-6a5027362571" providerId="ADAL" clId="{2748E84D-608A-4264-A894-4886AC314276}" dt="2023-08-14T15:08:53.032" v="3216" actId="1076"/>
          <ac:cxnSpMkLst>
            <pc:docMk/>
            <pc:sldMk cId="3019096227" sldId="286"/>
            <ac:cxnSpMk id="356" creationId="{AA8D7CA8-269D-B78F-645F-43F477BF7254}"/>
          </ac:cxnSpMkLst>
        </pc:cxnChg>
      </pc:sldChg>
      <pc:sldChg chg="addSp delSp modSp add mod">
        <pc:chgData name="Kikuzuki, Tatsuya (FEPS Faculty Admin)" userId="4655a554-4c1d-4283-88b1-6a5027362571" providerId="ADAL" clId="{2748E84D-608A-4264-A894-4886AC314276}" dt="2023-08-14T15:17:29.373" v="3378"/>
        <pc:sldMkLst>
          <pc:docMk/>
          <pc:sldMk cId="587067808" sldId="287"/>
        </pc:sldMkLst>
        <pc:spChg chg="add mod">
          <ac:chgData name="Kikuzuki, Tatsuya (FEPS Faculty Admin)" userId="4655a554-4c1d-4283-88b1-6a5027362571" providerId="ADAL" clId="{2748E84D-608A-4264-A894-4886AC314276}" dt="2023-08-14T14:22:15.443" v="2588" actId="1076"/>
          <ac:spMkLst>
            <pc:docMk/>
            <pc:sldMk cId="587067808" sldId="287"/>
            <ac:spMk id="2" creationId="{47918F41-F0A7-99C2-8BAF-B94A4BB09595}"/>
          </ac:spMkLst>
        </pc:spChg>
        <pc:spChg chg="mod">
          <ac:chgData name="Kikuzuki, Tatsuya (FEPS Faculty Admin)" userId="4655a554-4c1d-4283-88b1-6a5027362571" providerId="ADAL" clId="{2748E84D-608A-4264-A894-4886AC314276}" dt="2023-08-14T14:22:15.443" v="2588" actId="1076"/>
          <ac:spMkLst>
            <pc:docMk/>
            <pc:sldMk cId="587067808" sldId="287"/>
            <ac:spMk id="3" creationId="{375A8C46-CD63-BEEA-30E6-1BB52E0B7797}"/>
          </ac:spMkLst>
        </pc:spChg>
        <pc:spChg chg="mod">
          <ac:chgData name="Kikuzuki, Tatsuya (FEPS Faculty Admin)" userId="4655a554-4c1d-4283-88b1-6a5027362571" providerId="ADAL" clId="{2748E84D-608A-4264-A894-4886AC314276}" dt="2023-08-14T14:22:15.443" v="2588" actId="1076"/>
          <ac:spMkLst>
            <pc:docMk/>
            <pc:sldMk cId="587067808" sldId="287"/>
            <ac:spMk id="4" creationId="{D7495A69-AEF4-E7D9-6C9E-F9B3F810645C}"/>
          </ac:spMkLst>
        </pc:spChg>
        <pc:spChg chg="mod">
          <ac:chgData name="Kikuzuki, Tatsuya (FEPS Faculty Admin)" userId="4655a554-4c1d-4283-88b1-6a5027362571" providerId="ADAL" clId="{2748E84D-608A-4264-A894-4886AC314276}" dt="2023-08-14T14:35:33.858" v="2805" actId="20577"/>
          <ac:spMkLst>
            <pc:docMk/>
            <pc:sldMk cId="587067808" sldId="287"/>
            <ac:spMk id="6" creationId="{DB070611-ED86-5FEF-5E0C-8C7C33388AF7}"/>
          </ac:spMkLst>
        </pc:spChg>
        <pc:spChg chg="mod">
          <ac:chgData name="Kikuzuki, Tatsuya (FEPS Faculty Admin)" userId="4655a554-4c1d-4283-88b1-6a5027362571" providerId="ADAL" clId="{2748E84D-608A-4264-A894-4886AC314276}" dt="2023-08-14T14:22:15.443" v="2588" actId="1076"/>
          <ac:spMkLst>
            <pc:docMk/>
            <pc:sldMk cId="587067808" sldId="287"/>
            <ac:spMk id="13" creationId="{4675DC2D-4CFA-91C0-DD24-B979ACA3639B}"/>
          </ac:spMkLst>
        </pc:spChg>
        <pc:spChg chg="mod">
          <ac:chgData name="Kikuzuki, Tatsuya (FEPS Faculty Admin)" userId="4655a554-4c1d-4283-88b1-6a5027362571" providerId="ADAL" clId="{2748E84D-608A-4264-A894-4886AC314276}" dt="2023-08-14T14:22:15.443" v="2588" actId="1076"/>
          <ac:spMkLst>
            <pc:docMk/>
            <pc:sldMk cId="587067808" sldId="287"/>
            <ac:spMk id="14" creationId="{B773B3DF-0BBB-88CD-2ADA-6D7835F1CFD8}"/>
          </ac:spMkLst>
        </pc:spChg>
        <pc:spChg chg="mod">
          <ac:chgData name="Kikuzuki, Tatsuya (FEPS Faculty Admin)" userId="4655a554-4c1d-4283-88b1-6a5027362571" providerId="ADAL" clId="{2748E84D-608A-4264-A894-4886AC314276}" dt="2023-08-14T14:22:15.443" v="2588" actId="1076"/>
          <ac:spMkLst>
            <pc:docMk/>
            <pc:sldMk cId="587067808" sldId="287"/>
            <ac:spMk id="15" creationId="{43A5660A-0C60-7FC4-B5FB-03AE29E33F51}"/>
          </ac:spMkLst>
        </pc:spChg>
        <pc:spChg chg="del">
          <ac:chgData name="Kikuzuki, Tatsuya (FEPS Faculty Admin)" userId="4655a554-4c1d-4283-88b1-6a5027362571" providerId="ADAL" clId="{2748E84D-608A-4264-A894-4886AC314276}" dt="2023-08-14T14:16:03.456" v="2399" actId="478"/>
          <ac:spMkLst>
            <pc:docMk/>
            <pc:sldMk cId="587067808" sldId="287"/>
            <ac:spMk id="24" creationId="{6B07B006-492C-8810-EA92-A1F59CD517D1}"/>
          </ac:spMkLst>
        </pc:spChg>
        <pc:spChg chg="del">
          <ac:chgData name="Kikuzuki, Tatsuya (FEPS Faculty Admin)" userId="4655a554-4c1d-4283-88b1-6a5027362571" providerId="ADAL" clId="{2748E84D-608A-4264-A894-4886AC314276}" dt="2023-08-14T14:16:00.295" v="2397" actId="478"/>
          <ac:spMkLst>
            <pc:docMk/>
            <pc:sldMk cId="587067808" sldId="287"/>
            <ac:spMk id="25" creationId="{59280341-BA3E-9056-AB00-D32EDAE45DCE}"/>
          </ac:spMkLst>
        </pc:spChg>
        <pc:spChg chg="del">
          <ac:chgData name="Kikuzuki, Tatsuya (FEPS Faculty Admin)" userId="4655a554-4c1d-4283-88b1-6a5027362571" providerId="ADAL" clId="{2748E84D-608A-4264-A894-4886AC314276}" dt="2023-08-14T14:16:00.295" v="2397" actId="478"/>
          <ac:spMkLst>
            <pc:docMk/>
            <pc:sldMk cId="587067808" sldId="287"/>
            <ac:spMk id="31" creationId="{314072D0-4AA4-DB07-32D7-0F74D793DECC}"/>
          </ac:spMkLst>
        </pc:spChg>
        <pc:spChg chg="add mod">
          <ac:chgData name="Kikuzuki, Tatsuya (FEPS Faculty Admin)" userId="4655a554-4c1d-4283-88b1-6a5027362571" providerId="ADAL" clId="{2748E84D-608A-4264-A894-4886AC314276}" dt="2023-08-14T14:22:15.443" v="2588" actId="1076"/>
          <ac:spMkLst>
            <pc:docMk/>
            <pc:sldMk cId="587067808" sldId="287"/>
            <ac:spMk id="33" creationId="{82AE4942-08ED-5AB1-F27C-98792B300FA1}"/>
          </ac:spMkLst>
        </pc:spChg>
        <pc:spChg chg="add del">
          <ac:chgData name="Kikuzuki, Tatsuya (FEPS Faculty Admin)" userId="4655a554-4c1d-4283-88b1-6a5027362571" providerId="ADAL" clId="{2748E84D-608A-4264-A894-4886AC314276}" dt="2023-08-14T14:19:06.148" v="2485" actId="22"/>
          <ac:spMkLst>
            <pc:docMk/>
            <pc:sldMk cId="587067808" sldId="287"/>
            <ac:spMk id="36" creationId="{5D7B8288-8747-9585-ACE2-E5A83773CD00}"/>
          </ac:spMkLst>
        </pc:spChg>
        <pc:spChg chg="del">
          <ac:chgData name="Kikuzuki, Tatsuya (FEPS Faculty Admin)" userId="4655a554-4c1d-4283-88b1-6a5027362571" providerId="ADAL" clId="{2748E84D-608A-4264-A894-4886AC314276}" dt="2023-08-14T14:16:00.295" v="2397" actId="478"/>
          <ac:spMkLst>
            <pc:docMk/>
            <pc:sldMk cId="587067808" sldId="287"/>
            <ac:spMk id="37" creationId="{03299703-00B5-4EE4-2B03-CD746397F30E}"/>
          </ac:spMkLst>
        </pc:spChg>
        <pc:spChg chg="del">
          <ac:chgData name="Kikuzuki, Tatsuya (FEPS Faculty Admin)" userId="4655a554-4c1d-4283-88b1-6a5027362571" providerId="ADAL" clId="{2748E84D-608A-4264-A894-4886AC314276}" dt="2023-08-14T14:16:00.295" v="2397" actId="478"/>
          <ac:spMkLst>
            <pc:docMk/>
            <pc:sldMk cId="587067808" sldId="287"/>
            <ac:spMk id="38" creationId="{60BC1341-14F7-AD74-0FBD-475A74511D11}"/>
          </ac:spMkLst>
        </pc:spChg>
        <pc:spChg chg="add del mod">
          <ac:chgData name="Kikuzuki, Tatsuya (FEPS Faculty Admin)" userId="4655a554-4c1d-4283-88b1-6a5027362571" providerId="ADAL" clId="{2748E84D-608A-4264-A894-4886AC314276}" dt="2023-08-14T14:21:56.382" v="2581" actId="478"/>
          <ac:spMkLst>
            <pc:docMk/>
            <pc:sldMk cId="587067808" sldId="287"/>
            <ac:spMk id="42" creationId="{24CA66E1-1441-621D-569E-E6E0828F545D}"/>
          </ac:spMkLst>
        </pc:spChg>
        <pc:spChg chg="add mod">
          <ac:chgData name="Kikuzuki, Tatsuya (FEPS Faculty Admin)" userId="4655a554-4c1d-4283-88b1-6a5027362571" providerId="ADAL" clId="{2748E84D-608A-4264-A894-4886AC314276}" dt="2023-08-14T14:22:15.443" v="2588" actId="1076"/>
          <ac:spMkLst>
            <pc:docMk/>
            <pc:sldMk cId="587067808" sldId="287"/>
            <ac:spMk id="46" creationId="{6D6D6844-6BC1-6E0C-5D8F-860D424E3BD5}"/>
          </ac:spMkLst>
        </pc:spChg>
        <pc:spChg chg="add del mod">
          <ac:chgData name="Kikuzuki, Tatsuya (FEPS Faculty Admin)" userId="4655a554-4c1d-4283-88b1-6a5027362571" providerId="ADAL" clId="{2748E84D-608A-4264-A894-4886AC314276}" dt="2023-08-14T14:20:53.506" v="2550"/>
          <ac:spMkLst>
            <pc:docMk/>
            <pc:sldMk cId="587067808" sldId="287"/>
            <ac:spMk id="47" creationId="{9F6389B1-1FDB-D72C-C1CB-50F166172F47}"/>
          </ac:spMkLst>
        </pc:spChg>
        <pc:spChg chg="add mod">
          <ac:chgData name="Kikuzuki, Tatsuya (FEPS Faculty Admin)" userId="4655a554-4c1d-4283-88b1-6a5027362571" providerId="ADAL" clId="{2748E84D-608A-4264-A894-4886AC314276}" dt="2023-08-14T14:22:15.443" v="2588" actId="1076"/>
          <ac:spMkLst>
            <pc:docMk/>
            <pc:sldMk cId="587067808" sldId="287"/>
            <ac:spMk id="48" creationId="{190DDD2D-81EC-B47D-5B64-9A267F21E8BB}"/>
          </ac:spMkLst>
        </pc:spChg>
        <pc:spChg chg="mod">
          <ac:chgData name="Kikuzuki, Tatsuya (FEPS Faculty Admin)" userId="4655a554-4c1d-4283-88b1-6a5027362571" providerId="ADAL" clId="{2748E84D-608A-4264-A894-4886AC314276}" dt="2023-08-14T14:22:15.443" v="2588" actId="1076"/>
          <ac:spMkLst>
            <pc:docMk/>
            <pc:sldMk cId="587067808" sldId="287"/>
            <ac:spMk id="51" creationId="{78D7A8E0-FC16-5D8B-7492-B1661DB8D316}"/>
          </ac:spMkLst>
        </pc:spChg>
        <pc:spChg chg="add mod">
          <ac:chgData name="Kikuzuki, Tatsuya (FEPS Faculty Admin)" userId="4655a554-4c1d-4283-88b1-6a5027362571" providerId="ADAL" clId="{2748E84D-608A-4264-A894-4886AC314276}" dt="2023-08-14T14:22:15.443" v="2588" actId="1076"/>
          <ac:spMkLst>
            <pc:docMk/>
            <pc:sldMk cId="587067808" sldId="287"/>
            <ac:spMk id="53" creationId="{19DCB8BB-12FA-01DC-3DD6-683B7AC5B770}"/>
          </ac:spMkLst>
        </pc:spChg>
        <pc:spChg chg="del">
          <ac:chgData name="Kikuzuki, Tatsuya (FEPS Faculty Admin)" userId="4655a554-4c1d-4283-88b1-6a5027362571" providerId="ADAL" clId="{2748E84D-608A-4264-A894-4886AC314276}" dt="2023-08-14T14:16:00.295" v="2397" actId="478"/>
          <ac:spMkLst>
            <pc:docMk/>
            <pc:sldMk cId="587067808" sldId="287"/>
            <ac:spMk id="54" creationId="{E5EA67CE-2AC5-5419-B5ED-8ADDEEA677F8}"/>
          </ac:spMkLst>
        </pc:spChg>
        <pc:spChg chg="del">
          <ac:chgData name="Kikuzuki, Tatsuya (FEPS Faculty Admin)" userId="4655a554-4c1d-4283-88b1-6a5027362571" providerId="ADAL" clId="{2748E84D-608A-4264-A894-4886AC314276}" dt="2023-08-14T14:16:03.456" v="2399" actId="478"/>
          <ac:spMkLst>
            <pc:docMk/>
            <pc:sldMk cId="587067808" sldId="287"/>
            <ac:spMk id="63" creationId="{55EB72DD-89CB-01D7-CEFD-B5E2B6C28481}"/>
          </ac:spMkLst>
        </pc:spChg>
        <pc:spChg chg="del">
          <ac:chgData name="Kikuzuki, Tatsuya (FEPS Faculty Admin)" userId="4655a554-4c1d-4283-88b1-6a5027362571" providerId="ADAL" clId="{2748E84D-608A-4264-A894-4886AC314276}" dt="2023-08-14T14:16:00.295" v="2397" actId="478"/>
          <ac:spMkLst>
            <pc:docMk/>
            <pc:sldMk cId="587067808" sldId="287"/>
            <ac:spMk id="194" creationId="{294F3866-A94D-3B19-B75A-91D3C3F0ABF1}"/>
          </ac:spMkLst>
        </pc:spChg>
        <pc:spChg chg="del">
          <ac:chgData name="Kikuzuki, Tatsuya (FEPS Faculty Admin)" userId="4655a554-4c1d-4283-88b1-6a5027362571" providerId="ADAL" clId="{2748E84D-608A-4264-A894-4886AC314276}" dt="2023-08-14T14:16:00.295" v="2397" actId="478"/>
          <ac:spMkLst>
            <pc:docMk/>
            <pc:sldMk cId="587067808" sldId="287"/>
            <ac:spMk id="195" creationId="{291CA844-B6A5-FE3B-8C1C-8C7A3AA1CBF9}"/>
          </ac:spMkLst>
        </pc:spChg>
        <pc:spChg chg="del">
          <ac:chgData name="Kikuzuki, Tatsuya (FEPS Faculty Admin)" userId="4655a554-4c1d-4283-88b1-6a5027362571" providerId="ADAL" clId="{2748E84D-608A-4264-A894-4886AC314276}" dt="2023-08-14T14:16:00.295" v="2397" actId="478"/>
          <ac:spMkLst>
            <pc:docMk/>
            <pc:sldMk cId="587067808" sldId="287"/>
            <ac:spMk id="196" creationId="{FC4D2CB0-B9B5-DCA4-7F7D-C7579F361F27}"/>
          </ac:spMkLst>
        </pc:spChg>
        <pc:spChg chg="del">
          <ac:chgData name="Kikuzuki, Tatsuya (FEPS Faculty Admin)" userId="4655a554-4c1d-4283-88b1-6a5027362571" providerId="ADAL" clId="{2748E84D-608A-4264-A894-4886AC314276}" dt="2023-08-14T14:16:00.295" v="2397" actId="478"/>
          <ac:spMkLst>
            <pc:docMk/>
            <pc:sldMk cId="587067808" sldId="287"/>
            <ac:spMk id="197" creationId="{FDBA0BB5-E638-A491-EAA3-9521BB4204A1}"/>
          </ac:spMkLst>
        </pc:spChg>
        <pc:spChg chg="add mod">
          <ac:chgData name="Kikuzuki, Tatsuya (FEPS Faculty Admin)" userId="4655a554-4c1d-4283-88b1-6a5027362571" providerId="ADAL" clId="{2748E84D-608A-4264-A894-4886AC314276}" dt="2023-08-14T15:17:29.373" v="3378"/>
          <ac:spMkLst>
            <pc:docMk/>
            <pc:sldMk cId="587067808" sldId="287"/>
            <ac:spMk id="199" creationId="{19DB8141-0253-1FEF-EE3B-5B9AFD189696}"/>
          </ac:spMkLst>
        </pc:spChg>
        <pc:spChg chg="del">
          <ac:chgData name="Kikuzuki, Tatsuya (FEPS Faculty Admin)" userId="4655a554-4c1d-4283-88b1-6a5027362571" providerId="ADAL" clId="{2748E84D-608A-4264-A894-4886AC314276}" dt="2023-08-14T14:21:43.086" v="2576" actId="478"/>
          <ac:spMkLst>
            <pc:docMk/>
            <pc:sldMk cId="587067808" sldId="287"/>
            <ac:spMk id="231" creationId="{D75C59F5-1DA4-1982-E732-FA092B1FA80A}"/>
          </ac:spMkLst>
        </pc:spChg>
        <pc:spChg chg="del">
          <ac:chgData name="Kikuzuki, Tatsuya (FEPS Faculty Admin)" userId="4655a554-4c1d-4283-88b1-6a5027362571" providerId="ADAL" clId="{2748E84D-608A-4264-A894-4886AC314276}" dt="2023-08-14T14:16:01.936" v="2398" actId="478"/>
          <ac:spMkLst>
            <pc:docMk/>
            <pc:sldMk cId="587067808" sldId="287"/>
            <ac:spMk id="238" creationId="{FF890E03-AF6F-3CD8-5388-C04359FF263E}"/>
          </ac:spMkLst>
        </pc:spChg>
        <pc:spChg chg="del">
          <ac:chgData name="Kikuzuki, Tatsuya (FEPS Faculty Admin)" userId="4655a554-4c1d-4283-88b1-6a5027362571" providerId="ADAL" clId="{2748E84D-608A-4264-A894-4886AC314276}" dt="2023-08-14T14:16:01.936" v="2398" actId="478"/>
          <ac:spMkLst>
            <pc:docMk/>
            <pc:sldMk cId="587067808" sldId="287"/>
            <ac:spMk id="239" creationId="{9398A934-08FE-10D5-C2BB-6AE81C6A57F6}"/>
          </ac:spMkLst>
        </pc:spChg>
        <pc:spChg chg="del">
          <ac:chgData name="Kikuzuki, Tatsuya (FEPS Faculty Admin)" userId="4655a554-4c1d-4283-88b1-6a5027362571" providerId="ADAL" clId="{2748E84D-608A-4264-A894-4886AC314276}" dt="2023-08-14T14:16:01.936" v="2398" actId="478"/>
          <ac:spMkLst>
            <pc:docMk/>
            <pc:sldMk cId="587067808" sldId="287"/>
            <ac:spMk id="241" creationId="{C6F9F724-7FF4-46CE-C492-3B197BB29426}"/>
          </ac:spMkLst>
        </pc:spChg>
        <pc:spChg chg="del">
          <ac:chgData name="Kikuzuki, Tatsuya (FEPS Faculty Admin)" userId="4655a554-4c1d-4283-88b1-6a5027362571" providerId="ADAL" clId="{2748E84D-608A-4264-A894-4886AC314276}" dt="2023-08-14T14:16:01.936" v="2398" actId="478"/>
          <ac:spMkLst>
            <pc:docMk/>
            <pc:sldMk cId="587067808" sldId="287"/>
            <ac:spMk id="242" creationId="{93138FC0-6160-789E-E47B-496DE499C2B2}"/>
          </ac:spMkLst>
        </pc:spChg>
        <pc:spChg chg="del">
          <ac:chgData name="Kikuzuki, Tatsuya (FEPS Faculty Admin)" userId="4655a554-4c1d-4283-88b1-6a5027362571" providerId="ADAL" clId="{2748E84D-608A-4264-A894-4886AC314276}" dt="2023-08-14T14:16:01.936" v="2398" actId="478"/>
          <ac:spMkLst>
            <pc:docMk/>
            <pc:sldMk cId="587067808" sldId="287"/>
            <ac:spMk id="243" creationId="{798015D2-0CDA-5B87-0C18-80DD79D0F69C}"/>
          </ac:spMkLst>
        </pc:spChg>
        <pc:spChg chg="del">
          <ac:chgData name="Kikuzuki, Tatsuya (FEPS Faculty Admin)" userId="4655a554-4c1d-4283-88b1-6a5027362571" providerId="ADAL" clId="{2748E84D-608A-4264-A894-4886AC314276}" dt="2023-08-14T14:16:01.936" v="2398" actId="478"/>
          <ac:spMkLst>
            <pc:docMk/>
            <pc:sldMk cId="587067808" sldId="287"/>
            <ac:spMk id="244" creationId="{97A97E86-458B-C153-4298-2A6D731BE016}"/>
          </ac:spMkLst>
        </pc:spChg>
        <pc:spChg chg="del">
          <ac:chgData name="Kikuzuki, Tatsuya (FEPS Faculty Admin)" userId="4655a554-4c1d-4283-88b1-6a5027362571" providerId="ADAL" clId="{2748E84D-608A-4264-A894-4886AC314276}" dt="2023-08-14T14:16:00.295" v="2397" actId="478"/>
          <ac:spMkLst>
            <pc:docMk/>
            <pc:sldMk cId="587067808" sldId="287"/>
            <ac:spMk id="249" creationId="{9CD0B468-6C31-053F-CB77-5FF75B3A7786}"/>
          </ac:spMkLst>
        </pc:spChg>
        <pc:spChg chg="del">
          <ac:chgData name="Kikuzuki, Tatsuya (FEPS Faculty Admin)" userId="4655a554-4c1d-4283-88b1-6a5027362571" providerId="ADAL" clId="{2748E84D-608A-4264-A894-4886AC314276}" dt="2023-08-14T14:16:00.295" v="2397" actId="478"/>
          <ac:spMkLst>
            <pc:docMk/>
            <pc:sldMk cId="587067808" sldId="287"/>
            <ac:spMk id="250" creationId="{4C7284F6-31C9-E48E-D9C1-226EDEBA26EF}"/>
          </ac:spMkLst>
        </pc:spChg>
        <pc:spChg chg="del">
          <ac:chgData name="Kikuzuki, Tatsuya (FEPS Faculty Admin)" userId="4655a554-4c1d-4283-88b1-6a5027362571" providerId="ADAL" clId="{2748E84D-608A-4264-A894-4886AC314276}" dt="2023-08-14T14:16:00.295" v="2397" actId="478"/>
          <ac:spMkLst>
            <pc:docMk/>
            <pc:sldMk cId="587067808" sldId="287"/>
            <ac:spMk id="313" creationId="{50560EEB-2444-03CD-D18F-2E2187E18B7C}"/>
          </ac:spMkLst>
        </pc:spChg>
        <pc:spChg chg="del">
          <ac:chgData name="Kikuzuki, Tatsuya (FEPS Faculty Admin)" userId="4655a554-4c1d-4283-88b1-6a5027362571" providerId="ADAL" clId="{2748E84D-608A-4264-A894-4886AC314276}" dt="2023-08-14T14:16:00.295" v="2397" actId="478"/>
          <ac:spMkLst>
            <pc:docMk/>
            <pc:sldMk cId="587067808" sldId="287"/>
            <ac:spMk id="314" creationId="{E26BD3DD-8F64-F1B3-6933-848A59C75E7B}"/>
          </ac:spMkLst>
        </pc:spChg>
        <pc:spChg chg="del">
          <ac:chgData name="Kikuzuki, Tatsuya (FEPS Faculty Admin)" userId="4655a554-4c1d-4283-88b1-6a5027362571" providerId="ADAL" clId="{2748E84D-608A-4264-A894-4886AC314276}" dt="2023-08-14T14:16:00.295" v="2397" actId="478"/>
          <ac:spMkLst>
            <pc:docMk/>
            <pc:sldMk cId="587067808" sldId="287"/>
            <ac:spMk id="315" creationId="{C787CC53-1575-05C0-707D-2F149ABFF073}"/>
          </ac:spMkLst>
        </pc:spChg>
        <pc:spChg chg="del">
          <ac:chgData name="Kikuzuki, Tatsuya (FEPS Faculty Admin)" userId="4655a554-4c1d-4283-88b1-6a5027362571" providerId="ADAL" clId="{2748E84D-608A-4264-A894-4886AC314276}" dt="2023-08-14T14:16:00.295" v="2397" actId="478"/>
          <ac:spMkLst>
            <pc:docMk/>
            <pc:sldMk cId="587067808" sldId="287"/>
            <ac:spMk id="336" creationId="{8A2E7DB3-1B19-17A6-72C7-1533CB5E9B56}"/>
          </ac:spMkLst>
        </pc:spChg>
        <pc:spChg chg="del">
          <ac:chgData name="Kikuzuki, Tatsuya (FEPS Faculty Admin)" userId="4655a554-4c1d-4283-88b1-6a5027362571" providerId="ADAL" clId="{2748E84D-608A-4264-A894-4886AC314276}" dt="2023-08-14T14:16:00.295" v="2397" actId="478"/>
          <ac:spMkLst>
            <pc:docMk/>
            <pc:sldMk cId="587067808" sldId="287"/>
            <ac:spMk id="337" creationId="{F49A22B4-FE65-80E9-3ED5-2F607052029B}"/>
          </ac:spMkLst>
        </pc:spChg>
        <pc:spChg chg="del">
          <ac:chgData name="Kikuzuki, Tatsuya (FEPS Faculty Admin)" userId="4655a554-4c1d-4283-88b1-6a5027362571" providerId="ADAL" clId="{2748E84D-608A-4264-A894-4886AC314276}" dt="2023-08-14T14:16:01.936" v="2398" actId="478"/>
          <ac:spMkLst>
            <pc:docMk/>
            <pc:sldMk cId="587067808" sldId="287"/>
            <ac:spMk id="351" creationId="{341F8813-F358-9E2F-C606-2AE9A85DADF1}"/>
          </ac:spMkLst>
        </pc:spChg>
        <pc:spChg chg="del">
          <ac:chgData name="Kikuzuki, Tatsuya (FEPS Faculty Admin)" userId="4655a554-4c1d-4283-88b1-6a5027362571" providerId="ADAL" clId="{2748E84D-608A-4264-A894-4886AC314276}" dt="2023-08-14T14:16:00.295" v="2397" actId="478"/>
          <ac:spMkLst>
            <pc:docMk/>
            <pc:sldMk cId="587067808" sldId="287"/>
            <ac:spMk id="355" creationId="{58D1A5FB-FF78-B198-B0D3-20154C15E7A8}"/>
          </ac:spMkLst>
        </pc:spChg>
        <pc:cxnChg chg="add mod">
          <ac:chgData name="Kikuzuki, Tatsuya (FEPS Faculty Admin)" userId="4655a554-4c1d-4283-88b1-6a5027362571" providerId="ADAL" clId="{2748E84D-608A-4264-A894-4886AC314276}" dt="2023-08-14T14:22:15.443" v="2588" actId="1076"/>
          <ac:cxnSpMkLst>
            <pc:docMk/>
            <pc:sldMk cId="587067808" sldId="287"/>
            <ac:cxnSpMk id="10" creationId="{BFBCF18F-6C7E-8D30-CF3D-463F86CAAB08}"/>
          </ac:cxnSpMkLst>
        </pc:cxnChg>
        <pc:cxnChg chg="mod">
          <ac:chgData name="Kikuzuki, Tatsuya (FEPS Faculty Admin)" userId="4655a554-4c1d-4283-88b1-6a5027362571" providerId="ADAL" clId="{2748E84D-608A-4264-A894-4886AC314276}" dt="2023-08-14T14:22:15.443" v="2588" actId="1076"/>
          <ac:cxnSpMkLst>
            <pc:docMk/>
            <pc:sldMk cId="587067808" sldId="287"/>
            <ac:cxnSpMk id="18" creationId="{8CFD0377-F3A7-BE53-B671-06BC0279DE03}"/>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8" creationId="{F3FA4E0B-E9F2-D979-4E8E-153BCD48E733}"/>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32" creationId="{BE82659D-CF9E-A04B-EA91-BEC7A32262DD}"/>
          </ac:cxnSpMkLst>
        </pc:cxnChg>
        <pc:cxnChg chg="del">
          <ac:chgData name="Kikuzuki, Tatsuya (FEPS Faculty Admin)" userId="4655a554-4c1d-4283-88b1-6a5027362571" providerId="ADAL" clId="{2748E84D-608A-4264-A894-4886AC314276}" dt="2023-08-14T14:16:03.456" v="2399" actId="478"/>
          <ac:cxnSpMkLst>
            <pc:docMk/>
            <pc:sldMk cId="587067808" sldId="287"/>
            <ac:cxnSpMk id="39" creationId="{D1925E1F-8423-898A-4A09-7FA41AD22955}"/>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41" creationId="{C1F783E0-81B0-9BBD-1CD7-8F88D3DDC43A}"/>
          </ac:cxnSpMkLst>
        </pc:cxnChg>
        <pc:cxnChg chg="add mod">
          <ac:chgData name="Kikuzuki, Tatsuya (FEPS Faculty Admin)" userId="4655a554-4c1d-4283-88b1-6a5027362571" providerId="ADAL" clId="{2748E84D-608A-4264-A894-4886AC314276}" dt="2023-08-14T14:22:15.443" v="2588" actId="1076"/>
          <ac:cxnSpMkLst>
            <pc:docMk/>
            <pc:sldMk cId="587067808" sldId="287"/>
            <ac:cxnSpMk id="43" creationId="{96609E04-3A9E-6B5B-D85C-6E32838CB9F7}"/>
          </ac:cxnSpMkLst>
        </pc:cxnChg>
        <pc:cxnChg chg="add mod">
          <ac:chgData name="Kikuzuki, Tatsuya (FEPS Faculty Admin)" userId="4655a554-4c1d-4283-88b1-6a5027362571" providerId="ADAL" clId="{2748E84D-608A-4264-A894-4886AC314276}" dt="2023-08-14T14:22:15.443" v="2588" actId="1076"/>
          <ac:cxnSpMkLst>
            <pc:docMk/>
            <pc:sldMk cId="587067808" sldId="287"/>
            <ac:cxnSpMk id="50" creationId="{E93C8E9F-54E5-7E7C-4D85-014219569CA5}"/>
          </ac:cxnSpMkLst>
        </pc:cxnChg>
        <pc:cxnChg chg="add mod">
          <ac:chgData name="Kikuzuki, Tatsuya (FEPS Faculty Admin)" userId="4655a554-4c1d-4283-88b1-6a5027362571" providerId="ADAL" clId="{2748E84D-608A-4264-A894-4886AC314276}" dt="2023-08-14T14:22:15.443" v="2588" actId="1076"/>
          <ac:cxnSpMkLst>
            <pc:docMk/>
            <pc:sldMk cId="587067808" sldId="287"/>
            <ac:cxnSpMk id="57" creationId="{8986FE60-EA13-F1D9-21EF-65B82012CC91}"/>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58" creationId="{25EF4AD2-2F8F-6FBB-57CA-358385EEE1E2}"/>
          </ac:cxnSpMkLst>
        </pc:cxnChg>
        <pc:cxnChg chg="add mod">
          <ac:chgData name="Kikuzuki, Tatsuya (FEPS Faculty Admin)" userId="4655a554-4c1d-4283-88b1-6a5027362571" providerId="ADAL" clId="{2748E84D-608A-4264-A894-4886AC314276}" dt="2023-08-14T14:22:15.443" v="2588" actId="1076"/>
          <ac:cxnSpMkLst>
            <pc:docMk/>
            <pc:sldMk cId="587067808" sldId="287"/>
            <ac:cxnSpMk id="61" creationId="{A2250C25-8754-D740-94AC-5B764EBD1B3D}"/>
          </ac:cxnSpMkLst>
        </pc:cxnChg>
        <pc:cxnChg chg="del">
          <ac:chgData name="Kikuzuki, Tatsuya (FEPS Faculty Admin)" userId="4655a554-4c1d-4283-88b1-6a5027362571" providerId="ADAL" clId="{2748E84D-608A-4264-A894-4886AC314276}" dt="2023-08-14T14:16:03.456" v="2399" actId="478"/>
          <ac:cxnSpMkLst>
            <pc:docMk/>
            <pc:sldMk cId="587067808" sldId="287"/>
            <ac:cxnSpMk id="62" creationId="{9582E586-5B37-1036-40E5-BF4A22A0E15D}"/>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00" creationId="{5CE65D2E-20AC-83EF-27AA-A69CCD5112D1}"/>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03" creationId="{1B6E0FD1-1FA1-669A-FE08-D114CCCB72B0}"/>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06" creationId="{CE7C1D1B-BFB8-7DDF-34AB-364E5C601128}"/>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09" creationId="{FEDB7CF7-5057-BBF0-CF05-E7AAF30B8CE7}"/>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24" creationId="{5BD624F1-F28A-1979-13A3-8A148141B93F}"/>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59" creationId="{A5FB9427-55AD-5B72-3675-D4E30999BFA2}"/>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63" creationId="{A7A4FFD4-9176-0863-DB85-5B6FCD3EF6C2}"/>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266" creationId="{53F20FCF-7E5F-7C22-D991-6CD1A45FC433}"/>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316" creationId="{727C1B91-F698-5AA7-0B9D-C7F6DDA7171D}"/>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323" creationId="{08CFF067-46C8-62F8-D851-075DD63D97F3}"/>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333" creationId="{05DCAD1F-D06C-C6E8-CA0A-4EA1A32272DB}"/>
          </ac:cxnSpMkLst>
        </pc:cxnChg>
        <pc:cxnChg chg="del mod">
          <ac:chgData name="Kikuzuki, Tatsuya (FEPS Faculty Admin)" userId="4655a554-4c1d-4283-88b1-6a5027362571" providerId="ADAL" clId="{2748E84D-608A-4264-A894-4886AC314276}" dt="2023-08-14T14:16:00.295" v="2397" actId="478"/>
          <ac:cxnSpMkLst>
            <pc:docMk/>
            <pc:sldMk cId="587067808" sldId="287"/>
            <ac:cxnSpMk id="356" creationId="{AA8D7CA8-269D-B78F-645F-43F477BF7254}"/>
          </ac:cxnSpMkLst>
        </pc:cxnChg>
      </pc:sldChg>
      <pc:sldChg chg="addSp delSp modSp add mod">
        <pc:chgData name="Kikuzuki, Tatsuya (FEPS Faculty Admin)" userId="4655a554-4c1d-4283-88b1-6a5027362571" providerId="ADAL" clId="{2748E84D-608A-4264-A894-4886AC314276}" dt="2023-08-14T15:17:28.480" v="3377"/>
        <pc:sldMkLst>
          <pc:docMk/>
          <pc:sldMk cId="1985037172" sldId="288"/>
        </pc:sldMkLst>
        <pc:spChg chg="mod">
          <ac:chgData name="Kikuzuki, Tatsuya (FEPS Faculty Admin)" userId="4655a554-4c1d-4283-88b1-6a5027362571" providerId="ADAL" clId="{2748E84D-608A-4264-A894-4886AC314276}" dt="2023-08-14T14:31:28.561" v="2804" actId="1076"/>
          <ac:spMkLst>
            <pc:docMk/>
            <pc:sldMk cId="1985037172" sldId="288"/>
            <ac:spMk id="2" creationId="{47918F41-F0A7-99C2-8BAF-B94A4BB09595}"/>
          </ac:spMkLst>
        </pc:spChg>
        <pc:spChg chg="mod">
          <ac:chgData name="Kikuzuki, Tatsuya (FEPS Faculty Admin)" userId="4655a554-4c1d-4283-88b1-6a5027362571" providerId="ADAL" clId="{2748E84D-608A-4264-A894-4886AC314276}" dt="2023-08-14T14:31:28.561" v="2804" actId="1076"/>
          <ac:spMkLst>
            <pc:docMk/>
            <pc:sldMk cId="1985037172" sldId="288"/>
            <ac:spMk id="3" creationId="{375A8C46-CD63-BEEA-30E6-1BB52E0B7797}"/>
          </ac:spMkLst>
        </pc:spChg>
        <pc:spChg chg="mod">
          <ac:chgData name="Kikuzuki, Tatsuya (FEPS Faculty Admin)" userId="4655a554-4c1d-4283-88b1-6a5027362571" providerId="ADAL" clId="{2748E84D-608A-4264-A894-4886AC314276}" dt="2023-08-14T14:31:28.561" v="2804" actId="1076"/>
          <ac:spMkLst>
            <pc:docMk/>
            <pc:sldMk cId="1985037172" sldId="288"/>
            <ac:spMk id="4" creationId="{D7495A69-AEF4-E7D9-6C9E-F9B3F810645C}"/>
          </ac:spMkLst>
        </pc:spChg>
        <pc:spChg chg="mod">
          <ac:chgData name="Kikuzuki, Tatsuya (FEPS Faculty Admin)" userId="4655a554-4c1d-4283-88b1-6a5027362571" providerId="ADAL" clId="{2748E84D-608A-4264-A894-4886AC314276}" dt="2023-08-14T14:35:36.287" v="2806" actId="20577"/>
          <ac:spMkLst>
            <pc:docMk/>
            <pc:sldMk cId="1985037172" sldId="288"/>
            <ac:spMk id="6" creationId="{DB070611-ED86-5FEF-5E0C-8C7C33388AF7}"/>
          </ac:spMkLst>
        </pc:spChg>
        <pc:spChg chg="mod">
          <ac:chgData name="Kikuzuki, Tatsuya (FEPS Faculty Admin)" userId="4655a554-4c1d-4283-88b1-6a5027362571" providerId="ADAL" clId="{2748E84D-608A-4264-A894-4886AC314276}" dt="2023-08-14T14:31:28.561" v="2804" actId="1076"/>
          <ac:spMkLst>
            <pc:docMk/>
            <pc:sldMk cId="1985037172" sldId="288"/>
            <ac:spMk id="13" creationId="{4675DC2D-4CFA-91C0-DD24-B979ACA3639B}"/>
          </ac:spMkLst>
        </pc:spChg>
        <pc:spChg chg="mod">
          <ac:chgData name="Kikuzuki, Tatsuya (FEPS Faculty Admin)" userId="4655a554-4c1d-4283-88b1-6a5027362571" providerId="ADAL" clId="{2748E84D-608A-4264-A894-4886AC314276}" dt="2023-08-14T14:31:28.561" v="2804" actId="1076"/>
          <ac:spMkLst>
            <pc:docMk/>
            <pc:sldMk cId="1985037172" sldId="288"/>
            <ac:spMk id="14" creationId="{B773B3DF-0BBB-88CD-2ADA-6D7835F1CFD8}"/>
          </ac:spMkLst>
        </pc:spChg>
        <pc:spChg chg="mod">
          <ac:chgData name="Kikuzuki, Tatsuya (FEPS Faculty Admin)" userId="4655a554-4c1d-4283-88b1-6a5027362571" providerId="ADAL" clId="{2748E84D-608A-4264-A894-4886AC314276}" dt="2023-08-14T14:31:28.561" v="2804" actId="1076"/>
          <ac:spMkLst>
            <pc:docMk/>
            <pc:sldMk cId="1985037172" sldId="288"/>
            <ac:spMk id="15" creationId="{43A5660A-0C60-7FC4-B5FB-03AE29E33F51}"/>
          </ac:spMkLst>
        </pc:spChg>
        <pc:spChg chg="add mod">
          <ac:chgData name="Kikuzuki, Tatsuya (FEPS Faculty Admin)" userId="4655a554-4c1d-4283-88b1-6a5027362571" providerId="ADAL" clId="{2748E84D-608A-4264-A894-4886AC314276}" dt="2023-08-14T14:26:07.055" v="2617" actId="571"/>
          <ac:spMkLst>
            <pc:docMk/>
            <pc:sldMk cId="1985037172" sldId="288"/>
            <ac:spMk id="26" creationId="{2F19B70B-9ECC-DBE6-CF0C-60018155D9C7}"/>
          </ac:spMkLst>
        </pc:spChg>
        <pc:spChg chg="add mod">
          <ac:chgData name="Kikuzuki, Tatsuya (FEPS Faculty Admin)" userId="4655a554-4c1d-4283-88b1-6a5027362571" providerId="ADAL" clId="{2748E84D-608A-4264-A894-4886AC314276}" dt="2023-08-14T14:26:07.055" v="2617" actId="571"/>
          <ac:spMkLst>
            <pc:docMk/>
            <pc:sldMk cId="1985037172" sldId="288"/>
            <ac:spMk id="27" creationId="{D7FB524C-A742-DC7D-D06E-87F5ADD27D5A}"/>
          </ac:spMkLst>
        </pc:spChg>
        <pc:spChg chg="add mod">
          <ac:chgData name="Kikuzuki, Tatsuya (FEPS Faculty Admin)" userId="4655a554-4c1d-4283-88b1-6a5027362571" providerId="ADAL" clId="{2748E84D-608A-4264-A894-4886AC314276}" dt="2023-08-14T14:31:28.561" v="2804" actId="1076"/>
          <ac:spMkLst>
            <pc:docMk/>
            <pc:sldMk cId="1985037172" sldId="288"/>
            <ac:spMk id="31" creationId="{03192E56-1059-6F40-6ED7-473F556EAC63}"/>
          </ac:spMkLst>
        </pc:spChg>
        <pc:spChg chg="mod">
          <ac:chgData name="Kikuzuki, Tatsuya (FEPS Faculty Admin)" userId="4655a554-4c1d-4283-88b1-6a5027362571" providerId="ADAL" clId="{2748E84D-608A-4264-A894-4886AC314276}" dt="2023-08-14T14:31:28.561" v="2804" actId="1076"/>
          <ac:spMkLst>
            <pc:docMk/>
            <pc:sldMk cId="1985037172" sldId="288"/>
            <ac:spMk id="33" creationId="{82AE4942-08ED-5AB1-F27C-98792B300FA1}"/>
          </ac:spMkLst>
        </pc:spChg>
        <pc:spChg chg="add mod">
          <ac:chgData name="Kikuzuki, Tatsuya (FEPS Faculty Admin)" userId="4655a554-4c1d-4283-88b1-6a5027362571" providerId="ADAL" clId="{2748E84D-608A-4264-A894-4886AC314276}" dt="2023-08-14T14:31:28.561" v="2804" actId="1076"/>
          <ac:spMkLst>
            <pc:docMk/>
            <pc:sldMk cId="1985037172" sldId="288"/>
            <ac:spMk id="34" creationId="{A3E8F62D-6CC5-DCB9-CB6F-76F36AFD4EDD}"/>
          </ac:spMkLst>
        </pc:spChg>
        <pc:spChg chg="add mod">
          <ac:chgData name="Kikuzuki, Tatsuya (FEPS Faculty Admin)" userId="4655a554-4c1d-4283-88b1-6a5027362571" providerId="ADAL" clId="{2748E84D-608A-4264-A894-4886AC314276}" dt="2023-08-14T14:31:28.561" v="2804" actId="1076"/>
          <ac:spMkLst>
            <pc:docMk/>
            <pc:sldMk cId="1985037172" sldId="288"/>
            <ac:spMk id="37" creationId="{74518450-617A-8821-96E2-E21D82A00701}"/>
          </ac:spMkLst>
        </pc:spChg>
        <pc:spChg chg="add mod">
          <ac:chgData name="Kikuzuki, Tatsuya (FEPS Faculty Admin)" userId="4655a554-4c1d-4283-88b1-6a5027362571" providerId="ADAL" clId="{2748E84D-608A-4264-A894-4886AC314276}" dt="2023-08-14T14:31:28.561" v="2804" actId="1076"/>
          <ac:spMkLst>
            <pc:docMk/>
            <pc:sldMk cId="1985037172" sldId="288"/>
            <ac:spMk id="38" creationId="{96F85124-8FBF-3C6B-D718-E784EB0BA072}"/>
          </ac:spMkLst>
        </pc:spChg>
        <pc:spChg chg="del mod">
          <ac:chgData name="Kikuzuki, Tatsuya (FEPS Faculty Admin)" userId="4655a554-4c1d-4283-88b1-6a5027362571" providerId="ADAL" clId="{2748E84D-608A-4264-A894-4886AC314276}" dt="2023-08-14T14:30:44.831" v="2787" actId="478"/>
          <ac:spMkLst>
            <pc:docMk/>
            <pc:sldMk cId="1985037172" sldId="288"/>
            <ac:spMk id="46" creationId="{6D6D6844-6BC1-6E0C-5D8F-860D424E3BD5}"/>
          </ac:spMkLst>
        </pc:spChg>
        <pc:spChg chg="del mod">
          <ac:chgData name="Kikuzuki, Tatsuya (FEPS Faculty Admin)" userId="4655a554-4c1d-4283-88b1-6a5027362571" providerId="ADAL" clId="{2748E84D-608A-4264-A894-4886AC314276}" dt="2023-08-14T14:30:44.831" v="2787" actId="478"/>
          <ac:spMkLst>
            <pc:docMk/>
            <pc:sldMk cId="1985037172" sldId="288"/>
            <ac:spMk id="48" creationId="{190DDD2D-81EC-B47D-5B64-9A267F21E8BB}"/>
          </ac:spMkLst>
        </pc:spChg>
        <pc:spChg chg="del mod">
          <ac:chgData name="Kikuzuki, Tatsuya (FEPS Faculty Admin)" userId="4655a554-4c1d-4283-88b1-6a5027362571" providerId="ADAL" clId="{2748E84D-608A-4264-A894-4886AC314276}" dt="2023-08-14T14:30:46.412" v="2788" actId="478"/>
          <ac:spMkLst>
            <pc:docMk/>
            <pc:sldMk cId="1985037172" sldId="288"/>
            <ac:spMk id="51" creationId="{78D7A8E0-FC16-5D8B-7492-B1661DB8D316}"/>
          </ac:spMkLst>
        </pc:spChg>
        <pc:spChg chg="del mod">
          <ac:chgData name="Kikuzuki, Tatsuya (FEPS Faculty Admin)" userId="4655a554-4c1d-4283-88b1-6a5027362571" providerId="ADAL" clId="{2748E84D-608A-4264-A894-4886AC314276}" dt="2023-08-14T14:30:44.831" v="2787" actId="478"/>
          <ac:spMkLst>
            <pc:docMk/>
            <pc:sldMk cId="1985037172" sldId="288"/>
            <ac:spMk id="53" creationId="{19DCB8BB-12FA-01DC-3DD6-683B7AC5B770}"/>
          </ac:spMkLst>
        </pc:spChg>
        <pc:spChg chg="add mod">
          <ac:chgData name="Kikuzuki, Tatsuya (FEPS Faculty Admin)" userId="4655a554-4c1d-4283-88b1-6a5027362571" providerId="ADAL" clId="{2748E84D-608A-4264-A894-4886AC314276}" dt="2023-08-14T14:31:28.561" v="2804" actId="1076"/>
          <ac:spMkLst>
            <pc:docMk/>
            <pc:sldMk cId="1985037172" sldId="288"/>
            <ac:spMk id="54" creationId="{BEA62B20-03ED-593F-FA41-1199C8F5B076}"/>
          </ac:spMkLst>
        </pc:spChg>
        <pc:spChg chg="add mod">
          <ac:chgData name="Kikuzuki, Tatsuya (FEPS Faculty Admin)" userId="4655a554-4c1d-4283-88b1-6a5027362571" providerId="ADAL" clId="{2748E84D-608A-4264-A894-4886AC314276}" dt="2023-08-14T14:31:28.561" v="2804" actId="1076"/>
          <ac:spMkLst>
            <pc:docMk/>
            <pc:sldMk cId="1985037172" sldId="288"/>
            <ac:spMk id="56" creationId="{2A3F7A0A-F90E-B285-E77D-0406C2DF7901}"/>
          </ac:spMkLst>
        </pc:spChg>
        <pc:spChg chg="add mod">
          <ac:chgData name="Kikuzuki, Tatsuya (FEPS Faculty Admin)" userId="4655a554-4c1d-4283-88b1-6a5027362571" providerId="ADAL" clId="{2748E84D-608A-4264-A894-4886AC314276}" dt="2023-08-14T14:31:28.561" v="2804" actId="1076"/>
          <ac:spMkLst>
            <pc:docMk/>
            <pc:sldMk cId="1985037172" sldId="288"/>
            <ac:spMk id="323" creationId="{FFB72E43-900B-415A-8031-36A5EEA4662E}"/>
          </ac:spMkLst>
        </pc:spChg>
        <pc:spChg chg="add mod">
          <ac:chgData name="Kikuzuki, Tatsuya (FEPS Faculty Admin)" userId="4655a554-4c1d-4283-88b1-6a5027362571" providerId="ADAL" clId="{2748E84D-608A-4264-A894-4886AC314276}" dt="2023-08-14T14:31:28.561" v="2804" actId="1076"/>
          <ac:spMkLst>
            <pc:docMk/>
            <pc:sldMk cId="1985037172" sldId="288"/>
            <ac:spMk id="326" creationId="{AA669704-435C-D9E5-D945-88A43D4F1238}"/>
          </ac:spMkLst>
        </pc:spChg>
        <pc:spChg chg="add mod">
          <ac:chgData name="Kikuzuki, Tatsuya (FEPS Faculty Admin)" userId="4655a554-4c1d-4283-88b1-6a5027362571" providerId="ADAL" clId="{2748E84D-608A-4264-A894-4886AC314276}" dt="2023-08-14T14:31:28.561" v="2804" actId="1076"/>
          <ac:spMkLst>
            <pc:docMk/>
            <pc:sldMk cId="1985037172" sldId="288"/>
            <ac:spMk id="329" creationId="{11973E97-6191-0879-1110-D897533F2BF5}"/>
          </ac:spMkLst>
        </pc:spChg>
        <pc:spChg chg="add mod">
          <ac:chgData name="Kikuzuki, Tatsuya (FEPS Faculty Admin)" userId="4655a554-4c1d-4283-88b1-6a5027362571" providerId="ADAL" clId="{2748E84D-608A-4264-A894-4886AC314276}" dt="2023-08-14T14:31:28.561" v="2804" actId="1076"/>
          <ac:spMkLst>
            <pc:docMk/>
            <pc:sldMk cId="1985037172" sldId="288"/>
            <ac:spMk id="330" creationId="{F61803FC-691E-93F3-D0B6-53FCCA482B75}"/>
          </ac:spMkLst>
        </pc:spChg>
        <pc:spChg chg="add mod">
          <ac:chgData name="Kikuzuki, Tatsuya (FEPS Faculty Admin)" userId="4655a554-4c1d-4283-88b1-6a5027362571" providerId="ADAL" clId="{2748E84D-608A-4264-A894-4886AC314276}" dt="2023-08-14T14:31:28.561" v="2804" actId="1076"/>
          <ac:spMkLst>
            <pc:docMk/>
            <pc:sldMk cId="1985037172" sldId="288"/>
            <ac:spMk id="332" creationId="{21F050F3-69CD-C1AE-81B9-2C5E6B0E2BEF}"/>
          </ac:spMkLst>
        </pc:spChg>
        <pc:spChg chg="add mod">
          <ac:chgData name="Kikuzuki, Tatsuya (FEPS Faculty Admin)" userId="4655a554-4c1d-4283-88b1-6a5027362571" providerId="ADAL" clId="{2748E84D-608A-4264-A894-4886AC314276}" dt="2023-08-14T14:31:28.561" v="2804" actId="1076"/>
          <ac:spMkLst>
            <pc:docMk/>
            <pc:sldMk cId="1985037172" sldId="288"/>
            <ac:spMk id="335" creationId="{857C2F98-3313-4161-8A48-0F4B76CCF30D}"/>
          </ac:spMkLst>
        </pc:spChg>
        <pc:spChg chg="add mod">
          <ac:chgData name="Kikuzuki, Tatsuya (FEPS Faculty Admin)" userId="4655a554-4c1d-4283-88b1-6a5027362571" providerId="ADAL" clId="{2748E84D-608A-4264-A894-4886AC314276}" dt="2023-08-14T15:17:28.480" v="3377"/>
          <ac:spMkLst>
            <pc:docMk/>
            <pc:sldMk cId="1985037172" sldId="288"/>
            <ac:spMk id="352" creationId="{E31BD85A-8991-E25D-2186-D5674321C931}"/>
          </ac:spMkLst>
        </pc:spChg>
        <pc:grpChg chg="add mod">
          <ac:chgData name="Kikuzuki, Tatsuya (FEPS Faculty Admin)" userId="4655a554-4c1d-4283-88b1-6a5027362571" providerId="ADAL" clId="{2748E84D-608A-4264-A894-4886AC314276}" dt="2023-08-14T14:31:28.561" v="2804" actId="1076"/>
          <ac:grpSpMkLst>
            <pc:docMk/>
            <pc:sldMk cId="1985037172" sldId="288"/>
            <ac:grpSpMk id="351" creationId="{7BCB3AAC-8353-324E-5DE6-9E8D43981053}"/>
          </ac:grpSpMkLst>
        </pc:grpChg>
        <pc:cxnChg chg="mod">
          <ac:chgData name="Kikuzuki, Tatsuya (FEPS Faculty Admin)" userId="4655a554-4c1d-4283-88b1-6a5027362571" providerId="ADAL" clId="{2748E84D-608A-4264-A894-4886AC314276}" dt="2023-08-14T14:31:28.561" v="2804" actId="1076"/>
          <ac:cxnSpMkLst>
            <pc:docMk/>
            <pc:sldMk cId="1985037172" sldId="288"/>
            <ac:cxnSpMk id="10" creationId="{BFBCF18F-6C7E-8D30-CF3D-463F86CAAB08}"/>
          </ac:cxnSpMkLst>
        </pc:cxnChg>
        <pc:cxnChg chg="mod">
          <ac:chgData name="Kikuzuki, Tatsuya (FEPS Faculty Admin)" userId="4655a554-4c1d-4283-88b1-6a5027362571" providerId="ADAL" clId="{2748E84D-608A-4264-A894-4886AC314276}" dt="2023-08-14T14:31:28.561" v="2804" actId="1076"/>
          <ac:cxnSpMkLst>
            <pc:docMk/>
            <pc:sldMk cId="1985037172" sldId="288"/>
            <ac:cxnSpMk id="18" creationId="{8CFD0377-F3A7-BE53-B671-06BC0279DE03}"/>
          </ac:cxnSpMkLst>
        </pc:cxnChg>
        <pc:cxnChg chg="add mod">
          <ac:chgData name="Kikuzuki, Tatsuya (FEPS Faculty Admin)" userId="4655a554-4c1d-4283-88b1-6a5027362571" providerId="ADAL" clId="{2748E84D-608A-4264-A894-4886AC314276}" dt="2023-08-14T14:31:28.561" v="2804" actId="1076"/>
          <ac:cxnSpMkLst>
            <pc:docMk/>
            <pc:sldMk cId="1985037172" sldId="288"/>
            <ac:cxnSpMk id="32" creationId="{83600557-3B1E-52FE-346D-BCE130CEC741}"/>
          </ac:cxnSpMkLst>
        </pc:cxnChg>
        <pc:cxnChg chg="add mod">
          <ac:chgData name="Kikuzuki, Tatsuya (FEPS Faculty Admin)" userId="4655a554-4c1d-4283-88b1-6a5027362571" providerId="ADAL" clId="{2748E84D-608A-4264-A894-4886AC314276}" dt="2023-08-14T14:31:17.219" v="2802" actId="164"/>
          <ac:cxnSpMkLst>
            <pc:docMk/>
            <pc:sldMk cId="1985037172" sldId="288"/>
            <ac:cxnSpMk id="39" creationId="{0D888CBA-B7C6-CC0B-B11C-34F3927B396B}"/>
          </ac:cxnSpMkLst>
        </pc:cxnChg>
        <pc:cxnChg chg="add mod">
          <ac:chgData name="Kikuzuki, Tatsuya (FEPS Faculty Admin)" userId="4655a554-4c1d-4283-88b1-6a5027362571" providerId="ADAL" clId="{2748E84D-608A-4264-A894-4886AC314276}" dt="2023-08-14T14:31:28.561" v="2804" actId="1076"/>
          <ac:cxnSpMkLst>
            <pc:docMk/>
            <pc:sldMk cId="1985037172" sldId="288"/>
            <ac:cxnSpMk id="41" creationId="{B739BC63-89D9-19FA-0254-7E7E9E1F5C07}"/>
          </ac:cxnSpMkLst>
        </pc:cxnChg>
        <pc:cxnChg chg="del mod">
          <ac:chgData name="Kikuzuki, Tatsuya (FEPS Faculty Admin)" userId="4655a554-4c1d-4283-88b1-6a5027362571" providerId="ADAL" clId="{2748E84D-608A-4264-A894-4886AC314276}" dt="2023-08-14T14:30:44.831" v="2787" actId="478"/>
          <ac:cxnSpMkLst>
            <pc:docMk/>
            <pc:sldMk cId="1985037172" sldId="288"/>
            <ac:cxnSpMk id="43" creationId="{96609E04-3A9E-6B5B-D85C-6E32838CB9F7}"/>
          </ac:cxnSpMkLst>
        </pc:cxnChg>
        <pc:cxnChg chg="del mod">
          <ac:chgData name="Kikuzuki, Tatsuya (FEPS Faculty Admin)" userId="4655a554-4c1d-4283-88b1-6a5027362571" providerId="ADAL" clId="{2748E84D-608A-4264-A894-4886AC314276}" dt="2023-08-14T14:30:44.831" v="2787" actId="478"/>
          <ac:cxnSpMkLst>
            <pc:docMk/>
            <pc:sldMk cId="1985037172" sldId="288"/>
            <ac:cxnSpMk id="50" creationId="{E93C8E9F-54E5-7E7C-4D85-014219569CA5}"/>
          </ac:cxnSpMkLst>
        </pc:cxnChg>
        <pc:cxnChg chg="add mod">
          <ac:chgData name="Kikuzuki, Tatsuya (FEPS Faculty Admin)" userId="4655a554-4c1d-4283-88b1-6a5027362571" providerId="ADAL" clId="{2748E84D-608A-4264-A894-4886AC314276}" dt="2023-08-14T14:31:17.219" v="2802" actId="164"/>
          <ac:cxnSpMkLst>
            <pc:docMk/>
            <pc:sldMk cId="1985037172" sldId="288"/>
            <ac:cxnSpMk id="52" creationId="{0B170BF6-07A9-7748-5670-4484349C0042}"/>
          </ac:cxnSpMkLst>
        </pc:cxnChg>
        <pc:cxnChg chg="mod">
          <ac:chgData name="Kikuzuki, Tatsuya (FEPS Faculty Admin)" userId="4655a554-4c1d-4283-88b1-6a5027362571" providerId="ADAL" clId="{2748E84D-608A-4264-A894-4886AC314276}" dt="2023-08-14T14:31:28.561" v="2804" actId="1076"/>
          <ac:cxnSpMkLst>
            <pc:docMk/>
            <pc:sldMk cId="1985037172" sldId="288"/>
            <ac:cxnSpMk id="57" creationId="{8986FE60-EA13-F1D9-21EF-65B82012CC91}"/>
          </ac:cxnSpMkLst>
        </pc:cxnChg>
        <pc:cxnChg chg="del mod">
          <ac:chgData name="Kikuzuki, Tatsuya (FEPS Faculty Admin)" userId="4655a554-4c1d-4283-88b1-6a5027362571" providerId="ADAL" clId="{2748E84D-608A-4264-A894-4886AC314276}" dt="2023-08-14T14:30:44.831" v="2787" actId="478"/>
          <ac:cxnSpMkLst>
            <pc:docMk/>
            <pc:sldMk cId="1985037172" sldId="288"/>
            <ac:cxnSpMk id="61" creationId="{A2250C25-8754-D740-94AC-5B764EBD1B3D}"/>
          </ac:cxnSpMkLst>
        </pc:cxnChg>
        <pc:cxnChg chg="add mod">
          <ac:chgData name="Kikuzuki, Tatsuya (FEPS Faculty Admin)" userId="4655a554-4c1d-4283-88b1-6a5027362571" providerId="ADAL" clId="{2748E84D-608A-4264-A894-4886AC314276}" dt="2023-08-14T14:31:28.561" v="2804" actId="1076"/>
          <ac:cxnSpMkLst>
            <pc:docMk/>
            <pc:sldMk cId="1985037172" sldId="288"/>
            <ac:cxnSpMk id="324" creationId="{97CA992A-6F5C-74BE-21AA-BD90198333DE}"/>
          </ac:cxnSpMkLst>
        </pc:cxnChg>
        <pc:cxnChg chg="add mod">
          <ac:chgData name="Kikuzuki, Tatsuya (FEPS Faculty Admin)" userId="4655a554-4c1d-4283-88b1-6a5027362571" providerId="ADAL" clId="{2748E84D-608A-4264-A894-4886AC314276}" dt="2023-08-14T14:31:17.219" v="2802" actId="164"/>
          <ac:cxnSpMkLst>
            <pc:docMk/>
            <pc:sldMk cId="1985037172" sldId="288"/>
            <ac:cxnSpMk id="327" creationId="{5E00EE64-1A16-DD50-0F50-AB880B2D1B3B}"/>
          </ac:cxnSpMkLst>
        </pc:cxnChg>
        <pc:cxnChg chg="add mod">
          <ac:chgData name="Kikuzuki, Tatsuya (FEPS Faculty Admin)" userId="4655a554-4c1d-4283-88b1-6a5027362571" providerId="ADAL" clId="{2748E84D-608A-4264-A894-4886AC314276}" dt="2023-08-14T14:31:17.219" v="2802" actId="164"/>
          <ac:cxnSpMkLst>
            <pc:docMk/>
            <pc:sldMk cId="1985037172" sldId="288"/>
            <ac:cxnSpMk id="328" creationId="{F52F9B36-3679-2927-768B-EDD8F2C6F362}"/>
          </ac:cxnSpMkLst>
        </pc:cxnChg>
        <pc:cxnChg chg="add mod">
          <ac:chgData name="Kikuzuki, Tatsuya (FEPS Faculty Admin)" userId="4655a554-4c1d-4283-88b1-6a5027362571" providerId="ADAL" clId="{2748E84D-608A-4264-A894-4886AC314276}" dt="2023-08-14T14:31:28.561" v="2804" actId="1076"/>
          <ac:cxnSpMkLst>
            <pc:docMk/>
            <pc:sldMk cId="1985037172" sldId="288"/>
            <ac:cxnSpMk id="331" creationId="{EE52430F-F275-4E65-F1E5-F049FD6900E5}"/>
          </ac:cxnSpMkLst>
        </pc:cxnChg>
        <pc:cxnChg chg="add mod">
          <ac:chgData name="Kikuzuki, Tatsuya (FEPS Faculty Admin)" userId="4655a554-4c1d-4283-88b1-6a5027362571" providerId="ADAL" clId="{2748E84D-608A-4264-A894-4886AC314276}" dt="2023-08-14T14:31:17.219" v="2802" actId="164"/>
          <ac:cxnSpMkLst>
            <pc:docMk/>
            <pc:sldMk cId="1985037172" sldId="288"/>
            <ac:cxnSpMk id="333" creationId="{1377F060-716D-AFF8-BE81-CE8FF89083A2}"/>
          </ac:cxnSpMkLst>
        </pc:cxnChg>
        <pc:cxnChg chg="add mod">
          <ac:chgData name="Kikuzuki, Tatsuya (FEPS Faculty Admin)" userId="4655a554-4c1d-4283-88b1-6a5027362571" providerId="ADAL" clId="{2748E84D-608A-4264-A894-4886AC314276}" dt="2023-08-14T14:31:17.219" v="2802" actId="164"/>
          <ac:cxnSpMkLst>
            <pc:docMk/>
            <pc:sldMk cId="1985037172" sldId="288"/>
            <ac:cxnSpMk id="334" creationId="{8073DF54-0CD0-0A10-5D28-80B34720A92B}"/>
          </ac:cxnSpMkLst>
        </pc:cxnChg>
        <pc:cxnChg chg="add mod">
          <ac:chgData name="Kikuzuki, Tatsuya (FEPS Faculty Admin)" userId="4655a554-4c1d-4283-88b1-6a5027362571" providerId="ADAL" clId="{2748E84D-608A-4264-A894-4886AC314276}" dt="2023-08-14T14:31:28.561" v="2804" actId="1076"/>
          <ac:cxnSpMkLst>
            <pc:docMk/>
            <pc:sldMk cId="1985037172" sldId="288"/>
            <ac:cxnSpMk id="337" creationId="{C1E0BDB4-3C58-3CA6-3FB8-9DD53C314437}"/>
          </ac:cxnSpMkLst>
        </pc:cxnChg>
      </pc:sldChg>
      <pc:sldChg chg="addSp delSp modSp add mod">
        <pc:chgData name="Kikuzuki, Tatsuya (FEPS Faculty Admin)" userId="4655a554-4c1d-4283-88b1-6a5027362571" providerId="ADAL" clId="{2748E84D-608A-4264-A894-4886AC314276}" dt="2023-08-14T15:17:27.722" v="3376"/>
        <pc:sldMkLst>
          <pc:docMk/>
          <pc:sldMk cId="898710492" sldId="289"/>
        </pc:sldMkLst>
        <pc:spChg chg="mod">
          <ac:chgData name="Kikuzuki, Tatsuya (FEPS Faculty Admin)" userId="4655a554-4c1d-4283-88b1-6a5027362571" providerId="ADAL" clId="{2748E84D-608A-4264-A894-4886AC314276}" dt="2023-08-14T14:36:43.414" v="2808"/>
          <ac:spMkLst>
            <pc:docMk/>
            <pc:sldMk cId="898710492" sldId="289"/>
            <ac:spMk id="6" creationId="{DB070611-ED86-5FEF-5E0C-8C7C33388AF7}"/>
          </ac:spMkLst>
        </pc:spChg>
        <pc:spChg chg="mod">
          <ac:chgData name="Kikuzuki, Tatsuya (FEPS Faculty Admin)" userId="4655a554-4c1d-4283-88b1-6a5027362571" providerId="ADAL" clId="{2748E84D-608A-4264-A894-4886AC314276}" dt="2023-08-14T14:37:20.539" v="2813"/>
          <ac:spMkLst>
            <pc:docMk/>
            <pc:sldMk cId="898710492" sldId="289"/>
            <ac:spMk id="13" creationId="{4675DC2D-4CFA-91C0-DD24-B979ACA3639B}"/>
          </ac:spMkLst>
        </pc:spChg>
        <pc:spChg chg="mod">
          <ac:chgData name="Kikuzuki, Tatsuya (FEPS Faculty Admin)" userId="4655a554-4c1d-4283-88b1-6a5027362571" providerId="ADAL" clId="{2748E84D-608A-4264-A894-4886AC314276}" dt="2023-08-14T14:37:07.733" v="2812" actId="1076"/>
          <ac:spMkLst>
            <pc:docMk/>
            <pc:sldMk cId="898710492" sldId="289"/>
            <ac:spMk id="14" creationId="{B773B3DF-0BBB-88CD-2ADA-6D7835F1CFD8}"/>
          </ac:spMkLst>
        </pc:spChg>
        <pc:spChg chg="mod">
          <ac:chgData name="Kikuzuki, Tatsuya (FEPS Faculty Admin)" userId="4655a554-4c1d-4283-88b1-6a5027362571" providerId="ADAL" clId="{2748E84D-608A-4264-A894-4886AC314276}" dt="2023-08-14T14:37:40.792" v="2815" actId="14100"/>
          <ac:spMkLst>
            <pc:docMk/>
            <pc:sldMk cId="898710492" sldId="289"/>
            <ac:spMk id="15" creationId="{43A5660A-0C60-7FC4-B5FB-03AE29E33F51}"/>
          </ac:spMkLst>
        </pc:spChg>
        <pc:spChg chg="add mod">
          <ac:chgData name="Kikuzuki, Tatsuya (FEPS Faculty Admin)" userId="4655a554-4c1d-4283-88b1-6a5027362571" providerId="ADAL" clId="{2748E84D-608A-4264-A894-4886AC314276}" dt="2023-08-14T15:17:27.722" v="3376"/>
          <ac:spMkLst>
            <pc:docMk/>
            <pc:sldMk cId="898710492" sldId="289"/>
            <ac:spMk id="16" creationId="{021AE01C-1A05-22EA-4B1D-04A1E1FA18FF}"/>
          </ac:spMkLst>
        </pc:spChg>
        <pc:spChg chg="mod">
          <ac:chgData name="Kikuzuki, Tatsuya (FEPS Faculty Admin)" userId="4655a554-4c1d-4283-88b1-6a5027362571" providerId="ADAL" clId="{2748E84D-608A-4264-A894-4886AC314276}" dt="2023-08-14T14:37:57.701" v="2823" actId="20577"/>
          <ac:spMkLst>
            <pc:docMk/>
            <pc:sldMk cId="898710492" sldId="289"/>
            <ac:spMk id="46" creationId="{6D6D6844-6BC1-6E0C-5D8F-860D424E3BD5}"/>
          </ac:spMkLst>
        </pc:spChg>
        <pc:spChg chg="del">
          <ac:chgData name="Kikuzuki, Tatsuya (FEPS Faculty Admin)" userId="4655a554-4c1d-4283-88b1-6a5027362571" providerId="ADAL" clId="{2748E84D-608A-4264-A894-4886AC314276}" dt="2023-08-14T14:37:42.834" v="2816" actId="478"/>
          <ac:spMkLst>
            <pc:docMk/>
            <pc:sldMk cId="898710492" sldId="289"/>
            <ac:spMk id="48" creationId="{190DDD2D-81EC-B47D-5B64-9A267F21E8BB}"/>
          </ac:spMkLst>
        </pc:spChg>
        <pc:spChg chg="del">
          <ac:chgData name="Kikuzuki, Tatsuya (FEPS Faculty Admin)" userId="4655a554-4c1d-4283-88b1-6a5027362571" providerId="ADAL" clId="{2748E84D-608A-4264-A894-4886AC314276}" dt="2023-08-14T14:37:38.587" v="2814" actId="478"/>
          <ac:spMkLst>
            <pc:docMk/>
            <pc:sldMk cId="898710492" sldId="289"/>
            <ac:spMk id="51" creationId="{78D7A8E0-FC16-5D8B-7492-B1661DB8D316}"/>
          </ac:spMkLst>
        </pc:spChg>
        <pc:spChg chg="del">
          <ac:chgData name="Kikuzuki, Tatsuya (FEPS Faculty Admin)" userId="4655a554-4c1d-4283-88b1-6a5027362571" providerId="ADAL" clId="{2748E84D-608A-4264-A894-4886AC314276}" dt="2023-08-14T14:37:42.834" v="2816" actId="478"/>
          <ac:spMkLst>
            <pc:docMk/>
            <pc:sldMk cId="898710492" sldId="289"/>
            <ac:spMk id="53" creationId="{19DCB8BB-12FA-01DC-3DD6-683B7AC5B770}"/>
          </ac:spMkLst>
        </pc:spChg>
        <pc:cxnChg chg="del">
          <ac:chgData name="Kikuzuki, Tatsuya (FEPS Faculty Admin)" userId="4655a554-4c1d-4283-88b1-6a5027362571" providerId="ADAL" clId="{2748E84D-608A-4264-A894-4886AC314276}" dt="2023-08-14T14:37:42.834" v="2816" actId="478"/>
          <ac:cxnSpMkLst>
            <pc:docMk/>
            <pc:sldMk cId="898710492" sldId="289"/>
            <ac:cxnSpMk id="43" creationId="{96609E04-3A9E-6B5B-D85C-6E32838CB9F7}"/>
          </ac:cxnSpMkLst>
        </pc:cxnChg>
        <pc:cxnChg chg="del">
          <ac:chgData name="Kikuzuki, Tatsuya (FEPS Faculty Admin)" userId="4655a554-4c1d-4283-88b1-6a5027362571" providerId="ADAL" clId="{2748E84D-608A-4264-A894-4886AC314276}" dt="2023-08-14T14:37:42.834" v="2816" actId="478"/>
          <ac:cxnSpMkLst>
            <pc:docMk/>
            <pc:sldMk cId="898710492" sldId="289"/>
            <ac:cxnSpMk id="50" creationId="{E93C8E9F-54E5-7E7C-4D85-014219569CA5}"/>
          </ac:cxnSpMkLst>
        </pc:cxnChg>
      </pc:sldChg>
      <pc:sldChg chg="addSp modSp add mod">
        <pc:chgData name="Kikuzuki, Tatsuya (FEPS Faculty Admin)" userId="4655a554-4c1d-4283-88b1-6a5027362571" providerId="ADAL" clId="{2748E84D-608A-4264-A894-4886AC314276}" dt="2023-08-14T15:17:26.830" v="3375"/>
        <pc:sldMkLst>
          <pc:docMk/>
          <pc:sldMk cId="3480504730" sldId="290"/>
        </pc:sldMkLst>
        <pc:spChg chg="mod">
          <ac:chgData name="Kikuzuki, Tatsuya (FEPS Faculty Admin)" userId="4655a554-4c1d-4283-88b1-6a5027362571" providerId="ADAL" clId="{2748E84D-608A-4264-A894-4886AC314276}" dt="2023-08-14T14:38:07.375" v="2825"/>
          <ac:spMkLst>
            <pc:docMk/>
            <pc:sldMk cId="3480504730" sldId="290"/>
            <ac:spMk id="6" creationId="{DB070611-ED86-5FEF-5E0C-8C7C33388AF7}"/>
          </ac:spMkLst>
        </pc:spChg>
        <pc:spChg chg="mod">
          <ac:chgData name="Kikuzuki, Tatsuya (FEPS Faculty Admin)" userId="4655a554-4c1d-4283-88b1-6a5027362571" providerId="ADAL" clId="{2748E84D-608A-4264-A894-4886AC314276}" dt="2023-08-14T14:38:17.344" v="2826"/>
          <ac:spMkLst>
            <pc:docMk/>
            <pc:sldMk cId="3480504730" sldId="290"/>
            <ac:spMk id="13" creationId="{4675DC2D-4CFA-91C0-DD24-B979ACA3639B}"/>
          </ac:spMkLst>
        </pc:spChg>
        <pc:spChg chg="add mod">
          <ac:chgData name="Kikuzuki, Tatsuya (FEPS Faculty Admin)" userId="4655a554-4c1d-4283-88b1-6a5027362571" providerId="ADAL" clId="{2748E84D-608A-4264-A894-4886AC314276}" dt="2023-08-14T15:17:26.830" v="3375"/>
          <ac:spMkLst>
            <pc:docMk/>
            <pc:sldMk cId="3480504730" sldId="290"/>
            <ac:spMk id="16" creationId="{51A5420E-4096-0953-C06F-B914D4727E9C}"/>
          </ac:spMkLst>
        </pc:spChg>
      </pc:sldChg>
      <pc:sldChg chg="addSp delSp modSp add mod">
        <pc:chgData name="Kikuzuki, Tatsuya (FEPS Faculty Admin)" userId="4655a554-4c1d-4283-88b1-6a5027362571" providerId="ADAL" clId="{2748E84D-608A-4264-A894-4886AC314276}" dt="2023-08-14T15:17:26.031" v="3374"/>
        <pc:sldMkLst>
          <pc:docMk/>
          <pc:sldMk cId="41567940" sldId="291"/>
        </pc:sldMkLst>
        <pc:spChg chg="mod">
          <ac:chgData name="Kikuzuki, Tatsuya (FEPS Faculty Admin)" userId="4655a554-4c1d-4283-88b1-6a5027362571" providerId="ADAL" clId="{2748E84D-608A-4264-A894-4886AC314276}" dt="2023-08-14T14:49:03.433" v="2966" actId="1076"/>
          <ac:spMkLst>
            <pc:docMk/>
            <pc:sldMk cId="41567940" sldId="291"/>
            <ac:spMk id="2" creationId="{47918F41-F0A7-99C2-8BAF-B94A4BB09595}"/>
          </ac:spMkLst>
        </pc:spChg>
        <pc:spChg chg="mod">
          <ac:chgData name="Kikuzuki, Tatsuya (FEPS Faculty Admin)" userId="4655a554-4c1d-4283-88b1-6a5027362571" providerId="ADAL" clId="{2748E84D-608A-4264-A894-4886AC314276}" dt="2023-08-14T14:49:03.433" v="2966" actId="1076"/>
          <ac:spMkLst>
            <pc:docMk/>
            <pc:sldMk cId="41567940" sldId="291"/>
            <ac:spMk id="3" creationId="{375A8C46-CD63-BEEA-30E6-1BB52E0B7797}"/>
          </ac:spMkLst>
        </pc:spChg>
        <pc:spChg chg="mod">
          <ac:chgData name="Kikuzuki, Tatsuya (FEPS Faculty Admin)" userId="4655a554-4c1d-4283-88b1-6a5027362571" providerId="ADAL" clId="{2748E84D-608A-4264-A894-4886AC314276}" dt="2023-08-14T14:52:17.008" v="3061" actId="1076"/>
          <ac:spMkLst>
            <pc:docMk/>
            <pc:sldMk cId="41567940" sldId="291"/>
            <ac:spMk id="4" creationId="{D7495A69-AEF4-E7D9-6C9E-F9B3F810645C}"/>
          </ac:spMkLst>
        </pc:spChg>
        <pc:spChg chg="mod">
          <ac:chgData name="Kikuzuki, Tatsuya (FEPS Faculty Admin)" userId="4655a554-4c1d-4283-88b1-6a5027362571" providerId="ADAL" clId="{2748E84D-608A-4264-A894-4886AC314276}" dt="2023-08-14T14:46:29.783" v="2855" actId="5793"/>
          <ac:spMkLst>
            <pc:docMk/>
            <pc:sldMk cId="41567940" sldId="291"/>
            <ac:spMk id="6" creationId="{DB070611-ED86-5FEF-5E0C-8C7C33388AF7}"/>
          </ac:spMkLst>
        </pc:spChg>
        <pc:spChg chg="mod">
          <ac:chgData name="Kikuzuki, Tatsuya (FEPS Faculty Admin)" userId="4655a554-4c1d-4283-88b1-6a5027362571" providerId="ADAL" clId="{2748E84D-608A-4264-A894-4886AC314276}" dt="2023-08-14T14:48:19.333" v="2920" actId="14100"/>
          <ac:spMkLst>
            <pc:docMk/>
            <pc:sldMk cId="41567940" sldId="291"/>
            <ac:spMk id="13" creationId="{4675DC2D-4CFA-91C0-DD24-B979ACA3639B}"/>
          </ac:spMkLst>
        </pc:spChg>
        <pc:spChg chg="mod">
          <ac:chgData name="Kikuzuki, Tatsuya (FEPS Faculty Admin)" userId="4655a554-4c1d-4283-88b1-6a5027362571" providerId="ADAL" clId="{2748E84D-608A-4264-A894-4886AC314276}" dt="2023-08-14T14:47:05.537" v="2871"/>
          <ac:spMkLst>
            <pc:docMk/>
            <pc:sldMk cId="41567940" sldId="291"/>
            <ac:spMk id="14" creationId="{B773B3DF-0BBB-88CD-2ADA-6D7835F1CFD8}"/>
          </ac:spMkLst>
        </pc:spChg>
        <pc:spChg chg="mod">
          <ac:chgData name="Kikuzuki, Tatsuya (FEPS Faculty Admin)" userId="4655a554-4c1d-4283-88b1-6a5027362571" providerId="ADAL" clId="{2748E84D-608A-4264-A894-4886AC314276}" dt="2023-08-14T14:49:12.955" v="2969" actId="14100"/>
          <ac:spMkLst>
            <pc:docMk/>
            <pc:sldMk cId="41567940" sldId="291"/>
            <ac:spMk id="15" creationId="{43A5660A-0C60-7FC4-B5FB-03AE29E33F51}"/>
          </ac:spMkLst>
        </pc:spChg>
        <pc:spChg chg="add mod">
          <ac:chgData name="Kikuzuki, Tatsuya (FEPS Faculty Admin)" userId="4655a554-4c1d-4283-88b1-6a5027362571" providerId="ADAL" clId="{2748E84D-608A-4264-A894-4886AC314276}" dt="2023-08-14T14:47:41.792" v="2889" actId="14100"/>
          <ac:spMkLst>
            <pc:docMk/>
            <pc:sldMk cId="41567940" sldId="291"/>
            <ac:spMk id="16" creationId="{67AC6B34-1588-178A-9342-5BAA007278E0}"/>
          </ac:spMkLst>
        </pc:spChg>
        <pc:spChg chg="add mod">
          <ac:chgData name="Kikuzuki, Tatsuya (FEPS Faculty Admin)" userId="4655a554-4c1d-4283-88b1-6a5027362571" providerId="ADAL" clId="{2748E84D-608A-4264-A894-4886AC314276}" dt="2023-08-14T14:48:59.395" v="2965" actId="1076"/>
          <ac:spMkLst>
            <pc:docMk/>
            <pc:sldMk cId="41567940" sldId="291"/>
            <ac:spMk id="29" creationId="{72203A0A-F49D-AF21-B583-179E6AE4BFE8}"/>
          </ac:spMkLst>
        </pc:spChg>
        <pc:spChg chg="del">
          <ac:chgData name="Kikuzuki, Tatsuya (FEPS Faculty Admin)" userId="4655a554-4c1d-4283-88b1-6a5027362571" providerId="ADAL" clId="{2748E84D-608A-4264-A894-4886AC314276}" dt="2023-08-14T14:47:28.617" v="2872" actId="478"/>
          <ac:spMkLst>
            <pc:docMk/>
            <pc:sldMk cId="41567940" sldId="291"/>
            <ac:spMk id="33" creationId="{82AE4942-08ED-5AB1-F27C-98792B300FA1}"/>
          </ac:spMkLst>
        </pc:spChg>
        <pc:spChg chg="add del mod">
          <ac:chgData name="Kikuzuki, Tatsuya (FEPS Faculty Admin)" userId="4655a554-4c1d-4283-88b1-6a5027362571" providerId="ADAL" clId="{2748E84D-608A-4264-A894-4886AC314276}" dt="2023-08-14T14:52:39.446" v="3065" actId="478"/>
          <ac:spMkLst>
            <pc:docMk/>
            <pc:sldMk cId="41567940" sldId="291"/>
            <ac:spMk id="35" creationId="{4E1E28CC-E0BE-3AE6-DC65-0A9262E94362}"/>
          </ac:spMkLst>
        </pc:spChg>
        <pc:spChg chg="add mod">
          <ac:chgData name="Kikuzuki, Tatsuya (FEPS Faculty Admin)" userId="4655a554-4c1d-4283-88b1-6a5027362571" providerId="ADAL" clId="{2748E84D-608A-4264-A894-4886AC314276}" dt="2023-08-14T14:51:54.139" v="3044" actId="1076"/>
          <ac:spMkLst>
            <pc:docMk/>
            <pc:sldMk cId="41567940" sldId="291"/>
            <ac:spMk id="36" creationId="{5C275813-AEA4-057E-9FAA-DB7653FA3D5E}"/>
          </ac:spMkLst>
        </pc:spChg>
        <pc:spChg chg="add mod">
          <ac:chgData name="Kikuzuki, Tatsuya (FEPS Faculty Admin)" userId="4655a554-4c1d-4283-88b1-6a5027362571" providerId="ADAL" clId="{2748E84D-608A-4264-A894-4886AC314276}" dt="2023-08-14T14:53:59.307" v="3095" actId="14100"/>
          <ac:spMkLst>
            <pc:docMk/>
            <pc:sldMk cId="41567940" sldId="291"/>
            <ac:spMk id="37" creationId="{75553BF9-77E0-E405-960D-9272B80101FA}"/>
          </ac:spMkLst>
        </pc:spChg>
        <pc:spChg chg="add mod">
          <ac:chgData name="Kikuzuki, Tatsuya (FEPS Faculty Admin)" userId="4655a554-4c1d-4283-88b1-6a5027362571" providerId="ADAL" clId="{2748E84D-608A-4264-A894-4886AC314276}" dt="2023-08-14T14:52:10.732" v="3058" actId="1076"/>
          <ac:spMkLst>
            <pc:docMk/>
            <pc:sldMk cId="41567940" sldId="291"/>
            <ac:spMk id="38" creationId="{414EAF3B-69D1-BF94-40DC-05C1267785CB}"/>
          </ac:spMkLst>
        </pc:spChg>
        <pc:spChg chg="add mod">
          <ac:chgData name="Kikuzuki, Tatsuya (FEPS Faculty Admin)" userId="4655a554-4c1d-4283-88b1-6a5027362571" providerId="ADAL" clId="{2748E84D-608A-4264-A894-4886AC314276}" dt="2023-08-14T14:53:36.582" v="3082" actId="14100"/>
          <ac:spMkLst>
            <pc:docMk/>
            <pc:sldMk cId="41567940" sldId="291"/>
            <ac:spMk id="40" creationId="{10A2CBEA-7A50-0394-F9E4-957B109AA279}"/>
          </ac:spMkLst>
        </pc:spChg>
        <pc:spChg chg="add mod">
          <ac:chgData name="Kikuzuki, Tatsuya (FEPS Faculty Admin)" userId="4655a554-4c1d-4283-88b1-6a5027362571" providerId="ADAL" clId="{2748E84D-608A-4264-A894-4886AC314276}" dt="2023-08-14T14:53:56.450" v="3094" actId="14100"/>
          <ac:spMkLst>
            <pc:docMk/>
            <pc:sldMk cId="41567940" sldId="291"/>
            <ac:spMk id="45" creationId="{788C7096-E4BC-9533-B2FD-54B360978B9F}"/>
          </ac:spMkLst>
        </pc:spChg>
        <pc:spChg chg="mod">
          <ac:chgData name="Kikuzuki, Tatsuya (FEPS Faculty Admin)" userId="4655a554-4c1d-4283-88b1-6a5027362571" providerId="ADAL" clId="{2748E84D-608A-4264-A894-4886AC314276}" dt="2023-08-14T14:53:46.147" v="3092" actId="14100"/>
          <ac:spMkLst>
            <pc:docMk/>
            <pc:sldMk cId="41567940" sldId="291"/>
            <ac:spMk id="46" creationId="{6D6D6844-6BC1-6E0C-5D8F-860D424E3BD5}"/>
          </ac:spMkLst>
        </pc:spChg>
        <pc:spChg chg="add mod">
          <ac:chgData name="Kikuzuki, Tatsuya (FEPS Faculty Admin)" userId="4655a554-4c1d-4283-88b1-6a5027362571" providerId="ADAL" clId="{2748E84D-608A-4264-A894-4886AC314276}" dt="2023-08-14T14:53:40.861" v="3091" actId="20577"/>
          <ac:spMkLst>
            <pc:docMk/>
            <pc:sldMk cId="41567940" sldId="291"/>
            <ac:spMk id="47" creationId="{7428E540-7371-5EC8-9B2E-F3C125BBDAF3}"/>
          </ac:spMkLst>
        </pc:spChg>
        <pc:spChg chg="add mod">
          <ac:chgData name="Kikuzuki, Tatsuya (FEPS Faculty Admin)" userId="4655a554-4c1d-4283-88b1-6a5027362571" providerId="ADAL" clId="{2748E84D-608A-4264-A894-4886AC314276}" dt="2023-08-14T14:54:22.616" v="3126" actId="1076"/>
          <ac:spMkLst>
            <pc:docMk/>
            <pc:sldMk cId="41567940" sldId="291"/>
            <ac:spMk id="52" creationId="{108DF524-DBC7-3232-568E-090EDFFB678A}"/>
          </ac:spMkLst>
        </pc:spChg>
        <pc:spChg chg="add mod">
          <ac:chgData name="Kikuzuki, Tatsuya (FEPS Faculty Admin)" userId="4655a554-4c1d-4283-88b1-6a5027362571" providerId="ADAL" clId="{2748E84D-608A-4264-A894-4886AC314276}" dt="2023-08-14T15:17:26.031" v="3374"/>
          <ac:spMkLst>
            <pc:docMk/>
            <pc:sldMk cId="41567940" sldId="291"/>
            <ac:spMk id="53" creationId="{2ADC4200-B2FA-F247-5A55-1244E4F662DA}"/>
          </ac:spMkLst>
        </pc:spChg>
        <pc:cxnChg chg="del mod">
          <ac:chgData name="Kikuzuki, Tatsuya (FEPS Faculty Admin)" userId="4655a554-4c1d-4283-88b1-6a5027362571" providerId="ADAL" clId="{2748E84D-608A-4264-A894-4886AC314276}" dt="2023-08-14T14:47:28.617" v="2872" actId="478"/>
          <ac:cxnSpMkLst>
            <pc:docMk/>
            <pc:sldMk cId="41567940" sldId="291"/>
            <ac:cxnSpMk id="10" creationId="{BFBCF18F-6C7E-8D30-CF3D-463F86CAAB08}"/>
          </ac:cxnSpMkLst>
        </pc:cxnChg>
        <pc:cxnChg chg="mod">
          <ac:chgData name="Kikuzuki, Tatsuya (FEPS Faculty Admin)" userId="4655a554-4c1d-4283-88b1-6a5027362571" providerId="ADAL" clId="{2748E84D-608A-4264-A894-4886AC314276}" dt="2023-08-14T14:49:03.433" v="2966" actId="1076"/>
          <ac:cxnSpMkLst>
            <pc:docMk/>
            <pc:sldMk cId="41567940" sldId="291"/>
            <ac:cxnSpMk id="18" creationId="{8CFD0377-F3A7-BE53-B671-06BC0279DE03}"/>
          </ac:cxnSpMkLst>
        </pc:cxnChg>
        <pc:cxnChg chg="add mod">
          <ac:chgData name="Kikuzuki, Tatsuya (FEPS Faculty Admin)" userId="4655a554-4c1d-4283-88b1-6a5027362571" providerId="ADAL" clId="{2748E84D-608A-4264-A894-4886AC314276}" dt="2023-08-14T14:49:08.312" v="2968" actId="14100"/>
          <ac:cxnSpMkLst>
            <pc:docMk/>
            <pc:sldMk cId="41567940" sldId="291"/>
            <ac:cxnSpMk id="23" creationId="{8CAAC1CA-59D7-91A3-6537-01D964660B10}"/>
          </ac:cxnSpMkLst>
        </pc:cxnChg>
        <pc:cxnChg chg="add mod">
          <ac:chgData name="Kikuzuki, Tatsuya (FEPS Faculty Admin)" userId="4655a554-4c1d-4283-88b1-6a5027362571" providerId="ADAL" clId="{2748E84D-608A-4264-A894-4886AC314276}" dt="2023-08-14T14:49:06.223" v="2967" actId="14100"/>
          <ac:cxnSpMkLst>
            <pc:docMk/>
            <pc:sldMk cId="41567940" sldId="291"/>
            <ac:cxnSpMk id="28" creationId="{BB5966FF-08D2-DFD6-EBE0-6D580F36B276}"/>
          </ac:cxnSpMkLst>
        </pc:cxnChg>
        <pc:cxnChg chg="add mod">
          <ac:chgData name="Kikuzuki, Tatsuya (FEPS Faculty Admin)" userId="4655a554-4c1d-4283-88b1-6a5027362571" providerId="ADAL" clId="{2748E84D-608A-4264-A894-4886AC314276}" dt="2023-08-14T14:52:13.834" v="3059" actId="1076"/>
          <ac:cxnSpMkLst>
            <pc:docMk/>
            <pc:sldMk cId="41567940" sldId="291"/>
            <ac:cxnSpMk id="41" creationId="{A24B6149-F377-98F4-6308-B9D67DC393D7}"/>
          </ac:cxnSpMkLst>
        </pc:cxnChg>
        <pc:cxnChg chg="add mod">
          <ac:chgData name="Kikuzuki, Tatsuya (FEPS Faculty Admin)" userId="4655a554-4c1d-4283-88b1-6a5027362571" providerId="ADAL" clId="{2748E84D-608A-4264-A894-4886AC314276}" dt="2023-08-14T14:53:12.925" v="3068" actId="571"/>
          <ac:cxnSpMkLst>
            <pc:docMk/>
            <pc:sldMk cId="41567940" sldId="291"/>
            <ac:cxnSpMk id="48" creationId="{0F79106E-F602-248E-769D-55F56B02139C}"/>
          </ac:cxnSpMkLst>
        </pc:cxnChg>
        <pc:cxnChg chg="add mod">
          <ac:chgData name="Kikuzuki, Tatsuya (FEPS Faculty Admin)" userId="4655a554-4c1d-4283-88b1-6a5027362571" providerId="ADAL" clId="{2748E84D-608A-4264-A894-4886AC314276}" dt="2023-08-14T14:53:54.114" v="3093" actId="571"/>
          <ac:cxnSpMkLst>
            <pc:docMk/>
            <pc:sldMk cId="41567940" sldId="291"/>
            <ac:cxnSpMk id="51" creationId="{8DECD9F3-A80D-E954-6D11-CEEA58B21145}"/>
          </ac:cxnSpMkLst>
        </pc:cxnChg>
        <pc:cxnChg chg="mod">
          <ac:chgData name="Kikuzuki, Tatsuya (FEPS Faculty Admin)" userId="4655a554-4c1d-4283-88b1-6a5027362571" providerId="ADAL" clId="{2748E84D-608A-4264-A894-4886AC314276}" dt="2023-08-14T14:53:46.147" v="3092" actId="14100"/>
          <ac:cxnSpMkLst>
            <pc:docMk/>
            <pc:sldMk cId="41567940" sldId="291"/>
            <ac:cxnSpMk id="57" creationId="{8986FE60-EA13-F1D9-21EF-65B82012CC91}"/>
          </ac:cxnSpMkLst>
        </pc:cxnChg>
        <pc:cxnChg chg="mod">
          <ac:chgData name="Kikuzuki, Tatsuya (FEPS Faculty Admin)" userId="4655a554-4c1d-4283-88b1-6a5027362571" providerId="ADAL" clId="{2748E84D-608A-4264-A894-4886AC314276}" dt="2023-08-14T14:53:46.147" v="3092" actId="14100"/>
          <ac:cxnSpMkLst>
            <pc:docMk/>
            <pc:sldMk cId="41567940" sldId="291"/>
            <ac:cxnSpMk id="61" creationId="{A2250C25-8754-D740-94AC-5B764EBD1B3D}"/>
          </ac:cxnSpMkLst>
        </pc:cxnChg>
      </pc:sldChg>
      <pc:sldChg chg="addSp delSp modSp add mod">
        <pc:chgData name="Kikuzuki, Tatsuya (FEPS Faculty Admin)" userId="4655a554-4c1d-4283-88b1-6a5027362571" providerId="ADAL" clId="{2748E84D-608A-4264-A894-4886AC314276}" dt="2023-08-14T15:17:24.816" v="3373"/>
        <pc:sldMkLst>
          <pc:docMk/>
          <pc:sldMk cId="2511799510" sldId="292"/>
        </pc:sldMkLst>
        <pc:spChg chg="mod">
          <ac:chgData name="Kikuzuki, Tatsuya (FEPS Faculty Admin)" userId="4655a554-4c1d-4283-88b1-6a5027362571" providerId="ADAL" clId="{2748E84D-608A-4264-A894-4886AC314276}" dt="2023-08-14T15:00:50.199" v="3184" actId="1076"/>
          <ac:spMkLst>
            <pc:docMk/>
            <pc:sldMk cId="2511799510" sldId="292"/>
            <ac:spMk id="2" creationId="{47918F41-F0A7-99C2-8BAF-B94A4BB09595}"/>
          </ac:spMkLst>
        </pc:spChg>
        <pc:spChg chg="mod">
          <ac:chgData name="Kikuzuki, Tatsuya (FEPS Faculty Admin)" userId="4655a554-4c1d-4283-88b1-6a5027362571" providerId="ADAL" clId="{2748E84D-608A-4264-A894-4886AC314276}" dt="2023-08-14T15:00:52.459" v="3185" actId="1076"/>
          <ac:spMkLst>
            <pc:docMk/>
            <pc:sldMk cId="2511799510" sldId="292"/>
            <ac:spMk id="3" creationId="{375A8C46-CD63-BEEA-30E6-1BB52E0B7797}"/>
          </ac:spMkLst>
        </pc:spChg>
        <pc:spChg chg="mod">
          <ac:chgData name="Kikuzuki, Tatsuya (FEPS Faculty Admin)" userId="4655a554-4c1d-4283-88b1-6a5027362571" providerId="ADAL" clId="{2748E84D-608A-4264-A894-4886AC314276}" dt="2023-08-14T15:00:48.460" v="3183" actId="1076"/>
          <ac:spMkLst>
            <pc:docMk/>
            <pc:sldMk cId="2511799510" sldId="292"/>
            <ac:spMk id="4" creationId="{D7495A69-AEF4-E7D9-6C9E-F9B3F810645C}"/>
          </ac:spMkLst>
        </pc:spChg>
        <pc:spChg chg="mod">
          <ac:chgData name="Kikuzuki, Tatsuya (FEPS Faculty Admin)" userId="4655a554-4c1d-4283-88b1-6a5027362571" providerId="ADAL" clId="{2748E84D-608A-4264-A894-4886AC314276}" dt="2023-08-14T14:55:06.110" v="3128"/>
          <ac:spMkLst>
            <pc:docMk/>
            <pc:sldMk cId="2511799510" sldId="292"/>
            <ac:spMk id="6" creationId="{DB070611-ED86-5FEF-5E0C-8C7C33388AF7}"/>
          </ac:spMkLst>
        </pc:spChg>
        <pc:spChg chg="del">
          <ac:chgData name="Kikuzuki, Tatsuya (FEPS Faculty Admin)" userId="4655a554-4c1d-4283-88b1-6a5027362571" providerId="ADAL" clId="{2748E84D-608A-4264-A894-4886AC314276}" dt="2023-08-14T14:55:54.657" v="3140" actId="478"/>
          <ac:spMkLst>
            <pc:docMk/>
            <pc:sldMk cId="2511799510" sldId="292"/>
            <ac:spMk id="13" creationId="{4675DC2D-4CFA-91C0-DD24-B979ACA3639B}"/>
          </ac:spMkLst>
        </pc:spChg>
        <pc:spChg chg="del">
          <ac:chgData name="Kikuzuki, Tatsuya (FEPS Faculty Admin)" userId="4655a554-4c1d-4283-88b1-6a5027362571" providerId="ADAL" clId="{2748E84D-608A-4264-A894-4886AC314276}" dt="2023-08-14T14:55:54.657" v="3140" actId="478"/>
          <ac:spMkLst>
            <pc:docMk/>
            <pc:sldMk cId="2511799510" sldId="292"/>
            <ac:spMk id="14" creationId="{B773B3DF-0BBB-88CD-2ADA-6D7835F1CFD8}"/>
          </ac:spMkLst>
        </pc:spChg>
        <pc:spChg chg="del">
          <ac:chgData name="Kikuzuki, Tatsuya (FEPS Faculty Admin)" userId="4655a554-4c1d-4283-88b1-6a5027362571" providerId="ADAL" clId="{2748E84D-608A-4264-A894-4886AC314276}" dt="2023-08-14T14:55:54.657" v="3140" actId="478"/>
          <ac:spMkLst>
            <pc:docMk/>
            <pc:sldMk cId="2511799510" sldId="292"/>
            <ac:spMk id="15" creationId="{43A5660A-0C60-7FC4-B5FB-03AE29E33F51}"/>
          </ac:spMkLst>
        </pc:spChg>
        <pc:spChg chg="del">
          <ac:chgData name="Kikuzuki, Tatsuya (FEPS Faculty Admin)" userId="4655a554-4c1d-4283-88b1-6a5027362571" providerId="ADAL" clId="{2748E84D-608A-4264-A894-4886AC314276}" dt="2023-08-14T14:55:54.657" v="3140" actId="478"/>
          <ac:spMkLst>
            <pc:docMk/>
            <pc:sldMk cId="2511799510" sldId="292"/>
            <ac:spMk id="16" creationId="{67AC6B34-1588-178A-9342-5BAA007278E0}"/>
          </ac:spMkLst>
        </pc:spChg>
        <pc:spChg chg="del">
          <ac:chgData name="Kikuzuki, Tatsuya (FEPS Faculty Admin)" userId="4655a554-4c1d-4283-88b1-6a5027362571" providerId="ADAL" clId="{2748E84D-608A-4264-A894-4886AC314276}" dt="2023-08-14T14:55:54.657" v="3140" actId="478"/>
          <ac:spMkLst>
            <pc:docMk/>
            <pc:sldMk cId="2511799510" sldId="292"/>
            <ac:spMk id="29" creationId="{72203A0A-F49D-AF21-B583-179E6AE4BFE8}"/>
          </ac:spMkLst>
        </pc:spChg>
        <pc:spChg chg="add mod">
          <ac:chgData name="Kikuzuki, Tatsuya (FEPS Faculty Admin)" userId="4655a554-4c1d-4283-88b1-6a5027362571" providerId="ADAL" clId="{2748E84D-608A-4264-A894-4886AC314276}" dt="2023-08-14T15:17:24.816" v="3373"/>
          <ac:spMkLst>
            <pc:docMk/>
            <pc:sldMk cId="2511799510" sldId="292"/>
            <ac:spMk id="35" creationId="{572AA0DD-31CB-C52C-94E6-F3864D1C0AFE}"/>
          </ac:spMkLst>
        </pc:spChg>
        <pc:spChg chg="mod">
          <ac:chgData name="Kikuzuki, Tatsuya (FEPS Faculty Admin)" userId="4655a554-4c1d-4283-88b1-6a5027362571" providerId="ADAL" clId="{2748E84D-608A-4264-A894-4886AC314276}" dt="2023-08-14T14:58:48.963" v="3142" actId="14100"/>
          <ac:spMkLst>
            <pc:docMk/>
            <pc:sldMk cId="2511799510" sldId="292"/>
            <ac:spMk id="36" creationId="{5C275813-AEA4-057E-9FAA-DB7653FA3D5E}"/>
          </ac:spMkLst>
        </pc:spChg>
        <pc:spChg chg="mod">
          <ac:chgData name="Kikuzuki, Tatsuya (FEPS Faculty Admin)" userId="4655a554-4c1d-4283-88b1-6a5027362571" providerId="ADAL" clId="{2748E84D-608A-4264-A894-4886AC314276}" dt="2023-08-14T15:00:46.635" v="3182" actId="14100"/>
          <ac:spMkLst>
            <pc:docMk/>
            <pc:sldMk cId="2511799510" sldId="292"/>
            <ac:spMk id="37" creationId="{75553BF9-77E0-E405-960D-9272B80101FA}"/>
          </ac:spMkLst>
        </pc:spChg>
        <pc:spChg chg="mod">
          <ac:chgData name="Kikuzuki, Tatsuya (FEPS Faculty Admin)" userId="4655a554-4c1d-4283-88b1-6a5027362571" providerId="ADAL" clId="{2748E84D-608A-4264-A894-4886AC314276}" dt="2023-08-14T14:59:00.504" v="3143"/>
          <ac:spMkLst>
            <pc:docMk/>
            <pc:sldMk cId="2511799510" sldId="292"/>
            <ac:spMk id="38" creationId="{414EAF3B-69D1-BF94-40DC-05C1267785CB}"/>
          </ac:spMkLst>
        </pc:spChg>
        <pc:spChg chg="del">
          <ac:chgData name="Kikuzuki, Tatsuya (FEPS Faculty Admin)" userId="4655a554-4c1d-4283-88b1-6a5027362571" providerId="ADAL" clId="{2748E84D-608A-4264-A894-4886AC314276}" dt="2023-08-14T14:59:46.061" v="3156" actId="478"/>
          <ac:spMkLst>
            <pc:docMk/>
            <pc:sldMk cId="2511799510" sldId="292"/>
            <ac:spMk id="40" creationId="{10A2CBEA-7A50-0394-F9E4-957B109AA279}"/>
          </ac:spMkLst>
        </pc:spChg>
        <pc:spChg chg="del">
          <ac:chgData name="Kikuzuki, Tatsuya (FEPS Faculty Admin)" userId="4655a554-4c1d-4283-88b1-6a5027362571" providerId="ADAL" clId="{2748E84D-608A-4264-A894-4886AC314276}" dt="2023-08-14T14:59:03.923" v="3144" actId="478"/>
          <ac:spMkLst>
            <pc:docMk/>
            <pc:sldMk cId="2511799510" sldId="292"/>
            <ac:spMk id="45" creationId="{788C7096-E4BC-9533-B2FD-54B360978B9F}"/>
          </ac:spMkLst>
        </pc:spChg>
        <pc:spChg chg="mod">
          <ac:chgData name="Kikuzuki, Tatsuya (FEPS Faculty Admin)" userId="4655a554-4c1d-4283-88b1-6a5027362571" providerId="ADAL" clId="{2748E84D-608A-4264-A894-4886AC314276}" dt="2023-08-14T15:00:41.193" v="3181" actId="14100"/>
          <ac:spMkLst>
            <pc:docMk/>
            <pc:sldMk cId="2511799510" sldId="292"/>
            <ac:spMk id="46" creationId="{6D6D6844-6BC1-6E0C-5D8F-860D424E3BD5}"/>
          </ac:spMkLst>
        </pc:spChg>
        <pc:spChg chg="mod">
          <ac:chgData name="Kikuzuki, Tatsuya (FEPS Faculty Admin)" userId="4655a554-4c1d-4283-88b1-6a5027362571" providerId="ADAL" clId="{2748E84D-608A-4264-A894-4886AC314276}" dt="2023-08-14T15:00:30.817" v="3178" actId="1076"/>
          <ac:spMkLst>
            <pc:docMk/>
            <pc:sldMk cId="2511799510" sldId="292"/>
            <ac:spMk id="47" creationId="{7428E540-7371-5EC8-9B2E-F3C125BBDAF3}"/>
          </ac:spMkLst>
        </pc:spChg>
        <pc:spChg chg="mod">
          <ac:chgData name="Kikuzuki, Tatsuya (FEPS Faculty Admin)" userId="4655a554-4c1d-4283-88b1-6a5027362571" providerId="ADAL" clId="{2748E84D-608A-4264-A894-4886AC314276}" dt="2023-08-14T15:00:30.817" v="3178" actId="1076"/>
          <ac:spMkLst>
            <pc:docMk/>
            <pc:sldMk cId="2511799510" sldId="292"/>
            <ac:spMk id="52" creationId="{108DF524-DBC7-3232-568E-090EDFFB678A}"/>
          </ac:spMkLst>
        </pc:spChg>
        <pc:cxnChg chg="mod">
          <ac:chgData name="Kikuzuki, Tatsuya (FEPS Faculty Admin)" userId="4655a554-4c1d-4283-88b1-6a5027362571" providerId="ADAL" clId="{2748E84D-608A-4264-A894-4886AC314276}" dt="2023-08-14T15:00:52.459" v="3185" actId="1076"/>
          <ac:cxnSpMkLst>
            <pc:docMk/>
            <pc:sldMk cId="2511799510" sldId="292"/>
            <ac:cxnSpMk id="18" creationId="{8CFD0377-F3A7-BE53-B671-06BC0279DE03}"/>
          </ac:cxnSpMkLst>
        </pc:cxnChg>
        <pc:cxnChg chg="del">
          <ac:chgData name="Kikuzuki, Tatsuya (FEPS Faculty Admin)" userId="4655a554-4c1d-4283-88b1-6a5027362571" providerId="ADAL" clId="{2748E84D-608A-4264-A894-4886AC314276}" dt="2023-08-14T14:55:54.657" v="3140" actId="478"/>
          <ac:cxnSpMkLst>
            <pc:docMk/>
            <pc:sldMk cId="2511799510" sldId="292"/>
            <ac:cxnSpMk id="23" creationId="{8CAAC1CA-59D7-91A3-6537-01D964660B10}"/>
          </ac:cxnSpMkLst>
        </pc:cxnChg>
        <pc:cxnChg chg="del">
          <ac:chgData name="Kikuzuki, Tatsuya (FEPS Faculty Admin)" userId="4655a554-4c1d-4283-88b1-6a5027362571" providerId="ADAL" clId="{2748E84D-608A-4264-A894-4886AC314276}" dt="2023-08-14T14:55:54.657" v="3140" actId="478"/>
          <ac:cxnSpMkLst>
            <pc:docMk/>
            <pc:sldMk cId="2511799510" sldId="292"/>
            <ac:cxnSpMk id="28" creationId="{BB5966FF-08D2-DFD6-EBE0-6D580F36B276}"/>
          </ac:cxnSpMkLst>
        </pc:cxnChg>
        <pc:cxnChg chg="del">
          <ac:chgData name="Kikuzuki, Tatsuya (FEPS Faculty Admin)" userId="4655a554-4c1d-4283-88b1-6a5027362571" providerId="ADAL" clId="{2748E84D-608A-4264-A894-4886AC314276}" dt="2023-08-14T14:59:46.979" v="3157" actId="478"/>
          <ac:cxnSpMkLst>
            <pc:docMk/>
            <pc:sldMk cId="2511799510" sldId="292"/>
            <ac:cxnSpMk id="41" creationId="{A24B6149-F377-98F4-6308-B9D67DC393D7}"/>
          </ac:cxnSpMkLst>
        </pc:cxnChg>
        <pc:cxnChg chg="mod">
          <ac:chgData name="Kikuzuki, Tatsuya (FEPS Faculty Admin)" userId="4655a554-4c1d-4283-88b1-6a5027362571" providerId="ADAL" clId="{2748E84D-608A-4264-A894-4886AC314276}" dt="2023-08-14T15:00:30.817" v="3178" actId="1076"/>
          <ac:cxnSpMkLst>
            <pc:docMk/>
            <pc:sldMk cId="2511799510" sldId="292"/>
            <ac:cxnSpMk id="48" creationId="{0F79106E-F602-248E-769D-55F56B02139C}"/>
          </ac:cxnSpMkLst>
        </pc:cxnChg>
        <pc:cxnChg chg="mod">
          <ac:chgData name="Kikuzuki, Tatsuya (FEPS Faculty Admin)" userId="4655a554-4c1d-4283-88b1-6a5027362571" providerId="ADAL" clId="{2748E84D-608A-4264-A894-4886AC314276}" dt="2023-08-14T15:00:30.817" v="3178" actId="1076"/>
          <ac:cxnSpMkLst>
            <pc:docMk/>
            <pc:sldMk cId="2511799510" sldId="292"/>
            <ac:cxnSpMk id="51" creationId="{8DECD9F3-A80D-E954-6D11-CEEA58B21145}"/>
          </ac:cxnSpMkLst>
        </pc:cxnChg>
        <pc:cxnChg chg="mod">
          <ac:chgData name="Kikuzuki, Tatsuya (FEPS Faculty Admin)" userId="4655a554-4c1d-4283-88b1-6a5027362571" providerId="ADAL" clId="{2748E84D-608A-4264-A894-4886AC314276}" dt="2023-08-14T15:00:50.199" v="3184" actId="1076"/>
          <ac:cxnSpMkLst>
            <pc:docMk/>
            <pc:sldMk cId="2511799510" sldId="292"/>
            <ac:cxnSpMk id="57" creationId="{8986FE60-EA13-F1D9-21EF-65B82012CC91}"/>
          </ac:cxnSpMkLst>
        </pc:cxnChg>
        <pc:cxnChg chg="mod">
          <ac:chgData name="Kikuzuki, Tatsuya (FEPS Faculty Admin)" userId="4655a554-4c1d-4283-88b1-6a5027362571" providerId="ADAL" clId="{2748E84D-608A-4264-A894-4886AC314276}" dt="2023-08-14T15:00:48.460" v="3183" actId="1076"/>
          <ac:cxnSpMkLst>
            <pc:docMk/>
            <pc:sldMk cId="2511799510" sldId="292"/>
            <ac:cxnSpMk id="61" creationId="{A2250C25-8754-D740-94AC-5B764EBD1B3D}"/>
          </ac:cxnSpMkLst>
        </pc:cxnChg>
      </pc:sldChg>
      <pc:sldChg chg="addSp delSp modSp add mod">
        <pc:chgData name="Kikuzuki, Tatsuya (FEPS Faculty Admin)" userId="4655a554-4c1d-4283-88b1-6a5027362571" providerId="ADAL" clId="{2748E84D-608A-4264-A894-4886AC314276}" dt="2023-08-14T15:17:30.696" v="3379"/>
        <pc:sldMkLst>
          <pc:docMk/>
          <pc:sldMk cId="2462112045" sldId="293"/>
        </pc:sldMkLst>
        <pc:spChg chg="add del mod">
          <ac:chgData name="Kikuzuki, Tatsuya (FEPS Faculty Admin)" userId="4655a554-4c1d-4283-88b1-6a5027362571" providerId="ADAL" clId="{2748E84D-608A-4264-A894-4886AC314276}" dt="2023-08-14T15:09:19.538" v="3223"/>
          <ac:spMkLst>
            <pc:docMk/>
            <pc:sldMk cId="2462112045" sldId="293"/>
            <ac:spMk id="2" creationId="{82135E90-EC08-021B-1829-1DDA39E0CC3A}"/>
          </ac:spMkLst>
        </pc:spChg>
        <pc:spChg chg="del">
          <ac:chgData name="Kikuzuki, Tatsuya (FEPS Faculty Admin)" userId="4655a554-4c1d-4283-88b1-6a5027362571" providerId="ADAL" clId="{2748E84D-608A-4264-A894-4886AC314276}" dt="2023-08-14T15:08:58.531" v="3217" actId="478"/>
          <ac:spMkLst>
            <pc:docMk/>
            <pc:sldMk cId="2462112045" sldId="293"/>
            <ac:spMk id="3" creationId="{375A8C46-CD63-BEEA-30E6-1BB52E0B7797}"/>
          </ac:spMkLst>
        </pc:spChg>
        <pc:spChg chg="del">
          <ac:chgData name="Kikuzuki, Tatsuya (FEPS Faculty Admin)" userId="4655a554-4c1d-4283-88b1-6a5027362571" providerId="ADAL" clId="{2748E84D-608A-4264-A894-4886AC314276}" dt="2023-08-14T15:08:58.531" v="3217" actId="478"/>
          <ac:spMkLst>
            <pc:docMk/>
            <pc:sldMk cId="2462112045" sldId="293"/>
            <ac:spMk id="4" creationId="{D7495A69-AEF4-E7D9-6C9E-F9B3F810645C}"/>
          </ac:spMkLst>
        </pc:spChg>
        <pc:spChg chg="mod">
          <ac:chgData name="Kikuzuki, Tatsuya (FEPS Faculty Admin)" userId="4655a554-4c1d-4283-88b1-6a5027362571" providerId="ADAL" clId="{2748E84D-608A-4264-A894-4886AC314276}" dt="2023-08-14T15:07:40.726" v="3215"/>
          <ac:spMkLst>
            <pc:docMk/>
            <pc:sldMk cId="2462112045" sldId="293"/>
            <ac:spMk id="6" creationId="{DB070611-ED86-5FEF-5E0C-8C7C33388AF7}"/>
          </ac:spMkLst>
        </pc:spChg>
        <pc:spChg chg="add del mod">
          <ac:chgData name="Kikuzuki, Tatsuya (FEPS Faculty Admin)" userId="4655a554-4c1d-4283-88b1-6a5027362571" providerId="ADAL" clId="{2748E84D-608A-4264-A894-4886AC314276}" dt="2023-08-14T15:09:19.538" v="3223"/>
          <ac:spMkLst>
            <pc:docMk/>
            <pc:sldMk cId="2462112045" sldId="293"/>
            <ac:spMk id="10" creationId="{7143ED93-DBBE-2989-B2B9-EDE75D714ECC}"/>
          </ac:spMkLst>
        </pc:spChg>
        <pc:spChg chg="del">
          <ac:chgData name="Kikuzuki, Tatsuya (FEPS Faculty Admin)" userId="4655a554-4c1d-4283-88b1-6a5027362571" providerId="ADAL" clId="{2748E84D-608A-4264-A894-4886AC314276}" dt="2023-08-14T15:08:58.531" v="3217" actId="478"/>
          <ac:spMkLst>
            <pc:docMk/>
            <pc:sldMk cId="2462112045" sldId="293"/>
            <ac:spMk id="13" creationId="{4675DC2D-4CFA-91C0-DD24-B979ACA3639B}"/>
          </ac:spMkLst>
        </pc:spChg>
        <pc:spChg chg="del">
          <ac:chgData name="Kikuzuki, Tatsuya (FEPS Faculty Admin)" userId="4655a554-4c1d-4283-88b1-6a5027362571" providerId="ADAL" clId="{2748E84D-608A-4264-A894-4886AC314276}" dt="2023-08-14T15:08:58.531" v="3217" actId="478"/>
          <ac:spMkLst>
            <pc:docMk/>
            <pc:sldMk cId="2462112045" sldId="293"/>
            <ac:spMk id="14" creationId="{B773B3DF-0BBB-88CD-2ADA-6D7835F1CFD8}"/>
          </ac:spMkLst>
        </pc:spChg>
        <pc:spChg chg="del">
          <ac:chgData name="Kikuzuki, Tatsuya (FEPS Faculty Admin)" userId="4655a554-4c1d-4283-88b1-6a5027362571" providerId="ADAL" clId="{2748E84D-608A-4264-A894-4886AC314276}" dt="2023-08-14T15:08:58.531" v="3217" actId="478"/>
          <ac:spMkLst>
            <pc:docMk/>
            <pc:sldMk cId="2462112045" sldId="293"/>
            <ac:spMk id="15" creationId="{43A5660A-0C60-7FC4-B5FB-03AE29E33F51}"/>
          </ac:spMkLst>
        </pc:spChg>
        <pc:spChg chg="add del mod">
          <ac:chgData name="Kikuzuki, Tatsuya (FEPS Faculty Admin)" userId="4655a554-4c1d-4283-88b1-6a5027362571" providerId="ADAL" clId="{2748E84D-608A-4264-A894-4886AC314276}" dt="2023-08-14T15:09:19.538" v="3223"/>
          <ac:spMkLst>
            <pc:docMk/>
            <pc:sldMk cId="2462112045" sldId="293"/>
            <ac:spMk id="16" creationId="{164FC182-B844-A411-E09D-B6A55DD01AFF}"/>
          </ac:spMkLst>
        </pc:spChg>
        <pc:spChg chg="add del mod">
          <ac:chgData name="Kikuzuki, Tatsuya (FEPS Faculty Admin)" userId="4655a554-4c1d-4283-88b1-6a5027362571" providerId="ADAL" clId="{2748E84D-608A-4264-A894-4886AC314276}" dt="2023-08-14T15:09:19.538" v="3223"/>
          <ac:spMkLst>
            <pc:docMk/>
            <pc:sldMk cId="2462112045" sldId="293"/>
            <ac:spMk id="23" creationId="{59AA6FAA-AC17-0A3A-D7D8-8D7A412DCC08}"/>
          </ac:spMkLst>
        </pc:spChg>
        <pc:spChg chg="del">
          <ac:chgData name="Kikuzuki, Tatsuya (FEPS Faculty Admin)" userId="4655a554-4c1d-4283-88b1-6a5027362571" providerId="ADAL" clId="{2748E84D-608A-4264-A894-4886AC314276}" dt="2023-08-14T15:08:58.531" v="3217" actId="478"/>
          <ac:spMkLst>
            <pc:docMk/>
            <pc:sldMk cId="2462112045" sldId="293"/>
            <ac:spMk id="24" creationId="{6B07B006-492C-8810-EA92-A1F59CD517D1}"/>
          </ac:spMkLst>
        </pc:spChg>
        <pc:spChg chg="del">
          <ac:chgData name="Kikuzuki, Tatsuya (FEPS Faculty Admin)" userId="4655a554-4c1d-4283-88b1-6a5027362571" providerId="ADAL" clId="{2748E84D-608A-4264-A894-4886AC314276}" dt="2023-08-14T15:08:58.531" v="3217" actId="478"/>
          <ac:spMkLst>
            <pc:docMk/>
            <pc:sldMk cId="2462112045" sldId="293"/>
            <ac:spMk id="25" creationId="{59280341-BA3E-9056-AB00-D32EDAE45DCE}"/>
          </ac:spMkLst>
        </pc:spChg>
        <pc:spChg chg="add del mod">
          <ac:chgData name="Kikuzuki, Tatsuya (FEPS Faculty Admin)" userId="4655a554-4c1d-4283-88b1-6a5027362571" providerId="ADAL" clId="{2748E84D-608A-4264-A894-4886AC314276}" dt="2023-08-14T15:09:19.538" v="3223"/>
          <ac:spMkLst>
            <pc:docMk/>
            <pc:sldMk cId="2462112045" sldId="293"/>
            <ac:spMk id="26" creationId="{F652AE32-572E-3708-991A-016DC83FBF8D}"/>
          </ac:spMkLst>
        </pc:spChg>
        <pc:spChg chg="add del mod">
          <ac:chgData name="Kikuzuki, Tatsuya (FEPS Faculty Admin)" userId="4655a554-4c1d-4283-88b1-6a5027362571" providerId="ADAL" clId="{2748E84D-608A-4264-A894-4886AC314276}" dt="2023-08-14T15:09:19.538" v="3223"/>
          <ac:spMkLst>
            <pc:docMk/>
            <pc:sldMk cId="2462112045" sldId="293"/>
            <ac:spMk id="30" creationId="{F99A5867-BEC0-618C-001B-33BEA453F361}"/>
          </ac:spMkLst>
        </pc:spChg>
        <pc:spChg chg="del">
          <ac:chgData name="Kikuzuki, Tatsuya (FEPS Faculty Admin)" userId="4655a554-4c1d-4283-88b1-6a5027362571" providerId="ADAL" clId="{2748E84D-608A-4264-A894-4886AC314276}" dt="2023-08-14T15:08:58.531" v="3217" actId="478"/>
          <ac:spMkLst>
            <pc:docMk/>
            <pc:sldMk cId="2462112045" sldId="293"/>
            <ac:spMk id="31" creationId="{314072D0-4AA4-DB07-32D7-0F74D793DECC}"/>
          </ac:spMkLst>
        </pc:spChg>
        <pc:spChg chg="add del mod">
          <ac:chgData name="Kikuzuki, Tatsuya (FEPS Faculty Admin)" userId="4655a554-4c1d-4283-88b1-6a5027362571" providerId="ADAL" clId="{2748E84D-608A-4264-A894-4886AC314276}" dt="2023-08-14T15:09:19.538" v="3223"/>
          <ac:spMkLst>
            <pc:docMk/>
            <pc:sldMk cId="2462112045" sldId="293"/>
            <ac:spMk id="33" creationId="{F4909B39-418E-1212-42CB-D16D924A7440}"/>
          </ac:spMkLst>
        </pc:spChg>
        <pc:spChg chg="add del mod">
          <ac:chgData name="Kikuzuki, Tatsuya (FEPS Faculty Admin)" userId="4655a554-4c1d-4283-88b1-6a5027362571" providerId="ADAL" clId="{2748E84D-608A-4264-A894-4886AC314276}" dt="2023-08-14T15:09:19.538" v="3223"/>
          <ac:spMkLst>
            <pc:docMk/>
            <pc:sldMk cId="2462112045" sldId="293"/>
            <ac:spMk id="34" creationId="{2997D3D4-1704-5840-38E2-DA49D0A5414F}"/>
          </ac:spMkLst>
        </pc:spChg>
        <pc:spChg chg="add del mod">
          <ac:chgData name="Kikuzuki, Tatsuya (FEPS Faculty Admin)" userId="4655a554-4c1d-4283-88b1-6a5027362571" providerId="ADAL" clId="{2748E84D-608A-4264-A894-4886AC314276}" dt="2023-08-14T15:09:19.538" v="3223"/>
          <ac:spMkLst>
            <pc:docMk/>
            <pc:sldMk cId="2462112045" sldId="293"/>
            <ac:spMk id="36" creationId="{3DB87D3E-4D28-24AE-73E0-17DF80DCDD79}"/>
          </ac:spMkLst>
        </pc:spChg>
        <pc:spChg chg="del">
          <ac:chgData name="Kikuzuki, Tatsuya (FEPS Faculty Admin)" userId="4655a554-4c1d-4283-88b1-6a5027362571" providerId="ADAL" clId="{2748E84D-608A-4264-A894-4886AC314276}" dt="2023-08-14T15:08:58.531" v="3217" actId="478"/>
          <ac:spMkLst>
            <pc:docMk/>
            <pc:sldMk cId="2462112045" sldId="293"/>
            <ac:spMk id="37" creationId="{03299703-00B5-4EE4-2B03-CD746397F30E}"/>
          </ac:spMkLst>
        </pc:spChg>
        <pc:spChg chg="del">
          <ac:chgData name="Kikuzuki, Tatsuya (FEPS Faculty Admin)" userId="4655a554-4c1d-4283-88b1-6a5027362571" providerId="ADAL" clId="{2748E84D-608A-4264-A894-4886AC314276}" dt="2023-08-14T15:08:58.531" v="3217" actId="478"/>
          <ac:spMkLst>
            <pc:docMk/>
            <pc:sldMk cId="2462112045" sldId="293"/>
            <ac:spMk id="38" creationId="{60BC1341-14F7-AD74-0FBD-475A74511D11}"/>
          </ac:spMkLst>
        </pc:spChg>
        <pc:spChg chg="add del mod">
          <ac:chgData name="Kikuzuki, Tatsuya (FEPS Faculty Admin)" userId="4655a554-4c1d-4283-88b1-6a5027362571" providerId="ADAL" clId="{2748E84D-608A-4264-A894-4886AC314276}" dt="2023-08-14T15:09:19.538" v="3223"/>
          <ac:spMkLst>
            <pc:docMk/>
            <pc:sldMk cId="2462112045" sldId="293"/>
            <ac:spMk id="40" creationId="{3936FEB9-455D-CC94-3E44-8F68EE59A41E}"/>
          </ac:spMkLst>
        </pc:spChg>
        <pc:spChg chg="add del mod">
          <ac:chgData name="Kikuzuki, Tatsuya (FEPS Faculty Admin)" userId="4655a554-4c1d-4283-88b1-6a5027362571" providerId="ADAL" clId="{2748E84D-608A-4264-A894-4886AC314276}" dt="2023-08-14T15:09:19.538" v="3223"/>
          <ac:spMkLst>
            <pc:docMk/>
            <pc:sldMk cId="2462112045" sldId="293"/>
            <ac:spMk id="44" creationId="{7293C525-C548-FB20-E813-C74959D2D3F5}"/>
          </ac:spMkLst>
        </pc:spChg>
        <pc:spChg chg="add del mod">
          <ac:chgData name="Kikuzuki, Tatsuya (FEPS Faculty Admin)" userId="4655a554-4c1d-4283-88b1-6a5027362571" providerId="ADAL" clId="{2748E84D-608A-4264-A894-4886AC314276}" dt="2023-08-14T15:09:19.538" v="3223"/>
          <ac:spMkLst>
            <pc:docMk/>
            <pc:sldMk cId="2462112045" sldId="293"/>
            <ac:spMk id="47" creationId="{DB255FFB-6606-BAAE-2744-B9D239EFA7E6}"/>
          </ac:spMkLst>
        </pc:spChg>
        <pc:spChg chg="add del mod">
          <ac:chgData name="Kikuzuki, Tatsuya (FEPS Faculty Admin)" userId="4655a554-4c1d-4283-88b1-6a5027362571" providerId="ADAL" clId="{2748E84D-608A-4264-A894-4886AC314276}" dt="2023-08-14T15:09:19.538" v="3223"/>
          <ac:spMkLst>
            <pc:docMk/>
            <pc:sldMk cId="2462112045" sldId="293"/>
            <ac:spMk id="48" creationId="{E63F3FDA-D81B-612D-F6E1-2CADC3DB7DC3}"/>
          </ac:spMkLst>
        </pc:spChg>
        <pc:spChg chg="add del mod">
          <ac:chgData name="Kikuzuki, Tatsuya (FEPS Faculty Admin)" userId="4655a554-4c1d-4283-88b1-6a5027362571" providerId="ADAL" clId="{2748E84D-608A-4264-A894-4886AC314276}" dt="2023-08-14T15:09:19.538" v="3223"/>
          <ac:spMkLst>
            <pc:docMk/>
            <pc:sldMk cId="2462112045" sldId="293"/>
            <ac:spMk id="49" creationId="{25B78220-284C-F62D-1523-B57B1B1043B5}"/>
          </ac:spMkLst>
        </pc:spChg>
        <pc:spChg chg="add del mod">
          <ac:chgData name="Kikuzuki, Tatsuya (FEPS Faculty Admin)" userId="4655a554-4c1d-4283-88b1-6a5027362571" providerId="ADAL" clId="{2748E84D-608A-4264-A894-4886AC314276}" dt="2023-08-14T15:09:19.538" v="3223"/>
          <ac:spMkLst>
            <pc:docMk/>
            <pc:sldMk cId="2462112045" sldId="293"/>
            <ac:spMk id="50" creationId="{0E286BF9-9B48-445D-3946-852F1D6DD7C1}"/>
          </ac:spMkLst>
        </pc:spChg>
        <pc:spChg chg="del">
          <ac:chgData name="Kikuzuki, Tatsuya (FEPS Faculty Admin)" userId="4655a554-4c1d-4283-88b1-6a5027362571" providerId="ADAL" clId="{2748E84D-608A-4264-A894-4886AC314276}" dt="2023-08-14T15:08:58.531" v="3217" actId="478"/>
          <ac:spMkLst>
            <pc:docMk/>
            <pc:sldMk cId="2462112045" sldId="293"/>
            <ac:spMk id="51" creationId="{78D7A8E0-FC16-5D8B-7492-B1661DB8D316}"/>
          </ac:spMkLst>
        </pc:spChg>
        <pc:spChg chg="add del mod">
          <ac:chgData name="Kikuzuki, Tatsuya (FEPS Faculty Admin)" userId="4655a554-4c1d-4283-88b1-6a5027362571" providerId="ADAL" clId="{2748E84D-608A-4264-A894-4886AC314276}" dt="2023-08-14T15:09:19.538" v="3223"/>
          <ac:spMkLst>
            <pc:docMk/>
            <pc:sldMk cId="2462112045" sldId="293"/>
            <ac:spMk id="52" creationId="{01004B7D-F67B-A2BD-8C9E-0A0F45DF79BC}"/>
          </ac:spMkLst>
        </pc:spChg>
        <pc:spChg chg="del">
          <ac:chgData name="Kikuzuki, Tatsuya (FEPS Faculty Admin)" userId="4655a554-4c1d-4283-88b1-6a5027362571" providerId="ADAL" clId="{2748E84D-608A-4264-A894-4886AC314276}" dt="2023-08-14T15:08:58.531" v="3217" actId="478"/>
          <ac:spMkLst>
            <pc:docMk/>
            <pc:sldMk cId="2462112045" sldId="293"/>
            <ac:spMk id="54" creationId="{E5EA67CE-2AC5-5419-B5ED-8ADDEEA677F8}"/>
          </ac:spMkLst>
        </pc:spChg>
        <pc:spChg chg="add del mod">
          <ac:chgData name="Kikuzuki, Tatsuya (FEPS Faculty Admin)" userId="4655a554-4c1d-4283-88b1-6a5027362571" providerId="ADAL" clId="{2748E84D-608A-4264-A894-4886AC314276}" dt="2023-08-14T15:09:19.538" v="3223"/>
          <ac:spMkLst>
            <pc:docMk/>
            <pc:sldMk cId="2462112045" sldId="293"/>
            <ac:spMk id="60" creationId="{CEFDCB36-4D05-2894-73DA-1341BC1199E5}"/>
          </ac:spMkLst>
        </pc:spChg>
        <pc:spChg chg="add del mod">
          <ac:chgData name="Kikuzuki, Tatsuya (FEPS Faculty Admin)" userId="4655a554-4c1d-4283-88b1-6a5027362571" providerId="ADAL" clId="{2748E84D-608A-4264-A894-4886AC314276}" dt="2023-08-14T15:09:19.538" v="3223"/>
          <ac:spMkLst>
            <pc:docMk/>
            <pc:sldMk cId="2462112045" sldId="293"/>
            <ac:spMk id="61" creationId="{4DCA5A69-183D-0120-A8AD-BCA61E01FF2A}"/>
          </ac:spMkLst>
        </pc:spChg>
        <pc:spChg chg="del">
          <ac:chgData name="Kikuzuki, Tatsuya (FEPS Faculty Admin)" userId="4655a554-4c1d-4283-88b1-6a5027362571" providerId="ADAL" clId="{2748E84D-608A-4264-A894-4886AC314276}" dt="2023-08-14T15:08:58.531" v="3217" actId="478"/>
          <ac:spMkLst>
            <pc:docMk/>
            <pc:sldMk cId="2462112045" sldId="293"/>
            <ac:spMk id="63" creationId="{55EB72DD-89CB-01D7-CEFD-B5E2B6C28481}"/>
          </ac:spMkLst>
        </pc:spChg>
        <pc:spChg chg="add del mod">
          <ac:chgData name="Kikuzuki, Tatsuya (FEPS Faculty Admin)" userId="4655a554-4c1d-4283-88b1-6a5027362571" providerId="ADAL" clId="{2748E84D-608A-4264-A894-4886AC314276}" dt="2023-08-14T15:09:19.538" v="3223"/>
          <ac:spMkLst>
            <pc:docMk/>
            <pc:sldMk cId="2462112045" sldId="293"/>
            <ac:spMk id="192" creationId="{10D6BDD6-D9B2-27D0-1413-9740D8B3524B}"/>
          </ac:spMkLst>
        </pc:spChg>
        <pc:spChg chg="add del mod">
          <ac:chgData name="Kikuzuki, Tatsuya (FEPS Faculty Admin)" userId="4655a554-4c1d-4283-88b1-6a5027362571" providerId="ADAL" clId="{2748E84D-608A-4264-A894-4886AC314276}" dt="2023-08-14T15:09:19.538" v="3223"/>
          <ac:spMkLst>
            <pc:docMk/>
            <pc:sldMk cId="2462112045" sldId="293"/>
            <ac:spMk id="193" creationId="{EA4ED366-D589-AC88-19CC-4A3CBD26B01D}"/>
          </ac:spMkLst>
        </pc:spChg>
        <pc:spChg chg="del">
          <ac:chgData name="Kikuzuki, Tatsuya (FEPS Faculty Admin)" userId="4655a554-4c1d-4283-88b1-6a5027362571" providerId="ADAL" clId="{2748E84D-608A-4264-A894-4886AC314276}" dt="2023-08-14T15:08:58.531" v="3217" actId="478"/>
          <ac:spMkLst>
            <pc:docMk/>
            <pc:sldMk cId="2462112045" sldId="293"/>
            <ac:spMk id="194" creationId="{294F3866-A94D-3B19-B75A-91D3C3F0ABF1}"/>
          </ac:spMkLst>
        </pc:spChg>
        <pc:spChg chg="del">
          <ac:chgData name="Kikuzuki, Tatsuya (FEPS Faculty Admin)" userId="4655a554-4c1d-4283-88b1-6a5027362571" providerId="ADAL" clId="{2748E84D-608A-4264-A894-4886AC314276}" dt="2023-08-14T15:08:58.531" v="3217" actId="478"/>
          <ac:spMkLst>
            <pc:docMk/>
            <pc:sldMk cId="2462112045" sldId="293"/>
            <ac:spMk id="195" creationId="{291CA844-B6A5-FE3B-8C1C-8C7A3AA1CBF9}"/>
          </ac:spMkLst>
        </pc:spChg>
        <pc:spChg chg="del">
          <ac:chgData name="Kikuzuki, Tatsuya (FEPS Faculty Admin)" userId="4655a554-4c1d-4283-88b1-6a5027362571" providerId="ADAL" clId="{2748E84D-608A-4264-A894-4886AC314276}" dt="2023-08-14T15:08:58.531" v="3217" actId="478"/>
          <ac:spMkLst>
            <pc:docMk/>
            <pc:sldMk cId="2462112045" sldId="293"/>
            <ac:spMk id="196" creationId="{FC4D2CB0-B9B5-DCA4-7F7D-C7579F361F27}"/>
          </ac:spMkLst>
        </pc:spChg>
        <pc:spChg chg="del">
          <ac:chgData name="Kikuzuki, Tatsuya (FEPS Faculty Admin)" userId="4655a554-4c1d-4283-88b1-6a5027362571" providerId="ADAL" clId="{2748E84D-608A-4264-A894-4886AC314276}" dt="2023-08-14T15:08:58.531" v="3217" actId="478"/>
          <ac:spMkLst>
            <pc:docMk/>
            <pc:sldMk cId="2462112045" sldId="293"/>
            <ac:spMk id="197" creationId="{FDBA0BB5-E638-A491-EAA3-9521BB4204A1}"/>
          </ac:spMkLst>
        </pc:spChg>
        <pc:spChg chg="add del mod">
          <ac:chgData name="Kikuzuki, Tatsuya (FEPS Faculty Admin)" userId="4655a554-4c1d-4283-88b1-6a5027362571" providerId="ADAL" clId="{2748E84D-608A-4264-A894-4886AC314276}" dt="2023-08-14T15:09:19.538" v="3223"/>
          <ac:spMkLst>
            <pc:docMk/>
            <pc:sldMk cId="2462112045" sldId="293"/>
            <ac:spMk id="198" creationId="{D9DB0D29-0250-0E4D-D6F5-BB10BEAB2DF0}"/>
          </ac:spMkLst>
        </pc:spChg>
        <pc:spChg chg="add del mod">
          <ac:chgData name="Kikuzuki, Tatsuya (FEPS Faculty Admin)" userId="4655a554-4c1d-4283-88b1-6a5027362571" providerId="ADAL" clId="{2748E84D-608A-4264-A894-4886AC314276}" dt="2023-08-14T15:09:19.538" v="3223"/>
          <ac:spMkLst>
            <pc:docMk/>
            <pc:sldMk cId="2462112045" sldId="293"/>
            <ac:spMk id="199" creationId="{A4E1A616-0D68-33FC-6282-19A9BE41255C}"/>
          </ac:spMkLst>
        </pc:spChg>
        <pc:spChg chg="add del mod">
          <ac:chgData name="Kikuzuki, Tatsuya (FEPS Faculty Admin)" userId="4655a554-4c1d-4283-88b1-6a5027362571" providerId="ADAL" clId="{2748E84D-608A-4264-A894-4886AC314276}" dt="2023-08-14T15:09:19.538" v="3223"/>
          <ac:spMkLst>
            <pc:docMk/>
            <pc:sldMk cId="2462112045" sldId="293"/>
            <ac:spMk id="201" creationId="{E1DFEA07-4422-817F-C5AC-B6CC1EA026AC}"/>
          </ac:spMkLst>
        </pc:spChg>
        <pc:spChg chg="add del mod">
          <ac:chgData name="Kikuzuki, Tatsuya (FEPS Faculty Admin)" userId="4655a554-4c1d-4283-88b1-6a5027362571" providerId="ADAL" clId="{2748E84D-608A-4264-A894-4886AC314276}" dt="2023-08-14T15:09:19.538" v="3223"/>
          <ac:spMkLst>
            <pc:docMk/>
            <pc:sldMk cId="2462112045" sldId="293"/>
            <ac:spMk id="202" creationId="{7E001CE2-CB70-200A-9A01-5A8C9AA5994E}"/>
          </ac:spMkLst>
        </pc:spChg>
        <pc:spChg chg="add del mod">
          <ac:chgData name="Kikuzuki, Tatsuya (FEPS Faculty Admin)" userId="4655a554-4c1d-4283-88b1-6a5027362571" providerId="ADAL" clId="{2748E84D-608A-4264-A894-4886AC314276}" dt="2023-08-14T15:09:19.538" v="3223"/>
          <ac:spMkLst>
            <pc:docMk/>
            <pc:sldMk cId="2462112045" sldId="293"/>
            <ac:spMk id="204" creationId="{DAF4E220-C59B-7C46-BF55-A3442BB3DA87}"/>
          </ac:spMkLst>
        </pc:spChg>
        <pc:spChg chg="add del mod">
          <ac:chgData name="Kikuzuki, Tatsuya (FEPS Faculty Admin)" userId="4655a554-4c1d-4283-88b1-6a5027362571" providerId="ADAL" clId="{2748E84D-608A-4264-A894-4886AC314276}" dt="2023-08-14T15:09:19.538" v="3223"/>
          <ac:spMkLst>
            <pc:docMk/>
            <pc:sldMk cId="2462112045" sldId="293"/>
            <ac:spMk id="210" creationId="{F93413C6-996A-CF3D-6E86-A4D7DAD71779}"/>
          </ac:spMkLst>
        </pc:spChg>
        <pc:spChg chg="add del mod">
          <ac:chgData name="Kikuzuki, Tatsuya (FEPS Faculty Admin)" userId="4655a554-4c1d-4283-88b1-6a5027362571" providerId="ADAL" clId="{2748E84D-608A-4264-A894-4886AC314276}" dt="2023-08-14T15:09:19.538" v="3223"/>
          <ac:spMkLst>
            <pc:docMk/>
            <pc:sldMk cId="2462112045" sldId="293"/>
            <ac:spMk id="211" creationId="{363F26ED-45D6-18D7-8883-557AA4AB09E4}"/>
          </ac:spMkLst>
        </pc:spChg>
        <pc:spChg chg="add del mod">
          <ac:chgData name="Kikuzuki, Tatsuya (FEPS Faculty Admin)" userId="4655a554-4c1d-4283-88b1-6a5027362571" providerId="ADAL" clId="{2748E84D-608A-4264-A894-4886AC314276}" dt="2023-08-14T15:09:19.538" v="3223"/>
          <ac:spMkLst>
            <pc:docMk/>
            <pc:sldMk cId="2462112045" sldId="293"/>
            <ac:spMk id="212" creationId="{2A40146E-EDDB-AF44-69AA-A32D7F80E65C}"/>
          </ac:spMkLst>
        </pc:spChg>
        <pc:spChg chg="add del mod">
          <ac:chgData name="Kikuzuki, Tatsuya (FEPS Faculty Admin)" userId="4655a554-4c1d-4283-88b1-6a5027362571" providerId="ADAL" clId="{2748E84D-608A-4264-A894-4886AC314276}" dt="2023-08-14T15:09:19.538" v="3223"/>
          <ac:spMkLst>
            <pc:docMk/>
            <pc:sldMk cId="2462112045" sldId="293"/>
            <ac:spMk id="216" creationId="{75708ACA-CF20-735C-8702-812030CF3B57}"/>
          </ac:spMkLst>
        </pc:spChg>
        <pc:spChg chg="add del mod">
          <ac:chgData name="Kikuzuki, Tatsuya (FEPS Faculty Admin)" userId="4655a554-4c1d-4283-88b1-6a5027362571" providerId="ADAL" clId="{2748E84D-608A-4264-A894-4886AC314276}" dt="2023-08-14T15:09:19.538" v="3223"/>
          <ac:spMkLst>
            <pc:docMk/>
            <pc:sldMk cId="2462112045" sldId="293"/>
            <ac:spMk id="217" creationId="{57E6C9D0-13FB-CF14-0C82-ED7E8433CE4E}"/>
          </ac:spMkLst>
        </pc:spChg>
        <pc:spChg chg="add del mod">
          <ac:chgData name="Kikuzuki, Tatsuya (FEPS Faculty Admin)" userId="4655a554-4c1d-4283-88b1-6a5027362571" providerId="ADAL" clId="{2748E84D-608A-4264-A894-4886AC314276}" dt="2023-08-14T15:09:19.538" v="3223"/>
          <ac:spMkLst>
            <pc:docMk/>
            <pc:sldMk cId="2462112045" sldId="293"/>
            <ac:spMk id="218" creationId="{8D688FE9-99CB-E744-9BDB-23EB9691DF42}"/>
          </ac:spMkLst>
        </pc:spChg>
        <pc:spChg chg="add del mod">
          <ac:chgData name="Kikuzuki, Tatsuya (FEPS Faculty Admin)" userId="4655a554-4c1d-4283-88b1-6a5027362571" providerId="ADAL" clId="{2748E84D-608A-4264-A894-4886AC314276}" dt="2023-08-14T15:09:19.538" v="3223"/>
          <ac:spMkLst>
            <pc:docMk/>
            <pc:sldMk cId="2462112045" sldId="293"/>
            <ac:spMk id="219" creationId="{50BB32B4-9241-C648-10D4-CED4FAD96536}"/>
          </ac:spMkLst>
        </pc:spChg>
        <pc:spChg chg="add del mod">
          <ac:chgData name="Kikuzuki, Tatsuya (FEPS Faculty Admin)" userId="4655a554-4c1d-4283-88b1-6a5027362571" providerId="ADAL" clId="{2748E84D-608A-4264-A894-4886AC314276}" dt="2023-08-14T15:09:22.375" v="3225"/>
          <ac:spMkLst>
            <pc:docMk/>
            <pc:sldMk cId="2462112045" sldId="293"/>
            <ac:spMk id="222" creationId="{C2412D27-E445-F634-17C9-2F46528C404F}"/>
          </ac:spMkLst>
        </pc:spChg>
        <pc:spChg chg="add del mod">
          <ac:chgData name="Kikuzuki, Tatsuya (FEPS Faculty Admin)" userId="4655a554-4c1d-4283-88b1-6a5027362571" providerId="ADAL" clId="{2748E84D-608A-4264-A894-4886AC314276}" dt="2023-08-14T15:09:22.375" v="3225"/>
          <ac:spMkLst>
            <pc:docMk/>
            <pc:sldMk cId="2462112045" sldId="293"/>
            <ac:spMk id="223" creationId="{6D4DDD7A-4C95-3FCB-61ED-33F364307D17}"/>
          </ac:spMkLst>
        </pc:spChg>
        <pc:spChg chg="add del mod">
          <ac:chgData name="Kikuzuki, Tatsuya (FEPS Faculty Admin)" userId="4655a554-4c1d-4283-88b1-6a5027362571" providerId="ADAL" clId="{2748E84D-608A-4264-A894-4886AC314276}" dt="2023-08-14T15:09:22.375" v="3225"/>
          <ac:spMkLst>
            <pc:docMk/>
            <pc:sldMk cId="2462112045" sldId="293"/>
            <ac:spMk id="225" creationId="{C327EA11-036F-EB2E-5FE6-E854BE7E24AE}"/>
          </ac:spMkLst>
        </pc:spChg>
        <pc:spChg chg="add del mod">
          <ac:chgData name="Kikuzuki, Tatsuya (FEPS Faculty Admin)" userId="4655a554-4c1d-4283-88b1-6a5027362571" providerId="ADAL" clId="{2748E84D-608A-4264-A894-4886AC314276}" dt="2023-08-14T15:09:22.375" v="3225"/>
          <ac:spMkLst>
            <pc:docMk/>
            <pc:sldMk cId="2462112045" sldId="293"/>
            <ac:spMk id="226" creationId="{FE61799B-5DB0-8138-72AC-A7EADFF4BEEA}"/>
          </ac:spMkLst>
        </pc:spChg>
        <pc:spChg chg="add del mod">
          <ac:chgData name="Kikuzuki, Tatsuya (FEPS Faculty Admin)" userId="4655a554-4c1d-4283-88b1-6a5027362571" providerId="ADAL" clId="{2748E84D-608A-4264-A894-4886AC314276}" dt="2023-08-14T15:09:22.375" v="3225"/>
          <ac:spMkLst>
            <pc:docMk/>
            <pc:sldMk cId="2462112045" sldId="293"/>
            <ac:spMk id="227" creationId="{1038C102-AA92-53E0-53FD-ED2322BA2F3E}"/>
          </ac:spMkLst>
        </pc:spChg>
        <pc:spChg chg="add del mod">
          <ac:chgData name="Kikuzuki, Tatsuya (FEPS Faculty Admin)" userId="4655a554-4c1d-4283-88b1-6a5027362571" providerId="ADAL" clId="{2748E84D-608A-4264-A894-4886AC314276}" dt="2023-08-14T15:09:22.375" v="3225"/>
          <ac:spMkLst>
            <pc:docMk/>
            <pc:sldMk cId="2462112045" sldId="293"/>
            <ac:spMk id="230" creationId="{295A12A0-50E9-575C-4AB1-268F7ECF814E}"/>
          </ac:spMkLst>
        </pc:spChg>
        <pc:spChg chg="del">
          <ac:chgData name="Kikuzuki, Tatsuya (FEPS Faculty Admin)" userId="4655a554-4c1d-4283-88b1-6a5027362571" providerId="ADAL" clId="{2748E84D-608A-4264-A894-4886AC314276}" dt="2023-08-14T15:08:58.531" v="3217" actId="478"/>
          <ac:spMkLst>
            <pc:docMk/>
            <pc:sldMk cId="2462112045" sldId="293"/>
            <ac:spMk id="231" creationId="{D75C59F5-1DA4-1982-E732-FA092B1FA80A}"/>
          </ac:spMkLst>
        </pc:spChg>
        <pc:spChg chg="add del mod">
          <ac:chgData name="Kikuzuki, Tatsuya (FEPS Faculty Admin)" userId="4655a554-4c1d-4283-88b1-6a5027362571" providerId="ADAL" clId="{2748E84D-608A-4264-A894-4886AC314276}" dt="2023-08-14T15:09:22.375" v="3225"/>
          <ac:spMkLst>
            <pc:docMk/>
            <pc:sldMk cId="2462112045" sldId="293"/>
            <ac:spMk id="232" creationId="{1030D119-323F-6A56-5118-E92AE5CE0826}"/>
          </ac:spMkLst>
        </pc:spChg>
        <pc:spChg chg="add del mod">
          <ac:chgData name="Kikuzuki, Tatsuya (FEPS Faculty Admin)" userId="4655a554-4c1d-4283-88b1-6a5027362571" providerId="ADAL" clId="{2748E84D-608A-4264-A894-4886AC314276}" dt="2023-08-14T15:09:22.375" v="3225"/>
          <ac:spMkLst>
            <pc:docMk/>
            <pc:sldMk cId="2462112045" sldId="293"/>
            <ac:spMk id="233" creationId="{632B7A80-7C25-26A9-15AB-5A5E2411FB2D}"/>
          </ac:spMkLst>
        </pc:spChg>
        <pc:spChg chg="add del mod">
          <ac:chgData name="Kikuzuki, Tatsuya (FEPS Faculty Admin)" userId="4655a554-4c1d-4283-88b1-6a5027362571" providerId="ADAL" clId="{2748E84D-608A-4264-A894-4886AC314276}" dt="2023-08-14T15:09:22.375" v="3225"/>
          <ac:spMkLst>
            <pc:docMk/>
            <pc:sldMk cId="2462112045" sldId="293"/>
            <ac:spMk id="235" creationId="{728C5C51-B636-B54B-E1DC-9FEB3D4269F5}"/>
          </ac:spMkLst>
        </pc:spChg>
        <pc:spChg chg="add del mod">
          <ac:chgData name="Kikuzuki, Tatsuya (FEPS Faculty Admin)" userId="4655a554-4c1d-4283-88b1-6a5027362571" providerId="ADAL" clId="{2748E84D-608A-4264-A894-4886AC314276}" dt="2023-08-14T15:09:22.375" v="3225"/>
          <ac:spMkLst>
            <pc:docMk/>
            <pc:sldMk cId="2462112045" sldId="293"/>
            <ac:spMk id="236" creationId="{BABAD258-DDF5-0023-C28F-4631CDBB6327}"/>
          </ac:spMkLst>
        </pc:spChg>
        <pc:spChg chg="del">
          <ac:chgData name="Kikuzuki, Tatsuya (FEPS Faculty Admin)" userId="4655a554-4c1d-4283-88b1-6a5027362571" providerId="ADAL" clId="{2748E84D-608A-4264-A894-4886AC314276}" dt="2023-08-14T15:08:58.531" v="3217" actId="478"/>
          <ac:spMkLst>
            <pc:docMk/>
            <pc:sldMk cId="2462112045" sldId="293"/>
            <ac:spMk id="238" creationId="{FF890E03-AF6F-3CD8-5388-C04359FF263E}"/>
          </ac:spMkLst>
        </pc:spChg>
        <pc:spChg chg="del">
          <ac:chgData name="Kikuzuki, Tatsuya (FEPS Faculty Admin)" userId="4655a554-4c1d-4283-88b1-6a5027362571" providerId="ADAL" clId="{2748E84D-608A-4264-A894-4886AC314276}" dt="2023-08-14T15:08:58.531" v="3217" actId="478"/>
          <ac:spMkLst>
            <pc:docMk/>
            <pc:sldMk cId="2462112045" sldId="293"/>
            <ac:spMk id="239" creationId="{9398A934-08FE-10D5-C2BB-6AE81C6A57F6}"/>
          </ac:spMkLst>
        </pc:spChg>
        <pc:spChg chg="del">
          <ac:chgData name="Kikuzuki, Tatsuya (FEPS Faculty Admin)" userId="4655a554-4c1d-4283-88b1-6a5027362571" providerId="ADAL" clId="{2748E84D-608A-4264-A894-4886AC314276}" dt="2023-08-14T15:08:58.531" v="3217" actId="478"/>
          <ac:spMkLst>
            <pc:docMk/>
            <pc:sldMk cId="2462112045" sldId="293"/>
            <ac:spMk id="241" creationId="{C6F9F724-7FF4-46CE-C492-3B197BB29426}"/>
          </ac:spMkLst>
        </pc:spChg>
        <pc:spChg chg="del">
          <ac:chgData name="Kikuzuki, Tatsuya (FEPS Faculty Admin)" userId="4655a554-4c1d-4283-88b1-6a5027362571" providerId="ADAL" clId="{2748E84D-608A-4264-A894-4886AC314276}" dt="2023-08-14T15:08:58.531" v="3217" actId="478"/>
          <ac:spMkLst>
            <pc:docMk/>
            <pc:sldMk cId="2462112045" sldId="293"/>
            <ac:spMk id="242" creationId="{93138FC0-6160-789E-E47B-496DE499C2B2}"/>
          </ac:spMkLst>
        </pc:spChg>
        <pc:spChg chg="del">
          <ac:chgData name="Kikuzuki, Tatsuya (FEPS Faculty Admin)" userId="4655a554-4c1d-4283-88b1-6a5027362571" providerId="ADAL" clId="{2748E84D-608A-4264-A894-4886AC314276}" dt="2023-08-14T15:08:58.531" v="3217" actId="478"/>
          <ac:spMkLst>
            <pc:docMk/>
            <pc:sldMk cId="2462112045" sldId="293"/>
            <ac:spMk id="243" creationId="{798015D2-0CDA-5B87-0C18-80DD79D0F69C}"/>
          </ac:spMkLst>
        </pc:spChg>
        <pc:spChg chg="del">
          <ac:chgData name="Kikuzuki, Tatsuya (FEPS Faculty Admin)" userId="4655a554-4c1d-4283-88b1-6a5027362571" providerId="ADAL" clId="{2748E84D-608A-4264-A894-4886AC314276}" dt="2023-08-14T15:08:58.531" v="3217" actId="478"/>
          <ac:spMkLst>
            <pc:docMk/>
            <pc:sldMk cId="2462112045" sldId="293"/>
            <ac:spMk id="244" creationId="{97A97E86-458B-C153-4298-2A6D731BE016}"/>
          </ac:spMkLst>
        </pc:spChg>
        <pc:spChg chg="add del mod">
          <ac:chgData name="Kikuzuki, Tatsuya (FEPS Faculty Admin)" userId="4655a554-4c1d-4283-88b1-6a5027362571" providerId="ADAL" clId="{2748E84D-608A-4264-A894-4886AC314276}" dt="2023-08-14T15:09:22.375" v="3225"/>
          <ac:spMkLst>
            <pc:docMk/>
            <pc:sldMk cId="2462112045" sldId="293"/>
            <ac:spMk id="245" creationId="{50C9E9F9-34C3-4B22-0266-AD76EE447D8A}"/>
          </ac:spMkLst>
        </pc:spChg>
        <pc:spChg chg="add del mod">
          <ac:chgData name="Kikuzuki, Tatsuya (FEPS Faculty Admin)" userId="4655a554-4c1d-4283-88b1-6a5027362571" providerId="ADAL" clId="{2748E84D-608A-4264-A894-4886AC314276}" dt="2023-08-14T15:09:22.375" v="3225"/>
          <ac:spMkLst>
            <pc:docMk/>
            <pc:sldMk cId="2462112045" sldId="293"/>
            <ac:spMk id="248" creationId="{D607751D-A5CC-51E3-81D2-19823022D7D3}"/>
          </ac:spMkLst>
        </pc:spChg>
        <pc:spChg chg="del">
          <ac:chgData name="Kikuzuki, Tatsuya (FEPS Faculty Admin)" userId="4655a554-4c1d-4283-88b1-6a5027362571" providerId="ADAL" clId="{2748E84D-608A-4264-A894-4886AC314276}" dt="2023-08-14T15:08:58.531" v="3217" actId="478"/>
          <ac:spMkLst>
            <pc:docMk/>
            <pc:sldMk cId="2462112045" sldId="293"/>
            <ac:spMk id="249" creationId="{9CD0B468-6C31-053F-CB77-5FF75B3A7786}"/>
          </ac:spMkLst>
        </pc:spChg>
        <pc:spChg chg="del">
          <ac:chgData name="Kikuzuki, Tatsuya (FEPS Faculty Admin)" userId="4655a554-4c1d-4283-88b1-6a5027362571" providerId="ADAL" clId="{2748E84D-608A-4264-A894-4886AC314276}" dt="2023-08-14T15:08:58.531" v="3217" actId="478"/>
          <ac:spMkLst>
            <pc:docMk/>
            <pc:sldMk cId="2462112045" sldId="293"/>
            <ac:spMk id="250" creationId="{4C7284F6-31C9-E48E-D9C1-226EDEBA26EF}"/>
          </ac:spMkLst>
        </pc:spChg>
        <pc:spChg chg="add del mod">
          <ac:chgData name="Kikuzuki, Tatsuya (FEPS Faculty Admin)" userId="4655a554-4c1d-4283-88b1-6a5027362571" providerId="ADAL" clId="{2748E84D-608A-4264-A894-4886AC314276}" dt="2023-08-14T15:09:22.375" v="3225"/>
          <ac:spMkLst>
            <pc:docMk/>
            <pc:sldMk cId="2462112045" sldId="293"/>
            <ac:spMk id="251" creationId="{E069E596-F2B4-9BB4-8B48-6DD1A6089999}"/>
          </ac:spMkLst>
        </pc:spChg>
        <pc:spChg chg="add del mod">
          <ac:chgData name="Kikuzuki, Tatsuya (FEPS Faculty Admin)" userId="4655a554-4c1d-4283-88b1-6a5027362571" providerId="ADAL" clId="{2748E84D-608A-4264-A894-4886AC314276}" dt="2023-08-14T15:09:22.375" v="3225"/>
          <ac:spMkLst>
            <pc:docMk/>
            <pc:sldMk cId="2462112045" sldId="293"/>
            <ac:spMk id="252" creationId="{C5CB326D-1425-11B9-FD25-CC7E51CE0D70}"/>
          </ac:spMkLst>
        </pc:spChg>
        <pc:spChg chg="add del mod">
          <ac:chgData name="Kikuzuki, Tatsuya (FEPS Faculty Admin)" userId="4655a554-4c1d-4283-88b1-6a5027362571" providerId="ADAL" clId="{2748E84D-608A-4264-A894-4886AC314276}" dt="2023-08-14T15:09:22.375" v="3225"/>
          <ac:spMkLst>
            <pc:docMk/>
            <pc:sldMk cId="2462112045" sldId="293"/>
            <ac:spMk id="253" creationId="{C67496BA-7A10-7486-A7E0-7B339D20B397}"/>
          </ac:spMkLst>
        </pc:spChg>
        <pc:spChg chg="add del mod">
          <ac:chgData name="Kikuzuki, Tatsuya (FEPS Faculty Admin)" userId="4655a554-4c1d-4283-88b1-6a5027362571" providerId="ADAL" clId="{2748E84D-608A-4264-A894-4886AC314276}" dt="2023-08-14T15:09:22.375" v="3225"/>
          <ac:spMkLst>
            <pc:docMk/>
            <pc:sldMk cId="2462112045" sldId="293"/>
            <ac:spMk id="254" creationId="{B9C3B05F-48D7-6CB1-E6BB-9A897462FB16}"/>
          </ac:spMkLst>
        </pc:spChg>
        <pc:spChg chg="add del mod">
          <ac:chgData name="Kikuzuki, Tatsuya (FEPS Faculty Admin)" userId="4655a554-4c1d-4283-88b1-6a5027362571" providerId="ADAL" clId="{2748E84D-608A-4264-A894-4886AC314276}" dt="2023-08-14T15:09:22.375" v="3225"/>
          <ac:spMkLst>
            <pc:docMk/>
            <pc:sldMk cId="2462112045" sldId="293"/>
            <ac:spMk id="261" creationId="{E4DA4C80-2CB7-BE95-F764-838EB2960A6A}"/>
          </ac:spMkLst>
        </pc:spChg>
        <pc:spChg chg="add del mod">
          <ac:chgData name="Kikuzuki, Tatsuya (FEPS Faculty Admin)" userId="4655a554-4c1d-4283-88b1-6a5027362571" providerId="ADAL" clId="{2748E84D-608A-4264-A894-4886AC314276}" dt="2023-08-14T15:09:22.375" v="3225"/>
          <ac:spMkLst>
            <pc:docMk/>
            <pc:sldMk cId="2462112045" sldId="293"/>
            <ac:spMk id="262" creationId="{412DE299-D296-564A-B6EE-BBCDBF2D5F8F}"/>
          </ac:spMkLst>
        </pc:spChg>
        <pc:spChg chg="add del mod">
          <ac:chgData name="Kikuzuki, Tatsuya (FEPS Faculty Admin)" userId="4655a554-4c1d-4283-88b1-6a5027362571" providerId="ADAL" clId="{2748E84D-608A-4264-A894-4886AC314276}" dt="2023-08-14T15:09:22.375" v="3225"/>
          <ac:spMkLst>
            <pc:docMk/>
            <pc:sldMk cId="2462112045" sldId="293"/>
            <ac:spMk id="264" creationId="{92B38702-A45C-3940-3347-AB6D49054E70}"/>
          </ac:spMkLst>
        </pc:spChg>
        <pc:spChg chg="add del mod">
          <ac:chgData name="Kikuzuki, Tatsuya (FEPS Faculty Admin)" userId="4655a554-4c1d-4283-88b1-6a5027362571" providerId="ADAL" clId="{2748E84D-608A-4264-A894-4886AC314276}" dt="2023-08-14T15:09:22.375" v="3225"/>
          <ac:spMkLst>
            <pc:docMk/>
            <pc:sldMk cId="2462112045" sldId="293"/>
            <ac:spMk id="265" creationId="{9DBB1735-F46F-BCCE-2329-93EAF2CD265B}"/>
          </ac:spMkLst>
        </pc:spChg>
        <pc:spChg chg="add del mod">
          <ac:chgData name="Kikuzuki, Tatsuya (FEPS Faculty Admin)" userId="4655a554-4c1d-4283-88b1-6a5027362571" providerId="ADAL" clId="{2748E84D-608A-4264-A894-4886AC314276}" dt="2023-08-14T15:09:22.375" v="3225"/>
          <ac:spMkLst>
            <pc:docMk/>
            <pc:sldMk cId="2462112045" sldId="293"/>
            <ac:spMk id="267" creationId="{9445E408-B5D5-E427-BE37-C8DF1C09FEFF}"/>
          </ac:spMkLst>
        </pc:spChg>
        <pc:spChg chg="add del mod">
          <ac:chgData name="Kikuzuki, Tatsuya (FEPS Faculty Admin)" userId="4655a554-4c1d-4283-88b1-6a5027362571" providerId="ADAL" clId="{2748E84D-608A-4264-A894-4886AC314276}" dt="2023-08-14T15:09:22.375" v="3225"/>
          <ac:spMkLst>
            <pc:docMk/>
            <pc:sldMk cId="2462112045" sldId="293"/>
            <ac:spMk id="268" creationId="{4503AB7F-1225-53AA-DF67-4AAC686949EB}"/>
          </ac:spMkLst>
        </pc:spChg>
        <pc:spChg chg="add del mod">
          <ac:chgData name="Kikuzuki, Tatsuya (FEPS Faculty Admin)" userId="4655a554-4c1d-4283-88b1-6a5027362571" providerId="ADAL" clId="{2748E84D-608A-4264-A894-4886AC314276}" dt="2023-08-14T15:09:22.375" v="3225"/>
          <ac:spMkLst>
            <pc:docMk/>
            <pc:sldMk cId="2462112045" sldId="293"/>
            <ac:spMk id="269" creationId="{5CB59658-C751-C166-8FFE-FA4F75F0AC13}"/>
          </ac:spMkLst>
        </pc:spChg>
        <pc:spChg chg="add del mod">
          <ac:chgData name="Kikuzuki, Tatsuya (FEPS Faculty Admin)" userId="4655a554-4c1d-4283-88b1-6a5027362571" providerId="ADAL" clId="{2748E84D-608A-4264-A894-4886AC314276}" dt="2023-08-14T15:09:22.375" v="3225"/>
          <ac:spMkLst>
            <pc:docMk/>
            <pc:sldMk cId="2462112045" sldId="293"/>
            <ac:spMk id="270" creationId="{36F76912-E4B8-EF29-17D5-9D2C4CB641FE}"/>
          </ac:spMkLst>
        </pc:spChg>
        <pc:spChg chg="add del mod">
          <ac:chgData name="Kikuzuki, Tatsuya (FEPS Faculty Admin)" userId="4655a554-4c1d-4283-88b1-6a5027362571" providerId="ADAL" clId="{2748E84D-608A-4264-A894-4886AC314276}" dt="2023-08-14T15:09:22.375" v="3225"/>
          <ac:spMkLst>
            <pc:docMk/>
            <pc:sldMk cId="2462112045" sldId="293"/>
            <ac:spMk id="271" creationId="{AE612A21-57E5-E47B-906B-FB18002E29AD}"/>
          </ac:spMkLst>
        </pc:spChg>
        <pc:spChg chg="add del mod">
          <ac:chgData name="Kikuzuki, Tatsuya (FEPS Faculty Admin)" userId="4655a554-4c1d-4283-88b1-6a5027362571" providerId="ADAL" clId="{2748E84D-608A-4264-A894-4886AC314276}" dt="2023-08-14T15:09:22.375" v="3225"/>
          <ac:spMkLst>
            <pc:docMk/>
            <pc:sldMk cId="2462112045" sldId="293"/>
            <ac:spMk id="275" creationId="{DE604A1E-43E9-736E-352E-1A10832832B4}"/>
          </ac:spMkLst>
        </pc:spChg>
        <pc:spChg chg="add del mod">
          <ac:chgData name="Kikuzuki, Tatsuya (FEPS Faculty Admin)" userId="4655a554-4c1d-4283-88b1-6a5027362571" providerId="ADAL" clId="{2748E84D-608A-4264-A894-4886AC314276}" dt="2023-08-14T15:09:22.375" v="3225"/>
          <ac:spMkLst>
            <pc:docMk/>
            <pc:sldMk cId="2462112045" sldId="293"/>
            <ac:spMk id="276" creationId="{AE0A7E56-8F48-141B-B28E-E9E45E124E1A}"/>
          </ac:spMkLst>
        </pc:spChg>
        <pc:spChg chg="add del mod">
          <ac:chgData name="Kikuzuki, Tatsuya (FEPS Faculty Admin)" userId="4655a554-4c1d-4283-88b1-6a5027362571" providerId="ADAL" clId="{2748E84D-608A-4264-A894-4886AC314276}" dt="2023-08-14T15:09:22.375" v="3225"/>
          <ac:spMkLst>
            <pc:docMk/>
            <pc:sldMk cId="2462112045" sldId="293"/>
            <ac:spMk id="277" creationId="{0312778E-197B-E1AC-3E4E-D559380E36B1}"/>
          </ac:spMkLst>
        </pc:spChg>
        <pc:spChg chg="add del mod">
          <ac:chgData name="Kikuzuki, Tatsuya (FEPS Faculty Admin)" userId="4655a554-4c1d-4283-88b1-6a5027362571" providerId="ADAL" clId="{2748E84D-608A-4264-A894-4886AC314276}" dt="2023-08-14T15:09:22.375" v="3225"/>
          <ac:spMkLst>
            <pc:docMk/>
            <pc:sldMk cId="2462112045" sldId="293"/>
            <ac:spMk id="281" creationId="{258A6BDE-8FA0-C292-C3E8-CBA17F97046C}"/>
          </ac:spMkLst>
        </pc:spChg>
        <pc:spChg chg="add del mod">
          <ac:chgData name="Kikuzuki, Tatsuya (FEPS Faculty Admin)" userId="4655a554-4c1d-4283-88b1-6a5027362571" providerId="ADAL" clId="{2748E84D-608A-4264-A894-4886AC314276}" dt="2023-08-14T15:09:22.375" v="3225"/>
          <ac:spMkLst>
            <pc:docMk/>
            <pc:sldMk cId="2462112045" sldId="293"/>
            <ac:spMk id="282" creationId="{F8BE7843-6929-CC32-16E6-BCC329D1BA38}"/>
          </ac:spMkLst>
        </pc:spChg>
        <pc:spChg chg="add del mod">
          <ac:chgData name="Kikuzuki, Tatsuya (FEPS Faculty Admin)" userId="4655a554-4c1d-4283-88b1-6a5027362571" providerId="ADAL" clId="{2748E84D-608A-4264-A894-4886AC314276}" dt="2023-08-14T15:09:22.375" v="3225"/>
          <ac:spMkLst>
            <pc:docMk/>
            <pc:sldMk cId="2462112045" sldId="293"/>
            <ac:spMk id="283" creationId="{4CD282BF-5F82-BAE2-8405-48ACD06E3565}"/>
          </ac:spMkLst>
        </pc:spChg>
        <pc:spChg chg="add del mod">
          <ac:chgData name="Kikuzuki, Tatsuya (FEPS Faculty Admin)" userId="4655a554-4c1d-4283-88b1-6a5027362571" providerId="ADAL" clId="{2748E84D-608A-4264-A894-4886AC314276}" dt="2023-08-14T15:09:22.375" v="3225"/>
          <ac:spMkLst>
            <pc:docMk/>
            <pc:sldMk cId="2462112045" sldId="293"/>
            <ac:spMk id="284" creationId="{9B607800-6DFD-4D59-2943-3FC9B0F76C45}"/>
          </ac:spMkLst>
        </pc:spChg>
        <pc:spChg chg="add mod">
          <ac:chgData name="Kikuzuki, Tatsuya (FEPS Faculty Admin)" userId="4655a554-4c1d-4283-88b1-6a5027362571" providerId="ADAL" clId="{2748E84D-608A-4264-A894-4886AC314276}" dt="2023-08-14T15:09:27.490" v="3226"/>
          <ac:spMkLst>
            <pc:docMk/>
            <pc:sldMk cId="2462112045" sldId="293"/>
            <ac:spMk id="286" creationId="{F604DCB1-AE6B-4B40-5338-B499A2A3A617}"/>
          </ac:spMkLst>
        </pc:spChg>
        <pc:spChg chg="add mod">
          <ac:chgData name="Kikuzuki, Tatsuya (FEPS Faculty Admin)" userId="4655a554-4c1d-4283-88b1-6a5027362571" providerId="ADAL" clId="{2748E84D-608A-4264-A894-4886AC314276}" dt="2023-08-14T15:10:10.860" v="3244" actId="1076"/>
          <ac:spMkLst>
            <pc:docMk/>
            <pc:sldMk cId="2462112045" sldId="293"/>
            <ac:spMk id="287" creationId="{A1F5F9A4-3BE2-CB40-4A35-3DE01F8241F8}"/>
          </ac:spMkLst>
        </pc:spChg>
        <pc:spChg chg="add mod">
          <ac:chgData name="Kikuzuki, Tatsuya (FEPS Faculty Admin)" userId="4655a554-4c1d-4283-88b1-6a5027362571" providerId="ADAL" clId="{2748E84D-608A-4264-A894-4886AC314276}" dt="2023-08-14T15:09:27.490" v="3226"/>
          <ac:spMkLst>
            <pc:docMk/>
            <pc:sldMk cId="2462112045" sldId="293"/>
            <ac:spMk id="288" creationId="{EA634981-0C9B-A086-3416-37BF3451D8CB}"/>
          </ac:spMkLst>
        </pc:spChg>
        <pc:spChg chg="add mod">
          <ac:chgData name="Kikuzuki, Tatsuya (FEPS Faculty Admin)" userId="4655a554-4c1d-4283-88b1-6a5027362571" providerId="ADAL" clId="{2748E84D-608A-4264-A894-4886AC314276}" dt="2023-08-14T15:09:27.490" v="3226"/>
          <ac:spMkLst>
            <pc:docMk/>
            <pc:sldMk cId="2462112045" sldId="293"/>
            <ac:spMk id="289" creationId="{10A650C5-62AF-79B1-841C-8080417FA35E}"/>
          </ac:spMkLst>
        </pc:spChg>
        <pc:spChg chg="add del mod">
          <ac:chgData name="Kikuzuki, Tatsuya (FEPS Faculty Admin)" userId="4655a554-4c1d-4283-88b1-6a5027362571" providerId="ADAL" clId="{2748E84D-608A-4264-A894-4886AC314276}" dt="2023-08-14T15:11:37.462" v="3309" actId="478"/>
          <ac:spMkLst>
            <pc:docMk/>
            <pc:sldMk cId="2462112045" sldId="293"/>
            <ac:spMk id="290" creationId="{C6462DB3-26B2-A933-DE69-D29462B5B35B}"/>
          </ac:spMkLst>
        </pc:spChg>
        <pc:spChg chg="add mod">
          <ac:chgData name="Kikuzuki, Tatsuya (FEPS Faculty Admin)" userId="4655a554-4c1d-4283-88b1-6a5027362571" providerId="ADAL" clId="{2748E84D-608A-4264-A894-4886AC314276}" dt="2023-08-14T15:09:27.490" v="3226"/>
          <ac:spMkLst>
            <pc:docMk/>
            <pc:sldMk cId="2462112045" sldId="293"/>
            <ac:spMk id="293" creationId="{C89F035D-C75E-5DFA-11CD-64CA583CE754}"/>
          </ac:spMkLst>
        </pc:spChg>
        <pc:spChg chg="add mod">
          <ac:chgData name="Kikuzuki, Tatsuya (FEPS Faculty Admin)" userId="4655a554-4c1d-4283-88b1-6a5027362571" providerId="ADAL" clId="{2748E84D-608A-4264-A894-4886AC314276}" dt="2023-08-14T15:09:27.490" v="3226"/>
          <ac:spMkLst>
            <pc:docMk/>
            <pc:sldMk cId="2462112045" sldId="293"/>
            <ac:spMk id="294" creationId="{F069EAD0-5D56-BE23-2C07-D0CAC961ECEC}"/>
          </ac:spMkLst>
        </pc:spChg>
        <pc:spChg chg="add mod">
          <ac:chgData name="Kikuzuki, Tatsuya (FEPS Faculty Admin)" userId="4655a554-4c1d-4283-88b1-6a5027362571" providerId="ADAL" clId="{2748E84D-608A-4264-A894-4886AC314276}" dt="2023-08-14T15:09:27.490" v="3226"/>
          <ac:spMkLst>
            <pc:docMk/>
            <pc:sldMk cId="2462112045" sldId="293"/>
            <ac:spMk id="295" creationId="{0B2E88FC-FB3B-9B9F-AEF5-F3D569EB67ED}"/>
          </ac:spMkLst>
        </pc:spChg>
        <pc:spChg chg="add mod">
          <ac:chgData name="Kikuzuki, Tatsuya (FEPS Faculty Admin)" userId="4655a554-4c1d-4283-88b1-6a5027362571" providerId="ADAL" clId="{2748E84D-608A-4264-A894-4886AC314276}" dt="2023-08-14T15:09:27.490" v="3226"/>
          <ac:spMkLst>
            <pc:docMk/>
            <pc:sldMk cId="2462112045" sldId="293"/>
            <ac:spMk id="297" creationId="{DFDEAAC2-546D-BFF7-B009-5FB3B95014C7}"/>
          </ac:spMkLst>
        </pc:spChg>
        <pc:spChg chg="add mod">
          <ac:chgData name="Kikuzuki, Tatsuya (FEPS Faculty Admin)" userId="4655a554-4c1d-4283-88b1-6a5027362571" providerId="ADAL" clId="{2748E84D-608A-4264-A894-4886AC314276}" dt="2023-08-14T15:09:27.490" v="3226"/>
          <ac:spMkLst>
            <pc:docMk/>
            <pc:sldMk cId="2462112045" sldId="293"/>
            <ac:spMk id="298" creationId="{F5771775-7DBD-0244-3524-3C0872728CC7}"/>
          </ac:spMkLst>
        </pc:spChg>
        <pc:spChg chg="add mod">
          <ac:chgData name="Kikuzuki, Tatsuya (FEPS Faculty Admin)" userId="4655a554-4c1d-4283-88b1-6a5027362571" providerId="ADAL" clId="{2748E84D-608A-4264-A894-4886AC314276}" dt="2023-08-14T15:09:27.490" v="3226"/>
          <ac:spMkLst>
            <pc:docMk/>
            <pc:sldMk cId="2462112045" sldId="293"/>
            <ac:spMk id="301" creationId="{90C8C472-E6F6-7CEA-6AD3-48360DCD48B4}"/>
          </ac:spMkLst>
        </pc:spChg>
        <pc:spChg chg="add mod">
          <ac:chgData name="Kikuzuki, Tatsuya (FEPS Faculty Admin)" userId="4655a554-4c1d-4283-88b1-6a5027362571" providerId="ADAL" clId="{2748E84D-608A-4264-A894-4886AC314276}" dt="2023-08-14T15:09:27.490" v="3226"/>
          <ac:spMkLst>
            <pc:docMk/>
            <pc:sldMk cId="2462112045" sldId="293"/>
            <ac:spMk id="304" creationId="{23055A56-9763-6CCB-7899-6549589EEB2E}"/>
          </ac:spMkLst>
        </pc:spChg>
        <pc:spChg chg="add mod">
          <ac:chgData name="Kikuzuki, Tatsuya (FEPS Faculty Admin)" userId="4655a554-4c1d-4283-88b1-6a5027362571" providerId="ADAL" clId="{2748E84D-608A-4264-A894-4886AC314276}" dt="2023-08-14T15:09:27.490" v="3226"/>
          <ac:spMkLst>
            <pc:docMk/>
            <pc:sldMk cId="2462112045" sldId="293"/>
            <ac:spMk id="305" creationId="{329BE595-BCED-BC0D-43B7-8DEE83E8FA0D}"/>
          </ac:spMkLst>
        </pc:spChg>
        <pc:spChg chg="add mod">
          <ac:chgData name="Kikuzuki, Tatsuya (FEPS Faculty Admin)" userId="4655a554-4c1d-4283-88b1-6a5027362571" providerId="ADAL" clId="{2748E84D-608A-4264-A894-4886AC314276}" dt="2023-08-14T15:09:27.490" v="3226"/>
          <ac:spMkLst>
            <pc:docMk/>
            <pc:sldMk cId="2462112045" sldId="293"/>
            <ac:spMk id="306" creationId="{83B6771D-61B2-E1EC-7819-D8DBC95DBB88}"/>
          </ac:spMkLst>
        </pc:spChg>
        <pc:spChg chg="add mod">
          <ac:chgData name="Kikuzuki, Tatsuya (FEPS Faculty Admin)" userId="4655a554-4c1d-4283-88b1-6a5027362571" providerId="ADAL" clId="{2748E84D-608A-4264-A894-4886AC314276}" dt="2023-08-14T15:09:27.490" v="3226"/>
          <ac:spMkLst>
            <pc:docMk/>
            <pc:sldMk cId="2462112045" sldId="293"/>
            <ac:spMk id="307" creationId="{DC4E1222-516D-4677-0184-B6042B0990DB}"/>
          </ac:spMkLst>
        </pc:spChg>
        <pc:spChg chg="add mod">
          <ac:chgData name="Kikuzuki, Tatsuya (FEPS Faculty Admin)" userId="4655a554-4c1d-4283-88b1-6a5027362571" providerId="ADAL" clId="{2748E84D-608A-4264-A894-4886AC314276}" dt="2023-08-14T15:09:27.490" v="3226"/>
          <ac:spMkLst>
            <pc:docMk/>
            <pc:sldMk cId="2462112045" sldId="293"/>
            <ac:spMk id="308" creationId="{807ED60D-B6A1-4DBD-816E-28D9937B0907}"/>
          </ac:spMkLst>
        </pc:spChg>
        <pc:spChg chg="del">
          <ac:chgData name="Kikuzuki, Tatsuya (FEPS Faculty Admin)" userId="4655a554-4c1d-4283-88b1-6a5027362571" providerId="ADAL" clId="{2748E84D-608A-4264-A894-4886AC314276}" dt="2023-08-14T15:08:58.531" v="3217" actId="478"/>
          <ac:spMkLst>
            <pc:docMk/>
            <pc:sldMk cId="2462112045" sldId="293"/>
            <ac:spMk id="313" creationId="{50560EEB-2444-03CD-D18F-2E2187E18B7C}"/>
          </ac:spMkLst>
        </pc:spChg>
        <pc:spChg chg="del">
          <ac:chgData name="Kikuzuki, Tatsuya (FEPS Faculty Admin)" userId="4655a554-4c1d-4283-88b1-6a5027362571" providerId="ADAL" clId="{2748E84D-608A-4264-A894-4886AC314276}" dt="2023-08-14T15:08:58.531" v="3217" actId="478"/>
          <ac:spMkLst>
            <pc:docMk/>
            <pc:sldMk cId="2462112045" sldId="293"/>
            <ac:spMk id="314" creationId="{E26BD3DD-8F64-F1B3-6933-848A59C75E7B}"/>
          </ac:spMkLst>
        </pc:spChg>
        <pc:spChg chg="del">
          <ac:chgData name="Kikuzuki, Tatsuya (FEPS Faculty Admin)" userId="4655a554-4c1d-4283-88b1-6a5027362571" providerId="ADAL" clId="{2748E84D-608A-4264-A894-4886AC314276}" dt="2023-08-14T15:08:58.531" v="3217" actId="478"/>
          <ac:spMkLst>
            <pc:docMk/>
            <pc:sldMk cId="2462112045" sldId="293"/>
            <ac:spMk id="315" creationId="{C787CC53-1575-05C0-707D-2F149ABFF073}"/>
          </ac:spMkLst>
        </pc:spChg>
        <pc:spChg chg="add mod">
          <ac:chgData name="Kikuzuki, Tatsuya (FEPS Faculty Admin)" userId="4655a554-4c1d-4283-88b1-6a5027362571" providerId="ADAL" clId="{2748E84D-608A-4264-A894-4886AC314276}" dt="2023-08-14T15:09:27.490" v="3226"/>
          <ac:spMkLst>
            <pc:docMk/>
            <pc:sldMk cId="2462112045" sldId="293"/>
            <ac:spMk id="318" creationId="{F9F1C009-1DC4-99E0-5C38-FEC514889B51}"/>
          </ac:spMkLst>
        </pc:spChg>
        <pc:spChg chg="add mod">
          <ac:chgData name="Kikuzuki, Tatsuya (FEPS Faculty Admin)" userId="4655a554-4c1d-4283-88b1-6a5027362571" providerId="ADAL" clId="{2748E84D-608A-4264-A894-4886AC314276}" dt="2023-08-14T15:09:27.490" v="3226"/>
          <ac:spMkLst>
            <pc:docMk/>
            <pc:sldMk cId="2462112045" sldId="293"/>
            <ac:spMk id="319" creationId="{BB37378D-2223-484A-8385-01A360C0ADE7}"/>
          </ac:spMkLst>
        </pc:spChg>
        <pc:spChg chg="add mod">
          <ac:chgData name="Kikuzuki, Tatsuya (FEPS Faculty Admin)" userId="4655a554-4c1d-4283-88b1-6a5027362571" providerId="ADAL" clId="{2748E84D-608A-4264-A894-4886AC314276}" dt="2023-08-14T15:09:27.490" v="3226"/>
          <ac:spMkLst>
            <pc:docMk/>
            <pc:sldMk cId="2462112045" sldId="293"/>
            <ac:spMk id="320" creationId="{4476F8C0-D433-C93C-F0EF-75AD81DBF524}"/>
          </ac:spMkLst>
        </pc:spChg>
        <pc:spChg chg="add mod">
          <ac:chgData name="Kikuzuki, Tatsuya (FEPS Faculty Admin)" userId="4655a554-4c1d-4283-88b1-6a5027362571" providerId="ADAL" clId="{2748E84D-608A-4264-A894-4886AC314276}" dt="2023-08-14T15:09:27.490" v="3226"/>
          <ac:spMkLst>
            <pc:docMk/>
            <pc:sldMk cId="2462112045" sldId="293"/>
            <ac:spMk id="321" creationId="{A06FF895-007D-7377-9A41-5F032CB61FC5}"/>
          </ac:spMkLst>
        </pc:spChg>
        <pc:spChg chg="add mod">
          <ac:chgData name="Kikuzuki, Tatsuya (FEPS Faculty Admin)" userId="4655a554-4c1d-4283-88b1-6a5027362571" providerId="ADAL" clId="{2748E84D-608A-4264-A894-4886AC314276}" dt="2023-08-14T15:09:27.490" v="3226"/>
          <ac:spMkLst>
            <pc:docMk/>
            <pc:sldMk cId="2462112045" sldId="293"/>
            <ac:spMk id="322" creationId="{612573D9-0F00-DADC-C34B-DACDC7CB15F9}"/>
          </ac:spMkLst>
        </pc:spChg>
        <pc:spChg chg="add mod">
          <ac:chgData name="Kikuzuki, Tatsuya (FEPS Faculty Admin)" userId="4655a554-4c1d-4283-88b1-6a5027362571" providerId="ADAL" clId="{2748E84D-608A-4264-A894-4886AC314276}" dt="2023-08-14T15:09:27.490" v="3226"/>
          <ac:spMkLst>
            <pc:docMk/>
            <pc:sldMk cId="2462112045" sldId="293"/>
            <ac:spMk id="324" creationId="{F459E168-80C6-D9F8-AFEA-26842A990217}"/>
          </ac:spMkLst>
        </pc:spChg>
        <pc:spChg chg="add mod">
          <ac:chgData name="Kikuzuki, Tatsuya (FEPS Faculty Admin)" userId="4655a554-4c1d-4283-88b1-6a5027362571" providerId="ADAL" clId="{2748E84D-608A-4264-A894-4886AC314276}" dt="2023-08-14T15:09:27.490" v="3226"/>
          <ac:spMkLst>
            <pc:docMk/>
            <pc:sldMk cId="2462112045" sldId="293"/>
            <ac:spMk id="325" creationId="{76C5334A-3F89-96F4-D0A8-34D3011F708F}"/>
          </ac:spMkLst>
        </pc:spChg>
        <pc:spChg chg="add mod">
          <ac:chgData name="Kikuzuki, Tatsuya (FEPS Faculty Admin)" userId="4655a554-4c1d-4283-88b1-6a5027362571" providerId="ADAL" clId="{2748E84D-608A-4264-A894-4886AC314276}" dt="2023-08-14T15:09:27.490" v="3226"/>
          <ac:spMkLst>
            <pc:docMk/>
            <pc:sldMk cId="2462112045" sldId="293"/>
            <ac:spMk id="326" creationId="{9C2BE2CB-02F8-2547-73EF-C79C340B8593}"/>
          </ac:spMkLst>
        </pc:spChg>
        <pc:spChg chg="add mod">
          <ac:chgData name="Kikuzuki, Tatsuya (FEPS Faculty Admin)" userId="4655a554-4c1d-4283-88b1-6a5027362571" providerId="ADAL" clId="{2748E84D-608A-4264-A894-4886AC314276}" dt="2023-08-14T15:09:27.490" v="3226"/>
          <ac:spMkLst>
            <pc:docMk/>
            <pc:sldMk cId="2462112045" sldId="293"/>
            <ac:spMk id="327" creationId="{AC9E9CD2-1D34-7649-7595-3E183FBE2E11}"/>
          </ac:spMkLst>
        </pc:spChg>
        <pc:spChg chg="add mod">
          <ac:chgData name="Kikuzuki, Tatsuya (FEPS Faculty Admin)" userId="4655a554-4c1d-4283-88b1-6a5027362571" providerId="ADAL" clId="{2748E84D-608A-4264-A894-4886AC314276}" dt="2023-08-14T15:09:27.490" v="3226"/>
          <ac:spMkLst>
            <pc:docMk/>
            <pc:sldMk cId="2462112045" sldId="293"/>
            <ac:spMk id="328" creationId="{BA581FF4-2951-13C3-AEEB-85AF6DFDEB0C}"/>
          </ac:spMkLst>
        </pc:spChg>
        <pc:spChg chg="add mod">
          <ac:chgData name="Kikuzuki, Tatsuya (FEPS Faculty Admin)" userId="4655a554-4c1d-4283-88b1-6a5027362571" providerId="ADAL" clId="{2748E84D-608A-4264-A894-4886AC314276}" dt="2023-08-14T15:09:27.490" v="3226"/>
          <ac:spMkLst>
            <pc:docMk/>
            <pc:sldMk cId="2462112045" sldId="293"/>
            <ac:spMk id="332" creationId="{A5D7F5CC-441A-985D-6B26-C4FF8C276507}"/>
          </ac:spMkLst>
        </pc:spChg>
        <pc:spChg chg="add mod">
          <ac:chgData name="Kikuzuki, Tatsuya (FEPS Faculty Admin)" userId="4655a554-4c1d-4283-88b1-6a5027362571" providerId="ADAL" clId="{2748E84D-608A-4264-A894-4886AC314276}" dt="2023-08-14T15:09:27.490" v="3226"/>
          <ac:spMkLst>
            <pc:docMk/>
            <pc:sldMk cId="2462112045" sldId="293"/>
            <ac:spMk id="334" creationId="{D994D21F-D402-C3DD-4A2D-1A0FD4487A8E}"/>
          </ac:spMkLst>
        </pc:spChg>
        <pc:spChg chg="add mod">
          <ac:chgData name="Kikuzuki, Tatsuya (FEPS Faculty Admin)" userId="4655a554-4c1d-4283-88b1-6a5027362571" providerId="ADAL" clId="{2748E84D-608A-4264-A894-4886AC314276}" dt="2023-08-14T15:09:27.490" v="3226"/>
          <ac:spMkLst>
            <pc:docMk/>
            <pc:sldMk cId="2462112045" sldId="293"/>
            <ac:spMk id="335" creationId="{43D536B2-9FCA-502E-534E-296F5BF8F6E7}"/>
          </ac:spMkLst>
        </pc:spChg>
        <pc:spChg chg="del">
          <ac:chgData name="Kikuzuki, Tatsuya (FEPS Faculty Admin)" userId="4655a554-4c1d-4283-88b1-6a5027362571" providerId="ADAL" clId="{2748E84D-608A-4264-A894-4886AC314276}" dt="2023-08-14T15:08:58.531" v="3217" actId="478"/>
          <ac:spMkLst>
            <pc:docMk/>
            <pc:sldMk cId="2462112045" sldId="293"/>
            <ac:spMk id="336" creationId="{8A2E7DB3-1B19-17A6-72C7-1533CB5E9B56}"/>
          </ac:spMkLst>
        </pc:spChg>
        <pc:spChg chg="del">
          <ac:chgData name="Kikuzuki, Tatsuya (FEPS Faculty Admin)" userId="4655a554-4c1d-4283-88b1-6a5027362571" providerId="ADAL" clId="{2748E84D-608A-4264-A894-4886AC314276}" dt="2023-08-14T15:08:58.531" v="3217" actId="478"/>
          <ac:spMkLst>
            <pc:docMk/>
            <pc:sldMk cId="2462112045" sldId="293"/>
            <ac:spMk id="337" creationId="{F49A22B4-FE65-80E9-3ED5-2F607052029B}"/>
          </ac:spMkLst>
        </pc:spChg>
        <pc:spChg chg="add mod">
          <ac:chgData name="Kikuzuki, Tatsuya (FEPS Faculty Admin)" userId="4655a554-4c1d-4283-88b1-6a5027362571" providerId="ADAL" clId="{2748E84D-608A-4264-A894-4886AC314276}" dt="2023-08-14T15:09:27.490" v="3226"/>
          <ac:spMkLst>
            <pc:docMk/>
            <pc:sldMk cId="2462112045" sldId="293"/>
            <ac:spMk id="341" creationId="{9ECEA6C2-6F68-DD9D-11F8-FFD5DB2E12E4}"/>
          </ac:spMkLst>
        </pc:spChg>
        <pc:spChg chg="add mod">
          <ac:chgData name="Kikuzuki, Tatsuya (FEPS Faculty Admin)" userId="4655a554-4c1d-4283-88b1-6a5027362571" providerId="ADAL" clId="{2748E84D-608A-4264-A894-4886AC314276}" dt="2023-08-14T15:09:27.490" v="3226"/>
          <ac:spMkLst>
            <pc:docMk/>
            <pc:sldMk cId="2462112045" sldId="293"/>
            <ac:spMk id="342" creationId="{9BD80EA2-9348-66CA-6D06-B8D0B1018B40}"/>
          </ac:spMkLst>
        </pc:spChg>
        <pc:spChg chg="add mod">
          <ac:chgData name="Kikuzuki, Tatsuya (FEPS Faculty Admin)" userId="4655a554-4c1d-4283-88b1-6a5027362571" providerId="ADAL" clId="{2748E84D-608A-4264-A894-4886AC314276}" dt="2023-08-14T15:09:27.490" v="3226"/>
          <ac:spMkLst>
            <pc:docMk/>
            <pc:sldMk cId="2462112045" sldId="293"/>
            <ac:spMk id="343" creationId="{16FAD936-F643-1379-0609-55B590529792}"/>
          </ac:spMkLst>
        </pc:spChg>
        <pc:spChg chg="add mod">
          <ac:chgData name="Kikuzuki, Tatsuya (FEPS Faculty Admin)" userId="4655a554-4c1d-4283-88b1-6a5027362571" providerId="ADAL" clId="{2748E84D-608A-4264-A894-4886AC314276}" dt="2023-08-14T15:09:27.490" v="3226"/>
          <ac:spMkLst>
            <pc:docMk/>
            <pc:sldMk cId="2462112045" sldId="293"/>
            <ac:spMk id="344" creationId="{E668ADAF-E885-2F59-8971-65DB4F34AE39}"/>
          </ac:spMkLst>
        </pc:spChg>
        <pc:spChg chg="add mod">
          <ac:chgData name="Kikuzuki, Tatsuya (FEPS Faculty Admin)" userId="4655a554-4c1d-4283-88b1-6a5027362571" providerId="ADAL" clId="{2748E84D-608A-4264-A894-4886AC314276}" dt="2023-08-14T15:10:08.454" v="3243" actId="1076"/>
          <ac:spMkLst>
            <pc:docMk/>
            <pc:sldMk cId="2462112045" sldId="293"/>
            <ac:spMk id="346" creationId="{14B873D6-E348-93A0-BCA2-BB804A1D4029}"/>
          </ac:spMkLst>
        </pc:spChg>
        <pc:spChg chg="add mod">
          <ac:chgData name="Kikuzuki, Tatsuya (FEPS Faculty Admin)" userId="4655a554-4c1d-4283-88b1-6a5027362571" providerId="ADAL" clId="{2748E84D-608A-4264-A894-4886AC314276}" dt="2023-08-14T15:10:08.454" v="3243" actId="1076"/>
          <ac:spMkLst>
            <pc:docMk/>
            <pc:sldMk cId="2462112045" sldId="293"/>
            <ac:spMk id="347" creationId="{A9ECCCEC-0EF4-DA6A-16C5-796ED4B4E2B2}"/>
          </ac:spMkLst>
        </pc:spChg>
        <pc:spChg chg="add del mod">
          <ac:chgData name="Kikuzuki, Tatsuya (FEPS Faculty Admin)" userId="4655a554-4c1d-4283-88b1-6a5027362571" providerId="ADAL" clId="{2748E84D-608A-4264-A894-4886AC314276}" dt="2023-08-14T15:09:59.699" v="3241" actId="478"/>
          <ac:spMkLst>
            <pc:docMk/>
            <pc:sldMk cId="2462112045" sldId="293"/>
            <ac:spMk id="349" creationId="{460C06E2-A77C-2ADA-9140-4970004F94A9}"/>
          </ac:spMkLst>
        </pc:spChg>
        <pc:spChg chg="add mod">
          <ac:chgData name="Kikuzuki, Tatsuya (FEPS Faculty Admin)" userId="4655a554-4c1d-4283-88b1-6a5027362571" providerId="ADAL" clId="{2748E84D-608A-4264-A894-4886AC314276}" dt="2023-08-14T15:10:08.454" v="3243" actId="1076"/>
          <ac:spMkLst>
            <pc:docMk/>
            <pc:sldMk cId="2462112045" sldId="293"/>
            <ac:spMk id="350" creationId="{C0AD2E97-1E21-23F8-85B4-E7C53DECFA74}"/>
          </ac:spMkLst>
        </pc:spChg>
        <pc:spChg chg="del">
          <ac:chgData name="Kikuzuki, Tatsuya (FEPS Faculty Admin)" userId="4655a554-4c1d-4283-88b1-6a5027362571" providerId="ADAL" clId="{2748E84D-608A-4264-A894-4886AC314276}" dt="2023-08-14T15:08:58.531" v="3217" actId="478"/>
          <ac:spMkLst>
            <pc:docMk/>
            <pc:sldMk cId="2462112045" sldId="293"/>
            <ac:spMk id="351" creationId="{341F8813-F358-9E2F-C606-2AE9A85DADF1}"/>
          </ac:spMkLst>
        </pc:spChg>
        <pc:spChg chg="del">
          <ac:chgData name="Kikuzuki, Tatsuya (FEPS Faculty Admin)" userId="4655a554-4c1d-4283-88b1-6a5027362571" providerId="ADAL" clId="{2748E84D-608A-4264-A894-4886AC314276}" dt="2023-08-14T15:08:58.531" v="3217" actId="478"/>
          <ac:spMkLst>
            <pc:docMk/>
            <pc:sldMk cId="2462112045" sldId="293"/>
            <ac:spMk id="355" creationId="{58D1A5FB-FF78-B198-B0D3-20154C15E7A8}"/>
          </ac:spMkLst>
        </pc:spChg>
        <pc:spChg chg="add mod">
          <ac:chgData name="Kikuzuki, Tatsuya (FEPS Faculty Admin)" userId="4655a554-4c1d-4283-88b1-6a5027362571" providerId="ADAL" clId="{2748E84D-608A-4264-A894-4886AC314276}" dt="2023-08-14T15:10:52.367" v="3288" actId="1076"/>
          <ac:spMkLst>
            <pc:docMk/>
            <pc:sldMk cId="2462112045" sldId="293"/>
            <ac:spMk id="357" creationId="{DF518FBB-F209-9CD3-AF4C-57141233AA01}"/>
          </ac:spMkLst>
        </pc:spChg>
        <pc:spChg chg="add mod">
          <ac:chgData name="Kikuzuki, Tatsuya (FEPS Faculty Admin)" userId="4655a554-4c1d-4283-88b1-6a5027362571" providerId="ADAL" clId="{2748E84D-608A-4264-A894-4886AC314276}" dt="2023-08-14T15:11:17.822" v="3307" actId="14100"/>
          <ac:spMkLst>
            <pc:docMk/>
            <pc:sldMk cId="2462112045" sldId="293"/>
            <ac:spMk id="367" creationId="{A984D15F-E669-505A-87F7-3612B8FBC131}"/>
          </ac:spMkLst>
        </pc:spChg>
        <pc:spChg chg="add mod">
          <ac:chgData name="Kikuzuki, Tatsuya (FEPS Faculty Admin)" userId="4655a554-4c1d-4283-88b1-6a5027362571" providerId="ADAL" clId="{2748E84D-608A-4264-A894-4886AC314276}" dt="2023-08-14T15:11:37.747" v="3310"/>
          <ac:spMkLst>
            <pc:docMk/>
            <pc:sldMk cId="2462112045" sldId="293"/>
            <ac:spMk id="369" creationId="{33BDF80C-6EE5-FFF6-D0AB-97B90705AA0A}"/>
          </ac:spMkLst>
        </pc:spChg>
        <pc:spChg chg="add mod">
          <ac:chgData name="Kikuzuki, Tatsuya (FEPS Faculty Admin)" userId="4655a554-4c1d-4283-88b1-6a5027362571" providerId="ADAL" clId="{2748E84D-608A-4264-A894-4886AC314276}" dt="2023-08-14T15:17:30.696" v="3379"/>
          <ac:spMkLst>
            <pc:docMk/>
            <pc:sldMk cId="2462112045" sldId="293"/>
            <ac:spMk id="370" creationId="{B1103B35-037F-A813-6979-8B577F0A37AC}"/>
          </ac:spMkLst>
        </pc:spChg>
        <pc:cxnChg chg="del mod">
          <ac:chgData name="Kikuzuki, Tatsuya (FEPS Faculty Admin)" userId="4655a554-4c1d-4283-88b1-6a5027362571" providerId="ADAL" clId="{2748E84D-608A-4264-A894-4886AC314276}" dt="2023-08-14T15:08:58.531" v="3217" actId="478"/>
          <ac:cxnSpMkLst>
            <pc:docMk/>
            <pc:sldMk cId="2462112045" sldId="293"/>
            <ac:cxnSpMk id="18" creationId="{8CFD0377-F3A7-BE53-B671-06BC0279DE03}"/>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7" creationId="{254C8ACB-CB66-7417-F854-252D99880B8B}"/>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8" creationId="{F3FA4E0B-E9F2-D979-4E8E-153BCD48E733}"/>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9" creationId="{BBBEC875-7823-D41F-532E-5C9E146BA72E}"/>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32" creationId="{BE82659D-CF9E-A04B-EA91-BEC7A32262DD}"/>
          </ac:cxnSpMkLst>
        </pc:cxnChg>
        <pc:cxnChg chg="add del mod">
          <ac:chgData name="Kikuzuki, Tatsuya (FEPS Faculty Admin)" userId="4655a554-4c1d-4283-88b1-6a5027362571" providerId="ADAL" clId="{2748E84D-608A-4264-A894-4886AC314276}" dt="2023-08-14T15:09:19.538" v="3223"/>
          <ac:cxnSpMkLst>
            <pc:docMk/>
            <pc:sldMk cId="2462112045" sldId="293"/>
            <ac:cxnSpMk id="35" creationId="{B289751A-E73E-45CE-EE4A-764DAD2FEF2E}"/>
          </ac:cxnSpMkLst>
        </pc:cxnChg>
        <pc:cxnChg chg="del">
          <ac:chgData name="Kikuzuki, Tatsuya (FEPS Faculty Admin)" userId="4655a554-4c1d-4283-88b1-6a5027362571" providerId="ADAL" clId="{2748E84D-608A-4264-A894-4886AC314276}" dt="2023-08-14T15:08:58.531" v="3217" actId="478"/>
          <ac:cxnSpMkLst>
            <pc:docMk/>
            <pc:sldMk cId="2462112045" sldId="293"/>
            <ac:cxnSpMk id="39" creationId="{D1925E1F-8423-898A-4A09-7FA41AD22955}"/>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41" creationId="{C1F783E0-81B0-9BBD-1CD7-8F88D3DDC43A}"/>
          </ac:cxnSpMkLst>
        </pc:cxnChg>
        <pc:cxnChg chg="add del mod">
          <ac:chgData name="Kikuzuki, Tatsuya (FEPS Faculty Admin)" userId="4655a554-4c1d-4283-88b1-6a5027362571" providerId="ADAL" clId="{2748E84D-608A-4264-A894-4886AC314276}" dt="2023-08-14T15:09:19.538" v="3223"/>
          <ac:cxnSpMkLst>
            <pc:docMk/>
            <pc:sldMk cId="2462112045" sldId="293"/>
            <ac:cxnSpMk id="42" creationId="{896E43F5-4B0F-10C8-83E1-672C47F4D8AE}"/>
          </ac:cxnSpMkLst>
        </pc:cxnChg>
        <pc:cxnChg chg="add del mod">
          <ac:chgData name="Kikuzuki, Tatsuya (FEPS Faculty Admin)" userId="4655a554-4c1d-4283-88b1-6a5027362571" providerId="ADAL" clId="{2748E84D-608A-4264-A894-4886AC314276}" dt="2023-08-14T15:09:19.538" v="3223"/>
          <ac:cxnSpMkLst>
            <pc:docMk/>
            <pc:sldMk cId="2462112045" sldId="293"/>
            <ac:cxnSpMk id="43" creationId="{BDE0E98F-AA96-FB36-8C1B-ADE056F2B42D}"/>
          </ac:cxnSpMkLst>
        </pc:cxnChg>
        <pc:cxnChg chg="add del mod">
          <ac:chgData name="Kikuzuki, Tatsuya (FEPS Faculty Admin)" userId="4655a554-4c1d-4283-88b1-6a5027362571" providerId="ADAL" clId="{2748E84D-608A-4264-A894-4886AC314276}" dt="2023-08-14T15:09:19.538" v="3223"/>
          <ac:cxnSpMkLst>
            <pc:docMk/>
            <pc:sldMk cId="2462112045" sldId="293"/>
            <ac:cxnSpMk id="45" creationId="{A0CA9AF0-BCC6-A035-80E3-34FECB21A451}"/>
          </ac:cxnSpMkLst>
        </pc:cxnChg>
        <pc:cxnChg chg="add del mod">
          <ac:chgData name="Kikuzuki, Tatsuya (FEPS Faculty Admin)" userId="4655a554-4c1d-4283-88b1-6a5027362571" providerId="ADAL" clId="{2748E84D-608A-4264-A894-4886AC314276}" dt="2023-08-14T15:09:19.538" v="3223"/>
          <ac:cxnSpMkLst>
            <pc:docMk/>
            <pc:sldMk cId="2462112045" sldId="293"/>
            <ac:cxnSpMk id="46" creationId="{E8D5E364-4013-A613-72CB-C313BD49B9AB}"/>
          </ac:cxnSpMkLst>
        </pc:cxnChg>
        <pc:cxnChg chg="add del mod">
          <ac:chgData name="Kikuzuki, Tatsuya (FEPS Faculty Admin)" userId="4655a554-4c1d-4283-88b1-6a5027362571" providerId="ADAL" clId="{2748E84D-608A-4264-A894-4886AC314276}" dt="2023-08-14T15:09:19.538" v="3223"/>
          <ac:cxnSpMkLst>
            <pc:docMk/>
            <pc:sldMk cId="2462112045" sldId="293"/>
            <ac:cxnSpMk id="53" creationId="{E6615BA1-8158-15D6-50C6-45F45C113B83}"/>
          </ac:cxnSpMkLst>
        </pc:cxnChg>
        <pc:cxnChg chg="add del mod">
          <ac:chgData name="Kikuzuki, Tatsuya (FEPS Faculty Admin)" userId="4655a554-4c1d-4283-88b1-6a5027362571" providerId="ADAL" clId="{2748E84D-608A-4264-A894-4886AC314276}" dt="2023-08-14T15:09:19.538" v="3223"/>
          <ac:cxnSpMkLst>
            <pc:docMk/>
            <pc:sldMk cId="2462112045" sldId="293"/>
            <ac:cxnSpMk id="55" creationId="{181EB746-F523-7C84-89BB-53CD141EDCA3}"/>
          </ac:cxnSpMkLst>
        </pc:cxnChg>
        <pc:cxnChg chg="add del mod">
          <ac:chgData name="Kikuzuki, Tatsuya (FEPS Faculty Admin)" userId="4655a554-4c1d-4283-88b1-6a5027362571" providerId="ADAL" clId="{2748E84D-608A-4264-A894-4886AC314276}" dt="2023-08-14T15:09:19.538" v="3223"/>
          <ac:cxnSpMkLst>
            <pc:docMk/>
            <pc:sldMk cId="2462112045" sldId="293"/>
            <ac:cxnSpMk id="56" creationId="{B6437576-C23B-6C6D-A976-9C8C549A7C2D}"/>
          </ac:cxnSpMkLst>
        </pc:cxnChg>
        <pc:cxnChg chg="add del mod">
          <ac:chgData name="Kikuzuki, Tatsuya (FEPS Faculty Admin)" userId="4655a554-4c1d-4283-88b1-6a5027362571" providerId="ADAL" clId="{2748E84D-608A-4264-A894-4886AC314276}" dt="2023-08-14T15:09:19.538" v="3223"/>
          <ac:cxnSpMkLst>
            <pc:docMk/>
            <pc:sldMk cId="2462112045" sldId="293"/>
            <ac:cxnSpMk id="57" creationId="{D21934B4-F9A9-B3BC-856C-DA63ADA28023}"/>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58" creationId="{25EF4AD2-2F8F-6FBB-57CA-358385EEE1E2}"/>
          </ac:cxnSpMkLst>
        </pc:cxnChg>
        <pc:cxnChg chg="add del mod">
          <ac:chgData name="Kikuzuki, Tatsuya (FEPS Faculty Admin)" userId="4655a554-4c1d-4283-88b1-6a5027362571" providerId="ADAL" clId="{2748E84D-608A-4264-A894-4886AC314276}" dt="2023-08-14T15:09:19.538" v="3223"/>
          <ac:cxnSpMkLst>
            <pc:docMk/>
            <pc:sldMk cId="2462112045" sldId="293"/>
            <ac:cxnSpMk id="59" creationId="{DC625974-D371-FCBA-0A2E-5CFC844DBD6F}"/>
          </ac:cxnSpMkLst>
        </pc:cxnChg>
        <pc:cxnChg chg="del">
          <ac:chgData name="Kikuzuki, Tatsuya (FEPS Faculty Admin)" userId="4655a554-4c1d-4283-88b1-6a5027362571" providerId="ADAL" clId="{2748E84D-608A-4264-A894-4886AC314276}" dt="2023-08-14T15:08:58.531" v="3217" actId="478"/>
          <ac:cxnSpMkLst>
            <pc:docMk/>
            <pc:sldMk cId="2462112045" sldId="293"/>
            <ac:cxnSpMk id="62" creationId="{9582E586-5B37-1036-40E5-BF4A22A0E15D}"/>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00" creationId="{5CE65D2E-20AC-83EF-27AA-A69CCD5112D1}"/>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03" creationId="{1B6E0FD1-1FA1-669A-FE08-D114CCCB72B0}"/>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05" creationId="{136181EF-3640-94C5-67E7-60C108A9A734}"/>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06" creationId="{CE7C1D1B-BFB8-7DDF-34AB-364E5C601128}"/>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07" creationId="{8518AE05-AD3F-3A32-B692-C6A2B30788F2}"/>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08" creationId="{85BB322A-23DA-EFB6-D85F-E86B0598ED91}"/>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09" creationId="{FEDB7CF7-5057-BBF0-CF05-E7AAF30B8CE7}"/>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13" creationId="{B10DE64A-11B4-983E-3FAC-EAA2673ED9ED}"/>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14" creationId="{F0CC4D90-2D5F-898C-DA9E-BAEAA9054034}"/>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15" creationId="{59AB7A53-3FAE-72E0-89E7-67B0571858AF}"/>
          </ac:cxnSpMkLst>
        </pc:cxnChg>
        <pc:cxnChg chg="add del mod">
          <ac:chgData name="Kikuzuki, Tatsuya (FEPS Faculty Admin)" userId="4655a554-4c1d-4283-88b1-6a5027362571" providerId="ADAL" clId="{2748E84D-608A-4264-A894-4886AC314276}" dt="2023-08-14T15:09:19.538" v="3223"/>
          <ac:cxnSpMkLst>
            <pc:docMk/>
            <pc:sldMk cId="2462112045" sldId="293"/>
            <ac:cxnSpMk id="220" creationId="{35259DC1-CD25-7BC8-BDC7-F3BDCA5ACFED}"/>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24" creationId="{5BD624F1-F28A-1979-13A3-8A148141B93F}"/>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28" creationId="{224888E4-0C0A-4528-A5E8-860097E0DBDE}"/>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29" creationId="{2688DC3E-C4D6-2B27-928F-87E913D017D3}"/>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34" creationId="{D22521AD-3E2F-42A3-3936-7A3981034153}"/>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37" creationId="{6B68AB25-91A3-5DCA-0884-E02BF87D61A2}"/>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40" creationId="{505B00F8-9E96-6B6B-21F0-61E57F6F4F08}"/>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46" creationId="{C5E28E27-A803-352B-E9A4-359A5E325E41}"/>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47" creationId="{CC7AE0FC-3D8E-CB0D-B8C9-46A6FC2EE6C0}"/>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55" creationId="{8AAABA76-5200-5361-2215-768B12F8C912}"/>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56" creationId="{5311CB62-263B-850B-3907-7336A9F0D62D}"/>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57" creationId="{278560BE-4748-247C-50F6-B96DD654DADF}"/>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58" creationId="{A8BFEBF4-09B3-0B37-2582-4868B1C50DAE}"/>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59" creationId="{A5FB9427-55AD-5B72-3675-D4E30999BFA2}"/>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60" creationId="{10388D46-FB7C-1C81-1449-DE12DC65C10A}"/>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63" creationId="{A7A4FFD4-9176-0863-DB85-5B6FCD3EF6C2}"/>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266" creationId="{53F20FCF-7E5F-7C22-D991-6CD1A45FC433}"/>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72" creationId="{16585DF2-064B-9AB2-5C17-4C2BCB29DC0F}"/>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73" creationId="{6509B581-8E9D-364C-6181-3F8816FD95F9}"/>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74" creationId="{10B18FDA-047E-EE47-0A2B-DDFC6F513340}"/>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78" creationId="{53AA30F0-AB38-B0CB-8452-2CAF152F9DC0}"/>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79" creationId="{C141D724-3314-485A-16A4-36788352B169}"/>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80" creationId="{B38AD8D1-2697-56F9-A00A-17A5BEE8CA41}"/>
          </ac:cxnSpMkLst>
        </pc:cxnChg>
        <pc:cxnChg chg="add del mod">
          <ac:chgData name="Kikuzuki, Tatsuya (FEPS Faculty Admin)" userId="4655a554-4c1d-4283-88b1-6a5027362571" providerId="ADAL" clId="{2748E84D-608A-4264-A894-4886AC314276}" dt="2023-08-14T15:09:22.375" v="3225"/>
          <ac:cxnSpMkLst>
            <pc:docMk/>
            <pc:sldMk cId="2462112045" sldId="293"/>
            <ac:cxnSpMk id="285" creationId="{D3AC2B04-EC8C-96B9-29AA-0C8F696E039D}"/>
          </ac:cxnSpMkLst>
        </pc:cxnChg>
        <pc:cxnChg chg="add mod">
          <ac:chgData name="Kikuzuki, Tatsuya (FEPS Faculty Admin)" userId="4655a554-4c1d-4283-88b1-6a5027362571" providerId="ADAL" clId="{2748E84D-608A-4264-A894-4886AC314276}" dt="2023-08-14T15:09:27.490" v="3226"/>
          <ac:cxnSpMkLst>
            <pc:docMk/>
            <pc:sldMk cId="2462112045" sldId="293"/>
            <ac:cxnSpMk id="291" creationId="{4671DBEB-4912-F7C9-5E3C-38C594D8C0E8}"/>
          </ac:cxnSpMkLst>
        </pc:cxnChg>
        <pc:cxnChg chg="add mod">
          <ac:chgData name="Kikuzuki, Tatsuya (FEPS Faculty Admin)" userId="4655a554-4c1d-4283-88b1-6a5027362571" providerId="ADAL" clId="{2748E84D-608A-4264-A894-4886AC314276}" dt="2023-08-14T15:10:52.367" v="3288" actId="1076"/>
          <ac:cxnSpMkLst>
            <pc:docMk/>
            <pc:sldMk cId="2462112045" sldId="293"/>
            <ac:cxnSpMk id="292" creationId="{042B931E-1E1E-6163-E4AD-E472EA98F9ED}"/>
          </ac:cxnSpMkLst>
        </pc:cxnChg>
        <pc:cxnChg chg="add mod">
          <ac:chgData name="Kikuzuki, Tatsuya (FEPS Faculty Admin)" userId="4655a554-4c1d-4283-88b1-6a5027362571" providerId="ADAL" clId="{2748E84D-608A-4264-A894-4886AC314276}" dt="2023-08-14T15:09:27.490" v="3226"/>
          <ac:cxnSpMkLst>
            <pc:docMk/>
            <pc:sldMk cId="2462112045" sldId="293"/>
            <ac:cxnSpMk id="296" creationId="{D4262A66-3ADA-9681-4065-EA3E8ACB6C01}"/>
          </ac:cxnSpMkLst>
        </pc:cxnChg>
        <pc:cxnChg chg="add mod">
          <ac:chgData name="Kikuzuki, Tatsuya (FEPS Faculty Admin)" userId="4655a554-4c1d-4283-88b1-6a5027362571" providerId="ADAL" clId="{2748E84D-608A-4264-A894-4886AC314276}" dt="2023-08-14T15:09:27.490" v="3226"/>
          <ac:cxnSpMkLst>
            <pc:docMk/>
            <pc:sldMk cId="2462112045" sldId="293"/>
            <ac:cxnSpMk id="299" creationId="{85C26B13-7136-EE28-28FE-E1682FFD48CD}"/>
          </ac:cxnSpMkLst>
        </pc:cxnChg>
        <pc:cxnChg chg="add mod">
          <ac:chgData name="Kikuzuki, Tatsuya (FEPS Faculty Admin)" userId="4655a554-4c1d-4283-88b1-6a5027362571" providerId="ADAL" clId="{2748E84D-608A-4264-A894-4886AC314276}" dt="2023-08-14T15:09:27.490" v="3226"/>
          <ac:cxnSpMkLst>
            <pc:docMk/>
            <pc:sldMk cId="2462112045" sldId="293"/>
            <ac:cxnSpMk id="300" creationId="{8ACE4C02-6229-501D-BF5A-091153969179}"/>
          </ac:cxnSpMkLst>
        </pc:cxnChg>
        <pc:cxnChg chg="add mod">
          <ac:chgData name="Kikuzuki, Tatsuya (FEPS Faculty Admin)" userId="4655a554-4c1d-4283-88b1-6a5027362571" providerId="ADAL" clId="{2748E84D-608A-4264-A894-4886AC314276}" dt="2023-08-14T15:09:27.490" v="3226"/>
          <ac:cxnSpMkLst>
            <pc:docMk/>
            <pc:sldMk cId="2462112045" sldId="293"/>
            <ac:cxnSpMk id="302" creationId="{8EDF2387-D998-8350-F802-0AE4E5E66ECA}"/>
          </ac:cxnSpMkLst>
        </pc:cxnChg>
        <pc:cxnChg chg="add mod">
          <ac:chgData name="Kikuzuki, Tatsuya (FEPS Faculty Admin)" userId="4655a554-4c1d-4283-88b1-6a5027362571" providerId="ADAL" clId="{2748E84D-608A-4264-A894-4886AC314276}" dt="2023-08-14T15:09:27.490" v="3226"/>
          <ac:cxnSpMkLst>
            <pc:docMk/>
            <pc:sldMk cId="2462112045" sldId="293"/>
            <ac:cxnSpMk id="303" creationId="{3DA36A8F-9065-610A-DBF9-0282427FF18F}"/>
          </ac:cxnSpMkLst>
        </pc:cxnChg>
        <pc:cxnChg chg="add mod">
          <ac:chgData name="Kikuzuki, Tatsuya (FEPS Faculty Admin)" userId="4655a554-4c1d-4283-88b1-6a5027362571" providerId="ADAL" clId="{2748E84D-608A-4264-A894-4886AC314276}" dt="2023-08-14T15:09:27.490" v="3226"/>
          <ac:cxnSpMkLst>
            <pc:docMk/>
            <pc:sldMk cId="2462112045" sldId="293"/>
            <ac:cxnSpMk id="309" creationId="{ADC8C575-CB19-9D47-5E02-87452C24A1BB}"/>
          </ac:cxnSpMkLst>
        </pc:cxnChg>
        <pc:cxnChg chg="add mod">
          <ac:chgData name="Kikuzuki, Tatsuya (FEPS Faculty Admin)" userId="4655a554-4c1d-4283-88b1-6a5027362571" providerId="ADAL" clId="{2748E84D-608A-4264-A894-4886AC314276}" dt="2023-08-14T15:09:27.490" v="3226"/>
          <ac:cxnSpMkLst>
            <pc:docMk/>
            <pc:sldMk cId="2462112045" sldId="293"/>
            <ac:cxnSpMk id="310" creationId="{1A7A8F6B-2CF5-35B8-56BE-02C4E082F91F}"/>
          </ac:cxnSpMkLst>
        </pc:cxnChg>
        <pc:cxnChg chg="add mod">
          <ac:chgData name="Kikuzuki, Tatsuya (FEPS Faculty Admin)" userId="4655a554-4c1d-4283-88b1-6a5027362571" providerId="ADAL" clId="{2748E84D-608A-4264-A894-4886AC314276}" dt="2023-08-14T15:09:27.490" v="3226"/>
          <ac:cxnSpMkLst>
            <pc:docMk/>
            <pc:sldMk cId="2462112045" sldId="293"/>
            <ac:cxnSpMk id="311" creationId="{D4E4322B-1A6A-969A-FB4F-8D84717ECE95}"/>
          </ac:cxnSpMkLst>
        </pc:cxnChg>
        <pc:cxnChg chg="add mod">
          <ac:chgData name="Kikuzuki, Tatsuya (FEPS Faculty Admin)" userId="4655a554-4c1d-4283-88b1-6a5027362571" providerId="ADAL" clId="{2748E84D-608A-4264-A894-4886AC314276}" dt="2023-08-14T15:09:27.490" v="3226"/>
          <ac:cxnSpMkLst>
            <pc:docMk/>
            <pc:sldMk cId="2462112045" sldId="293"/>
            <ac:cxnSpMk id="312" creationId="{F9A40D2C-799A-6702-B109-9EFCC834751C}"/>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316" creationId="{727C1B91-F698-5AA7-0B9D-C7F6DDA7171D}"/>
          </ac:cxnSpMkLst>
        </pc:cxnChg>
        <pc:cxnChg chg="add mod">
          <ac:chgData name="Kikuzuki, Tatsuya (FEPS Faculty Admin)" userId="4655a554-4c1d-4283-88b1-6a5027362571" providerId="ADAL" clId="{2748E84D-608A-4264-A894-4886AC314276}" dt="2023-08-14T15:09:27.490" v="3226"/>
          <ac:cxnSpMkLst>
            <pc:docMk/>
            <pc:sldMk cId="2462112045" sldId="293"/>
            <ac:cxnSpMk id="317" creationId="{8CA753A4-44B8-B9EA-BDCA-83251F77C600}"/>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323" creationId="{08CFF067-46C8-62F8-D851-075DD63D97F3}"/>
          </ac:cxnSpMkLst>
        </pc:cxnChg>
        <pc:cxnChg chg="add mod">
          <ac:chgData name="Kikuzuki, Tatsuya (FEPS Faculty Admin)" userId="4655a554-4c1d-4283-88b1-6a5027362571" providerId="ADAL" clId="{2748E84D-608A-4264-A894-4886AC314276}" dt="2023-08-14T15:09:27.490" v="3226"/>
          <ac:cxnSpMkLst>
            <pc:docMk/>
            <pc:sldMk cId="2462112045" sldId="293"/>
            <ac:cxnSpMk id="329" creationId="{CF68A92A-DEB5-6FEE-4865-CE63F26F8021}"/>
          </ac:cxnSpMkLst>
        </pc:cxnChg>
        <pc:cxnChg chg="add mod">
          <ac:chgData name="Kikuzuki, Tatsuya (FEPS Faculty Admin)" userId="4655a554-4c1d-4283-88b1-6a5027362571" providerId="ADAL" clId="{2748E84D-608A-4264-A894-4886AC314276}" dt="2023-08-14T15:09:27.490" v="3226"/>
          <ac:cxnSpMkLst>
            <pc:docMk/>
            <pc:sldMk cId="2462112045" sldId="293"/>
            <ac:cxnSpMk id="330" creationId="{D7C8304E-46BB-4864-6E65-A36D011665AB}"/>
          </ac:cxnSpMkLst>
        </pc:cxnChg>
        <pc:cxnChg chg="add mod">
          <ac:chgData name="Kikuzuki, Tatsuya (FEPS Faculty Admin)" userId="4655a554-4c1d-4283-88b1-6a5027362571" providerId="ADAL" clId="{2748E84D-608A-4264-A894-4886AC314276}" dt="2023-08-14T15:09:27.490" v="3226"/>
          <ac:cxnSpMkLst>
            <pc:docMk/>
            <pc:sldMk cId="2462112045" sldId="293"/>
            <ac:cxnSpMk id="331" creationId="{106D3167-4191-50FC-DA10-7B21882ECCB8}"/>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333" creationId="{05DCAD1F-D06C-C6E8-CA0A-4EA1A32272DB}"/>
          </ac:cxnSpMkLst>
        </pc:cxnChg>
        <pc:cxnChg chg="add mod">
          <ac:chgData name="Kikuzuki, Tatsuya (FEPS Faculty Admin)" userId="4655a554-4c1d-4283-88b1-6a5027362571" providerId="ADAL" clId="{2748E84D-608A-4264-A894-4886AC314276}" dt="2023-08-14T15:09:27.490" v="3226"/>
          <ac:cxnSpMkLst>
            <pc:docMk/>
            <pc:sldMk cId="2462112045" sldId="293"/>
            <ac:cxnSpMk id="338" creationId="{20C2D492-1221-79D9-901C-F4BD1B2F10DC}"/>
          </ac:cxnSpMkLst>
        </pc:cxnChg>
        <pc:cxnChg chg="add mod">
          <ac:chgData name="Kikuzuki, Tatsuya (FEPS Faculty Admin)" userId="4655a554-4c1d-4283-88b1-6a5027362571" providerId="ADAL" clId="{2748E84D-608A-4264-A894-4886AC314276}" dt="2023-08-14T15:09:27.490" v="3226"/>
          <ac:cxnSpMkLst>
            <pc:docMk/>
            <pc:sldMk cId="2462112045" sldId="293"/>
            <ac:cxnSpMk id="339" creationId="{03C9BFAE-19D1-EC75-D93B-05EED5EBAA96}"/>
          </ac:cxnSpMkLst>
        </pc:cxnChg>
        <pc:cxnChg chg="add mod">
          <ac:chgData name="Kikuzuki, Tatsuya (FEPS Faculty Admin)" userId="4655a554-4c1d-4283-88b1-6a5027362571" providerId="ADAL" clId="{2748E84D-608A-4264-A894-4886AC314276}" dt="2023-08-14T15:09:27.490" v="3226"/>
          <ac:cxnSpMkLst>
            <pc:docMk/>
            <pc:sldMk cId="2462112045" sldId="293"/>
            <ac:cxnSpMk id="340" creationId="{C92DADDF-71CA-E626-C2F0-FF0C2A92B94F}"/>
          </ac:cxnSpMkLst>
        </pc:cxnChg>
        <pc:cxnChg chg="add mod">
          <ac:chgData name="Kikuzuki, Tatsuya (FEPS Faculty Admin)" userId="4655a554-4c1d-4283-88b1-6a5027362571" providerId="ADAL" clId="{2748E84D-608A-4264-A894-4886AC314276}" dt="2023-08-14T15:09:27.490" v="3226"/>
          <ac:cxnSpMkLst>
            <pc:docMk/>
            <pc:sldMk cId="2462112045" sldId="293"/>
            <ac:cxnSpMk id="345" creationId="{55EC1D7C-0893-68CC-F3BE-E8975D42A732}"/>
          </ac:cxnSpMkLst>
        </pc:cxnChg>
        <pc:cxnChg chg="del mod">
          <ac:chgData name="Kikuzuki, Tatsuya (FEPS Faculty Admin)" userId="4655a554-4c1d-4283-88b1-6a5027362571" providerId="ADAL" clId="{2748E84D-608A-4264-A894-4886AC314276}" dt="2023-08-14T15:08:58.531" v="3217" actId="478"/>
          <ac:cxnSpMkLst>
            <pc:docMk/>
            <pc:sldMk cId="2462112045" sldId="293"/>
            <ac:cxnSpMk id="356" creationId="{AA8D7CA8-269D-B78F-645F-43F477BF7254}"/>
          </ac:cxnSpMkLst>
        </pc:cxnChg>
        <pc:cxnChg chg="add mod">
          <ac:chgData name="Kikuzuki, Tatsuya (FEPS Faculty Admin)" userId="4655a554-4c1d-4283-88b1-6a5027362571" providerId="ADAL" clId="{2748E84D-608A-4264-A894-4886AC314276}" dt="2023-08-14T15:10:52.367" v="3288" actId="1076"/>
          <ac:cxnSpMkLst>
            <pc:docMk/>
            <pc:sldMk cId="2462112045" sldId="293"/>
            <ac:cxnSpMk id="359" creationId="{2A24B492-8195-7E79-2F15-B4D74A36C5AA}"/>
          </ac:cxnSpMkLst>
        </pc:cxnChg>
        <pc:cxnChg chg="add mod">
          <ac:chgData name="Kikuzuki, Tatsuya (FEPS Faculty Admin)" userId="4655a554-4c1d-4283-88b1-6a5027362571" providerId="ADAL" clId="{2748E84D-608A-4264-A894-4886AC314276}" dt="2023-08-14T15:10:59.034" v="3291" actId="14100"/>
          <ac:cxnSpMkLst>
            <pc:docMk/>
            <pc:sldMk cId="2462112045" sldId="293"/>
            <ac:cxnSpMk id="364" creationId="{D12ED814-DE1F-A2D8-86EF-C54A3A61B18F}"/>
          </ac:cxnSpMkLst>
        </pc:cxnChg>
        <pc:cxnChg chg="add mod">
          <ac:chgData name="Kikuzuki, Tatsuya (FEPS Faculty Admin)" userId="4655a554-4c1d-4283-88b1-6a5027362571" providerId="ADAL" clId="{2748E84D-608A-4264-A894-4886AC314276}" dt="2023-08-14T15:11:05.580" v="3292" actId="571"/>
          <ac:cxnSpMkLst>
            <pc:docMk/>
            <pc:sldMk cId="2462112045" sldId="293"/>
            <ac:cxnSpMk id="368" creationId="{4F9354EE-3DC1-5E6B-F6C4-4560EE8C41C7}"/>
          </ac:cxnSpMkLst>
        </pc:cxnChg>
      </pc:sldChg>
      <pc:sldChg chg="addSp delSp modSp add mod">
        <pc:chgData name="Kikuzuki, Tatsuya (FEPS Faculty Admin)" userId="4655a554-4c1d-4283-88b1-6a5027362571" providerId="ADAL" clId="{2748E84D-608A-4264-A894-4886AC314276}" dt="2023-08-14T15:19:50.648" v="3434" actId="20577"/>
        <pc:sldMkLst>
          <pc:docMk/>
          <pc:sldMk cId="3800874986" sldId="294"/>
        </pc:sldMkLst>
        <pc:spChg chg="del">
          <ac:chgData name="Kikuzuki, Tatsuya (FEPS Faculty Admin)" userId="4655a554-4c1d-4283-88b1-6a5027362571" providerId="ADAL" clId="{2748E84D-608A-4264-A894-4886AC314276}" dt="2023-08-14T15:19:23.879" v="3424" actId="478"/>
          <ac:spMkLst>
            <pc:docMk/>
            <pc:sldMk cId="3800874986" sldId="294"/>
            <ac:spMk id="2" creationId="{47918F41-F0A7-99C2-8BAF-B94A4BB09595}"/>
          </ac:spMkLst>
        </pc:spChg>
        <pc:spChg chg="mod">
          <ac:chgData name="Kikuzuki, Tatsuya (FEPS Faculty Admin)" userId="4655a554-4c1d-4283-88b1-6a5027362571" providerId="ADAL" clId="{2748E84D-608A-4264-A894-4886AC314276}" dt="2023-08-14T15:19:39.743" v="3430" actId="1076"/>
          <ac:spMkLst>
            <pc:docMk/>
            <pc:sldMk cId="3800874986" sldId="294"/>
            <ac:spMk id="3" creationId="{375A8C46-CD63-BEEA-30E6-1BB52E0B7797}"/>
          </ac:spMkLst>
        </pc:spChg>
        <pc:spChg chg="mod">
          <ac:chgData name="Kikuzuki, Tatsuya (FEPS Faculty Admin)" userId="4655a554-4c1d-4283-88b1-6a5027362571" providerId="ADAL" clId="{2748E84D-608A-4264-A894-4886AC314276}" dt="2023-08-14T15:19:41.153" v="3431" actId="1076"/>
          <ac:spMkLst>
            <pc:docMk/>
            <pc:sldMk cId="3800874986" sldId="294"/>
            <ac:spMk id="4" creationId="{D7495A69-AEF4-E7D9-6C9E-F9B3F810645C}"/>
          </ac:spMkLst>
        </pc:spChg>
        <pc:spChg chg="mod">
          <ac:chgData name="Kikuzuki, Tatsuya (FEPS Faculty Admin)" userId="4655a554-4c1d-4283-88b1-6a5027362571" providerId="ADAL" clId="{2748E84D-608A-4264-A894-4886AC314276}" dt="2023-08-14T15:19:50.648" v="3434" actId="20577"/>
          <ac:spMkLst>
            <pc:docMk/>
            <pc:sldMk cId="3800874986" sldId="294"/>
            <ac:spMk id="6" creationId="{DB070611-ED86-5FEF-5E0C-8C7C33388AF7}"/>
          </ac:spMkLst>
        </pc:spChg>
        <pc:spChg chg="add mod">
          <ac:chgData name="Kikuzuki, Tatsuya (FEPS Faculty Admin)" userId="4655a554-4c1d-4283-88b1-6a5027362571" providerId="ADAL" clId="{2748E84D-608A-4264-A894-4886AC314276}" dt="2023-08-14T15:17:23.032" v="3372" actId="1076"/>
          <ac:spMkLst>
            <pc:docMk/>
            <pc:sldMk cId="3800874986" sldId="294"/>
            <ac:spMk id="10" creationId="{E93B32C7-E42E-BE19-7269-0E92A7D60E85}"/>
          </ac:spMkLst>
        </pc:spChg>
        <pc:spChg chg="add mod">
          <ac:chgData name="Kikuzuki, Tatsuya (FEPS Faculty Admin)" userId="4655a554-4c1d-4283-88b1-6a5027362571" providerId="ADAL" clId="{2748E84D-608A-4264-A894-4886AC314276}" dt="2023-08-14T15:18:44.477" v="3401" actId="1076"/>
          <ac:spMkLst>
            <pc:docMk/>
            <pc:sldMk cId="3800874986" sldId="294"/>
            <ac:spMk id="13" creationId="{B2AA98F6-D055-1EC2-5397-FDE0165728ED}"/>
          </ac:spMkLst>
        </pc:spChg>
        <pc:spChg chg="mod">
          <ac:chgData name="Kikuzuki, Tatsuya (FEPS Faculty Admin)" userId="4655a554-4c1d-4283-88b1-6a5027362571" providerId="ADAL" clId="{2748E84D-608A-4264-A894-4886AC314276}" dt="2023-08-14T15:17:55.216" v="3382"/>
          <ac:spMkLst>
            <pc:docMk/>
            <pc:sldMk cId="3800874986" sldId="294"/>
            <ac:spMk id="36" creationId="{5C275813-AEA4-057E-9FAA-DB7653FA3D5E}"/>
          </ac:spMkLst>
        </pc:spChg>
        <pc:spChg chg="mod">
          <ac:chgData name="Kikuzuki, Tatsuya (FEPS Faculty Admin)" userId="4655a554-4c1d-4283-88b1-6a5027362571" providerId="ADAL" clId="{2748E84D-608A-4264-A894-4886AC314276}" dt="2023-08-14T15:18:07.192" v="3396" actId="20577"/>
          <ac:spMkLst>
            <pc:docMk/>
            <pc:sldMk cId="3800874986" sldId="294"/>
            <ac:spMk id="38" creationId="{414EAF3B-69D1-BF94-40DC-05C1267785CB}"/>
          </ac:spMkLst>
        </pc:spChg>
        <pc:spChg chg="mod">
          <ac:chgData name="Kikuzuki, Tatsuya (FEPS Faculty Admin)" userId="4655a554-4c1d-4283-88b1-6a5027362571" providerId="ADAL" clId="{2748E84D-608A-4264-A894-4886AC314276}" dt="2023-08-14T15:19:37.268" v="3429" actId="1076"/>
          <ac:spMkLst>
            <pc:docMk/>
            <pc:sldMk cId="3800874986" sldId="294"/>
            <ac:spMk id="46" creationId="{6D6D6844-6BC1-6E0C-5D8F-860D424E3BD5}"/>
          </ac:spMkLst>
        </pc:spChg>
        <pc:spChg chg="del">
          <ac:chgData name="Kikuzuki, Tatsuya (FEPS Faculty Admin)" userId="4655a554-4c1d-4283-88b1-6a5027362571" providerId="ADAL" clId="{2748E84D-608A-4264-A894-4886AC314276}" dt="2023-08-14T15:18:24.024" v="3397" actId="478"/>
          <ac:spMkLst>
            <pc:docMk/>
            <pc:sldMk cId="3800874986" sldId="294"/>
            <ac:spMk id="47" creationId="{7428E540-7371-5EC8-9B2E-F3C125BBDAF3}"/>
          </ac:spMkLst>
        </pc:spChg>
        <pc:spChg chg="mod">
          <ac:chgData name="Kikuzuki, Tatsuya (FEPS Faculty Admin)" userId="4655a554-4c1d-4283-88b1-6a5027362571" providerId="ADAL" clId="{2748E84D-608A-4264-A894-4886AC314276}" dt="2023-08-14T15:19:18.638" v="3422" actId="1076"/>
          <ac:spMkLst>
            <pc:docMk/>
            <pc:sldMk cId="3800874986" sldId="294"/>
            <ac:spMk id="52" creationId="{108DF524-DBC7-3232-568E-090EDFFB678A}"/>
          </ac:spMkLst>
        </pc:spChg>
        <pc:cxnChg chg="add mod">
          <ac:chgData name="Kikuzuki, Tatsuya (FEPS Faculty Admin)" userId="4655a554-4c1d-4283-88b1-6a5027362571" providerId="ADAL" clId="{2748E84D-608A-4264-A894-4886AC314276}" dt="2023-08-14T15:18:44.477" v="3401" actId="1076"/>
          <ac:cxnSpMkLst>
            <pc:docMk/>
            <pc:sldMk cId="3800874986" sldId="294"/>
            <ac:cxnSpMk id="14" creationId="{83321AE9-AC1F-9B7B-72A2-6B7CBD2E2A3F}"/>
          </ac:cxnSpMkLst>
        </pc:cxnChg>
        <pc:cxnChg chg="del mod">
          <ac:chgData name="Kikuzuki, Tatsuya (FEPS Faculty Admin)" userId="4655a554-4c1d-4283-88b1-6a5027362571" providerId="ADAL" clId="{2748E84D-608A-4264-A894-4886AC314276}" dt="2023-08-14T15:19:24.731" v="3425" actId="478"/>
          <ac:cxnSpMkLst>
            <pc:docMk/>
            <pc:sldMk cId="3800874986" sldId="294"/>
            <ac:cxnSpMk id="18" creationId="{8CFD0377-F3A7-BE53-B671-06BC0279DE03}"/>
          </ac:cxnSpMkLst>
        </pc:cxnChg>
        <pc:cxnChg chg="del">
          <ac:chgData name="Kikuzuki, Tatsuya (FEPS Faculty Admin)" userId="4655a554-4c1d-4283-88b1-6a5027362571" providerId="ADAL" clId="{2748E84D-608A-4264-A894-4886AC314276}" dt="2023-08-14T15:18:24.806" v="3398" actId="478"/>
          <ac:cxnSpMkLst>
            <pc:docMk/>
            <pc:sldMk cId="3800874986" sldId="294"/>
            <ac:cxnSpMk id="48" creationId="{0F79106E-F602-248E-769D-55F56B02139C}"/>
          </ac:cxnSpMkLst>
        </pc:cxnChg>
        <pc:cxnChg chg="mod">
          <ac:chgData name="Kikuzuki, Tatsuya (FEPS Faculty Admin)" userId="4655a554-4c1d-4283-88b1-6a5027362571" providerId="ADAL" clId="{2748E84D-608A-4264-A894-4886AC314276}" dt="2023-08-14T15:19:37.268" v="3429" actId="1076"/>
          <ac:cxnSpMkLst>
            <pc:docMk/>
            <pc:sldMk cId="3800874986" sldId="294"/>
            <ac:cxnSpMk id="51" creationId="{8DECD9F3-A80D-E954-6D11-CEEA58B21145}"/>
          </ac:cxnSpMkLst>
        </pc:cxnChg>
        <pc:cxnChg chg="mod">
          <ac:chgData name="Kikuzuki, Tatsuya (FEPS Faculty Admin)" userId="4655a554-4c1d-4283-88b1-6a5027362571" providerId="ADAL" clId="{2748E84D-608A-4264-A894-4886AC314276}" dt="2023-08-14T15:19:39.743" v="3430" actId="1076"/>
          <ac:cxnSpMkLst>
            <pc:docMk/>
            <pc:sldMk cId="3800874986" sldId="294"/>
            <ac:cxnSpMk id="57" creationId="{8986FE60-EA13-F1D9-21EF-65B82012CC91}"/>
          </ac:cxnSpMkLst>
        </pc:cxnChg>
        <pc:cxnChg chg="mod">
          <ac:chgData name="Kikuzuki, Tatsuya (FEPS Faculty Admin)" userId="4655a554-4c1d-4283-88b1-6a5027362571" providerId="ADAL" clId="{2748E84D-608A-4264-A894-4886AC314276}" dt="2023-08-14T15:19:41.153" v="3431" actId="1076"/>
          <ac:cxnSpMkLst>
            <pc:docMk/>
            <pc:sldMk cId="3800874986" sldId="294"/>
            <ac:cxnSpMk id="61" creationId="{A2250C25-8754-D740-94AC-5B764EBD1B3D}"/>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surreyac-my.sharepoint.com/personal/m14195_surrey_ac_uk/Documents/06_paper/paper_JUL/result_summary.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https://surreyac-my.sharepoint.com/personal/m14195_surrey_ac_uk/Documents/06_paper/paper_JUL/result_summary.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https://surreyac-my.sharepoint.com/personal/m14195_surrey_ac_uk/Documents/06_paper/paper_JUL/result_summary.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https://surreyac-my.sharepoint.com/personal/m14195_surrey_ac_uk/Documents/06_paper/paper_JUL/result_summar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LSE!$B$19</c:f>
              <c:strCache>
                <c:ptCount val="1"/>
                <c:pt idx="0">
                  <c:v>Proposed (ViT)</c:v>
                </c:pt>
              </c:strCache>
            </c:strRef>
          </c:tx>
          <c:spPr>
            <a:ln w="12700" cap="rnd">
              <a:solidFill>
                <a:schemeClr val="accent1"/>
              </a:solidFill>
              <a:round/>
            </a:ln>
            <a:effectLst/>
          </c:spPr>
          <c:marker>
            <c:symbol val="square"/>
            <c:size val="3"/>
            <c:spPr>
              <a:solidFill>
                <a:schemeClr val="accent1"/>
              </a:solidFill>
              <a:ln w="9525">
                <a:solidFill>
                  <a:schemeClr val="accent1"/>
                </a:solidFill>
              </a:ln>
              <a:effectLst/>
            </c:spPr>
          </c:marker>
          <c:xVal>
            <c:numRef>
              <c:f>LSE!$F$19:$F$21</c:f>
              <c:numCache>
                <c:formatCode>General</c:formatCode>
                <c:ptCount val="3"/>
                <c:pt idx="0">
                  <c:v>18</c:v>
                </c:pt>
                <c:pt idx="1">
                  <c:v>0</c:v>
                </c:pt>
                <c:pt idx="2">
                  <c:v>-18</c:v>
                </c:pt>
              </c:numCache>
            </c:numRef>
          </c:xVal>
          <c:yVal>
            <c:numRef>
              <c:f>LSE!$J$19:$J$21</c:f>
              <c:numCache>
                <c:formatCode>0.0</c:formatCode>
                <c:ptCount val="3"/>
                <c:pt idx="0">
                  <c:v>39.716565440038096</c:v>
                </c:pt>
                <c:pt idx="1">
                  <c:v>35.834226509467598</c:v>
                </c:pt>
                <c:pt idx="2">
                  <c:v>3.2035250684768299</c:v>
                </c:pt>
              </c:numCache>
            </c:numRef>
          </c:yVal>
          <c:smooth val="0"/>
          <c:extLst>
            <c:ext xmlns:c16="http://schemas.microsoft.com/office/drawing/2014/chart" uri="{C3380CC4-5D6E-409C-BE32-E72D297353CC}">
              <c16:uniqueId val="{00000000-0377-4C5B-9AA1-E6B29480EB9A}"/>
            </c:ext>
          </c:extLst>
        </c:ser>
        <c:ser>
          <c:idx val="1"/>
          <c:order val="1"/>
          <c:tx>
            <c:strRef>
              <c:f>LSE!$B$16</c:f>
              <c:strCache>
                <c:ptCount val="1"/>
                <c:pt idx="0">
                  <c:v>Proposed (CNN)</c:v>
                </c:pt>
              </c:strCache>
            </c:strRef>
          </c:tx>
          <c:spPr>
            <a:ln w="12700" cap="rnd">
              <a:solidFill>
                <a:schemeClr val="accent2"/>
              </a:solidFill>
              <a:round/>
            </a:ln>
            <a:effectLst/>
          </c:spPr>
          <c:marker>
            <c:symbol val="circle"/>
            <c:size val="3"/>
            <c:spPr>
              <a:solidFill>
                <a:schemeClr val="accent2"/>
              </a:solidFill>
              <a:ln w="9525">
                <a:solidFill>
                  <a:schemeClr val="accent2"/>
                </a:solidFill>
              </a:ln>
              <a:effectLst/>
            </c:spPr>
          </c:marker>
          <c:xVal>
            <c:numRef>
              <c:f>LSE!$F$16:$F$18</c:f>
              <c:numCache>
                <c:formatCode>General</c:formatCode>
                <c:ptCount val="3"/>
                <c:pt idx="0">
                  <c:v>18</c:v>
                </c:pt>
                <c:pt idx="1">
                  <c:v>0</c:v>
                </c:pt>
                <c:pt idx="2">
                  <c:v>-18</c:v>
                </c:pt>
              </c:numCache>
            </c:numRef>
          </c:xVal>
          <c:yVal>
            <c:numRef>
              <c:f>LSE!$J$16:$J$18</c:f>
              <c:numCache>
                <c:formatCode>0.0</c:formatCode>
                <c:ptCount val="3"/>
                <c:pt idx="0">
                  <c:v>8.1100392997499107</c:v>
                </c:pt>
                <c:pt idx="1">
                  <c:v>7.0501369536739302</c:v>
                </c:pt>
                <c:pt idx="2">
                  <c:v>1.4528998451827999</c:v>
                </c:pt>
              </c:numCache>
            </c:numRef>
          </c:yVal>
          <c:smooth val="0"/>
          <c:extLst>
            <c:ext xmlns:c16="http://schemas.microsoft.com/office/drawing/2014/chart" uri="{C3380CC4-5D6E-409C-BE32-E72D297353CC}">
              <c16:uniqueId val="{00000001-0377-4C5B-9AA1-E6B29480EB9A}"/>
            </c:ext>
          </c:extLst>
        </c:ser>
        <c:ser>
          <c:idx val="2"/>
          <c:order val="2"/>
          <c:tx>
            <c:strRef>
              <c:f>LSE!$B$7</c:f>
              <c:strCache>
                <c:ptCount val="1"/>
                <c:pt idx="0">
                  <c:v>DNN-based</c:v>
                </c:pt>
              </c:strCache>
            </c:strRef>
          </c:tx>
          <c:spPr>
            <a:ln w="12700" cap="rnd">
              <a:solidFill>
                <a:srgbClr val="00B050"/>
              </a:solidFill>
              <a:prstDash val="lgDash"/>
              <a:round/>
            </a:ln>
            <a:effectLst/>
          </c:spPr>
          <c:marker>
            <c:symbol val="triangle"/>
            <c:size val="4"/>
            <c:spPr>
              <a:solidFill>
                <a:srgbClr val="00B050"/>
              </a:solidFill>
              <a:ln w="9525">
                <a:solidFill>
                  <a:srgbClr val="00B050"/>
                </a:solidFill>
              </a:ln>
              <a:effectLst/>
            </c:spPr>
          </c:marker>
          <c:xVal>
            <c:numRef>
              <c:f>LSE!$F$7:$F$9</c:f>
              <c:numCache>
                <c:formatCode>General</c:formatCode>
                <c:ptCount val="3"/>
                <c:pt idx="0">
                  <c:v>18</c:v>
                </c:pt>
                <c:pt idx="1">
                  <c:v>0</c:v>
                </c:pt>
                <c:pt idx="2">
                  <c:v>-18</c:v>
                </c:pt>
              </c:numCache>
            </c:numRef>
          </c:xVal>
          <c:yVal>
            <c:numRef>
              <c:f>LSE!$J$7:$J$9</c:f>
              <c:numCache>
                <c:formatCode>0.0</c:formatCode>
                <c:ptCount val="3"/>
                <c:pt idx="0">
                  <c:v>2.1912587828986498</c:v>
                </c:pt>
                <c:pt idx="1">
                  <c:v>1.92926045016077</c:v>
                </c:pt>
                <c:pt idx="2">
                  <c:v>0.64308681672025703</c:v>
                </c:pt>
              </c:numCache>
            </c:numRef>
          </c:yVal>
          <c:smooth val="0"/>
          <c:extLst>
            <c:ext xmlns:c16="http://schemas.microsoft.com/office/drawing/2014/chart" uri="{C3380CC4-5D6E-409C-BE32-E72D297353CC}">
              <c16:uniqueId val="{00000002-0377-4C5B-9AA1-E6B29480EB9A}"/>
            </c:ext>
          </c:extLst>
        </c:ser>
        <c:ser>
          <c:idx val="3"/>
          <c:order val="3"/>
          <c:tx>
            <c:strRef>
              <c:f>LSE!$B$10</c:f>
              <c:strCache>
                <c:ptCount val="1"/>
                <c:pt idx="0">
                  <c:v>Geometry-based</c:v>
                </c:pt>
              </c:strCache>
            </c:strRef>
          </c:tx>
          <c:spPr>
            <a:ln w="12700" cap="rnd">
              <a:solidFill>
                <a:schemeClr val="accent4"/>
              </a:solidFill>
              <a:prstDash val="dash"/>
              <a:round/>
            </a:ln>
            <a:effectLst/>
          </c:spPr>
          <c:marker>
            <c:symbol val="diamond"/>
            <c:size val="4"/>
            <c:spPr>
              <a:solidFill>
                <a:schemeClr val="accent4"/>
              </a:solidFill>
              <a:ln w="9525">
                <a:solidFill>
                  <a:schemeClr val="accent4"/>
                </a:solidFill>
              </a:ln>
              <a:effectLst/>
            </c:spPr>
          </c:marker>
          <c:xVal>
            <c:numRef>
              <c:f>LSE!$F$10:$F$12</c:f>
              <c:numCache>
                <c:formatCode>General</c:formatCode>
                <c:ptCount val="3"/>
                <c:pt idx="0">
                  <c:v>18</c:v>
                </c:pt>
                <c:pt idx="1">
                  <c:v>0</c:v>
                </c:pt>
                <c:pt idx="2">
                  <c:v>-18</c:v>
                </c:pt>
              </c:numCache>
            </c:numRef>
          </c:xVal>
          <c:yVal>
            <c:numRef>
              <c:f>LSE!$J$10:$J$12</c:f>
              <c:numCache>
                <c:formatCode>0.0</c:formatCode>
                <c:ptCount val="3"/>
                <c:pt idx="0">
                  <c:v>2.6795284030010702</c:v>
                </c:pt>
                <c:pt idx="1">
                  <c:v>2.2865309038942403</c:v>
                </c:pt>
                <c:pt idx="2">
                  <c:v>0.82172204358699508</c:v>
                </c:pt>
              </c:numCache>
            </c:numRef>
          </c:yVal>
          <c:smooth val="0"/>
          <c:extLst>
            <c:ext xmlns:c16="http://schemas.microsoft.com/office/drawing/2014/chart" uri="{C3380CC4-5D6E-409C-BE32-E72D297353CC}">
              <c16:uniqueId val="{00000003-0377-4C5B-9AA1-E6B29480EB9A}"/>
            </c:ext>
          </c:extLst>
        </c:ser>
        <c:dLbls>
          <c:showLegendKey val="0"/>
          <c:showVal val="0"/>
          <c:showCatName val="0"/>
          <c:showSerName val="0"/>
          <c:showPercent val="0"/>
          <c:showBubbleSize val="0"/>
        </c:dLbls>
        <c:axId val="1916719263"/>
        <c:axId val="1916719743"/>
      </c:scatterChart>
      <c:valAx>
        <c:axId val="1916719263"/>
        <c:scaling>
          <c:orientation val="minMax"/>
          <c:max val="18"/>
          <c:min val="-18"/>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GB"/>
                  <a:t>SNR [dB]</a:t>
                </a:r>
              </a:p>
            </c:rich>
          </c:tx>
          <c:overlay val="0"/>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916719743"/>
        <c:crossesAt val="0"/>
        <c:crossBetween val="midCat"/>
        <c:majorUnit val="18"/>
      </c:valAx>
      <c:valAx>
        <c:axId val="1916719743"/>
        <c:scaling>
          <c:orientation val="minMax"/>
          <c:max val="50"/>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GB"/>
                  <a:t>Localization accuracy [%]</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916719263"/>
        <c:crossesAt val="-100"/>
        <c:crossBetween val="midCat"/>
        <c:minorUnit val="5"/>
      </c:valAx>
      <c:spPr>
        <a:noFill/>
        <a:ln w="25400">
          <a:noFill/>
        </a:ln>
        <a:effectLst/>
      </c:spPr>
    </c:plotArea>
    <c:legend>
      <c:legendPos val="t"/>
      <c:overlay val="0"/>
      <c:spPr>
        <a:solidFill>
          <a:schemeClr val="bg1"/>
        </a:solidFill>
        <a:ln>
          <a:solidFill>
            <a:schemeClr val="tx1"/>
          </a:solidFill>
        </a:ln>
        <a:effectLst/>
      </c:spPr>
      <c:txPr>
        <a:bodyPr rot="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LSE!$B$19</c:f>
              <c:strCache>
                <c:ptCount val="1"/>
                <c:pt idx="0">
                  <c:v>Proposed (ViT)</c:v>
                </c:pt>
              </c:strCache>
            </c:strRef>
          </c:tx>
          <c:spPr>
            <a:ln w="12700" cap="rnd">
              <a:solidFill>
                <a:schemeClr val="accent1"/>
              </a:solidFill>
              <a:round/>
            </a:ln>
            <a:effectLst/>
          </c:spPr>
          <c:marker>
            <c:symbol val="square"/>
            <c:size val="3"/>
            <c:spPr>
              <a:solidFill>
                <a:schemeClr val="accent1"/>
              </a:solidFill>
              <a:ln w="9525">
                <a:solidFill>
                  <a:schemeClr val="accent1"/>
                </a:solidFill>
              </a:ln>
              <a:effectLst/>
            </c:spPr>
          </c:marker>
          <c:xVal>
            <c:numRef>
              <c:f>LSE!$F$19:$F$21</c:f>
              <c:numCache>
                <c:formatCode>General</c:formatCode>
                <c:ptCount val="3"/>
                <c:pt idx="0">
                  <c:v>18</c:v>
                </c:pt>
                <c:pt idx="1">
                  <c:v>0</c:v>
                </c:pt>
                <c:pt idx="2">
                  <c:v>-18</c:v>
                </c:pt>
              </c:numCache>
            </c:numRef>
          </c:xVal>
          <c:yVal>
            <c:numRef>
              <c:f>LSE!$G$19:$G$21</c:f>
              <c:numCache>
                <c:formatCode>0.0</c:formatCode>
                <c:ptCount val="3"/>
                <c:pt idx="0">
                  <c:v>79.433099999999996</c:v>
                </c:pt>
                <c:pt idx="1">
                  <c:v>82.362700000000004</c:v>
                </c:pt>
                <c:pt idx="2">
                  <c:v>26.878600000000002</c:v>
                </c:pt>
              </c:numCache>
            </c:numRef>
          </c:yVal>
          <c:smooth val="0"/>
          <c:extLst>
            <c:ext xmlns:c16="http://schemas.microsoft.com/office/drawing/2014/chart" uri="{C3380CC4-5D6E-409C-BE32-E72D297353CC}">
              <c16:uniqueId val="{00000000-5CDF-4948-9665-71C55B73F112}"/>
            </c:ext>
          </c:extLst>
        </c:ser>
        <c:ser>
          <c:idx val="1"/>
          <c:order val="1"/>
          <c:tx>
            <c:strRef>
              <c:f>LSE!$B$16</c:f>
              <c:strCache>
                <c:ptCount val="1"/>
                <c:pt idx="0">
                  <c:v>Proposed (CNN)</c:v>
                </c:pt>
              </c:strCache>
            </c:strRef>
          </c:tx>
          <c:spPr>
            <a:ln w="12700" cap="rnd">
              <a:solidFill>
                <a:schemeClr val="accent2"/>
              </a:solidFill>
              <a:round/>
            </a:ln>
            <a:effectLst/>
          </c:spPr>
          <c:marker>
            <c:symbol val="circle"/>
            <c:size val="3"/>
            <c:spPr>
              <a:solidFill>
                <a:schemeClr val="accent2"/>
              </a:solidFill>
              <a:ln w="9525">
                <a:solidFill>
                  <a:schemeClr val="accent2"/>
                </a:solidFill>
              </a:ln>
              <a:effectLst/>
            </c:spPr>
          </c:marker>
          <c:xVal>
            <c:numRef>
              <c:f>LSE!$F$16:$F$18</c:f>
              <c:numCache>
                <c:formatCode>General</c:formatCode>
                <c:ptCount val="3"/>
                <c:pt idx="0">
                  <c:v>18</c:v>
                </c:pt>
                <c:pt idx="1">
                  <c:v>0</c:v>
                </c:pt>
                <c:pt idx="2">
                  <c:v>-18</c:v>
                </c:pt>
              </c:numCache>
            </c:numRef>
          </c:xVal>
          <c:yVal>
            <c:numRef>
              <c:f>LSE!$G$16:$G$18</c:f>
              <c:numCache>
                <c:formatCode>0.0</c:formatCode>
                <c:ptCount val="3"/>
                <c:pt idx="0">
                  <c:v>42.91</c:v>
                </c:pt>
                <c:pt idx="1">
                  <c:v>42.848599999999998</c:v>
                </c:pt>
                <c:pt idx="2">
                  <c:v>36.465399999999995</c:v>
                </c:pt>
              </c:numCache>
            </c:numRef>
          </c:yVal>
          <c:smooth val="0"/>
          <c:extLst>
            <c:ext xmlns:c16="http://schemas.microsoft.com/office/drawing/2014/chart" uri="{C3380CC4-5D6E-409C-BE32-E72D297353CC}">
              <c16:uniqueId val="{00000001-5CDF-4948-9665-71C55B73F112}"/>
            </c:ext>
          </c:extLst>
        </c:ser>
        <c:ser>
          <c:idx val="3"/>
          <c:order val="2"/>
          <c:tx>
            <c:strRef>
              <c:f>LSE!$B$10</c:f>
              <c:strCache>
                <c:ptCount val="1"/>
                <c:pt idx="0">
                  <c:v>Geometry-based</c:v>
                </c:pt>
              </c:strCache>
            </c:strRef>
          </c:tx>
          <c:spPr>
            <a:ln w="12700" cap="rnd">
              <a:solidFill>
                <a:schemeClr val="accent4"/>
              </a:solidFill>
              <a:prstDash val="dash"/>
              <a:round/>
            </a:ln>
            <a:effectLst/>
          </c:spPr>
          <c:marker>
            <c:symbol val="diamond"/>
            <c:size val="4"/>
            <c:spPr>
              <a:solidFill>
                <a:schemeClr val="accent4"/>
              </a:solidFill>
              <a:ln w="9525">
                <a:solidFill>
                  <a:schemeClr val="accent4"/>
                </a:solidFill>
              </a:ln>
              <a:effectLst/>
            </c:spPr>
          </c:marker>
          <c:xVal>
            <c:numRef>
              <c:f>LSE!$F$10:$F$12</c:f>
              <c:numCache>
                <c:formatCode>General</c:formatCode>
                <c:ptCount val="3"/>
                <c:pt idx="0">
                  <c:v>18</c:v>
                </c:pt>
                <c:pt idx="1">
                  <c:v>0</c:v>
                </c:pt>
                <c:pt idx="2">
                  <c:v>-18</c:v>
                </c:pt>
              </c:numCache>
            </c:numRef>
          </c:xVal>
          <c:yVal>
            <c:numRef>
              <c:f>LSE!$G$10:$G$12</c:f>
              <c:numCache>
                <c:formatCode>0.0</c:formatCode>
                <c:ptCount val="3"/>
                <c:pt idx="0">
                  <c:v>39.228295819935596</c:v>
                </c:pt>
                <c:pt idx="1">
                  <c:v>43.122543765630503</c:v>
                </c:pt>
                <c:pt idx="2">
                  <c:v>31.856615457901601</c:v>
                </c:pt>
              </c:numCache>
            </c:numRef>
          </c:yVal>
          <c:smooth val="0"/>
          <c:extLst>
            <c:ext xmlns:c16="http://schemas.microsoft.com/office/drawing/2014/chart" uri="{C3380CC4-5D6E-409C-BE32-E72D297353CC}">
              <c16:uniqueId val="{00000002-5CDF-4948-9665-71C55B73F112}"/>
            </c:ext>
          </c:extLst>
        </c:ser>
        <c:ser>
          <c:idx val="2"/>
          <c:order val="3"/>
          <c:tx>
            <c:strRef>
              <c:f>LSE!$B$7</c:f>
              <c:strCache>
                <c:ptCount val="1"/>
                <c:pt idx="0">
                  <c:v>DNN-based</c:v>
                </c:pt>
              </c:strCache>
            </c:strRef>
          </c:tx>
          <c:spPr>
            <a:ln w="12700" cap="rnd">
              <a:solidFill>
                <a:srgbClr val="00B050"/>
              </a:solidFill>
              <a:prstDash val="lgDash"/>
              <a:round/>
            </a:ln>
            <a:effectLst/>
          </c:spPr>
          <c:marker>
            <c:symbol val="triangle"/>
            <c:size val="4"/>
            <c:spPr>
              <a:solidFill>
                <a:srgbClr val="00B050"/>
              </a:solidFill>
              <a:ln w="9525">
                <a:solidFill>
                  <a:srgbClr val="00B050"/>
                </a:solidFill>
              </a:ln>
              <a:effectLst/>
            </c:spPr>
          </c:marker>
          <c:xVal>
            <c:numRef>
              <c:f>LSE!$F$7:$F$9</c:f>
              <c:numCache>
                <c:formatCode>General</c:formatCode>
                <c:ptCount val="3"/>
                <c:pt idx="0">
                  <c:v>18</c:v>
                </c:pt>
                <c:pt idx="1">
                  <c:v>0</c:v>
                </c:pt>
                <c:pt idx="2">
                  <c:v>-18</c:v>
                </c:pt>
              </c:numCache>
            </c:numRef>
          </c:xVal>
          <c:yVal>
            <c:numRef>
              <c:f>LSE!$G$7:$G$9</c:f>
              <c:numCache>
                <c:formatCode>0.0</c:formatCode>
                <c:ptCount val="3"/>
                <c:pt idx="0">
                  <c:v>20.864594498035</c:v>
                </c:pt>
                <c:pt idx="1">
                  <c:v>22.519947600333399</c:v>
                </c:pt>
                <c:pt idx="2">
                  <c:v>24.973204715969899</c:v>
                </c:pt>
              </c:numCache>
            </c:numRef>
          </c:yVal>
          <c:smooth val="0"/>
          <c:extLst>
            <c:ext xmlns:c16="http://schemas.microsoft.com/office/drawing/2014/chart" uri="{C3380CC4-5D6E-409C-BE32-E72D297353CC}">
              <c16:uniqueId val="{00000003-5CDF-4948-9665-71C55B73F112}"/>
            </c:ext>
          </c:extLst>
        </c:ser>
        <c:dLbls>
          <c:showLegendKey val="0"/>
          <c:showVal val="0"/>
          <c:showCatName val="0"/>
          <c:showSerName val="0"/>
          <c:showPercent val="0"/>
          <c:showBubbleSize val="0"/>
        </c:dLbls>
        <c:axId val="1916719263"/>
        <c:axId val="1916719743"/>
      </c:scatterChart>
      <c:valAx>
        <c:axId val="1916719263"/>
        <c:scaling>
          <c:orientation val="minMax"/>
          <c:max val="18"/>
          <c:min val="-18"/>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GB"/>
                  <a:t>SNR [dB]</a:t>
                </a:r>
              </a:p>
            </c:rich>
          </c:tx>
          <c:overlay val="0"/>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916719743"/>
        <c:crossesAt val="0"/>
        <c:crossBetween val="midCat"/>
        <c:majorUnit val="18"/>
      </c:valAx>
      <c:valAx>
        <c:axId val="1916719743"/>
        <c:scaling>
          <c:orientation val="minMax"/>
          <c:max val="100"/>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GB"/>
                  <a:t>Counting accuracy [%]</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916719263"/>
        <c:crossesAt val="-100"/>
        <c:crossBetween val="midCat"/>
        <c:min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solidFill>
    <a:ln>
      <a:noFill/>
    </a:ln>
    <a:effectLst/>
  </c:spPr>
  <c:txPr>
    <a:bodyPr/>
    <a:lstStyle/>
    <a:p>
      <a:pPr>
        <a:defRPr sz="800">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LSE!$B$19</c:f>
              <c:strCache>
                <c:ptCount val="1"/>
                <c:pt idx="0">
                  <c:v>Proposed (ViT)</c:v>
                </c:pt>
              </c:strCache>
            </c:strRef>
          </c:tx>
          <c:spPr>
            <a:ln w="12700" cap="rnd">
              <a:solidFill>
                <a:schemeClr val="accent1"/>
              </a:solidFill>
              <a:round/>
            </a:ln>
            <a:effectLst/>
          </c:spPr>
          <c:marker>
            <c:symbol val="square"/>
            <c:size val="3"/>
            <c:spPr>
              <a:solidFill>
                <a:schemeClr val="accent1"/>
              </a:solidFill>
              <a:ln w="9525">
                <a:solidFill>
                  <a:schemeClr val="accent1"/>
                </a:solidFill>
              </a:ln>
              <a:effectLst/>
            </c:spPr>
          </c:marker>
          <c:xVal>
            <c:numRef>
              <c:f>LSE!$F$19:$F$21</c:f>
              <c:numCache>
                <c:formatCode>General</c:formatCode>
                <c:ptCount val="3"/>
                <c:pt idx="0">
                  <c:v>18</c:v>
                </c:pt>
                <c:pt idx="1">
                  <c:v>0</c:v>
                </c:pt>
                <c:pt idx="2">
                  <c:v>-18</c:v>
                </c:pt>
              </c:numCache>
            </c:numRef>
          </c:xVal>
          <c:yVal>
            <c:numRef>
              <c:f>LSE!$J$19:$J$21</c:f>
              <c:numCache>
                <c:formatCode>0.0</c:formatCode>
                <c:ptCount val="3"/>
                <c:pt idx="0">
                  <c:v>39.716565440038096</c:v>
                </c:pt>
                <c:pt idx="1">
                  <c:v>35.834226509467598</c:v>
                </c:pt>
                <c:pt idx="2">
                  <c:v>3.2035250684768299</c:v>
                </c:pt>
              </c:numCache>
            </c:numRef>
          </c:yVal>
          <c:smooth val="0"/>
          <c:extLst>
            <c:ext xmlns:c16="http://schemas.microsoft.com/office/drawing/2014/chart" uri="{C3380CC4-5D6E-409C-BE32-E72D297353CC}">
              <c16:uniqueId val="{00000000-3798-4464-9A6D-77BB541CCFFF}"/>
            </c:ext>
          </c:extLst>
        </c:ser>
        <c:ser>
          <c:idx val="1"/>
          <c:order val="1"/>
          <c:tx>
            <c:strRef>
              <c:f>LSE!$B$16</c:f>
              <c:strCache>
                <c:ptCount val="1"/>
                <c:pt idx="0">
                  <c:v>Proposed (CNN)</c:v>
                </c:pt>
              </c:strCache>
            </c:strRef>
          </c:tx>
          <c:spPr>
            <a:ln w="12700" cap="rnd">
              <a:solidFill>
                <a:schemeClr val="accent2"/>
              </a:solidFill>
              <a:round/>
            </a:ln>
            <a:effectLst/>
          </c:spPr>
          <c:marker>
            <c:symbol val="circle"/>
            <c:size val="3"/>
            <c:spPr>
              <a:solidFill>
                <a:schemeClr val="accent2"/>
              </a:solidFill>
              <a:ln w="9525">
                <a:solidFill>
                  <a:schemeClr val="accent2"/>
                </a:solidFill>
              </a:ln>
              <a:effectLst/>
            </c:spPr>
          </c:marker>
          <c:xVal>
            <c:numRef>
              <c:f>LSE!$F$16:$F$18</c:f>
              <c:numCache>
                <c:formatCode>General</c:formatCode>
                <c:ptCount val="3"/>
                <c:pt idx="0">
                  <c:v>18</c:v>
                </c:pt>
                <c:pt idx="1">
                  <c:v>0</c:v>
                </c:pt>
                <c:pt idx="2">
                  <c:v>-18</c:v>
                </c:pt>
              </c:numCache>
            </c:numRef>
          </c:xVal>
          <c:yVal>
            <c:numRef>
              <c:f>LSE!$J$16:$J$18</c:f>
              <c:numCache>
                <c:formatCode>0.0</c:formatCode>
                <c:ptCount val="3"/>
                <c:pt idx="0">
                  <c:v>8.1100392997499107</c:v>
                </c:pt>
                <c:pt idx="1">
                  <c:v>7.0501369536739302</c:v>
                </c:pt>
                <c:pt idx="2">
                  <c:v>1.4528998451827999</c:v>
                </c:pt>
              </c:numCache>
            </c:numRef>
          </c:yVal>
          <c:smooth val="0"/>
          <c:extLst>
            <c:ext xmlns:c16="http://schemas.microsoft.com/office/drawing/2014/chart" uri="{C3380CC4-5D6E-409C-BE32-E72D297353CC}">
              <c16:uniqueId val="{00000001-3798-4464-9A6D-77BB541CCFFF}"/>
            </c:ext>
          </c:extLst>
        </c:ser>
        <c:ser>
          <c:idx val="2"/>
          <c:order val="2"/>
          <c:tx>
            <c:strRef>
              <c:f>LSE!$B$7</c:f>
              <c:strCache>
                <c:ptCount val="1"/>
                <c:pt idx="0">
                  <c:v>DNN-based</c:v>
                </c:pt>
              </c:strCache>
            </c:strRef>
          </c:tx>
          <c:spPr>
            <a:ln w="12700" cap="rnd">
              <a:solidFill>
                <a:srgbClr val="00B050"/>
              </a:solidFill>
              <a:prstDash val="lgDash"/>
              <a:round/>
            </a:ln>
            <a:effectLst/>
          </c:spPr>
          <c:marker>
            <c:symbol val="triangle"/>
            <c:size val="4"/>
            <c:spPr>
              <a:solidFill>
                <a:srgbClr val="00B050"/>
              </a:solidFill>
              <a:ln w="9525">
                <a:solidFill>
                  <a:srgbClr val="00B050"/>
                </a:solidFill>
              </a:ln>
              <a:effectLst/>
            </c:spPr>
          </c:marker>
          <c:xVal>
            <c:numRef>
              <c:f>LSE!$F$7:$F$9</c:f>
              <c:numCache>
                <c:formatCode>General</c:formatCode>
                <c:ptCount val="3"/>
                <c:pt idx="0">
                  <c:v>18</c:v>
                </c:pt>
                <c:pt idx="1">
                  <c:v>0</c:v>
                </c:pt>
                <c:pt idx="2">
                  <c:v>-18</c:v>
                </c:pt>
              </c:numCache>
            </c:numRef>
          </c:xVal>
          <c:yVal>
            <c:numRef>
              <c:f>LSE!$J$7:$J$9</c:f>
              <c:numCache>
                <c:formatCode>0.0</c:formatCode>
                <c:ptCount val="3"/>
                <c:pt idx="0">
                  <c:v>2.1912587828986498</c:v>
                </c:pt>
                <c:pt idx="1">
                  <c:v>1.92926045016077</c:v>
                </c:pt>
                <c:pt idx="2">
                  <c:v>0.64308681672025703</c:v>
                </c:pt>
              </c:numCache>
            </c:numRef>
          </c:yVal>
          <c:smooth val="0"/>
          <c:extLst>
            <c:ext xmlns:c16="http://schemas.microsoft.com/office/drawing/2014/chart" uri="{C3380CC4-5D6E-409C-BE32-E72D297353CC}">
              <c16:uniqueId val="{00000002-3798-4464-9A6D-77BB541CCFFF}"/>
            </c:ext>
          </c:extLst>
        </c:ser>
        <c:ser>
          <c:idx val="3"/>
          <c:order val="3"/>
          <c:tx>
            <c:strRef>
              <c:f>LSE!$B$10</c:f>
              <c:strCache>
                <c:ptCount val="1"/>
                <c:pt idx="0">
                  <c:v>Geometry-based</c:v>
                </c:pt>
              </c:strCache>
            </c:strRef>
          </c:tx>
          <c:spPr>
            <a:ln w="12700" cap="rnd">
              <a:solidFill>
                <a:schemeClr val="accent4"/>
              </a:solidFill>
              <a:prstDash val="dash"/>
              <a:round/>
            </a:ln>
            <a:effectLst/>
          </c:spPr>
          <c:marker>
            <c:symbol val="diamond"/>
            <c:size val="4"/>
            <c:spPr>
              <a:solidFill>
                <a:schemeClr val="accent4"/>
              </a:solidFill>
              <a:ln w="9525">
                <a:solidFill>
                  <a:schemeClr val="accent4"/>
                </a:solidFill>
              </a:ln>
              <a:effectLst/>
            </c:spPr>
          </c:marker>
          <c:xVal>
            <c:numRef>
              <c:f>LSE!$F$10:$F$12</c:f>
              <c:numCache>
                <c:formatCode>General</c:formatCode>
                <c:ptCount val="3"/>
                <c:pt idx="0">
                  <c:v>18</c:v>
                </c:pt>
                <c:pt idx="1">
                  <c:v>0</c:v>
                </c:pt>
                <c:pt idx="2">
                  <c:v>-18</c:v>
                </c:pt>
              </c:numCache>
            </c:numRef>
          </c:xVal>
          <c:yVal>
            <c:numRef>
              <c:f>LSE!$J$10:$J$12</c:f>
              <c:numCache>
                <c:formatCode>0.0</c:formatCode>
                <c:ptCount val="3"/>
                <c:pt idx="0">
                  <c:v>2.6795284030010702</c:v>
                </c:pt>
                <c:pt idx="1">
                  <c:v>2.2865309038942403</c:v>
                </c:pt>
                <c:pt idx="2">
                  <c:v>0.82172204358699508</c:v>
                </c:pt>
              </c:numCache>
            </c:numRef>
          </c:yVal>
          <c:smooth val="0"/>
          <c:extLst>
            <c:ext xmlns:c16="http://schemas.microsoft.com/office/drawing/2014/chart" uri="{C3380CC4-5D6E-409C-BE32-E72D297353CC}">
              <c16:uniqueId val="{00000003-3798-4464-9A6D-77BB541CCFFF}"/>
            </c:ext>
          </c:extLst>
        </c:ser>
        <c:dLbls>
          <c:showLegendKey val="0"/>
          <c:showVal val="0"/>
          <c:showCatName val="0"/>
          <c:showSerName val="0"/>
          <c:showPercent val="0"/>
          <c:showBubbleSize val="0"/>
        </c:dLbls>
        <c:axId val="1916719263"/>
        <c:axId val="1916719743"/>
      </c:scatterChart>
      <c:valAx>
        <c:axId val="1916719263"/>
        <c:scaling>
          <c:orientation val="minMax"/>
          <c:max val="18"/>
          <c:min val="-18"/>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GB"/>
                  <a:t>SNR [dB]</a:t>
                </a:r>
              </a:p>
            </c:rich>
          </c:tx>
          <c:overlay val="0"/>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916719743"/>
        <c:crossesAt val="0"/>
        <c:crossBetween val="midCat"/>
        <c:majorUnit val="18"/>
      </c:valAx>
      <c:valAx>
        <c:axId val="1916719743"/>
        <c:scaling>
          <c:orientation val="minMax"/>
          <c:max val="50"/>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GB"/>
                  <a:t>Localization accuracy [%]</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916719263"/>
        <c:crossesAt val="-100"/>
        <c:crossBetween val="midCat"/>
        <c:min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solidFill>
    <a:ln>
      <a:noFill/>
    </a:ln>
    <a:effectLst/>
  </c:spPr>
  <c:txPr>
    <a:bodyPr/>
    <a:lstStyle/>
    <a:p>
      <a:pPr>
        <a:defRPr sz="800">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LSE!$B$19</c:f>
              <c:strCache>
                <c:ptCount val="1"/>
                <c:pt idx="0">
                  <c:v>Proposed (ViT)</c:v>
                </c:pt>
              </c:strCache>
            </c:strRef>
          </c:tx>
          <c:spPr>
            <a:ln w="12700" cap="rnd">
              <a:solidFill>
                <a:schemeClr val="accent1"/>
              </a:solidFill>
              <a:round/>
            </a:ln>
            <a:effectLst/>
          </c:spPr>
          <c:marker>
            <c:symbol val="square"/>
            <c:size val="3"/>
            <c:spPr>
              <a:solidFill>
                <a:schemeClr val="accent1"/>
              </a:solidFill>
              <a:ln w="9525">
                <a:solidFill>
                  <a:schemeClr val="accent1"/>
                </a:solidFill>
              </a:ln>
              <a:effectLst/>
            </c:spPr>
          </c:marker>
          <c:yVal>
            <c:numRef>
              <c:f>LSE!$K$19:$R$19</c:f>
              <c:numCache>
                <c:formatCode>General</c:formatCode>
                <c:ptCount val="8"/>
                <c:pt idx="0">
                  <c:v>91.304347826086897</c:v>
                </c:pt>
                <c:pt idx="1">
                  <c:v>86.475409836065495</c:v>
                </c:pt>
                <c:pt idx="2">
                  <c:v>76.3888888888888</c:v>
                </c:pt>
                <c:pt idx="3">
                  <c:v>51.583710407239799</c:v>
                </c:pt>
                <c:pt idx="4">
                  <c:v>45.132743362831803</c:v>
                </c:pt>
                <c:pt idx="5">
                  <c:v>41.035856573705097</c:v>
                </c:pt>
                <c:pt idx="6">
                  <c:v>19.277108433734899</c:v>
                </c:pt>
                <c:pt idx="7">
                  <c:v>16.289592760180899</c:v>
                </c:pt>
              </c:numCache>
            </c:numRef>
          </c:yVal>
          <c:smooth val="0"/>
          <c:extLst>
            <c:ext xmlns:c16="http://schemas.microsoft.com/office/drawing/2014/chart" uri="{C3380CC4-5D6E-409C-BE32-E72D297353CC}">
              <c16:uniqueId val="{00000000-7797-4A15-B30F-427DC51D1C00}"/>
            </c:ext>
          </c:extLst>
        </c:ser>
        <c:ser>
          <c:idx val="1"/>
          <c:order val="1"/>
          <c:tx>
            <c:strRef>
              <c:f>LSE!$B$16</c:f>
              <c:strCache>
                <c:ptCount val="1"/>
                <c:pt idx="0">
                  <c:v>Proposed (CNN)</c:v>
                </c:pt>
              </c:strCache>
            </c:strRef>
          </c:tx>
          <c:spPr>
            <a:ln w="12700" cap="rnd">
              <a:solidFill>
                <a:schemeClr val="accent2"/>
              </a:solidFill>
              <a:round/>
            </a:ln>
            <a:effectLst/>
          </c:spPr>
          <c:marker>
            <c:symbol val="circle"/>
            <c:size val="3"/>
            <c:spPr>
              <a:solidFill>
                <a:schemeClr val="accent2"/>
              </a:solidFill>
              <a:ln w="9525">
                <a:solidFill>
                  <a:schemeClr val="accent2"/>
                </a:solidFill>
              </a:ln>
              <a:effectLst/>
            </c:spPr>
          </c:marker>
          <c:yVal>
            <c:numRef>
              <c:f>LSE!$K$16:$R$16</c:f>
              <c:numCache>
                <c:formatCode>General</c:formatCode>
                <c:ptCount val="8"/>
                <c:pt idx="0">
                  <c:v>88.695652173913004</c:v>
                </c:pt>
                <c:pt idx="1">
                  <c:v>40.163934426229496</c:v>
                </c:pt>
                <c:pt idx="2">
                  <c:v>24.537037037036999</c:v>
                </c:pt>
                <c:pt idx="3">
                  <c:v>5.4298642533936601</c:v>
                </c:pt>
                <c:pt idx="4">
                  <c:v>2.2123893805309698</c:v>
                </c:pt>
                <c:pt idx="5">
                  <c:v>0.79681274900398402</c:v>
                </c:pt>
                <c:pt idx="6">
                  <c:v>1.2048192771084301</c:v>
                </c:pt>
                <c:pt idx="7">
                  <c:v>0.90497737556561098</c:v>
                </c:pt>
              </c:numCache>
            </c:numRef>
          </c:yVal>
          <c:smooth val="0"/>
          <c:extLst>
            <c:ext xmlns:c16="http://schemas.microsoft.com/office/drawing/2014/chart" uri="{C3380CC4-5D6E-409C-BE32-E72D297353CC}">
              <c16:uniqueId val="{00000001-7797-4A15-B30F-427DC51D1C00}"/>
            </c:ext>
          </c:extLst>
        </c:ser>
        <c:ser>
          <c:idx val="2"/>
          <c:order val="2"/>
          <c:tx>
            <c:strRef>
              <c:f>LSE!$B$7</c:f>
              <c:strCache>
                <c:ptCount val="1"/>
                <c:pt idx="0">
                  <c:v>DNN-based</c:v>
                </c:pt>
              </c:strCache>
            </c:strRef>
          </c:tx>
          <c:spPr>
            <a:ln w="12700" cap="rnd">
              <a:solidFill>
                <a:srgbClr val="00B050"/>
              </a:solidFill>
              <a:prstDash val="lgDash"/>
              <a:round/>
            </a:ln>
            <a:effectLst/>
          </c:spPr>
          <c:marker>
            <c:symbol val="triangle"/>
            <c:size val="4"/>
            <c:spPr>
              <a:solidFill>
                <a:srgbClr val="00B050"/>
              </a:solidFill>
              <a:ln w="9525">
                <a:solidFill>
                  <a:srgbClr val="00B050"/>
                </a:solidFill>
              </a:ln>
              <a:effectLst/>
            </c:spPr>
          </c:marker>
          <c:yVal>
            <c:numRef>
              <c:f>LSE!$K$7:$R$7</c:f>
              <c:numCache>
                <c:formatCode>General</c:formatCode>
                <c:ptCount val="8"/>
                <c:pt idx="0">
                  <c:v>48.260869565217298</c:v>
                </c:pt>
                <c:pt idx="1">
                  <c:v>8.6065573770491799</c:v>
                </c:pt>
                <c:pt idx="2">
                  <c:v>2.7777777777777701</c:v>
                </c:pt>
                <c:pt idx="3">
                  <c:v>0.90497737556561098</c:v>
                </c:pt>
                <c:pt idx="4">
                  <c:v>0.44247787610619399</c:v>
                </c:pt>
                <c:pt idx="5">
                  <c:v>0</c:v>
                </c:pt>
                <c:pt idx="6">
                  <c:v>0</c:v>
                </c:pt>
                <c:pt idx="7">
                  <c:v>0</c:v>
                </c:pt>
              </c:numCache>
            </c:numRef>
          </c:yVal>
          <c:smooth val="0"/>
          <c:extLst>
            <c:ext xmlns:c16="http://schemas.microsoft.com/office/drawing/2014/chart" uri="{C3380CC4-5D6E-409C-BE32-E72D297353CC}">
              <c16:uniqueId val="{00000002-7797-4A15-B30F-427DC51D1C00}"/>
            </c:ext>
          </c:extLst>
        </c:ser>
        <c:ser>
          <c:idx val="3"/>
          <c:order val="3"/>
          <c:tx>
            <c:strRef>
              <c:f>LSE!$B$10</c:f>
              <c:strCache>
                <c:ptCount val="1"/>
                <c:pt idx="0">
                  <c:v>Geometry-based</c:v>
                </c:pt>
              </c:strCache>
            </c:strRef>
          </c:tx>
          <c:spPr>
            <a:ln w="12700" cap="rnd">
              <a:solidFill>
                <a:schemeClr val="accent4"/>
              </a:solidFill>
              <a:prstDash val="dash"/>
              <a:round/>
            </a:ln>
            <a:effectLst/>
          </c:spPr>
          <c:marker>
            <c:symbol val="diamond"/>
            <c:size val="4"/>
            <c:spPr>
              <a:solidFill>
                <a:schemeClr val="accent4"/>
              </a:solidFill>
              <a:ln w="9525">
                <a:solidFill>
                  <a:schemeClr val="accent4"/>
                </a:solidFill>
              </a:ln>
              <a:effectLst/>
            </c:spPr>
          </c:marker>
          <c:yVal>
            <c:numRef>
              <c:f>LSE!$K$10:$R$10</c:f>
              <c:numCache>
                <c:formatCode>General</c:formatCode>
                <c:ptCount val="8"/>
                <c:pt idx="0">
                  <c:v>54.782608695652101</c:v>
                </c:pt>
                <c:pt idx="1">
                  <c:v>11.065573770491801</c:v>
                </c:pt>
                <c:pt idx="2">
                  <c:v>2.31481481481481</c:v>
                </c:pt>
                <c:pt idx="3">
                  <c:v>2.26244343891402</c:v>
                </c:pt>
                <c:pt idx="4">
                  <c:v>0.88495575221238898</c:v>
                </c:pt>
                <c:pt idx="5">
                  <c:v>0</c:v>
                </c:pt>
                <c:pt idx="6">
                  <c:v>0</c:v>
                </c:pt>
                <c:pt idx="7">
                  <c:v>0</c:v>
                </c:pt>
              </c:numCache>
            </c:numRef>
          </c:yVal>
          <c:smooth val="0"/>
          <c:extLst>
            <c:ext xmlns:c16="http://schemas.microsoft.com/office/drawing/2014/chart" uri="{C3380CC4-5D6E-409C-BE32-E72D297353CC}">
              <c16:uniqueId val="{00000003-7797-4A15-B30F-427DC51D1C00}"/>
            </c:ext>
          </c:extLst>
        </c:ser>
        <c:dLbls>
          <c:showLegendKey val="0"/>
          <c:showVal val="0"/>
          <c:showCatName val="0"/>
          <c:showSerName val="0"/>
          <c:showPercent val="0"/>
          <c:showBubbleSize val="0"/>
        </c:dLbls>
        <c:axId val="1916719263"/>
        <c:axId val="1916719743"/>
      </c:scatterChart>
      <c:valAx>
        <c:axId val="1916719263"/>
        <c:scaling>
          <c:orientation val="minMax"/>
          <c:max val="8"/>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GB"/>
                  <a:t>number of persons</a:t>
                </a:r>
              </a:p>
            </c:rich>
          </c:tx>
          <c:overlay val="0"/>
          <c:spPr>
            <a:noFill/>
            <a:ln>
              <a:noFill/>
            </a:ln>
            <a:effectLst/>
          </c:spPr>
          <c:txPr>
            <a:bodyPr rot="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916719743"/>
        <c:crossesAt val="0"/>
        <c:crossBetween val="midCat"/>
        <c:majorUnit val="1"/>
      </c:valAx>
      <c:valAx>
        <c:axId val="1916719743"/>
        <c:scaling>
          <c:orientation val="minMax"/>
          <c:max val="100"/>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GB"/>
                  <a:t>Localization accuracy [%]</a:t>
                </a:r>
              </a:p>
            </c:rich>
          </c:tx>
          <c:overlay val="0"/>
          <c:spPr>
            <a:noFill/>
            <a:ln>
              <a:noFill/>
            </a:ln>
            <a:effectLst/>
          </c:spPr>
          <c:txPr>
            <a:bodyPr rot="-54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916719263"/>
        <c:crossesAt val="-100"/>
        <c:crossBetween val="midCat"/>
        <c:min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solidFill>
    <a:ln>
      <a:noFill/>
    </a:ln>
    <a:effectLst/>
  </c:spPr>
  <c:txPr>
    <a:bodyPr/>
    <a:lstStyle/>
    <a:p>
      <a:pPr>
        <a:defRPr sz="800">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CAEAD8-0787-08DF-2CE5-5D251C5A35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08CE5C-6BA8-C828-4F79-F0AAAE747D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40BCF6-BECA-AC45-82A3-C2D51AEB7141}" type="datetimeFigureOut">
              <a:rPr lang="en-US" smtClean="0"/>
              <a:t>8/16/2023</a:t>
            </a:fld>
            <a:endParaRPr lang="en-US"/>
          </a:p>
        </p:txBody>
      </p:sp>
      <p:sp>
        <p:nvSpPr>
          <p:cNvPr id="4" name="Footer Placeholder 3">
            <a:extLst>
              <a:ext uri="{FF2B5EF4-FFF2-40B4-BE49-F238E27FC236}">
                <a16:creationId xmlns:a16="http://schemas.microsoft.com/office/drawing/2014/main" id="{F77DDD32-E077-E4C0-6CA6-5546D03153B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C88098D-9713-FA83-C7BA-B0494B937B5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D0AC92-93FB-E849-B3B5-4E44CFC20016}" type="slidenum">
              <a:rPr lang="en-US" smtClean="0"/>
              <a:t>‹#›</a:t>
            </a:fld>
            <a:endParaRPr lang="en-US"/>
          </a:p>
        </p:txBody>
      </p:sp>
    </p:spTree>
    <p:extLst>
      <p:ext uri="{BB962C8B-B14F-4D97-AF65-F5344CB8AC3E}">
        <p14:creationId xmlns:p14="http://schemas.microsoft.com/office/powerpoint/2010/main" val="19929150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A8F262-AF9E-1141-BC78-1A354A1C117D}"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FA125-A27E-8646-B8EC-427AB9B28D0B}" type="slidenum">
              <a:rPr lang="en-US" smtClean="0"/>
              <a:t>‹#›</a:t>
            </a:fld>
            <a:endParaRPr lang="en-US"/>
          </a:p>
        </p:txBody>
      </p:sp>
    </p:spTree>
    <p:extLst>
      <p:ext uri="{BB962C8B-B14F-4D97-AF65-F5344CB8AC3E}">
        <p14:creationId xmlns:p14="http://schemas.microsoft.com/office/powerpoint/2010/main" val="604073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Quick overview of structure of ownership and access to IPR and the principals underpinning the structure </a:t>
            </a:r>
          </a:p>
          <a:p>
            <a:endParaRPr lang="en-GB" dirty="0"/>
          </a:p>
          <a:p>
            <a:r>
              <a:rPr lang="en-GB" b="1" dirty="0"/>
              <a:t>Objectives 6 detailed in Submitted Bid:</a:t>
            </a:r>
            <a:r>
              <a:rPr lang="en-GB" dirty="0"/>
              <a:t> Exploit and promote 3D open networks research</a:t>
            </a:r>
          </a:p>
          <a:p>
            <a:r>
              <a:rPr lang="en-GB" dirty="0"/>
              <a:t>Aim is to: </a:t>
            </a:r>
          </a:p>
          <a:p>
            <a:r>
              <a:rPr lang="en-GB" dirty="0"/>
              <a:t>- ensure the UK remains in the leading position in new telecom technology development across the world toward and beyond 2030.</a:t>
            </a:r>
          </a:p>
          <a:p>
            <a:r>
              <a:rPr lang="en-GB" dirty="0"/>
              <a:t>-  Generate new intellectual property from the project’s innovations on beyond 5G evolution.</a:t>
            </a:r>
          </a:p>
          <a:p>
            <a:r>
              <a:rPr lang="en-GB" dirty="0"/>
              <a:t>-  Actively participate in standardisation activities</a:t>
            </a:r>
          </a:p>
          <a:p>
            <a:r>
              <a:rPr lang="en-GB" dirty="0"/>
              <a:t>-  Identify future technology exploitation plans for the UK telecom industry based on TUDOR’s end-to-end open networking solutions.</a:t>
            </a:r>
          </a:p>
          <a:p>
            <a:r>
              <a:rPr lang="en-GB" dirty="0"/>
              <a:t>-  Build a solid UK roadmap towards future 6G and beyond network technology evolution/revolution.</a:t>
            </a:r>
          </a:p>
          <a:p>
            <a:r>
              <a:rPr lang="en-GB" dirty="0"/>
              <a:t>-  Help with training of work force with new and unique skill sets with software, hardware, security, AI, network engineering, wireless and computer science. This includes training on standardisation processes and on IPR</a:t>
            </a:r>
          </a:p>
          <a:p>
            <a:endParaRPr lang="en-GB" dirty="0"/>
          </a:p>
        </p:txBody>
      </p:sp>
      <p:sp>
        <p:nvSpPr>
          <p:cNvPr id="4" name="Slide Number Placeholder 3"/>
          <p:cNvSpPr>
            <a:spLocks noGrp="1"/>
          </p:cNvSpPr>
          <p:nvPr>
            <p:ph type="sldNum" sz="quarter" idx="5"/>
          </p:nvPr>
        </p:nvSpPr>
        <p:spPr/>
        <p:txBody>
          <a:bodyPr/>
          <a:lstStyle/>
          <a:p>
            <a:fld id="{54FFA125-A27E-8646-B8EC-427AB9B28D0B}" type="slidenum">
              <a:rPr lang="en-US" smtClean="0"/>
              <a:t>1</a:t>
            </a:fld>
            <a:endParaRPr lang="en-US"/>
          </a:p>
        </p:txBody>
      </p:sp>
    </p:spTree>
    <p:extLst>
      <p:ext uri="{BB962C8B-B14F-4D97-AF65-F5344CB8AC3E}">
        <p14:creationId xmlns:p14="http://schemas.microsoft.com/office/powerpoint/2010/main" val="201276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Quick overview of structure of ownership and access to IPR and the principals underpinning the structure </a:t>
            </a:r>
          </a:p>
          <a:p>
            <a:endParaRPr lang="en-GB" dirty="0"/>
          </a:p>
          <a:p>
            <a:r>
              <a:rPr lang="en-GB" b="1" dirty="0"/>
              <a:t>Objectives 6 detailed in Submitted Bid:</a:t>
            </a:r>
            <a:r>
              <a:rPr lang="en-GB" dirty="0"/>
              <a:t> Exploit and promote 3D open networks research</a:t>
            </a:r>
          </a:p>
          <a:p>
            <a:r>
              <a:rPr lang="en-GB" dirty="0"/>
              <a:t>Aim is to: </a:t>
            </a:r>
          </a:p>
          <a:p>
            <a:r>
              <a:rPr lang="en-GB" dirty="0"/>
              <a:t>- ensure the UK remains in the leading position in new telecom technology development across the world toward and beyond 2030.</a:t>
            </a:r>
          </a:p>
          <a:p>
            <a:r>
              <a:rPr lang="en-GB" dirty="0"/>
              <a:t>-  Generate new intellectual property from the project’s innovations on beyond 5G evolution.</a:t>
            </a:r>
          </a:p>
          <a:p>
            <a:r>
              <a:rPr lang="en-GB" dirty="0"/>
              <a:t>-  Actively participate in standardisation activities</a:t>
            </a:r>
          </a:p>
          <a:p>
            <a:r>
              <a:rPr lang="en-GB" dirty="0"/>
              <a:t>-  Identify future technology exploitation plans for the UK telecom industry based on TUDOR’s end-to-end open networking solutions.</a:t>
            </a:r>
          </a:p>
          <a:p>
            <a:r>
              <a:rPr lang="en-GB" dirty="0"/>
              <a:t>-  Build a solid UK roadmap towards future 6G and beyond network technology evolution/revolution.</a:t>
            </a:r>
          </a:p>
          <a:p>
            <a:r>
              <a:rPr lang="en-GB" dirty="0"/>
              <a:t>-  Help with training of work force with new and unique skill sets with software, hardware, security, AI, network engineering, wireless and computer science. This includes training on standardisation processes and on IPR</a:t>
            </a:r>
          </a:p>
          <a:p>
            <a:endParaRPr lang="en-GB" dirty="0"/>
          </a:p>
        </p:txBody>
      </p:sp>
      <p:sp>
        <p:nvSpPr>
          <p:cNvPr id="4" name="Slide Number Placeholder 3"/>
          <p:cNvSpPr>
            <a:spLocks noGrp="1"/>
          </p:cNvSpPr>
          <p:nvPr>
            <p:ph type="sldNum" sz="quarter" idx="5"/>
          </p:nvPr>
        </p:nvSpPr>
        <p:spPr/>
        <p:txBody>
          <a:bodyPr/>
          <a:lstStyle/>
          <a:p>
            <a:fld id="{54FFA125-A27E-8646-B8EC-427AB9B28D0B}" type="slidenum">
              <a:rPr lang="en-US" smtClean="0"/>
              <a:t>4</a:t>
            </a:fld>
            <a:endParaRPr lang="en-US"/>
          </a:p>
        </p:txBody>
      </p:sp>
    </p:spTree>
    <p:extLst>
      <p:ext uri="{BB962C8B-B14F-4D97-AF65-F5344CB8AC3E}">
        <p14:creationId xmlns:p14="http://schemas.microsoft.com/office/powerpoint/2010/main" val="1073112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Quick overview of structure of ownership and access to IPR and the principals underpinning the structure </a:t>
            </a:r>
          </a:p>
          <a:p>
            <a:endParaRPr lang="en-GB" dirty="0"/>
          </a:p>
          <a:p>
            <a:r>
              <a:rPr lang="en-GB" b="1" dirty="0"/>
              <a:t>Objectives 6 detailed in Submitted Bid:</a:t>
            </a:r>
            <a:r>
              <a:rPr lang="en-GB" dirty="0"/>
              <a:t> Exploit and promote 3D open networks research</a:t>
            </a:r>
          </a:p>
          <a:p>
            <a:r>
              <a:rPr lang="en-GB" dirty="0"/>
              <a:t>Aim is to: </a:t>
            </a:r>
          </a:p>
          <a:p>
            <a:r>
              <a:rPr lang="en-GB" dirty="0"/>
              <a:t>- ensure the UK remains in the leading position in new telecom technology development across the world toward and beyond 2030.</a:t>
            </a:r>
          </a:p>
          <a:p>
            <a:r>
              <a:rPr lang="en-GB" dirty="0"/>
              <a:t>-  Generate new intellectual property from the project’s innovations on beyond 5G evolution.</a:t>
            </a:r>
          </a:p>
          <a:p>
            <a:r>
              <a:rPr lang="en-GB" dirty="0"/>
              <a:t>-  Actively participate in standardisation activities</a:t>
            </a:r>
          </a:p>
          <a:p>
            <a:r>
              <a:rPr lang="en-GB" dirty="0"/>
              <a:t>-  Identify future technology exploitation plans for the UK telecom industry based on TUDOR’s end-to-end open networking solutions.</a:t>
            </a:r>
          </a:p>
          <a:p>
            <a:r>
              <a:rPr lang="en-GB" dirty="0"/>
              <a:t>-  Build a solid UK roadmap towards future 6G and beyond network technology evolution/revolution.</a:t>
            </a:r>
          </a:p>
          <a:p>
            <a:r>
              <a:rPr lang="en-GB" dirty="0"/>
              <a:t>-  Help with training of work force with new and unique skill sets with software, hardware, security, AI, network engineering, wireless and computer science. This includes training on standardisation processes and on IPR</a:t>
            </a:r>
          </a:p>
          <a:p>
            <a:endParaRPr lang="en-GB" dirty="0"/>
          </a:p>
        </p:txBody>
      </p:sp>
      <p:sp>
        <p:nvSpPr>
          <p:cNvPr id="4" name="Slide Number Placeholder 3"/>
          <p:cNvSpPr>
            <a:spLocks noGrp="1"/>
          </p:cNvSpPr>
          <p:nvPr>
            <p:ph type="sldNum" sz="quarter" idx="5"/>
          </p:nvPr>
        </p:nvSpPr>
        <p:spPr/>
        <p:txBody>
          <a:bodyPr/>
          <a:lstStyle/>
          <a:p>
            <a:fld id="{54FFA125-A27E-8646-B8EC-427AB9B28D0B}" type="slidenum">
              <a:rPr lang="en-US" smtClean="0"/>
              <a:t>15</a:t>
            </a:fld>
            <a:endParaRPr lang="en-US"/>
          </a:p>
        </p:txBody>
      </p:sp>
    </p:spTree>
    <p:extLst>
      <p:ext uri="{BB962C8B-B14F-4D97-AF65-F5344CB8AC3E}">
        <p14:creationId xmlns:p14="http://schemas.microsoft.com/office/powerpoint/2010/main" val="26097870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8CE3FBE5-57E4-8732-1C3B-7601B5FD8D10}"/>
              </a:ext>
            </a:extLst>
          </p:cNvPr>
          <p:cNvSpPr>
            <a:spLocks noGrp="1"/>
          </p:cNvSpPr>
          <p:nvPr>
            <p:ph type="body" sz="quarter" idx="10" hasCustomPrompt="1"/>
          </p:nvPr>
        </p:nvSpPr>
        <p:spPr>
          <a:xfrm>
            <a:off x="360943" y="1288608"/>
            <a:ext cx="8037099" cy="939800"/>
          </a:xfrm>
          <a:prstGeom prst="rect">
            <a:avLst/>
          </a:prstGeom>
        </p:spPr>
        <p:txBody>
          <a:bodyPr anchor="ctr"/>
          <a:lstStyle>
            <a:lvl1pPr marL="0" indent="0">
              <a:buNone/>
              <a:defRPr sz="4000" b="1">
                <a:solidFill>
                  <a:schemeClr val="bg1"/>
                </a:solidFill>
              </a:defRPr>
            </a:lvl1pPr>
            <a:lvl2pPr marL="457200" indent="0">
              <a:buNone/>
              <a:defRPr b="1"/>
            </a:lvl2pPr>
            <a:lvl3pPr marL="914400" indent="0">
              <a:buNone/>
              <a:defRPr b="1"/>
            </a:lvl3pPr>
            <a:lvl4pPr marL="1371600" indent="0">
              <a:buNone/>
              <a:defRPr b="1"/>
            </a:lvl4pPr>
            <a:lvl5pPr marL="1828800" indent="0">
              <a:buNone/>
              <a:defRPr b="1"/>
            </a:lvl5pPr>
          </a:lstStyle>
          <a:p>
            <a:pPr lvl="0"/>
            <a:r>
              <a:rPr lang="en-GB" dirty="0"/>
              <a:t>Add presentation title</a:t>
            </a:r>
            <a:endParaRPr lang="en-US" dirty="0"/>
          </a:p>
        </p:txBody>
      </p:sp>
      <p:sp>
        <p:nvSpPr>
          <p:cNvPr id="16" name="Text Placeholder 15">
            <a:extLst>
              <a:ext uri="{FF2B5EF4-FFF2-40B4-BE49-F238E27FC236}">
                <a16:creationId xmlns:a16="http://schemas.microsoft.com/office/drawing/2014/main" id="{506377E6-D543-76AA-D957-D407DB947011}"/>
              </a:ext>
            </a:extLst>
          </p:cNvPr>
          <p:cNvSpPr>
            <a:spLocks noGrp="1"/>
          </p:cNvSpPr>
          <p:nvPr>
            <p:ph type="body" sz="quarter" idx="11" hasCustomPrompt="1"/>
          </p:nvPr>
        </p:nvSpPr>
        <p:spPr>
          <a:xfrm>
            <a:off x="360944" y="4283408"/>
            <a:ext cx="5735056" cy="733762"/>
          </a:xfrm>
          <a:prstGeom prst="rect">
            <a:avLst/>
          </a:prstGeom>
        </p:spPr>
        <p:txBody>
          <a:bodyPr/>
          <a:lstStyle>
            <a:lvl1pPr marL="0" indent="0">
              <a:buNone/>
              <a:defRPr sz="2400" b="0">
                <a:solidFill>
                  <a:schemeClr val="bg1"/>
                </a:solidFill>
              </a:defRPr>
            </a:lvl1pPr>
            <a:lvl2pPr marL="457200" indent="0">
              <a:buNone/>
              <a:defRPr sz="2000" b="0"/>
            </a:lvl2pPr>
            <a:lvl3pPr marL="914400" indent="0">
              <a:buNone/>
              <a:defRPr sz="2000" b="0"/>
            </a:lvl3pPr>
            <a:lvl4pPr marL="1371600" indent="0">
              <a:buNone/>
              <a:defRPr sz="2000" b="0"/>
            </a:lvl4pPr>
            <a:lvl5pPr marL="1828800" indent="0">
              <a:buNone/>
              <a:defRPr sz="2000" b="0"/>
            </a:lvl5pPr>
          </a:lstStyle>
          <a:p>
            <a:pPr lvl="0"/>
            <a:r>
              <a:rPr lang="en-GB" dirty="0"/>
              <a:t>Add author name</a:t>
            </a:r>
            <a:endParaRPr lang="en-US" dirty="0"/>
          </a:p>
        </p:txBody>
      </p:sp>
      <p:pic>
        <p:nvPicPr>
          <p:cNvPr id="5" name="Picture 4">
            <a:extLst>
              <a:ext uri="{FF2B5EF4-FFF2-40B4-BE49-F238E27FC236}">
                <a16:creationId xmlns:a16="http://schemas.microsoft.com/office/drawing/2014/main" id="{002F827D-FAAE-B6B7-4E12-6D2E3C2ABE1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1735" y="5990495"/>
            <a:ext cx="2297400" cy="537162"/>
          </a:xfrm>
          <a:prstGeom prst="rect">
            <a:avLst/>
          </a:prstGeom>
        </p:spPr>
      </p:pic>
    </p:spTree>
    <p:extLst>
      <p:ext uri="{BB962C8B-B14F-4D97-AF65-F5344CB8AC3E}">
        <p14:creationId xmlns:p14="http://schemas.microsoft.com/office/powerpoint/2010/main" val="271529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C1DE2C-881C-DA2A-CBA8-C20963229AEB}"/>
              </a:ext>
            </a:extLst>
          </p:cNvPr>
          <p:cNvSpPr>
            <a:spLocks noGrp="1"/>
          </p:cNvSpPr>
          <p:nvPr>
            <p:ph type="pic" sz="quarter" idx="10"/>
          </p:nvPr>
        </p:nvSpPr>
        <p:spPr>
          <a:xfrm>
            <a:off x="0" y="0"/>
            <a:ext cx="6837678" cy="6858000"/>
          </a:xfrm>
          <a:prstGeom prst="rect">
            <a:avLst/>
          </a:prstGeom>
        </p:spPr>
        <p:txBody>
          <a:bodyPr/>
          <a:lstStyle>
            <a:lvl1pPr marL="0" indent="0">
              <a:buNone/>
              <a:defRPr>
                <a:solidFill>
                  <a:schemeClr val="bg1"/>
                </a:solidFill>
              </a:defRPr>
            </a:lvl1pPr>
          </a:lstStyle>
          <a:p>
            <a:endParaRPr lang="en-US" dirty="0"/>
          </a:p>
        </p:txBody>
      </p:sp>
      <p:sp>
        <p:nvSpPr>
          <p:cNvPr id="10" name="Text Placeholder 9">
            <a:extLst>
              <a:ext uri="{FF2B5EF4-FFF2-40B4-BE49-F238E27FC236}">
                <a16:creationId xmlns:a16="http://schemas.microsoft.com/office/drawing/2014/main" id="{7E6D1AFE-6F2D-2C73-D4D9-8884A5FCA8AB}"/>
              </a:ext>
            </a:extLst>
          </p:cNvPr>
          <p:cNvSpPr>
            <a:spLocks noGrp="1"/>
          </p:cNvSpPr>
          <p:nvPr>
            <p:ph type="body" sz="quarter" idx="11" hasCustomPrompt="1"/>
          </p:nvPr>
        </p:nvSpPr>
        <p:spPr>
          <a:xfrm>
            <a:off x="1033071" y="2768600"/>
            <a:ext cx="3280110" cy="2337529"/>
          </a:xfrm>
          <a:prstGeom prst="rect">
            <a:avLst/>
          </a:prstGeom>
        </p:spPr>
        <p:txBody>
          <a:bodyPr anchor="ctr"/>
          <a:lstStyle>
            <a:lvl1pPr marL="0" indent="0">
              <a:lnSpc>
                <a:spcPts val="4800"/>
              </a:lnSpc>
              <a:spcBef>
                <a:spcPts val="0"/>
              </a:spcBef>
              <a:buNone/>
              <a:defRPr sz="4800" cap="all" spc="-300" baseline="0">
                <a:solidFill>
                  <a:schemeClr val="bg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GB" dirty="0"/>
              <a:t>ADD Heading  here</a:t>
            </a:r>
            <a:endParaRPr lang="en-US" dirty="0"/>
          </a:p>
        </p:txBody>
      </p:sp>
      <p:pic>
        <p:nvPicPr>
          <p:cNvPr id="11" name="Picture 10">
            <a:extLst>
              <a:ext uri="{FF2B5EF4-FFF2-40B4-BE49-F238E27FC236}">
                <a16:creationId xmlns:a16="http://schemas.microsoft.com/office/drawing/2014/main" id="{F965EF8A-D0EE-D12E-8AF4-FBE6A5D83F2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8878" y="425710"/>
            <a:ext cx="1508899" cy="352800"/>
          </a:xfrm>
          <a:prstGeom prst="rect">
            <a:avLst/>
          </a:prstGeom>
        </p:spPr>
      </p:pic>
      <p:cxnSp>
        <p:nvCxnSpPr>
          <p:cNvPr id="12" name="Straight Connector 11">
            <a:extLst>
              <a:ext uri="{FF2B5EF4-FFF2-40B4-BE49-F238E27FC236}">
                <a16:creationId xmlns:a16="http://schemas.microsoft.com/office/drawing/2014/main" id="{9642CF3A-DF65-D5BA-24E4-71AD52371783}"/>
              </a:ext>
            </a:extLst>
          </p:cNvPr>
          <p:cNvCxnSpPr>
            <a:cxnSpLocks/>
          </p:cNvCxnSpPr>
          <p:nvPr userDrawn="1"/>
        </p:nvCxnSpPr>
        <p:spPr>
          <a:xfrm>
            <a:off x="6837679" y="1027814"/>
            <a:ext cx="5354321"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E7DA3707-596F-4426-CCBC-A88EAD0FDEFE}"/>
              </a:ext>
            </a:extLst>
          </p:cNvPr>
          <p:cNvSpPr>
            <a:spLocks noGrp="1"/>
          </p:cNvSpPr>
          <p:nvPr>
            <p:ph type="body" sz="quarter" idx="12" hasCustomPrompt="1"/>
          </p:nvPr>
        </p:nvSpPr>
        <p:spPr>
          <a:xfrm>
            <a:off x="7870749" y="1676400"/>
            <a:ext cx="3402000" cy="3852863"/>
          </a:xfrm>
          <a:prstGeom prst="rect">
            <a:avLst/>
          </a:prstGeom>
        </p:spPr>
        <p:txBody>
          <a:bodyPr/>
          <a:lstStyle>
            <a:lvl1pPr marL="0" indent="0">
              <a:lnSpc>
                <a:spcPct val="100000"/>
              </a:lnSpc>
              <a:spcBef>
                <a:spcPts val="0"/>
              </a:spcBef>
              <a:spcAft>
                <a:spcPts val="600"/>
              </a:spcAft>
              <a:buFont typeface="Arial" panose="020B0604020202020204" pitchFamily="34" charset="0"/>
              <a:buNone/>
              <a:defRPr sz="1500">
                <a:solidFill>
                  <a:schemeClr val="tx1">
                    <a:lumMod val="85000"/>
                    <a:lumOff val="15000"/>
                  </a:schemeClr>
                </a:solidFill>
              </a:defRPr>
            </a:lvl1pPr>
            <a:lvl2pPr marL="457200" indent="0">
              <a:buNone/>
              <a:defRPr sz="1500">
                <a:solidFill>
                  <a:schemeClr val="tx1">
                    <a:lumMod val="85000"/>
                    <a:lumOff val="15000"/>
                  </a:schemeClr>
                </a:solidFill>
              </a:defRPr>
            </a:lvl2pPr>
            <a:lvl3pPr marL="914400" indent="0">
              <a:buNone/>
              <a:defRPr sz="1500">
                <a:solidFill>
                  <a:schemeClr val="tx1">
                    <a:lumMod val="85000"/>
                    <a:lumOff val="15000"/>
                  </a:schemeClr>
                </a:solidFill>
              </a:defRPr>
            </a:lvl3pPr>
            <a:lvl4pPr marL="1371600" indent="0">
              <a:buNone/>
              <a:defRPr sz="1500">
                <a:solidFill>
                  <a:schemeClr val="tx1">
                    <a:lumMod val="85000"/>
                    <a:lumOff val="15000"/>
                  </a:schemeClr>
                </a:solidFill>
              </a:defRPr>
            </a:lvl4pPr>
            <a:lvl5pPr marL="1828800" indent="0">
              <a:buNone/>
              <a:defRPr sz="1500">
                <a:solidFill>
                  <a:schemeClr val="tx1">
                    <a:lumMod val="85000"/>
                    <a:lumOff val="15000"/>
                  </a:schemeClr>
                </a:solidFill>
              </a:defRPr>
            </a:lvl5pPr>
          </a:lstStyle>
          <a:p>
            <a:pPr lvl="0"/>
            <a:r>
              <a:rPr lang="en-GB" dirty="0"/>
              <a:t>Add content here</a:t>
            </a:r>
            <a:r>
              <a:rPr lang="en-US" dirty="0"/>
              <a:t>…</a:t>
            </a:r>
            <a:endParaRPr lang="en-GB" dirty="0"/>
          </a:p>
        </p:txBody>
      </p:sp>
      <p:sp>
        <p:nvSpPr>
          <p:cNvPr id="16" name="Text Placeholder 15">
            <a:extLst>
              <a:ext uri="{FF2B5EF4-FFF2-40B4-BE49-F238E27FC236}">
                <a16:creationId xmlns:a16="http://schemas.microsoft.com/office/drawing/2014/main" id="{136BEE49-0C5C-4DF8-1F8A-85C32C59CD99}"/>
              </a:ext>
            </a:extLst>
          </p:cNvPr>
          <p:cNvSpPr>
            <a:spLocks noGrp="1"/>
          </p:cNvSpPr>
          <p:nvPr>
            <p:ph type="body" sz="quarter" idx="13" hasCustomPrompt="1"/>
          </p:nvPr>
        </p:nvSpPr>
        <p:spPr>
          <a:xfrm>
            <a:off x="7870748" y="5621338"/>
            <a:ext cx="3402001" cy="810952"/>
          </a:xfrm>
          <a:prstGeom prst="rect">
            <a:avLst/>
          </a:prstGeom>
        </p:spPr>
        <p:txBody>
          <a:bodyPr/>
          <a:lstStyle>
            <a:lvl1pPr marL="0" indent="0">
              <a:buNone/>
              <a:defRPr sz="1800">
                <a:solidFill>
                  <a:srgbClr val="008C9F"/>
                </a:solidFill>
                <a:latin typeface="+mj-lt"/>
              </a:defRPr>
            </a:lvl1pPr>
            <a:lvl2pPr marL="457200" indent="0">
              <a:buNone/>
              <a:defRPr sz="1800">
                <a:solidFill>
                  <a:srgbClr val="008C9F"/>
                </a:solidFill>
                <a:latin typeface="+mj-lt"/>
              </a:defRPr>
            </a:lvl2pPr>
            <a:lvl3pPr marL="914400" indent="0">
              <a:buNone/>
              <a:defRPr sz="1800">
                <a:solidFill>
                  <a:srgbClr val="008C9F"/>
                </a:solidFill>
                <a:latin typeface="+mj-lt"/>
              </a:defRPr>
            </a:lvl3pPr>
            <a:lvl4pPr marL="1371600" indent="0">
              <a:buNone/>
              <a:defRPr sz="1800">
                <a:solidFill>
                  <a:srgbClr val="008C9F"/>
                </a:solidFill>
                <a:latin typeface="+mj-lt"/>
              </a:defRPr>
            </a:lvl4pPr>
            <a:lvl5pPr marL="1828800" indent="0">
              <a:buNone/>
              <a:defRPr sz="1800">
                <a:solidFill>
                  <a:srgbClr val="008C9F"/>
                </a:solidFill>
                <a:latin typeface="+mj-lt"/>
              </a:defRPr>
            </a:lvl5pPr>
          </a:lstStyle>
          <a:p>
            <a:pPr lvl="0"/>
            <a:r>
              <a:rPr lang="en-GB" dirty="0"/>
              <a:t>Add impact quote here</a:t>
            </a:r>
            <a:endParaRPr lang="en-US" dirty="0"/>
          </a:p>
        </p:txBody>
      </p:sp>
      <p:cxnSp>
        <p:nvCxnSpPr>
          <p:cNvPr id="5" name="Straight Connector 4">
            <a:extLst>
              <a:ext uri="{FF2B5EF4-FFF2-40B4-BE49-F238E27FC236}">
                <a16:creationId xmlns:a16="http://schemas.microsoft.com/office/drawing/2014/main" id="{8FBF7A26-0509-8D3A-1CA7-B2CE26413D7C}"/>
              </a:ext>
            </a:extLst>
          </p:cNvPr>
          <p:cNvCxnSpPr>
            <a:cxnSpLocks/>
          </p:cNvCxnSpPr>
          <p:nvPr userDrawn="1"/>
        </p:nvCxnSpPr>
        <p:spPr>
          <a:xfrm>
            <a:off x="0" y="1027814"/>
            <a:ext cx="683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10B0FA0D-1F14-6624-76BF-5AA001CEA7CF}"/>
              </a:ext>
            </a:extLst>
          </p:cNvPr>
          <p:cNvSpPr>
            <a:spLocks noGrp="1"/>
          </p:cNvSpPr>
          <p:nvPr>
            <p:ph type="dt" sz="half" idx="14"/>
          </p:nvPr>
        </p:nvSpPr>
        <p:spPr>
          <a:xfrm>
            <a:off x="502918" y="6506820"/>
            <a:ext cx="2650215" cy="365125"/>
          </a:xfrm>
          <a:prstGeom prst="rect">
            <a:avLst/>
          </a:prstGeom>
        </p:spPr>
        <p:txBody>
          <a:bodyPr/>
          <a:lstStyle>
            <a:lvl1pPr>
              <a:defRPr sz="1200">
                <a:solidFill>
                  <a:schemeClr val="bg1">
                    <a:lumMod val="85000"/>
                  </a:schemeClr>
                </a:solidFill>
              </a:defRPr>
            </a:lvl1pPr>
          </a:lstStyle>
          <a:p>
            <a:fld id="{4524B2C3-4AA3-9A45-B69C-18AAF2DBCB72}" type="datetime4">
              <a:rPr lang="en-GB" smtClean="0"/>
              <a:pPr/>
              <a:t>16 August 2023</a:t>
            </a:fld>
            <a:endParaRPr lang="en-US" dirty="0"/>
          </a:p>
        </p:txBody>
      </p:sp>
      <p:sp>
        <p:nvSpPr>
          <p:cNvPr id="3" name="Slide Number Placeholder 5">
            <a:extLst>
              <a:ext uri="{FF2B5EF4-FFF2-40B4-BE49-F238E27FC236}">
                <a16:creationId xmlns:a16="http://schemas.microsoft.com/office/drawing/2014/main" id="{109C3D25-E6ED-1DB9-E5F3-5D388291E124}"/>
              </a:ext>
            </a:extLst>
          </p:cNvPr>
          <p:cNvSpPr>
            <a:spLocks noGrp="1"/>
          </p:cNvSpPr>
          <p:nvPr>
            <p:ph type="sldNum" sz="quarter" idx="18"/>
          </p:nvPr>
        </p:nvSpPr>
        <p:spPr>
          <a:xfrm>
            <a:off x="8610599" y="6506820"/>
            <a:ext cx="2987177" cy="365125"/>
          </a:xfrm>
          <a:prstGeom prst="rect">
            <a:avLst/>
          </a:prstGeom>
        </p:spPr>
        <p:txBody>
          <a:bodyPr/>
          <a:lstStyle>
            <a:lvl1pPr algn="r">
              <a:defRPr sz="1200">
                <a:solidFill>
                  <a:schemeClr val="bg1">
                    <a:lumMod val="50000"/>
                  </a:schemeClr>
                </a:solidFill>
              </a:defRPr>
            </a:lvl1pPr>
          </a:lstStyle>
          <a:p>
            <a:fld id="{7E35950D-ECFA-6E4F-9536-D60532D4D114}" type="slidenum">
              <a:rPr lang="en-US" smtClean="0"/>
              <a:pPr/>
              <a:t>‹#›</a:t>
            </a:fld>
            <a:endParaRPr lang="en-US" dirty="0"/>
          </a:p>
        </p:txBody>
      </p:sp>
      <p:cxnSp>
        <p:nvCxnSpPr>
          <p:cNvPr id="4" name="Straight Connector 3">
            <a:extLst>
              <a:ext uri="{FF2B5EF4-FFF2-40B4-BE49-F238E27FC236}">
                <a16:creationId xmlns:a16="http://schemas.microsoft.com/office/drawing/2014/main" id="{5ADF3C92-DB25-BEF0-A1BC-E05B91873DCD}"/>
              </a:ext>
            </a:extLst>
          </p:cNvPr>
          <p:cNvCxnSpPr>
            <a:cxnSpLocks/>
          </p:cNvCxnSpPr>
          <p:nvPr userDrawn="1"/>
        </p:nvCxnSpPr>
        <p:spPr>
          <a:xfrm>
            <a:off x="6837678" y="6479489"/>
            <a:ext cx="5354322"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2387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965EF8A-D0EE-D12E-8AF4-FBE6A5D83F2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8878" y="425710"/>
            <a:ext cx="1508899" cy="352800"/>
          </a:xfrm>
          <a:prstGeom prst="rect">
            <a:avLst/>
          </a:prstGeom>
        </p:spPr>
      </p:pic>
      <p:cxnSp>
        <p:nvCxnSpPr>
          <p:cNvPr id="2" name="Straight Connector 1">
            <a:extLst>
              <a:ext uri="{FF2B5EF4-FFF2-40B4-BE49-F238E27FC236}">
                <a16:creationId xmlns:a16="http://schemas.microsoft.com/office/drawing/2014/main" id="{49180DF4-2FCD-C011-62B4-724609527084}"/>
              </a:ext>
            </a:extLst>
          </p:cNvPr>
          <p:cNvCxnSpPr/>
          <p:nvPr userDrawn="1"/>
        </p:nvCxnSpPr>
        <p:spPr>
          <a:xfrm>
            <a:off x="0" y="1027814"/>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3" name="Text Placeholder 16">
            <a:extLst>
              <a:ext uri="{FF2B5EF4-FFF2-40B4-BE49-F238E27FC236}">
                <a16:creationId xmlns:a16="http://schemas.microsoft.com/office/drawing/2014/main" id="{8EFA875A-6778-FD16-1C27-800F05371BF5}"/>
              </a:ext>
            </a:extLst>
          </p:cNvPr>
          <p:cNvSpPr>
            <a:spLocks noGrp="1"/>
          </p:cNvSpPr>
          <p:nvPr>
            <p:ph type="body" sz="quarter" idx="15" hasCustomPrompt="1"/>
          </p:nvPr>
        </p:nvSpPr>
        <p:spPr>
          <a:xfrm>
            <a:off x="502919" y="237067"/>
            <a:ext cx="9132147" cy="612945"/>
          </a:xfrm>
          <a:prstGeom prst="rect">
            <a:avLst/>
          </a:prstGeom>
        </p:spPr>
        <p:txBody>
          <a:bodyPr anchor="b"/>
          <a:lstStyle>
            <a:lvl1pPr marL="0" indent="0">
              <a:buNone/>
              <a:defRPr b="1">
                <a:solidFill>
                  <a:srgbClr val="1E224A"/>
                </a:solidFill>
              </a:defRPr>
            </a:lvl1pPr>
            <a:lvl2pPr marL="457200" indent="0">
              <a:buNone/>
              <a:defRPr b="1">
                <a:solidFill>
                  <a:srgbClr val="1E224A"/>
                </a:solidFill>
              </a:defRPr>
            </a:lvl2pPr>
            <a:lvl3pPr marL="914400" indent="0">
              <a:buNone/>
              <a:defRPr b="1">
                <a:solidFill>
                  <a:srgbClr val="1E224A"/>
                </a:solidFill>
              </a:defRPr>
            </a:lvl3pPr>
            <a:lvl4pPr marL="1371600" indent="0">
              <a:buNone/>
              <a:defRPr b="1">
                <a:solidFill>
                  <a:srgbClr val="1E224A"/>
                </a:solidFill>
              </a:defRPr>
            </a:lvl4pPr>
            <a:lvl5pPr marL="1828800" indent="0">
              <a:buNone/>
              <a:defRPr b="1">
                <a:solidFill>
                  <a:srgbClr val="1E224A"/>
                </a:solidFill>
              </a:defRPr>
            </a:lvl5pPr>
          </a:lstStyle>
          <a:p>
            <a:pPr lvl="0"/>
            <a:r>
              <a:rPr lang="en-GB" dirty="0"/>
              <a:t>Add slide title here</a:t>
            </a:r>
            <a:endParaRPr lang="en-US" dirty="0"/>
          </a:p>
        </p:txBody>
      </p:sp>
      <p:cxnSp>
        <p:nvCxnSpPr>
          <p:cNvPr id="4" name="Straight Connector 3">
            <a:extLst>
              <a:ext uri="{FF2B5EF4-FFF2-40B4-BE49-F238E27FC236}">
                <a16:creationId xmlns:a16="http://schemas.microsoft.com/office/drawing/2014/main" id="{6B87B5D1-4912-9900-D3A7-37E57DE27949}"/>
              </a:ext>
            </a:extLst>
          </p:cNvPr>
          <p:cNvCxnSpPr/>
          <p:nvPr userDrawn="1"/>
        </p:nvCxnSpPr>
        <p:spPr>
          <a:xfrm>
            <a:off x="0" y="6479489"/>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5" name="Date Placeholder 3">
            <a:extLst>
              <a:ext uri="{FF2B5EF4-FFF2-40B4-BE49-F238E27FC236}">
                <a16:creationId xmlns:a16="http://schemas.microsoft.com/office/drawing/2014/main" id="{CDF2743F-EC60-1D83-114C-C0F32F8E99AA}"/>
              </a:ext>
            </a:extLst>
          </p:cNvPr>
          <p:cNvSpPr>
            <a:spLocks noGrp="1"/>
          </p:cNvSpPr>
          <p:nvPr>
            <p:ph type="dt" sz="half" idx="10"/>
          </p:nvPr>
        </p:nvSpPr>
        <p:spPr>
          <a:xfrm>
            <a:off x="502918" y="6506820"/>
            <a:ext cx="2650215" cy="365125"/>
          </a:xfrm>
          <a:prstGeom prst="rect">
            <a:avLst/>
          </a:prstGeom>
        </p:spPr>
        <p:txBody>
          <a:bodyPr/>
          <a:lstStyle>
            <a:lvl1pPr>
              <a:defRPr sz="1200">
                <a:solidFill>
                  <a:schemeClr val="bg1">
                    <a:lumMod val="85000"/>
                  </a:schemeClr>
                </a:solidFill>
              </a:defRPr>
            </a:lvl1pPr>
          </a:lstStyle>
          <a:p>
            <a:fld id="{F0EA34E9-7C39-F84B-963C-F42B86504301}" type="datetime4">
              <a:rPr lang="en-GB" smtClean="0"/>
              <a:pPr/>
              <a:t>16 August 2023</a:t>
            </a:fld>
            <a:endParaRPr lang="en-US" dirty="0"/>
          </a:p>
        </p:txBody>
      </p:sp>
      <p:sp>
        <p:nvSpPr>
          <p:cNvPr id="7" name="Slide Number Placeholder 5">
            <a:extLst>
              <a:ext uri="{FF2B5EF4-FFF2-40B4-BE49-F238E27FC236}">
                <a16:creationId xmlns:a16="http://schemas.microsoft.com/office/drawing/2014/main" id="{8E8D37C2-C223-10C1-BEDC-DAAC20652CE5}"/>
              </a:ext>
            </a:extLst>
          </p:cNvPr>
          <p:cNvSpPr>
            <a:spLocks noGrp="1"/>
          </p:cNvSpPr>
          <p:nvPr>
            <p:ph type="sldNum" sz="quarter" idx="18"/>
          </p:nvPr>
        </p:nvSpPr>
        <p:spPr>
          <a:xfrm>
            <a:off x="8610599" y="6506820"/>
            <a:ext cx="2987177" cy="365125"/>
          </a:xfrm>
          <a:prstGeom prst="rect">
            <a:avLst/>
          </a:prstGeom>
        </p:spPr>
        <p:txBody>
          <a:bodyPr/>
          <a:lstStyle>
            <a:lvl1pPr algn="r">
              <a:defRPr sz="1200">
                <a:solidFill>
                  <a:schemeClr val="bg1">
                    <a:lumMod val="85000"/>
                  </a:schemeClr>
                </a:solidFill>
              </a:defRPr>
            </a:lvl1pPr>
          </a:lstStyle>
          <a:p>
            <a:fld id="{7E35950D-ECFA-6E4F-9536-D60532D4D114}" type="slidenum">
              <a:rPr lang="en-US" smtClean="0"/>
              <a:pPr/>
              <a:t>‹#›</a:t>
            </a:fld>
            <a:endParaRPr lang="en-US" dirty="0"/>
          </a:p>
        </p:txBody>
      </p:sp>
    </p:spTree>
    <p:extLst>
      <p:ext uri="{BB962C8B-B14F-4D97-AF65-F5344CB8AC3E}">
        <p14:creationId xmlns:p14="http://schemas.microsoft.com/office/powerpoint/2010/main" val="30532713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D2674F0B-B3C0-8290-A7E0-A5D5B8A3C2CC}"/>
              </a:ext>
            </a:extLst>
          </p:cNvPr>
          <p:cNvSpPr>
            <a:spLocks noGrp="1"/>
          </p:cNvSpPr>
          <p:nvPr>
            <p:ph type="pic" sz="quarter" idx="16" hasCustomPrompt="1"/>
          </p:nvPr>
        </p:nvSpPr>
        <p:spPr>
          <a:xfrm>
            <a:off x="782638" y="1762125"/>
            <a:ext cx="5287962" cy="3632200"/>
          </a:xfrm>
          <a:prstGeom prst="rect">
            <a:avLst/>
          </a:prstGeom>
        </p:spPr>
        <p:txBody>
          <a:bodyPr/>
          <a:lstStyle>
            <a:lvl1pPr marL="0" indent="0">
              <a:buNone/>
              <a:defRPr sz="1600"/>
            </a:lvl1pPr>
          </a:lstStyle>
          <a:p>
            <a:r>
              <a:rPr lang="en-US" dirty="0"/>
              <a:t>Add image here</a:t>
            </a:r>
          </a:p>
        </p:txBody>
      </p:sp>
      <p:sp>
        <p:nvSpPr>
          <p:cNvPr id="25" name="Picture Placeholder 24">
            <a:extLst>
              <a:ext uri="{FF2B5EF4-FFF2-40B4-BE49-F238E27FC236}">
                <a16:creationId xmlns:a16="http://schemas.microsoft.com/office/drawing/2014/main" id="{0601362D-473A-174E-EDA4-BAD5D10707E2}"/>
              </a:ext>
            </a:extLst>
          </p:cNvPr>
          <p:cNvSpPr>
            <a:spLocks noGrp="1"/>
          </p:cNvSpPr>
          <p:nvPr>
            <p:ph type="pic" sz="quarter" idx="17" hasCustomPrompt="1"/>
          </p:nvPr>
        </p:nvSpPr>
        <p:spPr>
          <a:xfrm>
            <a:off x="1227987" y="3875409"/>
            <a:ext cx="2328011" cy="2197099"/>
          </a:xfrm>
          <a:prstGeom prst="rect">
            <a:avLst/>
          </a:prstGeom>
          <a:ln w="101600">
            <a:solidFill>
              <a:schemeClr val="bg1"/>
            </a:solidFill>
            <a:miter lim="800000"/>
          </a:ln>
        </p:spPr>
        <p:txBody>
          <a:bodyPr/>
          <a:lstStyle>
            <a:lvl1pPr marL="0" indent="0">
              <a:buNone/>
              <a:defRPr sz="1600"/>
            </a:lvl1pPr>
          </a:lstStyle>
          <a:p>
            <a:r>
              <a:rPr lang="en-US" dirty="0"/>
              <a:t>Add image here</a:t>
            </a:r>
          </a:p>
        </p:txBody>
      </p:sp>
      <p:pic>
        <p:nvPicPr>
          <p:cNvPr id="11" name="Picture 10">
            <a:extLst>
              <a:ext uri="{FF2B5EF4-FFF2-40B4-BE49-F238E27FC236}">
                <a16:creationId xmlns:a16="http://schemas.microsoft.com/office/drawing/2014/main" id="{F965EF8A-D0EE-D12E-8AF4-FBE6A5D83F2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8878" y="425710"/>
            <a:ext cx="1508899" cy="352800"/>
          </a:xfrm>
          <a:prstGeom prst="rect">
            <a:avLst/>
          </a:prstGeom>
        </p:spPr>
      </p:pic>
      <p:sp>
        <p:nvSpPr>
          <p:cNvPr id="14" name="Text Placeholder 13">
            <a:extLst>
              <a:ext uri="{FF2B5EF4-FFF2-40B4-BE49-F238E27FC236}">
                <a16:creationId xmlns:a16="http://schemas.microsoft.com/office/drawing/2014/main" id="{E7DA3707-596F-4426-CCBC-A88EAD0FDEFE}"/>
              </a:ext>
            </a:extLst>
          </p:cNvPr>
          <p:cNvSpPr>
            <a:spLocks noGrp="1"/>
          </p:cNvSpPr>
          <p:nvPr>
            <p:ph type="body" sz="quarter" idx="12" hasCustomPrompt="1"/>
          </p:nvPr>
        </p:nvSpPr>
        <p:spPr>
          <a:xfrm>
            <a:off x="6375400" y="2754502"/>
            <a:ext cx="5034279" cy="2639820"/>
          </a:xfrm>
          <a:prstGeom prst="rect">
            <a:avLst/>
          </a:prstGeom>
        </p:spPr>
        <p:txBody>
          <a:bodyPr/>
          <a:lstStyle>
            <a:lvl1pPr marL="0" indent="0">
              <a:lnSpc>
                <a:spcPct val="100000"/>
              </a:lnSpc>
              <a:spcBef>
                <a:spcPts val="0"/>
              </a:spcBef>
              <a:spcAft>
                <a:spcPts val="600"/>
              </a:spcAft>
              <a:buFont typeface="Arial" panose="020B0604020202020204" pitchFamily="34" charset="0"/>
              <a:buNone/>
              <a:defRPr sz="1500">
                <a:solidFill>
                  <a:schemeClr val="tx1">
                    <a:lumMod val="85000"/>
                    <a:lumOff val="15000"/>
                  </a:schemeClr>
                </a:solidFill>
              </a:defRPr>
            </a:lvl1pPr>
            <a:lvl2pPr marL="457200" indent="0">
              <a:buNone/>
              <a:defRPr sz="1500">
                <a:solidFill>
                  <a:schemeClr val="tx1">
                    <a:lumMod val="85000"/>
                    <a:lumOff val="15000"/>
                  </a:schemeClr>
                </a:solidFill>
              </a:defRPr>
            </a:lvl2pPr>
            <a:lvl3pPr marL="914400" indent="0">
              <a:buNone/>
              <a:defRPr sz="1500">
                <a:solidFill>
                  <a:schemeClr val="tx1">
                    <a:lumMod val="85000"/>
                    <a:lumOff val="15000"/>
                  </a:schemeClr>
                </a:solidFill>
              </a:defRPr>
            </a:lvl3pPr>
            <a:lvl4pPr marL="1371600" indent="0">
              <a:buNone/>
              <a:defRPr sz="1500">
                <a:solidFill>
                  <a:schemeClr val="tx1">
                    <a:lumMod val="85000"/>
                    <a:lumOff val="15000"/>
                  </a:schemeClr>
                </a:solidFill>
              </a:defRPr>
            </a:lvl4pPr>
            <a:lvl5pPr marL="1828800" indent="0">
              <a:buNone/>
              <a:defRPr sz="1500">
                <a:solidFill>
                  <a:schemeClr val="tx1">
                    <a:lumMod val="85000"/>
                    <a:lumOff val="15000"/>
                  </a:schemeClr>
                </a:solidFill>
              </a:defRPr>
            </a:lvl5pPr>
          </a:lstStyle>
          <a:p>
            <a:pPr lvl="0"/>
            <a:r>
              <a:rPr lang="en-GB" dirty="0"/>
              <a:t>Add content here</a:t>
            </a:r>
            <a:r>
              <a:rPr lang="en-US" dirty="0"/>
              <a:t>…</a:t>
            </a:r>
            <a:endParaRPr lang="en-GB" dirty="0"/>
          </a:p>
        </p:txBody>
      </p:sp>
      <p:sp>
        <p:nvSpPr>
          <p:cNvPr id="16" name="Text Placeholder 15">
            <a:extLst>
              <a:ext uri="{FF2B5EF4-FFF2-40B4-BE49-F238E27FC236}">
                <a16:creationId xmlns:a16="http://schemas.microsoft.com/office/drawing/2014/main" id="{136BEE49-0C5C-4DF8-1F8A-85C32C59CD99}"/>
              </a:ext>
            </a:extLst>
          </p:cNvPr>
          <p:cNvSpPr>
            <a:spLocks noGrp="1"/>
          </p:cNvSpPr>
          <p:nvPr>
            <p:ph type="body" sz="quarter" idx="13" hasCustomPrompt="1"/>
          </p:nvPr>
        </p:nvSpPr>
        <p:spPr>
          <a:xfrm>
            <a:off x="6375399" y="5531429"/>
            <a:ext cx="5034279" cy="810952"/>
          </a:xfrm>
          <a:prstGeom prst="rect">
            <a:avLst/>
          </a:prstGeom>
        </p:spPr>
        <p:txBody>
          <a:bodyPr/>
          <a:lstStyle>
            <a:lvl1pPr marL="0" indent="0">
              <a:buNone/>
              <a:defRPr sz="1800">
                <a:solidFill>
                  <a:srgbClr val="008C9F"/>
                </a:solidFill>
                <a:latin typeface="+mj-lt"/>
              </a:defRPr>
            </a:lvl1pPr>
            <a:lvl2pPr marL="457200" indent="0">
              <a:buNone/>
              <a:defRPr sz="1800">
                <a:solidFill>
                  <a:srgbClr val="008C9F"/>
                </a:solidFill>
                <a:latin typeface="+mj-lt"/>
              </a:defRPr>
            </a:lvl2pPr>
            <a:lvl3pPr marL="914400" indent="0">
              <a:buNone/>
              <a:defRPr sz="1800">
                <a:solidFill>
                  <a:srgbClr val="008C9F"/>
                </a:solidFill>
                <a:latin typeface="+mj-lt"/>
              </a:defRPr>
            </a:lvl3pPr>
            <a:lvl4pPr marL="1371600" indent="0">
              <a:buNone/>
              <a:defRPr sz="1800">
                <a:solidFill>
                  <a:srgbClr val="008C9F"/>
                </a:solidFill>
                <a:latin typeface="+mj-lt"/>
              </a:defRPr>
            </a:lvl4pPr>
            <a:lvl5pPr marL="1828800" indent="0">
              <a:buNone/>
              <a:defRPr sz="1800">
                <a:solidFill>
                  <a:srgbClr val="008C9F"/>
                </a:solidFill>
                <a:latin typeface="+mj-lt"/>
              </a:defRPr>
            </a:lvl5pPr>
          </a:lstStyle>
          <a:p>
            <a:pPr lvl="0"/>
            <a:r>
              <a:rPr lang="en-GB" dirty="0"/>
              <a:t>Add impact quote here</a:t>
            </a:r>
            <a:endParaRPr lang="en-US" dirty="0"/>
          </a:p>
        </p:txBody>
      </p:sp>
      <p:cxnSp>
        <p:nvCxnSpPr>
          <p:cNvPr id="4" name="Straight Connector 3">
            <a:extLst>
              <a:ext uri="{FF2B5EF4-FFF2-40B4-BE49-F238E27FC236}">
                <a16:creationId xmlns:a16="http://schemas.microsoft.com/office/drawing/2014/main" id="{DA6D62DE-7872-4BBC-1134-9BE0FD580C28}"/>
              </a:ext>
            </a:extLst>
          </p:cNvPr>
          <p:cNvCxnSpPr/>
          <p:nvPr userDrawn="1"/>
        </p:nvCxnSpPr>
        <p:spPr>
          <a:xfrm>
            <a:off x="0" y="1027814"/>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BCD9B3C3-4968-39BD-0702-2D29AC08411C}"/>
              </a:ext>
            </a:extLst>
          </p:cNvPr>
          <p:cNvSpPr>
            <a:spLocks noGrp="1"/>
          </p:cNvSpPr>
          <p:nvPr>
            <p:ph type="body" sz="quarter" idx="14" hasCustomPrompt="1"/>
          </p:nvPr>
        </p:nvSpPr>
        <p:spPr>
          <a:xfrm>
            <a:off x="6375399" y="1728922"/>
            <a:ext cx="2455334" cy="1025488"/>
          </a:xfrm>
          <a:prstGeom prst="rect">
            <a:avLst/>
          </a:prstGeom>
        </p:spPr>
        <p:txBody>
          <a:bodyPr/>
          <a:lstStyle>
            <a:lvl1pPr marL="0" indent="0">
              <a:lnSpc>
                <a:spcPts val="2800"/>
              </a:lnSpc>
              <a:buNone/>
              <a:defRPr sz="2800" spc="-100" baseline="0">
                <a:solidFill>
                  <a:srgbClr val="1E224A"/>
                </a:solidFill>
                <a:latin typeface="+mj-lt"/>
              </a:defRPr>
            </a:lvl1pPr>
            <a:lvl2pPr marL="457200" indent="0">
              <a:lnSpc>
                <a:spcPts val="2800"/>
              </a:lnSpc>
              <a:buNone/>
              <a:defRPr sz="2800" spc="-100" baseline="0">
                <a:solidFill>
                  <a:srgbClr val="1E224A"/>
                </a:solidFill>
                <a:latin typeface="+mj-lt"/>
              </a:defRPr>
            </a:lvl2pPr>
            <a:lvl3pPr marL="914400" indent="0">
              <a:lnSpc>
                <a:spcPts val="2800"/>
              </a:lnSpc>
              <a:buNone/>
              <a:defRPr sz="2800" spc="-100" baseline="0">
                <a:solidFill>
                  <a:srgbClr val="1E224A"/>
                </a:solidFill>
                <a:latin typeface="+mj-lt"/>
              </a:defRPr>
            </a:lvl3pPr>
            <a:lvl4pPr marL="1371600" indent="0">
              <a:lnSpc>
                <a:spcPts val="2800"/>
              </a:lnSpc>
              <a:buNone/>
              <a:defRPr sz="2800" spc="-100" baseline="0">
                <a:solidFill>
                  <a:srgbClr val="1E224A"/>
                </a:solidFill>
                <a:latin typeface="+mj-lt"/>
              </a:defRPr>
            </a:lvl4pPr>
            <a:lvl5pPr marL="1828800" indent="0">
              <a:lnSpc>
                <a:spcPts val="2800"/>
              </a:lnSpc>
              <a:buNone/>
              <a:defRPr sz="2800" spc="-100" baseline="0">
                <a:solidFill>
                  <a:srgbClr val="1E224A"/>
                </a:solidFill>
                <a:latin typeface="+mj-lt"/>
              </a:defRPr>
            </a:lvl5pPr>
          </a:lstStyle>
          <a:p>
            <a:pPr lvl="0"/>
            <a:r>
              <a:rPr lang="en-GB" dirty="0"/>
              <a:t>Add heading here</a:t>
            </a:r>
            <a:endParaRPr lang="en-US" dirty="0"/>
          </a:p>
        </p:txBody>
      </p:sp>
      <p:sp>
        <p:nvSpPr>
          <p:cNvPr id="17" name="Text Placeholder 16">
            <a:extLst>
              <a:ext uri="{FF2B5EF4-FFF2-40B4-BE49-F238E27FC236}">
                <a16:creationId xmlns:a16="http://schemas.microsoft.com/office/drawing/2014/main" id="{26134B8C-70CE-338F-96D8-956B04B7F150}"/>
              </a:ext>
            </a:extLst>
          </p:cNvPr>
          <p:cNvSpPr>
            <a:spLocks noGrp="1"/>
          </p:cNvSpPr>
          <p:nvPr>
            <p:ph type="body" sz="quarter" idx="15" hasCustomPrompt="1"/>
          </p:nvPr>
        </p:nvSpPr>
        <p:spPr>
          <a:xfrm>
            <a:off x="502919" y="237067"/>
            <a:ext cx="9132147" cy="612945"/>
          </a:xfrm>
          <a:prstGeom prst="rect">
            <a:avLst/>
          </a:prstGeom>
        </p:spPr>
        <p:txBody>
          <a:bodyPr anchor="b"/>
          <a:lstStyle>
            <a:lvl1pPr marL="0" indent="0">
              <a:buNone/>
              <a:defRPr b="1">
                <a:solidFill>
                  <a:srgbClr val="1E224A"/>
                </a:solidFill>
              </a:defRPr>
            </a:lvl1pPr>
            <a:lvl2pPr marL="457200" indent="0">
              <a:buNone/>
              <a:defRPr b="1">
                <a:solidFill>
                  <a:srgbClr val="1E224A"/>
                </a:solidFill>
              </a:defRPr>
            </a:lvl2pPr>
            <a:lvl3pPr marL="914400" indent="0">
              <a:buNone/>
              <a:defRPr b="1">
                <a:solidFill>
                  <a:srgbClr val="1E224A"/>
                </a:solidFill>
              </a:defRPr>
            </a:lvl3pPr>
            <a:lvl4pPr marL="1371600" indent="0">
              <a:buNone/>
              <a:defRPr b="1">
                <a:solidFill>
                  <a:srgbClr val="1E224A"/>
                </a:solidFill>
              </a:defRPr>
            </a:lvl4pPr>
            <a:lvl5pPr marL="1828800" indent="0">
              <a:buNone/>
              <a:defRPr b="1">
                <a:solidFill>
                  <a:srgbClr val="1E224A"/>
                </a:solidFill>
              </a:defRPr>
            </a:lvl5pPr>
          </a:lstStyle>
          <a:p>
            <a:pPr lvl="0"/>
            <a:r>
              <a:rPr lang="en-GB" dirty="0"/>
              <a:t>Add slide title here</a:t>
            </a:r>
            <a:endParaRPr lang="en-US" dirty="0"/>
          </a:p>
        </p:txBody>
      </p:sp>
      <p:cxnSp>
        <p:nvCxnSpPr>
          <p:cNvPr id="2" name="Straight Connector 1">
            <a:extLst>
              <a:ext uri="{FF2B5EF4-FFF2-40B4-BE49-F238E27FC236}">
                <a16:creationId xmlns:a16="http://schemas.microsoft.com/office/drawing/2014/main" id="{BB263EB7-5DB5-BDE7-F442-90B78DB817D8}"/>
              </a:ext>
            </a:extLst>
          </p:cNvPr>
          <p:cNvCxnSpPr/>
          <p:nvPr userDrawn="1"/>
        </p:nvCxnSpPr>
        <p:spPr>
          <a:xfrm>
            <a:off x="0" y="6479489"/>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6" name="Date Placeholder 3">
            <a:extLst>
              <a:ext uri="{FF2B5EF4-FFF2-40B4-BE49-F238E27FC236}">
                <a16:creationId xmlns:a16="http://schemas.microsoft.com/office/drawing/2014/main" id="{F915C5B4-D3B1-2F52-114B-4230C404C4C6}"/>
              </a:ext>
            </a:extLst>
          </p:cNvPr>
          <p:cNvSpPr>
            <a:spLocks noGrp="1"/>
          </p:cNvSpPr>
          <p:nvPr>
            <p:ph type="dt" sz="half" idx="10"/>
          </p:nvPr>
        </p:nvSpPr>
        <p:spPr>
          <a:xfrm>
            <a:off x="502918" y="6506820"/>
            <a:ext cx="2650215" cy="365125"/>
          </a:xfrm>
          <a:prstGeom prst="rect">
            <a:avLst/>
          </a:prstGeom>
        </p:spPr>
        <p:txBody>
          <a:bodyPr/>
          <a:lstStyle>
            <a:lvl1pPr>
              <a:defRPr sz="1200">
                <a:solidFill>
                  <a:schemeClr val="bg1">
                    <a:lumMod val="50000"/>
                  </a:schemeClr>
                </a:solidFill>
              </a:defRPr>
            </a:lvl1pPr>
          </a:lstStyle>
          <a:p>
            <a:fld id="{2E68B839-C94D-AE4E-9F97-DB677FFC1FD6}" type="datetime4">
              <a:rPr lang="en-GB" smtClean="0"/>
              <a:t>16 August 2023</a:t>
            </a:fld>
            <a:endParaRPr lang="en-US" dirty="0"/>
          </a:p>
        </p:txBody>
      </p:sp>
      <p:sp>
        <p:nvSpPr>
          <p:cNvPr id="7" name="Slide Number Placeholder 5">
            <a:extLst>
              <a:ext uri="{FF2B5EF4-FFF2-40B4-BE49-F238E27FC236}">
                <a16:creationId xmlns:a16="http://schemas.microsoft.com/office/drawing/2014/main" id="{7748D852-E692-0D10-C6ED-D1498395DC6D}"/>
              </a:ext>
            </a:extLst>
          </p:cNvPr>
          <p:cNvSpPr>
            <a:spLocks noGrp="1"/>
          </p:cNvSpPr>
          <p:nvPr>
            <p:ph type="sldNum" sz="quarter" idx="18"/>
          </p:nvPr>
        </p:nvSpPr>
        <p:spPr>
          <a:xfrm>
            <a:off x="8610599" y="6506820"/>
            <a:ext cx="2987177" cy="365125"/>
          </a:xfrm>
          <a:prstGeom prst="rect">
            <a:avLst/>
          </a:prstGeom>
        </p:spPr>
        <p:txBody>
          <a:bodyPr/>
          <a:lstStyle>
            <a:lvl1pPr algn="r">
              <a:defRPr sz="1200">
                <a:solidFill>
                  <a:schemeClr val="bg1">
                    <a:lumMod val="50000"/>
                  </a:schemeClr>
                </a:solidFill>
              </a:defRPr>
            </a:lvl1pPr>
          </a:lstStyle>
          <a:p>
            <a:fld id="{7E35950D-ECFA-6E4F-9536-D60532D4D114}" type="slidenum">
              <a:rPr lang="en-US" smtClean="0"/>
              <a:pPr/>
              <a:t>‹#›</a:t>
            </a:fld>
            <a:endParaRPr lang="en-US" dirty="0"/>
          </a:p>
        </p:txBody>
      </p:sp>
    </p:spTree>
    <p:extLst>
      <p:ext uri="{BB962C8B-B14F-4D97-AF65-F5344CB8AC3E}">
        <p14:creationId xmlns:p14="http://schemas.microsoft.com/office/powerpoint/2010/main" val="34334459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D2674F0B-B3C0-8290-A7E0-A5D5B8A3C2CC}"/>
              </a:ext>
            </a:extLst>
          </p:cNvPr>
          <p:cNvSpPr>
            <a:spLocks noGrp="1"/>
          </p:cNvSpPr>
          <p:nvPr>
            <p:ph type="pic" sz="quarter" idx="16" hasCustomPrompt="1"/>
          </p:nvPr>
        </p:nvSpPr>
        <p:spPr>
          <a:xfrm>
            <a:off x="782638" y="1762124"/>
            <a:ext cx="5287962" cy="4350793"/>
          </a:xfrm>
          <a:prstGeom prst="rect">
            <a:avLst/>
          </a:prstGeom>
        </p:spPr>
        <p:txBody>
          <a:bodyPr/>
          <a:lstStyle>
            <a:lvl1pPr marL="0" indent="0">
              <a:buNone/>
              <a:defRPr sz="1600"/>
            </a:lvl1pPr>
          </a:lstStyle>
          <a:p>
            <a:r>
              <a:rPr lang="en-US" dirty="0"/>
              <a:t>Add image here</a:t>
            </a:r>
          </a:p>
        </p:txBody>
      </p:sp>
      <p:pic>
        <p:nvPicPr>
          <p:cNvPr id="11" name="Picture 10">
            <a:extLst>
              <a:ext uri="{FF2B5EF4-FFF2-40B4-BE49-F238E27FC236}">
                <a16:creationId xmlns:a16="http://schemas.microsoft.com/office/drawing/2014/main" id="{F965EF8A-D0EE-D12E-8AF4-FBE6A5D83F2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8878" y="425710"/>
            <a:ext cx="1508899" cy="352800"/>
          </a:xfrm>
          <a:prstGeom prst="rect">
            <a:avLst/>
          </a:prstGeom>
        </p:spPr>
      </p:pic>
      <p:sp>
        <p:nvSpPr>
          <p:cNvPr id="14" name="Text Placeholder 13">
            <a:extLst>
              <a:ext uri="{FF2B5EF4-FFF2-40B4-BE49-F238E27FC236}">
                <a16:creationId xmlns:a16="http://schemas.microsoft.com/office/drawing/2014/main" id="{E7DA3707-596F-4426-CCBC-A88EAD0FDEFE}"/>
              </a:ext>
            </a:extLst>
          </p:cNvPr>
          <p:cNvSpPr>
            <a:spLocks noGrp="1"/>
          </p:cNvSpPr>
          <p:nvPr>
            <p:ph type="body" sz="quarter" idx="12" hasCustomPrompt="1"/>
          </p:nvPr>
        </p:nvSpPr>
        <p:spPr>
          <a:xfrm>
            <a:off x="6375400" y="2754502"/>
            <a:ext cx="5034279" cy="2731894"/>
          </a:xfrm>
          <a:prstGeom prst="rect">
            <a:avLst/>
          </a:prstGeom>
        </p:spPr>
        <p:txBody>
          <a:bodyPr/>
          <a:lstStyle>
            <a:lvl1pPr marL="0" indent="0">
              <a:lnSpc>
                <a:spcPct val="100000"/>
              </a:lnSpc>
              <a:spcBef>
                <a:spcPts val="0"/>
              </a:spcBef>
              <a:spcAft>
                <a:spcPts val="600"/>
              </a:spcAft>
              <a:buFont typeface="Arial" panose="020B0604020202020204" pitchFamily="34" charset="0"/>
              <a:buNone/>
              <a:defRPr sz="1500">
                <a:solidFill>
                  <a:schemeClr val="tx1">
                    <a:lumMod val="85000"/>
                    <a:lumOff val="15000"/>
                  </a:schemeClr>
                </a:solidFill>
              </a:defRPr>
            </a:lvl1pPr>
            <a:lvl2pPr marL="457200" indent="0">
              <a:buNone/>
              <a:defRPr sz="1500">
                <a:solidFill>
                  <a:schemeClr val="tx1">
                    <a:lumMod val="85000"/>
                    <a:lumOff val="15000"/>
                  </a:schemeClr>
                </a:solidFill>
              </a:defRPr>
            </a:lvl2pPr>
            <a:lvl3pPr marL="914400" indent="0">
              <a:buNone/>
              <a:defRPr sz="1500">
                <a:solidFill>
                  <a:schemeClr val="tx1">
                    <a:lumMod val="85000"/>
                    <a:lumOff val="15000"/>
                  </a:schemeClr>
                </a:solidFill>
              </a:defRPr>
            </a:lvl3pPr>
            <a:lvl4pPr marL="1371600" indent="0">
              <a:buNone/>
              <a:defRPr sz="1500">
                <a:solidFill>
                  <a:schemeClr val="tx1">
                    <a:lumMod val="85000"/>
                    <a:lumOff val="15000"/>
                  </a:schemeClr>
                </a:solidFill>
              </a:defRPr>
            </a:lvl4pPr>
            <a:lvl5pPr marL="1828800" indent="0">
              <a:buNone/>
              <a:defRPr sz="1500">
                <a:solidFill>
                  <a:schemeClr val="tx1">
                    <a:lumMod val="85000"/>
                    <a:lumOff val="15000"/>
                  </a:schemeClr>
                </a:solidFill>
              </a:defRPr>
            </a:lvl5pPr>
          </a:lstStyle>
          <a:p>
            <a:pPr lvl="0"/>
            <a:r>
              <a:rPr lang="en-GB" dirty="0"/>
              <a:t>Add content here</a:t>
            </a:r>
            <a:r>
              <a:rPr lang="en-US" dirty="0"/>
              <a:t>…</a:t>
            </a:r>
            <a:endParaRPr lang="en-GB" dirty="0"/>
          </a:p>
        </p:txBody>
      </p:sp>
      <p:sp>
        <p:nvSpPr>
          <p:cNvPr id="16" name="Text Placeholder 15">
            <a:extLst>
              <a:ext uri="{FF2B5EF4-FFF2-40B4-BE49-F238E27FC236}">
                <a16:creationId xmlns:a16="http://schemas.microsoft.com/office/drawing/2014/main" id="{136BEE49-0C5C-4DF8-1F8A-85C32C59CD99}"/>
              </a:ext>
            </a:extLst>
          </p:cNvPr>
          <p:cNvSpPr>
            <a:spLocks noGrp="1"/>
          </p:cNvSpPr>
          <p:nvPr>
            <p:ph type="body" sz="quarter" idx="13" hasCustomPrompt="1"/>
          </p:nvPr>
        </p:nvSpPr>
        <p:spPr>
          <a:xfrm>
            <a:off x="6375399" y="5577466"/>
            <a:ext cx="5034279" cy="810952"/>
          </a:xfrm>
          <a:prstGeom prst="rect">
            <a:avLst/>
          </a:prstGeom>
        </p:spPr>
        <p:txBody>
          <a:bodyPr/>
          <a:lstStyle>
            <a:lvl1pPr marL="0" indent="0">
              <a:buNone/>
              <a:defRPr sz="1800">
                <a:solidFill>
                  <a:srgbClr val="008C9F"/>
                </a:solidFill>
                <a:latin typeface="+mj-lt"/>
              </a:defRPr>
            </a:lvl1pPr>
            <a:lvl2pPr marL="457200" indent="0">
              <a:buNone/>
              <a:defRPr sz="1800">
                <a:solidFill>
                  <a:srgbClr val="008C9F"/>
                </a:solidFill>
                <a:latin typeface="+mj-lt"/>
              </a:defRPr>
            </a:lvl2pPr>
            <a:lvl3pPr marL="914400" indent="0">
              <a:buNone/>
              <a:defRPr sz="1800">
                <a:solidFill>
                  <a:srgbClr val="008C9F"/>
                </a:solidFill>
                <a:latin typeface="+mj-lt"/>
              </a:defRPr>
            </a:lvl3pPr>
            <a:lvl4pPr marL="1371600" indent="0">
              <a:buNone/>
              <a:defRPr sz="1800">
                <a:solidFill>
                  <a:srgbClr val="008C9F"/>
                </a:solidFill>
                <a:latin typeface="+mj-lt"/>
              </a:defRPr>
            </a:lvl4pPr>
            <a:lvl5pPr marL="1828800" indent="0">
              <a:buNone/>
              <a:defRPr sz="1800">
                <a:solidFill>
                  <a:srgbClr val="008C9F"/>
                </a:solidFill>
                <a:latin typeface="+mj-lt"/>
              </a:defRPr>
            </a:lvl5pPr>
          </a:lstStyle>
          <a:p>
            <a:pPr lvl="0"/>
            <a:r>
              <a:rPr lang="en-GB" dirty="0"/>
              <a:t>Add impact quote here</a:t>
            </a:r>
            <a:endParaRPr lang="en-US" dirty="0"/>
          </a:p>
        </p:txBody>
      </p:sp>
      <p:cxnSp>
        <p:nvCxnSpPr>
          <p:cNvPr id="4" name="Straight Connector 3">
            <a:extLst>
              <a:ext uri="{FF2B5EF4-FFF2-40B4-BE49-F238E27FC236}">
                <a16:creationId xmlns:a16="http://schemas.microsoft.com/office/drawing/2014/main" id="{DA6D62DE-7872-4BBC-1134-9BE0FD580C28}"/>
              </a:ext>
            </a:extLst>
          </p:cNvPr>
          <p:cNvCxnSpPr/>
          <p:nvPr userDrawn="1"/>
        </p:nvCxnSpPr>
        <p:spPr>
          <a:xfrm>
            <a:off x="0" y="1027814"/>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BCD9B3C3-4968-39BD-0702-2D29AC08411C}"/>
              </a:ext>
            </a:extLst>
          </p:cNvPr>
          <p:cNvSpPr>
            <a:spLocks noGrp="1"/>
          </p:cNvSpPr>
          <p:nvPr>
            <p:ph type="body" sz="quarter" idx="14" hasCustomPrompt="1"/>
          </p:nvPr>
        </p:nvSpPr>
        <p:spPr>
          <a:xfrm>
            <a:off x="6375399" y="1728922"/>
            <a:ext cx="2455334" cy="1025488"/>
          </a:xfrm>
          <a:prstGeom prst="rect">
            <a:avLst/>
          </a:prstGeom>
        </p:spPr>
        <p:txBody>
          <a:bodyPr/>
          <a:lstStyle>
            <a:lvl1pPr marL="0" indent="0">
              <a:lnSpc>
                <a:spcPts val="2800"/>
              </a:lnSpc>
              <a:buNone/>
              <a:defRPr sz="2800" spc="-100" baseline="0">
                <a:solidFill>
                  <a:srgbClr val="1E224A"/>
                </a:solidFill>
                <a:latin typeface="+mj-lt"/>
              </a:defRPr>
            </a:lvl1pPr>
            <a:lvl2pPr marL="457200" indent="0">
              <a:lnSpc>
                <a:spcPts val="2800"/>
              </a:lnSpc>
              <a:buNone/>
              <a:defRPr sz="2800" spc="-100" baseline="0">
                <a:solidFill>
                  <a:srgbClr val="1E224A"/>
                </a:solidFill>
                <a:latin typeface="+mj-lt"/>
              </a:defRPr>
            </a:lvl2pPr>
            <a:lvl3pPr marL="914400" indent="0">
              <a:lnSpc>
                <a:spcPts val="2800"/>
              </a:lnSpc>
              <a:buNone/>
              <a:defRPr sz="2800" spc="-100" baseline="0">
                <a:solidFill>
                  <a:srgbClr val="1E224A"/>
                </a:solidFill>
                <a:latin typeface="+mj-lt"/>
              </a:defRPr>
            </a:lvl3pPr>
            <a:lvl4pPr marL="1371600" indent="0">
              <a:lnSpc>
                <a:spcPts val="2800"/>
              </a:lnSpc>
              <a:buNone/>
              <a:defRPr sz="2800" spc="-100" baseline="0">
                <a:solidFill>
                  <a:srgbClr val="1E224A"/>
                </a:solidFill>
                <a:latin typeface="+mj-lt"/>
              </a:defRPr>
            </a:lvl4pPr>
            <a:lvl5pPr marL="1828800" indent="0">
              <a:lnSpc>
                <a:spcPts val="2800"/>
              </a:lnSpc>
              <a:buNone/>
              <a:defRPr sz="2800" spc="-100" baseline="0">
                <a:solidFill>
                  <a:srgbClr val="1E224A"/>
                </a:solidFill>
                <a:latin typeface="+mj-lt"/>
              </a:defRPr>
            </a:lvl5pPr>
          </a:lstStyle>
          <a:p>
            <a:pPr lvl="0"/>
            <a:r>
              <a:rPr lang="en-GB" dirty="0"/>
              <a:t>Add heading here</a:t>
            </a:r>
            <a:endParaRPr lang="en-US" dirty="0"/>
          </a:p>
        </p:txBody>
      </p:sp>
      <p:sp>
        <p:nvSpPr>
          <p:cNvPr id="17" name="Text Placeholder 16">
            <a:extLst>
              <a:ext uri="{FF2B5EF4-FFF2-40B4-BE49-F238E27FC236}">
                <a16:creationId xmlns:a16="http://schemas.microsoft.com/office/drawing/2014/main" id="{26134B8C-70CE-338F-96D8-956B04B7F150}"/>
              </a:ext>
            </a:extLst>
          </p:cNvPr>
          <p:cNvSpPr>
            <a:spLocks noGrp="1"/>
          </p:cNvSpPr>
          <p:nvPr>
            <p:ph type="body" sz="quarter" idx="15" hasCustomPrompt="1"/>
          </p:nvPr>
        </p:nvSpPr>
        <p:spPr>
          <a:xfrm>
            <a:off x="502919" y="237067"/>
            <a:ext cx="9132147" cy="612945"/>
          </a:xfrm>
          <a:prstGeom prst="rect">
            <a:avLst/>
          </a:prstGeom>
        </p:spPr>
        <p:txBody>
          <a:bodyPr anchor="b"/>
          <a:lstStyle>
            <a:lvl1pPr marL="0" indent="0">
              <a:buNone/>
              <a:defRPr b="1">
                <a:solidFill>
                  <a:srgbClr val="1E224A"/>
                </a:solidFill>
              </a:defRPr>
            </a:lvl1pPr>
            <a:lvl2pPr marL="457200" indent="0">
              <a:buNone/>
              <a:defRPr b="1">
                <a:solidFill>
                  <a:srgbClr val="1E224A"/>
                </a:solidFill>
              </a:defRPr>
            </a:lvl2pPr>
            <a:lvl3pPr marL="914400" indent="0">
              <a:buNone/>
              <a:defRPr b="1">
                <a:solidFill>
                  <a:srgbClr val="1E224A"/>
                </a:solidFill>
              </a:defRPr>
            </a:lvl3pPr>
            <a:lvl4pPr marL="1371600" indent="0">
              <a:buNone/>
              <a:defRPr b="1">
                <a:solidFill>
                  <a:srgbClr val="1E224A"/>
                </a:solidFill>
              </a:defRPr>
            </a:lvl4pPr>
            <a:lvl5pPr marL="1828800" indent="0">
              <a:buNone/>
              <a:defRPr b="1">
                <a:solidFill>
                  <a:srgbClr val="1E224A"/>
                </a:solidFill>
              </a:defRPr>
            </a:lvl5pPr>
          </a:lstStyle>
          <a:p>
            <a:pPr lvl="0"/>
            <a:r>
              <a:rPr lang="en-GB" dirty="0"/>
              <a:t>Add slide title here</a:t>
            </a:r>
            <a:endParaRPr lang="en-US" dirty="0"/>
          </a:p>
        </p:txBody>
      </p:sp>
      <p:cxnSp>
        <p:nvCxnSpPr>
          <p:cNvPr id="2" name="Straight Connector 1">
            <a:extLst>
              <a:ext uri="{FF2B5EF4-FFF2-40B4-BE49-F238E27FC236}">
                <a16:creationId xmlns:a16="http://schemas.microsoft.com/office/drawing/2014/main" id="{76BAAFA0-5932-FA80-F234-FC641DD3B4ED}"/>
              </a:ext>
            </a:extLst>
          </p:cNvPr>
          <p:cNvCxnSpPr/>
          <p:nvPr userDrawn="1"/>
        </p:nvCxnSpPr>
        <p:spPr>
          <a:xfrm>
            <a:off x="0" y="6479489"/>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1064E071-6648-AF34-8569-9DFF9DB9E9C2}"/>
              </a:ext>
            </a:extLst>
          </p:cNvPr>
          <p:cNvSpPr>
            <a:spLocks noGrp="1"/>
          </p:cNvSpPr>
          <p:nvPr>
            <p:ph type="dt" sz="half" idx="10"/>
          </p:nvPr>
        </p:nvSpPr>
        <p:spPr>
          <a:xfrm>
            <a:off x="502918" y="6506820"/>
            <a:ext cx="2650215" cy="365125"/>
          </a:xfrm>
          <a:prstGeom prst="rect">
            <a:avLst/>
          </a:prstGeom>
        </p:spPr>
        <p:txBody>
          <a:bodyPr/>
          <a:lstStyle>
            <a:lvl1pPr>
              <a:defRPr sz="1200">
                <a:solidFill>
                  <a:schemeClr val="bg1">
                    <a:lumMod val="50000"/>
                  </a:schemeClr>
                </a:solidFill>
              </a:defRPr>
            </a:lvl1pPr>
          </a:lstStyle>
          <a:p>
            <a:fld id="{8E8E6FFB-FA76-0747-842C-5F5FC0E9F581}" type="datetime4">
              <a:rPr lang="en-GB" smtClean="0"/>
              <a:t>16 August 2023</a:t>
            </a:fld>
            <a:endParaRPr lang="en-US" dirty="0"/>
          </a:p>
        </p:txBody>
      </p:sp>
      <p:sp>
        <p:nvSpPr>
          <p:cNvPr id="5" name="Slide Number Placeholder 5">
            <a:extLst>
              <a:ext uri="{FF2B5EF4-FFF2-40B4-BE49-F238E27FC236}">
                <a16:creationId xmlns:a16="http://schemas.microsoft.com/office/drawing/2014/main" id="{C5AA2CE3-9CB5-1C96-0E9D-8ED024AD89AB}"/>
              </a:ext>
            </a:extLst>
          </p:cNvPr>
          <p:cNvSpPr>
            <a:spLocks noGrp="1"/>
          </p:cNvSpPr>
          <p:nvPr>
            <p:ph type="sldNum" sz="quarter" idx="18"/>
          </p:nvPr>
        </p:nvSpPr>
        <p:spPr>
          <a:xfrm>
            <a:off x="8610599" y="6506820"/>
            <a:ext cx="2987177" cy="365125"/>
          </a:xfrm>
          <a:prstGeom prst="rect">
            <a:avLst/>
          </a:prstGeom>
        </p:spPr>
        <p:txBody>
          <a:bodyPr/>
          <a:lstStyle>
            <a:lvl1pPr algn="r">
              <a:defRPr sz="1200">
                <a:solidFill>
                  <a:schemeClr val="bg1">
                    <a:lumMod val="50000"/>
                  </a:schemeClr>
                </a:solidFill>
              </a:defRPr>
            </a:lvl1pPr>
          </a:lstStyle>
          <a:p>
            <a:fld id="{7E35950D-ECFA-6E4F-9536-D60532D4D114}" type="slidenum">
              <a:rPr lang="en-US" smtClean="0"/>
              <a:pPr/>
              <a:t>‹#›</a:t>
            </a:fld>
            <a:endParaRPr lang="en-US" dirty="0"/>
          </a:p>
        </p:txBody>
      </p:sp>
    </p:spTree>
    <p:extLst>
      <p:ext uri="{BB962C8B-B14F-4D97-AF65-F5344CB8AC3E}">
        <p14:creationId xmlns:p14="http://schemas.microsoft.com/office/powerpoint/2010/main" val="16597824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965EF8A-D0EE-D12E-8AF4-FBE6A5D83F2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8878" y="425710"/>
            <a:ext cx="1508899" cy="352800"/>
          </a:xfrm>
          <a:prstGeom prst="rect">
            <a:avLst/>
          </a:prstGeom>
        </p:spPr>
      </p:pic>
      <p:sp>
        <p:nvSpPr>
          <p:cNvPr id="14" name="Text Placeholder 13">
            <a:extLst>
              <a:ext uri="{FF2B5EF4-FFF2-40B4-BE49-F238E27FC236}">
                <a16:creationId xmlns:a16="http://schemas.microsoft.com/office/drawing/2014/main" id="{E7DA3707-596F-4426-CCBC-A88EAD0FDEFE}"/>
              </a:ext>
            </a:extLst>
          </p:cNvPr>
          <p:cNvSpPr>
            <a:spLocks noGrp="1"/>
          </p:cNvSpPr>
          <p:nvPr>
            <p:ph type="body" sz="quarter" idx="12" hasCustomPrompt="1"/>
          </p:nvPr>
        </p:nvSpPr>
        <p:spPr>
          <a:xfrm>
            <a:off x="6375400" y="2754502"/>
            <a:ext cx="5034279" cy="2546697"/>
          </a:xfrm>
          <a:prstGeom prst="rect">
            <a:avLst/>
          </a:prstGeom>
        </p:spPr>
        <p:txBody>
          <a:bodyPr/>
          <a:lstStyle>
            <a:lvl1pPr marL="0" indent="0">
              <a:lnSpc>
                <a:spcPct val="100000"/>
              </a:lnSpc>
              <a:spcBef>
                <a:spcPts val="0"/>
              </a:spcBef>
              <a:spcAft>
                <a:spcPts val="600"/>
              </a:spcAft>
              <a:buFont typeface="Arial" panose="020B0604020202020204" pitchFamily="34" charset="0"/>
              <a:buNone/>
              <a:defRPr sz="1500">
                <a:solidFill>
                  <a:schemeClr val="tx1">
                    <a:lumMod val="85000"/>
                    <a:lumOff val="15000"/>
                  </a:schemeClr>
                </a:solidFill>
              </a:defRPr>
            </a:lvl1pPr>
            <a:lvl2pPr marL="457200" indent="0">
              <a:buNone/>
              <a:defRPr sz="1500">
                <a:solidFill>
                  <a:schemeClr val="tx1">
                    <a:lumMod val="85000"/>
                    <a:lumOff val="15000"/>
                  </a:schemeClr>
                </a:solidFill>
              </a:defRPr>
            </a:lvl2pPr>
            <a:lvl3pPr marL="914400" indent="0">
              <a:buNone/>
              <a:defRPr sz="1500">
                <a:solidFill>
                  <a:schemeClr val="tx1">
                    <a:lumMod val="85000"/>
                    <a:lumOff val="15000"/>
                  </a:schemeClr>
                </a:solidFill>
              </a:defRPr>
            </a:lvl3pPr>
            <a:lvl4pPr marL="1371600" indent="0">
              <a:buNone/>
              <a:defRPr sz="1500">
                <a:solidFill>
                  <a:schemeClr val="tx1">
                    <a:lumMod val="85000"/>
                    <a:lumOff val="15000"/>
                  </a:schemeClr>
                </a:solidFill>
              </a:defRPr>
            </a:lvl4pPr>
            <a:lvl5pPr marL="1828800" indent="0">
              <a:buNone/>
              <a:defRPr sz="1500">
                <a:solidFill>
                  <a:schemeClr val="tx1">
                    <a:lumMod val="85000"/>
                    <a:lumOff val="15000"/>
                  </a:schemeClr>
                </a:solidFill>
              </a:defRPr>
            </a:lvl5pPr>
          </a:lstStyle>
          <a:p>
            <a:pPr lvl="0"/>
            <a:r>
              <a:rPr lang="en-GB" dirty="0"/>
              <a:t>Add content here</a:t>
            </a:r>
            <a:r>
              <a:rPr lang="en-US" dirty="0"/>
              <a:t>…</a:t>
            </a:r>
            <a:endParaRPr lang="en-GB" dirty="0"/>
          </a:p>
        </p:txBody>
      </p:sp>
      <p:sp>
        <p:nvSpPr>
          <p:cNvPr id="16" name="Text Placeholder 15">
            <a:extLst>
              <a:ext uri="{FF2B5EF4-FFF2-40B4-BE49-F238E27FC236}">
                <a16:creationId xmlns:a16="http://schemas.microsoft.com/office/drawing/2014/main" id="{136BEE49-0C5C-4DF8-1F8A-85C32C59CD99}"/>
              </a:ext>
            </a:extLst>
          </p:cNvPr>
          <p:cNvSpPr>
            <a:spLocks noGrp="1"/>
          </p:cNvSpPr>
          <p:nvPr>
            <p:ph type="body" sz="quarter" idx="13" hasCustomPrompt="1"/>
          </p:nvPr>
        </p:nvSpPr>
        <p:spPr>
          <a:xfrm>
            <a:off x="6375399" y="5424710"/>
            <a:ext cx="5034279" cy="810952"/>
          </a:xfrm>
          <a:prstGeom prst="rect">
            <a:avLst/>
          </a:prstGeom>
        </p:spPr>
        <p:txBody>
          <a:bodyPr/>
          <a:lstStyle>
            <a:lvl1pPr marL="0" indent="0">
              <a:buNone/>
              <a:defRPr sz="1800">
                <a:solidFill>
                  <a:srgbClr val="008C9F"/>
                </a:solidFill>
                <a:latin typeface="+mj-lt"/>
              </a:defRPr>
            </a:lvl1pPr>
            <a:lvl2pPr marL="457200" indent="0">
              <a:buNone/>
              <a:defRPr sz="1800">
                <a:solidFill>
                  <a:srgbClr val="008C9F"/>
                </a:solidFill>
                <a:latin typeface="+mj-lt"/>
              </a:defRPr>
            </a:lvl2pPr>
            <a:lvl3pPr marL="914400" indent="0">
              <a:buNone/>
              <a:defRPr sz="1800">
                <a:solidFill>
                  <a:srgbClr val="008C9F"/>
                </a:solidFill>
                <a:latin typeface="+mj-lt"/>
              </a:defRPr>
            </a:lvl3pPr>
            <a:lvl4pPr marL="1371600" indent="0">
              <a:buNone/>
              <a:defRPr sz="1800">
                <a:solidFill>
                  <a:srgbClr val="008C9F"/>
                </a:solidFill>
                <a:latin typeface="+mj-lt"/>
              </a:defRPr>
            </a:lvl4pPr>
            <a:lvl5pPr marL="1828800" indent="0">
              <a:buNone/>
              <a:defRPr sz="1800">
                <a:solidFill>
                  <a:srgbClr val="008C9F"/>
                </a:solidFill>
                <a:latin typeface="+mj-lt"/>
              </a:defRPr>
            </a:lvl5pPr>
          </a:lstStyle>
          <a:p>
            <a:pPr lvl="0"/>
            <a:r>
              <a:rPr lang="en-GB" dirty="0"/>
              <a:t>Add impact quote here</a:t>
            </a:r>
            <a:endParaRPr lang="en-US" dirty="0"/>
          </a:p>
        </p:txBody>
      </p:sp>
      <p:cxnSp>
        <p:nvCxnSpPr>
          <p:cNvPr id="4" name="Straight Connector 3">
            <a:extLst>
              <a:ext uri="{FF2B5EF4-FFF2-40B4-BE49-F238E27FC236}">
                <a16:creationId xmlns:a16="http://schemas.microsoft.com/office/drawing/2014/main" id="{DA6D62DE-7872-4BBC-1134-9BE0FD580C28}"/>
              </a:ext>
            </a:extLst>
          </p:cNvPr>
          <p:cNvCxnSpPr/>
          <p:nvPr userDrawn="1"/>
        </p:nvCxnSpPr>
        <p:spPr>
          <a:xfrm>
            <a:off x="0" y="1027814"/>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BCD9B3C3-4968-39BD-0702-2D29AC08411C}"/>
              </a:ext>
            </a:extLst>
          </p:cNvPr>
          <p:cNvSpPr>
            <a:spLocks noGrp="1"/>
          </p:cNvSpPr>
          <p:nvPr>
            <p:ph type="body" sz="quarter" idx="14" hasCustomPrompt="1"/>
          </p:nvPr>
        </p:nvSpPr>
        <p:spPr>
          <a:xfrm>
            <a:off x="6375399" y="1728922"/>
            <a:ext cx="2455334" cy="1025488"/>
          </a:xfrm>
          <a:prstGeom prst="rect">
            <a:avLst/>
          </a:prstGeom>
        </p:spPr>
        <p:txBody>
          <a:bodyPr/>
          <a:lstStyle>
            <a:lvl1pPr marL="0" indent="0">
              <a:lnSpc>
                <a:spcPts val="2800"/>
              </a:lnSpc>
              <a:buNone/>
              <a:defRPr sz="2800" spc="-100" baseline="0">
                <a:solidFill>
                  <a:srgbClr val="1E224A"/>
                </a:solidFill>
                <a:latin typeface="+mj-lt"/>
              </a:defRPr>
            </a:lvl1pPr>
            <a:lvl2pPr marL="457200" indent="0">
              <a:lnSpc>
                <a:spcPts val="2800"/>
              </a:lnSpc>
              <a:buNone/>
              <a:defRPr sz="2800" spc="-100" baseline="0">
                <a:solidFill>
                  <a:srgbClr val="1E224A"/>
                </a:solidFill>
                <a:latin typeface="+mj-lt"/>
              </a:defRPr>
            </a:lvl2pPr>
            <a:lvl3pPr marL="914400" indent="0">
              <a:lnSpc>
                <a:spcPts val="2800"/>
              </a:lnSpc>
              <a:buNone/>
              <a:defRPr sz="2800" spc="-100" baseline="0">
                <a:solidFill>
                  <a:srgbClr val="1E224A"/>
                </a:solidFill>
                <a:latin typeface="+mj-lt"/>
              </a:defRPr>
            </a:lvl3pPr>
            <a:lvl4pPr marL="1371600" indent="0">
              <a:lnSpc>
                <a:spcPts val="2800"/>
              </a:lnSpc>
              <a:buNone/>
              <a:defRPr sz="2800" spc="-100" baseline="0">
                <a:solidFill>
                  <a:srgbClr val="1E224A"/>
                </a:solidFill>
                <a:latin typeface="+mj-lt"/>
              </a:defRPr>
            </a:lvl4pPr>
            <a:lvl5pPr marL="1828800" indent="0">
              <a:lnSpc>
                <a:spcPts val="2800"/>
              </a:lnSpc>
              <a:buNone/>
              <a:defRPr sz="2800" spc="-100" baseline="0">
                <a:solidFill>
                  <a:srgbClr val="1E224A"/>
                </a:solidFill>
                <a:latin typeface="+mj-lt"/>
              </a:defRPr>
            </a:lvl5pPr>
          </a:lstStyle>
          <a:p>
            <a:pPr lvl="0"/>
            <a:r>
              <a:rPr lang="en-GB" dirty="0"/>
              <a:t>Add heading here</a:t>
            </a:r>
            <a:endParaRPr lang="en-US" dirty="0"/>
          </a:p>
        </p:txBody>
      </p:sp>
      <p:sp>
        <p:nvSpPr>
          <p:cNvPr id="17" name="Text Placeholder 16">
            <a:extLst>
              <a:ext uri="{FF2B5EF4-FFF2-40B4-BE49-F238E27FC236}">
                <a16:creationId xmlns:a16="http://schemas.microsoft.com/office/drawing/2014/main" id="{26134B8C-70CE-338F-96D8-956B04B7F150}"/>
              </a:ext>
            </a:extLst>
          </p:cNvPr>
          <p:cNvSpPr>
            <a:spLocks noGrp="1"/>
          </p:cNvSpPr>
          <p:nvPr>
            <p:ph type="body" sz="quarter" idx="15" hasCustomPrompt="1"/>
          </p:nvPr>
        </p:nvSpPr>
        <p:spPr>
          <a:xfrm>
            <a:off x="502919" y="237067"/>
            <a:ext cx="9132147" cy="612945"/>
          </a:xfrm>
          <a:prstGeom prst="rect">
            <a:avLst/>
          </a:prstGeom>
        </p:spPr>
        <p:txBody>
          <a:bodyPr anchor="b"/>
          <a:lstStyle>
            <a:lvl1pPr marL="0" indent="0">
              <a:buNone/>
              <a:defRPr b="1">
                <a:solidFill>
                  <a:srgbClr val="1E224A"/>
                </a:solidFill>
              </a:defRPr>
            </a:lvl1pPr>
            <a:lvl2pPr marL="457200" indent="0">
              <a:buNone/>
              <a:defRPr b="1">
                <a:solidFill>
                  <a:srgbClr val="1E224A"/>
                </a:solidFill>
              </a:defRPr>
            </a:lvl2pPr>
            <a:lvl3pPr marL="914400" indent="0">
              <a:buNone/>
              <a:defRPr b="1">
                <a:solidFill>
                  <a:srgbClr val="1E224A"/>
                </a:solidFill>
              </a:defRPr>
            </a:lvl3pPr>
            <a:lvl4pPr marL="1371600" indent="0">
              <a:buNone/>
              <a:defRPr b="1">
                <a:solidFill>
                  <a:srgbClr val="1E224A"/>
                </a:solidFill>
              </a:defRPr>
            </a:lvl4pPr>
            <a:lvl5pPr marL="1828800" indent="0">
              <a:buNone/>
              <a:defRPr b="1">
                <a:solidFill>
                  <a:srgbClr val="1E224A"/>
                </a:solidFill>
              </a:defRPr>
            </a:lvl5pPr>
          </a:lstStyle>
          <a:p>
            <a:pPr lvl="0"/>
            <a:r>
              <a:rPr lang="en-GB" dirty="0"/>
              <a:t>Add slide title here</a:t>
            </a:r>
            <a:endParaRPr lang="en-US" dirty="0"/>
          </a:p>
        </p:txBody>
      </p:sp>
      <p:sp>
        <p:nvSpPr>
          <p:cNvPr id="2" name="Text Placeholder 13">
            <a:extLst>
              <a:ext uri="{FF2B5EF4-FFF2-40B4-BE49-F238E27FC236}">
                <a16:creationId xmlns:a16="http://schemas.microsoft.com/office/drawing/2014/main" id="{E5B9CF0C-AF33-8413-5BFE-7E5DF6E6F566}"/>
              </a:ext>
            </a:extLst>
          </p:cNvPr>
          <p:cNvSpPr>
            <a:spLocks noGrp="1"/>
          </p:cNvSpPr>
          <p:nvPr>
            <p:ph type="body" sz="quarter" idx="17" hasCustomPrompt="1"/>
          </p:nvPr>
        </p:nvSpPr>
        <p:spPr>
          <a:xfrm>
            <a:off x="770466" y="2754502"/>
            <a:ext cx="5034279" cy="2546697"/>
          </a:xfrm>
          <a:prstGeom prst="rect">
            <a:avLst/>
          </a:prstGeom>
        </p:spPr>
        <p:txBody>
          <a:bodyPr/>
          <a:lstStyle>
            <a:lvl1pPr marL="0" indent="0">
              <a:lnSpc>
                <a:spcPct val="100000"/>
              </a:lnSpc>
              <a:spcBef>
                <a:spcPts val="0"/>
              </a:spcBef>
              <a:spcAft>
                <a:spcPts val="600"/>
              </a:spcAft>
              <a:buFont typeface="Arial" panose="020B0604020202020204" pitchFamily="34" charset="0"/>
              <a:buNone/>
              <a:defRPr sz="1500">
                <a:solidFill>
                  <a:schemeClr val="tx1">
                    <a:lumMod val="85000"/>
                    <a:lumOff val="15000"/>
                  </a:schemeClr>
                </a:solidFill>
              </a:defRPr>
            </a:lvl1pPr>
            <a:lvl2pPr marL="457200" indent="0">
              <a:buNone/>
              <a:defRPr sz="1500">
                <a:solidFill>
                  <a:schemeClr val="tx1">
                    <a:lumMod val="85000"/>
                    <a:lumOff val="15000"/>
                  </a:schemeClr>
                </a:solidFill>
              </a:defRPr>
            </a:lvl2pPr>
            <a:lvl3pPr marL="914400" indent="0">
              <a:buNone/>
              <a:defRPr sz="1500">
                <a:solidFill>
                  <a:schemeClr val="tx1">
                    <a:lumMod val="85000"/>
                    <a:lumOff val="15000"/>
                  </a:schemeClr>
                </a:solidFill>
              </a:defRPr>
            </a:lvl3pPr>
            <a:lvl4pPr marL="1371600" indent="0">
              <a:buNone/>
              <a:defRPr sz="1500">
                <a:solidFill>
                  <a:schemeClr val="tx1">
                    <a:lumMod val="85000"/>
                    <a:lumOff val="15000"/>
                  </a:schemeClr>
                </a:solidFill>
              </a:defRPr>
            </a:lvl4pPr>
            <a:lvl5pPr marL="1828800" indent="0">
              <a:buNone/>
              <a:defRPr sz="1500">
                <a:solidFill>
                  <a:schemeClr val="tx1">
                    <a:lumMod val="85000"/>
                    <a:lumOff val="15000"/>
                  </a:schemeClr>
                </a:solidFill>
              </a:defRPr>
            </a:lvl5pPr>
          </a:lstStyle>
          <a:p>
            <a:pPr lvl="0"/>
            <a:r>
              <a:rPr lang="en-GB" dirty="0"/>
              <a:t>Add content here</a:t>
            </a:r>
            <a:r>
              <a:rPr lang="en-US" dirty="0"/>
              <a:t>…</a:t>
            </a:r>
            <a:endParaRPr lang="en-GB" dirty="0"/>
          </a:p>
        </p:txBody>
      </p:sp>
      <p:sp>
        <p:nvSpPr>
          <p:cNvPr id="3" name="Text Placeholder 12">
            <a:extLst>
              <a:ext uri="{FF2B5EF4-FFF2-40B4-BE49-F238E27FC236}">
                <a16:creationId xmlns:a16="http://schemas.microsoft.com/office/drawing/2014/main" id="{4BF6E16D-F524-6EED-F46B-C5BD46E28ADD}"/>
              </a:ext>
            </a:extLst>
          </p:cNvPr>
          <p:cNvSpPr>
            <a:spLocks noGrp="1"/>
          </p:cNvSpPr>
          <p:nvPr>
            <p:ph type="body" sz="quarter" idx="18" hasCustomPrompt="1"/>
          </p:nvPr>
        </p:nvSpPr>
        <p:spPr>
          <a:xfrm>
            <a:off x="770466" y="1728922"/>
            <a:ext cx="2455334" cy="1025488"/>
          </a:xfrm>
          <a:prstGeom prst="rect">
            <a:avLst/>
          </a:prstGeom>
        </p:spPr>
        <p:txBody>
          <a:bodyPr/>
          <a:lstStyle>
            <a:lvl1pPr marL="0" indent="0">
              <a:lnSpc>
                <a:spcPts val="2800"/>
              </a:lnSpc>
              <a:buNone/>
              <a:defRPr sz="2800" spc="-100" baseline="0">
                <a:solidFill>
                  <a:srgbClr val="1E224A"/>
                </a:solidFill>
                <a:latin typeface="+mj-lt"/>
              </a:defRPr>
            </a:lvl1pPr>
            <a:lvl2pPr marL="457200" indent="0">
              <a:lnSpc>
                <a:spcPts val="2800"/>
              </a:lnSpc>
              <a:buNone/>
              <a:defRPr sz="2800" spc="-100" baseline="0">
                <a:solidFill>
                  <a:srgbClr val="1E224A"/>
                </a:solidFill>
                <a:latin typeface="+mj-lt"/>
              </a:defRPr>
            </a:lvl2pPr>
            <a:lvl3pPr marL="914400" indent="0">
              <a:lnSpc>
                <a:spcPts val="2800"/>
              </a:lnSpc>
              <a:buNone/>
              <a:defRPr sz="2800" spc="-100" baseline="0">
                <a:solidFill>
                  <a:srgbClr val="1E224A"/>
                </a:solidFill>
                <a:latin typeface="+mj-lt"/>
              </a:defRPr>
            </a:lvl3pPr>
            <a:lvl4pPr marL="1371600" indent="0">
              <a:lnSpc>
                <a:spcPts val="2800"/>
              </a:lnSpc>
              <a:buNone/>
              <a:defRPr sz="2800" spc="-100" baseline="0">
                <a:solidFill>
                  <a:srgbClr val="1E224A"/>
                </a:solidFill>
                <a:latin typeface="+mj-lt"/>
              </a:defRPr>
            </a:lvl4pPr>
            <a:lvl5pPr marL="1828800" indent="0">
              <a:lnSpc>
                <a:spcPts val="2800"/>
              </a:lnSpc>
              <a:buNone/>
              <a:defRPr sz="2800" spc="-100" baseline="0">
                <a:solidFill>
                  <a:srgbClr val="1E224A"/>
                </a:solidFill>
                <a:latin typeface="+mj-lt"/>
              </a:defRPr>
            </a:lvl5pPr>
          </a:lstStyle>
          <a:p>
            <a:pPr lvl="0"/>
            <a:r>
              <a:rPr lang="en-GB" dirty="0"/>
              <a:t>Add heading here</a:t>
            </a:r>
            <a:endParaRPr lang="en-US" dirty="0"/>
          </a:p>
        </p:txBody>
      </p:sp>
      <p:sp>
        <p:nvSpPr>
          <p:cNvPr id="5" name="Text Placeholder 15">
            <a:extLst>
              <a:ext uri="{FF2B5EF4-FFF2-40B4-BE49-F238E27FC236}">
                <a16:creationId xmlns:a16="http://schemas.microsoft.com/office/drawing/2014/main" id="{2FACAAD5-8C13-2B4A-4C18-53E18C9AF2C2}"/>
              </a:ext>
            </a:extLst>
          </p:cNvPr>
          <p:cNvSpPr>
            <a:spLocks noGrp="1"/>
          </p:cNvSpPr>
          <p:nvPr>
            <p:ph type="body" sz="quarter" idx="19" hasCustomPrompt="1"/>
          </p:nvPr>
        </p:nvSpPr>
        <p:spPr>
          <a:xfrm>
            <a:off x="770466" y="5424710"/>
            <a:ext cx="5034279" cy="810952"/>
          </a:xfrm>
          <a:prstGeom prst="rect">
            <a:avLst/>
          </a:prstGeom>
        </p:spPr>
        <p:txBody>
          <a:bodyPr/>
          <a:lstStyle>
            <a:lvl1pPr marL="0" indent="0">
              <a:buNone/>
              <a:defRPr sz="1800">
                <a:solidFill>
                  <a:srgbClr val="008C9F"/>
                </a:solidFill>
                <a:latin typeface="+mj-lt"/>
              </a:defRPr>
            </a:lvl1pPr>
            <a:lvl2pPr marL="457200" indent="0">
              <a:buNone/>
              <a:defRPr sz="1800">
                <a:solidFill>
                  <a:srgbClr val="008C9F"/>
                </a:solidFill>
                <a:latin typeface="+mj-lt"/>
              </a:defRPr>
            </a:lvl2pPr>
            <a:lvl3pPr marL="914400" indent="0">
              <a:buNone/>
              <a:defRPr sz="1800">
                <a:solidFill>
                  <a:srgbClr val="008C9F"/>
                </a:solidFill>
                <a:latin typeface="+mj-lt"/>
              </a:defRPr>
            </a:lvl3pPr>
            <a:lvl4pPr marL="1371600" indent="0">
              <a:buNone/>
              <a:defRPr sz="1800">
                <a:solidFill>
                  <a:srgbClr val="008C9F"/>
                </a:solidFill>
                <a:latin typeface="+mj-lt"/>
              </a:defRPr>
            </a:lvl4pPr>
            <a:lvl5pPr marL="1828800" indent="0">
              <a:buNone/>
              <a:defRPr sz="1800">
                <a:solidFill>
                  <a:srgbClr val="008C9F"/>
                </a:solidFill>
                <a:latin typeface="+mj-lt"/>
              </a:defRPr>
            </a:lvl5pPr>
          </a:lstStyle>
          <a:p>
            <a:pPr lvl="0"/>
            <a:r>
              <a:rPr lang="en-GB" dirty="0"/>
              <a:t>Add impact quote here</a:t>
            </a:r>
            <a:endParaRPr lang="en-US" dirty="0"/>
          </a:p>
        </p:txBody>
      </p:sp>
      <p:cxnSp>
        <p:nvCxnSpPr>
          <p:cNvPr id="6" name="Straight Connector 5">
            <a:extLst>
              <a:ext uri="{FF2B5EF4-FFF2-40B4-BE49-F238E27FC236}">
                <a16:creationId xmlns:a16="http://schemas.microsoft.com/office/drawing/2014/main" id="{7E0FAA84-4EF5-7A8A-C1C9-0F889714D41D}"/>
              </a:ext>
            </a:extLst>
          </p:cNvPr>
          <p:cNvCxnSpPr/>
          <p:nvPr userDrawn="1"/>
        </p:nvCxnSpPr>
        <p:spPr>
          <a:xfrm>
            <a:off x="0" y="6479489"/>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CA00C49F-4318-E00F-1B21-81AAF559A239}"/>
              </a:ext>
            </a:extLst>
          </p:cNvPr>
          <p:cNvSpPr>
            <a:spLocks noGrp="1"/>
          </p:cNvSpPr>
          <p:nvPr>
            <p:ph type="dt" sz="half" idx="10"/>
          </p:nvPr>
        </p:nvSpPr>
        <p:spPr>
          <a:xfrm>
            <a:off x="502918" y="6506820"/>
            <a:ext cx="2650215" cy="365125"/>
          </a:xfrm>
          <a:prstGeom prst="rect">
            <a:avLst/>
          </a:prstGeom>
        </p:spPr>
        <p:txBody>
          <a:bodyPr/>
          <a:lstStyle>
            <a:lvl1pPr>
              <a:defRPr sz="1200">
                <a:solidFill>
                  <a:schemeClr val="bg1">
                    <a:lumMod val="50000"/>
                  </a:schemeClr>
                </a:solidFill>
              </a:defRPr>
            </a:lvl1pPr>
          </a:lstStyle>
          <a:p>
            <a:fld id="{307BC0BC-2B1F-2C43-8F02-7777CB8B41B0}" type="datetime4">
              <a:rPr lang="en-GB" smtClean="0"/>
              <a:t>16 August 2023</a:t>
            </a:fld>
            <a:endParaRPr lang="en-US" dirty="0"/>
          </a:p>
        </p:txBody>
      </p:sp>
      <p:sp>
        <p:nvSpPr>
          <p:cNvPr id="8" name="Slide Number Placeholder 5">
            <a:extLst>
              <a:ext uri="{FF2B5EF4-FFF2-40B4-BE49-F238E27FC236}">
                <a16:creationId xmlns:a16="http://schemas.microsoft.com/office/drawing/2014/main" id="{3F9EB785-6F19-3F29-43C4-C920F2705488}"/>
              </a:ext>
            </a:extLst>
          </p:cNvPr>
          <p:cNvSpPr>
            <a:spLocks noGrp="1"/>
          </p:cNvSpPr>
          <p:nvPr>
            <p:ph type="sldNum" sz="quarter" idx="20"/>
          </p:nvPr>
        </p:nvSpPr>
        <p:spPr>
          <a:xfrm>
            <a:off x="8610599" y="6506820"/>
            <a:ext cx="2987177" cy="365125"/>
          </a:xfrm>
          <a:prstGeom prst="rect">
            <a:avLst/>
          </a:prstGeom>
        </p:spPr>
        <p:txBody>
          <a:bodyPr/>
          <a:lstStyle>
            <a:lvl1pPr algn="r">
              <a:defRPr sz="1200">
                <a:solidFill>
                  <a:schemeClr val="bg1">
                    <a:lumMod val="50000"/>
                  </a:schemeClr>
                </a:solidFill>
              </a:defRPr>
            </a:lvl1pPr>
          </a:lstStyle>
          <a:p>
            <a:fld id="{7E35950D-ECFA-6E4F-9536-D60532D4D114}" type="slidenum">
              <a:rPr lang="en-US" smtClean="0"/>
              <a:pPr/>
              <a:t>‹#›</a:t>
            </a:fld>
            <a:endParaRPr lang="en-US" dirty="0"/>
          </a:p>
        </p:txBody>
      </p:sp>
    </p:spTree>
    <p:extLst>
      <p:ext uri="{BB962C8B-B14F-4D97-AF65-F5344CB8AC3E}">
        <p14:creationId xmlns:p14="http://schemas.microsoft.com/office/powerpoint/2010/main" val="9379093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965EF8A-D0EE-D12E-8AF4-FBE6A5D83F2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8878" y="425710"/>
            <a:ext cx="1508899" cy="352800"/>
          </a:xfrm>
          <a:prstGeom prst="rect">
            <a:avLst/>
          </a:prstGeom>
        </p:spPr>
      </p:pic>
      <p:cxnSp>
        <p:nvCxnSpPr>
          <p:cNvPr id="4" name="Straight Connector 3">
            <a:extLst>
              <a:ext uri="{FF2B5EF4-FFF2-40B4-BE49-F238E27FC236}">
                <a16:creationId xmlns:a16="http://schemas.microsoft.com/office/drawing/2014/main" id="{DA6D62DE-7872-4BBC-1134-9BE0FD580C28}"/>
              </a:ext>
            </a:extLst>
          </p:cNvPr>
          <p:cNvCxnSpPr/>
          <p:nvPr userDrawn="1"/>
        </p:nvCxnSpPr>
        <p:spPr>
          <a:xfrm>
            <a:off x="0" y="1027814"/>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17" name="Text Placeholder 16">
            <a:extLst>
              <a:ext uri="{FF2B5EF4-FFF2-40B4-BE49-F238E27FC236}">
                <a16:creationId xmlns:a16="http://schemas.microsoft.com/office/drawing/2014/main" id="{26134B8C-70CE-338F-96D8-956B04B7F150}"/>
              </a:ext>
            </a:extLst>
          </p:cNvPr>
          <p:cNvSpPr>
            <a:spLocks noGrp="1"/>
          </p:cNvSpPr>
          <p:nvPr>
            <p:ph type="body" sz="quarter" idx="15" hasCustomPrompt="1"/>
          </p:nvPr>
        </p:nvSpPr>
        <p:spPr>
          <a:xfrm>
            <a:off x="502919" y="237067"/>
            <a:ext cx="9132147" cy="612945"/>
          </a:xfrm>
          <a:prstGeom prst="rect">
            <a:avLst/>
          </a:prstGeom>
        </p:spPr>
        <p:txBody>
          <a:bodyPr anchor="b"/>
          <a:lstStyle>
            <a:lvl1pPr marL="0" indent="0">
              <a:buNone/>
              <a:defRPr b="1">
                <a:solidFill>
                  <a:srgbClr val="1E224A"/>
                </a:solidFill>
              </a:defRPr>
            </a:lvl1pPr>
            <a:lvl2pPr marL="457200" indent="0">
              <a:buNone/>
              <a:defRPr b="1">
                <a:solidFill>
                  <a:srgbClr val="1E224A"/>
                </a:solidFill>
              </a:defRPr>
            </a:lvl2pPr>
            <a:lvl3pPr marL="914400" indent="0">
              <a:buNone/>
              <a:defRPr b="1">
                <a:solidFill>
                  <a:srgbClr val="1E224A"/>
                </a:solidFill>
              </a:defRPr>
            </a:lvl3pPr>
            <a:lvl4pPr marL="1371600" indent="0">
              <a:buNone/>
              <a:defRPr b="1">
                <a:solidFill>
                  <a:srgbClr val="1E224A"/>
                </a:solidFill>
              </a:defRPr>
            </a:lvl4pPr>
            <a:lvl5pPr marL="1828800" indent="0">
              <a:buNone/>
              <a:defRPr b="1">
                <a:solidFill>
                  <a:srgbClr val="1E224A"/>
                </a:solidFill>
              </a:defRPr>
            </a:lvl5pPr>
          </a:lstStyle>
          <a:p>
            <a:pPr lvl="0"/>
            <a:r>
              <a:rPr lang="en-GB" dirty="0"/>
              <a:t>Add slide title here</a:t>
            </a:r>
            <a:endParaRPr lang="en-US" dirty="0"/>
          </a:p>
        </p:txBody>
      </p:sp>
      <p:sp>
        <p:nvSpPr>
          <p:cNvPr id="2" name="Text Placeholder 13">
            <a:extLst>
              <a:ext uri="{FF2B5EF4-FFF2-40B4-BE49-F238E27FC236}">
                <a16:creationId xmlns:a16="http://schemas.microsoft.com/office/drawing/2014/main" id="{E5B9CF0C-AF33-8413-5BFE-7E5DF6E6F566}"/>
              </a:ext>
            </a:extLst>
          </p:cNvPr>
          <p:cNvSpPr>
            <a:spLocks noGrp="1"/>
          </p:cNvSpPr>
          <p:nvPr>
            <p:ph type="body" sz="quarter" idx="17" hasCustomPrompt="1"/>
          </p:nvPr>
        </p:nvSpPr>
        <p:spPr>
          <a:xfrm>
            <a:off x="770466" y="2754502"/>
            <a:ext cx="3488267" cy="2538704"/>
          </a:xfrm>
          <a:prstGeom prst="rect">
            <a:avLst/>
          </a:prstGeom>
        </p:spPr>
        <p:txBody>
          <a:bodyPr/>
          <a:lstStyle>
            <a:lvl1pPr marL="0" indent="0">
              <a:lnSpc>
                <a:spcPct val="100000"/>
              </a:lnSpc>
              <a:spcBef>
                <a:spcPts val="0"/>
              </a:spcBef>
              <a:spcAft>
                <a:spcPts val="600"/>
              </a:spcAft>
              <a:buFont typeface="Arial" panose="020B0604020202020204" pitchFamily="34" charset="0"/>
              <a:buNone/>
              <a:defRPr sz="1500">
                <a:solidFill>
                  <a:schemeClr val="tx1">
                    <a:lumMod val="85000"/>
                    <a:lumOff val="15000"/>
                  </a:schemeClr>
                </a:solidFill>
              </a:defRPr>
            </a:lvl1pPr>
            <a:lvl2pPr marL="457200" indent="0">
              <a:buNone/>
              <a:defRPr sz="1500">
                <a:solidFill>
                  <a:schemeClr val="tx1">
                    <a:lumMod val="85000"/>
                    <a:lumOff val="15000"/>
                  </a:schemeClr>
                </a:solidFill>
              </a:defRPr>
            </a:lvl2pPr>
            <a:lvl3pPr marL="914400" indent="0">
              <a:buNone/>
              <a:defRPr sz="1500">
                <a:solidFill>
                  <a:schemeClr val="tx1">
                    <a:lumMod val="85000"/>
                    <a:lumOff val="15000"/>
                  </a:schemeClr>
                </a:solidFill>
              </a:defRPr>
            </a:lvl3pPr>
            <a:lvl4pPr marL="1371600" indent="0">
              <a:buNone/>
              <a:defRPr sz="1500">
                <a:solidFill>
                  <a:schemeClr val="tx1">
                    <a:lumMod val="85000"/>
                    <a:lumOff val="15000"/>
                  </a:schemeClr>
                </a:solidFill>
              </a:defRPr>
            </a:lvl4pPr>
            <a:lvl5pPr marL="1828800" indent="0">
              <a:buNone/>
              <a:defRPr sz="1500">
                <a:solidFill>
                  <a:schemeClr val="tx1">
                    <a:lumMod val="85000"/>
                    <a:lumOff val="15000"/>
                  </a:schemeClr>
                </a:solidFill>
              </a:defRPr>
            </a:lvl5pPr>
          </a:lstStyle>
          <a:p>
            <a:pPr lvl="0"/>
            <a:r>
              <a:rPr lang="en-GB" dirty="0"/>
              <a:t>Add content here</a:t>
            </a:r>
            <a:r>
              <a:rPr lang="en-US" dirty="0"/>
              <a:t>…</a:t>
            </a:r>
            <a:endParaRPr lang="en-GB" dirty="0"/>
          </a:p>
        </p:txBody>
      </p:sp>
      <p:sp>
        <p:nvSpPr>
          <p:cNvPr id="3" name="Text Placeholder 12">
            <a:extLst>
              <a:ext uri="{FF2B5EF4-FFF2-40B4-BE49-F238E27FC236}">
                <a16:creationId xmlns:a16="http://schemas.microsoft.com/office/drawing/2014/main" id="{4BF6E16D-F524-6EED-F46B-C5BD46E28ADD}"/>
              </a:ext>
            </a:extLst>
          </p:cNvPr>
          <p:cNvSpPr>
            <a:spLocks noGrp="1"/>
          </p:cNvSpPr>
          <p:nvPr>
            <p:ph type="body" sz="quarter" idx="18" hasCustomPrompt="1"/>
          </p:nvPr>
        </p:nvSpPr>
        <p:spPr>
          <a:xfrm>
            <a:off x="770466" y="1728922"/>
            <a:ext cx="2455334" cy="1025488"/>
          </a:xfrm>
          <a:prstGeom prst="rect">
            <a:avLst/>
          </a:prstGeom>
        </p:spPr>
        <p:txBody>
          <a:bodyPr/>
          <a:lstStyle>
            <a:lvl1pPr marL="0" indent="0">
              <a:lnSpc>
                <a:spcPts val="2800"/>
              </a:lnSpc>
              <a:buNone/>
              <a:defRPr sz="2800" spc="-100" baseline="0">
                <a:solidFill>
                  <a:srgbClr val="1E224A"/>
                </a:solidFill>
                <a:latin typeface="+mj-lt"/>
              </a:defRPr>
            </a:lvl1pPr>
            <a:lvl2pPr marL="457200" indent="0">
              <a:lnSpc>
                <a:spcPts val="2800"/>
              </a:lnSpc>
              <a:buNone/>
              <a:defRPr sz="2800" spc="-100" baseline="0">
                <a:solidFill>
                  <a:srgbClr val="1E224A"/>
                </a:solidFill>
                <a:latin typeface="+mj-lt"/>
              </a:defRPr>
            </a:lvl2pPr>
            <a:lvl3pPr marL="914400" indent="0">
              <a:lnSpc>
                <a:spcPts val="2800"/>
              </a:lnSpc>
              <a:buNone/>
              <a:defRPr sz="2800" spc="-100" baseline="0">
                <a:solidFill>
                  <a:srgbClr val="1E224A"/>
                </a:solidFill>
                <a:latin typeface="+mj-lt"/>
              </a:defRPr>
            </a:lvl3pPr>
            <a:lvl4pPr marL="1371600" indent="0">
              <a:lnSpc>
                <a:spcPts val="2800"/>
              </a:lnSpc>
              <a:buNone/>
              <a:defRPr sz="2800" spc="-100" baseline="0">
                <a:solidFill>
                  <a:srgbClr val="1E224A"/>
                </a:solidFill>
                <a:latin typeface="+mj-lt"/>
              </a:defRPr>
            </a:lvl4pPr>
            <a:lvl5pPr marL="1828800" indent="0">
              <a:lnSpc>
                <a:spcPts val="2800"/>
              </a:lnSpc>
              <a:buNone/>
              <a:defRPr sz="2800" spc="-100" baseline="0">
                <a:solidFill>
                  <a:srgbClr val="1E224A"/>
                </a:solidFill>
                <a:latin typeface="+mj-lt"/>
              </a:defRPr>
            </a:lvl5pPr>
          </a:lstStyle>
          <a:p>
            <a:pPr lvl="0"/>
            <a:r>
              <a:rPr lang="en-GB" dirty="0"/>
              <a:t>Add heading here</a:t>
            </a:r>
            <a:endParaRPr lang="en-US" dirty="0"/>
          </a:p>
        </p:txBody>
      </p:sp>
      <p:sp>
        <p:nvSpPr>
          <p:cNvPr id="5" name="Text Placeholder 15">
            <a:extLst>
              <a:ext uri="{FF2B5EF4-FFF2-40B4-BE49-F238E27FC236}">
                <a16:creationId xmlns:a16="http://schemas.microsoft.com/office/drawing/2014/main" id="{2FACAAD5-8C13-2B4A-4C18-53E18C9AF2C2}"/>
              </a:ext>
            </a:extLst>
          </p:cNvPr>
          <p:cNvSpPr>
            <a:spLocks noGrp="1"/>
          </p:cNvSpPr>
          <p:nvPr>
            <p:ph type="body" sz="quarter" idx="19" hasCustomPrompt="1"/>
          </p:nvPr>
        </p:nvSpPr>
        <p:spPr>
          <a:xfrm>
            <a:off x="770466" y="5436285"/>
            <a:ext cx="3488267" cy="810952"/>
          </a:xfrm>
          <a:prstGeom prst="rect">
            <a:avLst/>
          </a:prstGeom>
        </p:spPr>
        <p:txBody>
          <a:bodyPr/>
          <a:lstStyle>
            <a:lvl1pPr marL="0" indent="0">
              <a:buNone/>
              <a:defRPr sz="1800">
                <a:solidFill>
                  <a:srgbClr val="008C9F"/>
                </a:solidFill>
                <a:latin typeface="+mj-lt"/>
              </a:defRPr>
            </a:lvl1pPr>
            <a:lvl2pPr marL="457200" indent="0">
              <a:buNone/>
              <a:defRPr sz="1800">
                <a:solidFill>
                  <a:srgbClr val="008C9F"/>
                </a:solidFill>
                <a:latin typeface="+mj-lt"/>
              </a:defRPr>
            </a:lvl2pPr>
            <a:lvl3pPr marL="914400" indent="0">
              <a:buNone/>
              <a:defRPr sz="1800">
                <a:solidFill>
                  <a:srgbClr val="008C9F"/>
                </a:solidFill>
                <a:latin typeface="+mj-lt"/>
              </a:defRPr>
            </a:lvl3pPr>
            <a:lvl4pPr marL="1371600" indent="0">
              <a:buNone/>
              <a:defRPr sz="1800">
                <a:solidFill>
                  <a:srgbClr val="008C9F"/>
                </a:solidFill>
                <a:latin typeface="+mj-lt"/>
              </a:defRPr>
            </a:lvl4pPr>
            <a:lvl5pPr marL="1828800" indent="0">
              <a:buNone/>
              <a:defRPr sz="1800">
                <a:solidFill>
                  <a:srgbClr val="008C9F"/>
                </a:solidFill>
                <a:latin typeface="+mj-lt"/>
              </a:defRPr>
            </a:lvl5pPr>
          </a:lstStyle>
          <a:p>
            <a:pPr lvl="0"/>
            <a:r>
              <a:rPr lang="en-GB" dirty="0"/>
              <a:t>Add impact quote here</a:t>
            </a:r>
            <a:endParaRPr lang="en-US" dirty="0"/>
          </a:p>
        </p:txBody>
      </p:sp>
      <p:sp>
        <p:nvSpPr>
          <p:cNvPr id="6" name="Text Placeholder 13">
            <a:extLst>
              <a:ext uri="{FF2B5EF4-FFF2-40B4-BE49-F238E27FC236}">
                <a16:creationId xmlns:a16="http://schemas.microsoft.com/office/drawing/2014/main" id="{C80D9451-45CD-9EA6-FD1A-A66E77AD9DF4}"/>
              </a:ext>
            </a:extLst>
          </p:cNvPr>
          <p:cNvSpPr>
            <a:spLocks noGrp="1"/>
          </p:cNvSpPr>
          <p:nvPr>
            <p:ph type="body" sz="quarter" idx="20" hasCustomPrompt="1"/>
          </p:nvPr>
        </p:nvSpPr>
        <p:spPr>
          <a:xfrm>
            <a:off x="4351866" y="2754502"/>
            <a:ext cx="3488267" cy="2538704"/>
          </a:xfrm>
          <a:prstGeom prst="rect">
            <a:avLst/>
          </a:prstGeom>
        </p:spPr>
        <p:txBody>
          <a:bodyPr/>
          <a:lstStyle>
            <a:lvl1pPr marL="0" indent="0">
              <a:lnSpc>
                <a:spcPct val="100000"/>
              </a:lnSpc>
              <a:spcBef>
                <a:spcPts val="0"/>
              </a:spcBef>
              <a:spcAft>
                <a:spcPts val="600"/>
              </a:spcAft>
              <a:buFont typeface="Arial" panose="020B0604020202020204" pitchFamily="34" charset="0"/>
              <a:buNone/>
              <a:defRPr sz="1500">
                <a:solidFill>
                  <a:schemeClr val="tx1">
                    <a:lumMod val="85000"/>
                    <a:lumOff val="15000"/>
                  </a:schemeClr>
                </a:solidFill>
              </a:defRPr>
            </a:lvl1pPr>
            <a:lvl2pPr marL="457200" indent="0">
              <a:buNone/>
              <a:defRPr sz="1500">
                <a:solidFill>
                  <a:schemeClr val="tx1">
                    <a:lumMod val="85000"/>
                    <a:lumOff val="15000"/>
                  </a:schemeClr>
                </a:solidFill>
              </a:defRPr>
            </a:lvl2pPr>
            <a:lvl3pPr marL="914400" indent="0">
              <a:buNone/>
              <a:defRPr sz="1500">
                <a:solidFill>
                  <a:schemeClr val="tx1">
                    <a:lumMod val="85000"/>
                    <a:lumOff val="15000"/>
                  </a:schemeClr>
                </a:solidFill>
              </a:defRPr>
            </a:lvl3pPr>
            <a:lvl4pPr marL="1371600" indent="0">
              <a:buNone/>
              <a:defRPr sz="1500">
                <a:solidFill>
                  <a:schemeClr val="tx1">
                    <a:lumMod val="85000"/>
                    <a:lumOff val="15000"/>
                  </a:schemeClr>
                </a:solidFill>
              </a:defRPr>
            </a:lvl4pPr>
            <a:lvl5pPr marL="1828800" indent="0">
              <a:buNone/>
              <a:defRPr sz="1500">
                <a:solidFill>
                  <a:schemeClr val="tx1">
                    <a:lumMod val="85000"/>
                    <a:lumOff val="15000"/>
                  </a:schemeClr>
                </a:solidFill>
              </a:defRPr>
            </a:lvl5pPr>
          </a:lstStyle>
          <a:p>
            <a:pPr lvl="0"/>
            <a:r>
              <a:rPr lang="en-GB" dirty="0"/>
              <a:t>Add content here</a:t>
            </a:r>
            <a:r>
              <a:rPr lang="en-US" dirty="0"/>
              <a:t>…</a:t>
            </a:r>
            <a:endParaRPr lang="en-GB" dirty="0"/>
          </a:p>
        </p:txBody>
      </p:sp>
      <p:sp>
        <p:nvSpPr>
          <p:cNvPr id="7" name="Text Placeholder 12">
            <a:extLst>
              <a:ext uri="{FF2B5EF4-FFF2-40B4-BE49-F238E27FC236}">
                <a16:creationId xmlns:a16="http://schemas.microsoft.com/office/drawing/2014/main" id="{9EAD2D15-10FE-6588-3D55-B1D631663358}"/>
              </a:ext>
            </a:extLst>
          </p:cNvPr>
          <p:cNvSpPr>
            <a:spLocks noGrp="1"/>
          </p:cNvSpPr>
          <p:nvPr>
            <p:ph type="body" sz="quarter" idx="21" hasCustomPrompt="1"/>
          </p:nvPr>
        </p:nvSpPr>
        <p:spPr>
          <a:xfrm>
            <a:off x="4351866" y="1728922"/>
            <a:ext cx="2455334" cy="1025488"/>
          </a:xfrm>
          <a:prstGeom prst="rect">
            <a:avLst/>
          </a:prstGeom>
        </p:spPr>
        <p:txBody>
          <a:bodyPr/>
          <a:lstStyle>
            <a:lvl1pPr marL="0" indent="0">
              <a:lnSpc>
                <a:spcPts val="2800"/>
              </a:lnSpc>
              <a:buNone/>
              <a:defRPr sz="2800" spc="-100" baseline="0">
                <a:solidFill>
                  <a:srgbClr val="1E224A"/>
                </a:solidFill>
                <a:latin typeface="+mj-lt"/>
              </a:defRPr>
            </a:lvl1pPr>
            <a:lvl2pPr marL="457200" indent="0">
              <a:lnSpc>
                <a:spcPts val="2800"/>
              </a:lnSpc>
              <a:buNone/>
              <a:defRPr sz="2800" spc="-100" baseline="0">
                <a:solidFill>
                  <a:srgbClr val="1E224A"/>
                </a:solidFill>
                <a:latin typeface="+mj-lt"/>
              </a:defRPr>
            </a:lvl2pPr>
            <a:lvl3pPr marL="914400" indent="0">
              <a:lnSpc>
                <a:spcPts val="2800"/>
              </a:lnSpc>
              <a:buNone/>
              <a:defRPr sz="2800" spc="-100" baseline="0">
                <a:solidFill>
                  <a:srgbClr val="1E224A"/>
                </a:solidFill>
                <a:latin typeface="+mj-lt"/>
              </a:defRPr>
            </a:lvl3pPr>
            <a:lvl4pPr marL="1371600" indent="0">
              <a:lnSpc>
                <a:spcPts val="2800"/>
              </a:lnSpc>
              <a:buNone/>
              <a:defRPr sz="2800" spc="-100" baseline="0">
                <a:solidFill>
                  <a:srgbClr val="1E224A"/>
                </a:solidFill>
                <a:latin typeface="+mj-lt"/>
              </a:defRPr>
            </a:lvl4pPr>
            <a:lvl5pPr marL="1828800" indent="0">
              <a:lnSpc>
                <a:spcPts val="2800"/>
              </a:lnSpc>
              <a:buNone/>
              <a:defRPr sz="2800" spc="-100" baseline="0">
                <a:solidFill>
                  <a:srgbClr val="1E224A"/>
                </a:solidFill>
                <a:latin typeface="+mj-lt"/>
              </a:defRPr>
            </a:lvl5pPr>
          </a:lstStyle>
          <a:p>
            <a:pPr lvl="0"/>
            <a:r>
              <a:rPr lang="en-GB" dirty="0"/>
              <a:t>Add heading here</a:t>
            </a:r>
            <a:endParaRPr lang="en-US" dirty="0"/>
          </a:p>
        </p:txBody>
      </p:sp>
      <p:sp>
        <p:nvSpPr>
          <p:cNvPr id="8" name="Text Placeholder 15">
            <a:extLst>
              <a:ext uri="{FF2B5EF4-FFF2-40B4-BE49-F238E27FC236}">
                <a16:creationId xmlns:a16="http://schemas.microsoft.com/office/drawing/2014/main" id="{990F4792-823D-2114-AE4C-16306D0DC2A7}"/>
              </a:ext>
            </a:extLst>
          </p:cNvPr>
          <p:cNvSpPr>
            <a:spLocks noGrp="1"/>
          </p:cNvSpPr>
          <p:nvPr>
            <p:ph type="body" sz="quarter" idx="22" hasCustomPrompt="1"/>
          </p:nvPr>
        </p:nvSpPr>
        <p:spPr>
          <a:xfrm>
            <a:off x="4351866" y="5436285"/>
            <a:ext cx="3488267" cy="810952"/>
          </a:xfrm>
          <a:prstGeom prst="rect">
            <a:avLst/>
          </a:prstGeom>
        </p:spPr>
        <p:txBody>
          <a:bodyPr/>
          <a:lstStyle>
            <a:lvl1pPr marL="0" indent="0">
              <a:buNone/>
              <a:defRPr sz="1800">
                <a:solidFill>
                  <a:srgbClr val="008C9F"/>
                </a:solidFill>
                <a:latin typeface="+mj-lt"/>
              </a:defRPr>
            </a:lvl1pPr>
            <a:lvl2pPr marL="457200" indent="0">
              <a:buNone/>
              <a:defRPr sz="1800">
                <a:solidFill>
                  <a:srgbClr val="008C9F"/>
                </a:solidFill>
                <a:latin typeface="+mj-lt"/>
              </a:defRPr>
            </a:lvl2pPr>
            <a:lvl3pPr marL="914400" indent="0">
              <a:buNone/>
              <a:defRPr sz="1800">
                <a:solidFill>
                  <a:srgbClr val="008C9F"/>
                </a:solidFill>
                <a:latin typeface="+mj-lt"/>
              </a:defRPr>
            </a:lvl3pPr>
            <a:lvl4pPr marL="1371600" indent="0">
              <a:buNone/>
              <a:defRPr sz="1800">
                <a:solidFill>
                  <a:srgbClr val="008C9F"/>
                </a:solidFill>
                <a:latin typeface="+mj-lt"/>
              </a:defRPr>
            </a:lvl4pPr>
            <a:lvl5pPr marL="1828800" indent="0">
              <a:buNone/>
              <a:defRPr sz="1800">
                <a:solidFill>
                  <a:srgbClr val="008C9F"/>
                </a:solidFill>
                <a:latin typeface="+mj-lt"/>
              </a:defRPr>
            </a:lvl5pPr>
          </a:lstStyle>
          <a:p>
            <a:pPr lvl="0"/>
            <a:r>
              <a:rPr lang="en-GB" dirty="0"/>
              <a:t>Add impact quote here</a:t>
            </a:r>
            <a:endParaRPr lang="en-US" dirty="0"/>
          </a:p>
        </p:txBody>
      </p:sp>
      <p:sp>
        <p:nvSpPr>
          <p:cNvPr id="9" name="Text Placeholder 13">
            <a:extLst>
              <a:ext uri="{FF2B5EF4-FFF2-40B4-BE49-F238E27FC236}">
                <a16:creationId xmlns:a16="http://schemas.microsoft.com/office/drawing/2014/main" id="{0A1B53FB-1BC7-EB5F-C3AA-E9E703B5C163}"/>
              </a:ext>
            </a:extLst>
          </p:cNvPr>
          <p:cNvSpPr>
            <a:spLocks noGrp="1"/>
          </p:cNvSpPr>
          <p:nvPr>
            <p:ph type="body" sz="quarter" idx="23" hasCustomPrompt="1"/>
          </p:nvPr>
        </p:nvSpPr>
        <p:spPr>
          <a:xfrm>
            <a:off x="7933265" y="2754502"/>
            <a:ext cx="3488267" cy="2538704"/>
          </a:xfrm>
          <a:prstGeom prst="rect">
            <a:avLst/>
          </a:prstGeom>
        </p:spPr>
        <p:txBody>
          <a:bodyPr/>
          <a:lstStyle>
            <a:lvl1pPr marL="0" indent="0">
              <a:lnSpc>
                <a:spcPct val="100000"/>
              </a:lnSpc>
              <a:spcBef>
                <a:spcPts val="0"/>
              </a:spcBef>
              <a:spcAft>
                <a:spcPts val="600"/>
              </a:spcAft>
              <a:buFont typeface="Arial" panose="020B0604020202020204" pitchFamily="34" charset="0"/>
              <a:buNone/>
              <a:defRPr sz="1500">
                <a:solidFill>
                  <a:schemeClr val="tx1">
                    <a:lumMod val="85000"/>
                    <a:lumOff val="15000"/>
                  </a:schemeClr>
                </a:solidFill>
              </a:defRPr>
            </a:lvl1pPr>
            <a:lvl2pPr marL="457200" indent="0">
              <a:buNone/>
              <a:defRPr sz="1500">
                <a:solidFill>
                  <a:schemeClr val="tx1">
                    <a:lumMod val="85000"/>
                    <a:lumOff val="15000"/>
                  </a:schemeClr>
                </a:solidFill>
              </a:defRPr>
            </a:lvl2pPr>
            <a:lvl3pPr marL="914400" indent="0">
              <a:buNone/>
              <a:defRPr sz="1500">
                <a:solidFill>
                  <a:schemeClr val="tx1">
                    <a:lumMod val="85000"/>
                    <a:lumOff val="15000"/>
                  </a:schemeClr>
                </a:solidFill>
              </a:defRPr>
            </a:lvl3pPr>
            <a:lvl4pPr marL="1371600" indent="0">
              <a:buNone/>
              <a:defRPr sz="1500">
                <a:solidFill>
                  <a:schemeClr val="tx1">
                    <a:lumMod val="85000"/>
                    <a:lumOff val="15000"/>
                  </a:schemeClr>
                </a:solidFill>
              </a:defRPr>
            </a:lvl4pPr>
            <a:lvl5pPr marL="1828800" indent="0">
              <a:buNone/>
              <a:defRPr sz="1500">
                <a:solidFill>
                  <a:schemeClr val="tx1">
                    <a:lumMod val="85000"/>
                    <a:lumOff val="15000"/>
                  </a:schemeClr>
                </a:solidFill>
              </a:defRPr>
            </a:lvl5pPr>
          </a:lstStyle>
          <a:p>
            <a:pPr lvl="0"/>
            <a:r>
              <a:rPr lang="en-GB" dirty="0"/>
              <a:t>Add content here</a:t>
            </a:r>
            <a:r>
              <a:rPr lang="en-US" dirty="0"/>
              <a:t>…</a:t>
            </a:r>
            <a:endParaRPr lang="en-GB" dirty="0"/>
          </a:p>
        </p:txBody>
      </p:sp>
      <p:sp>
        <p:nvSpPr>
          <p:cNvPr id="10" name="Text Placeholder 12">
            <a:extLst>
              <a:ext uri="{FF2B5EF4-FFF2-40B4-BE49-F238E27FC236}">
                <a16:creationId xmlns:a16="http://schemas.microsoft.com/office/drawing/2014/main" id="{44751119-766C-2675-95BF-81DB2DE35A57}"/>
              </a:ext>
            </a:extLst>
          </p:cNvPr>
          <p:cNvSpPr>
            <a:spLocks noGrp="1"/>
          </p:cNvSpPr>
          <p:nvPr>
            <p:ph type="body" sz="quarter" idx="24" hasCustomPrompt="1"/>
          </p:nvPr>
        </p:nvSpPr>
        <p:spPr>
          <a:xfrm>
            <a:off x="7933265" y="1728922"/>
            <a:ext cx="2455334" cy="1025488"/>
          </a:xfrm>
          <a:prstGeom prst="rect">
            <a:avLst/>
          </a:prstGeom>
        </p:spPr>
        <p:txBody>
          <a:bodyPr/>
          <a:lstStyle>
            <a:lvl1pPr marL="0" indent="0">
              <a:lnSpc>
                <a:spcPts val="2800"/>
              </a:lnSpc>
              <a:buNone/>
              <a:defRPr sz="2800" spc="-100" baseline="0">
                <a:solidFill>
                  <a:srgbClr val="1E224A"/>
                </a:solidFill>
                <a:latin typeface="+mj-lt"/>
              </a:defRPr>
            </a:lvl1pPr>
            <a:lvl2pPr marL="457200" indent="0">
              <a:lnSpc>
                <a:spcPts val="2800"/>
              </a:lnSpc>
              <a:buNone/>
              <a:defRPr sz="2800" spc="-100" baseline="0">
                <a:solidFill>
                  <a:srgbClr val="1E224A"/>
                </a:solidFill>
                <a:latin typeface="+mj-lt"/>
              </a:defRPr>
            </a:lvl2pPr>
            <a:lvl3pPr marL="914400" indent="0">
              <a:lnSpc>
                <a:spcPts val="2800"/>
              </a:lnSpc>
              <a:buNone/>
              <a:defRPr sz="2800" spc="-100" baseline="0">
                <a:solidFill>
                  <a:srgbClr val="1E224A"/>
                </a:solidFill>
                <a:latin typeface="+mj-lt"/>
              </a:defRPr>
            </a:lvl3pPr>
            <a:lvl4pPr marL="1371600" indent="0">
              <a:lnSpc>
                <a:spcPts val="2800"/>
              </a:lnSpc>
              <a:buNone/>
              <a:defRPr sz="2800" spc="-100" baseline="0">
                <a:solidFill>
                  <a:srgbClr val="1E224A"/>
                </a:solidFill>
                <a:latin typeface="+mj-lt"/>
              </a:defRPr>
            </a:lvl4pPr>
            <a:lvl5pPr marL="1828800" indent="0">
              <a:lnSpc>
                <a:spcPts val="2800"/>
              </a:lnSpc>
              <a:buNone/>
              <a:defRPr sz="2800" spc="-100" baseline="0">
                <a:solidFill>
                  <a:srgbClr val="1E224A"/>
                </a:solidFill>
                <a:latin typeface="+mj-lt"/>
              </a:defRPr>
            </a:lvl5pPr>
          </a:lstStyle>
          <a:p>
            <a:pPr lvl="0"/>
            <a:r>
              <a:rPr lang="en-GB" dirty="0"/>
              <a:t>Add heading here</a:t>
            </a:r>
            <a:endParaRPr lang="en-US" dirty="0"/>
          </a:p>
        </p:txBody>
      </p:sp>
      <p:sp>
        <p:nvSpPr>
          <p:cNvPr id="12" name="Text Placeholder 15">
            <a:extLst>
              <a:ext uri="{FF2B5EF4-FFF2-40B4-BE49-F238E27FC236}">
                <a16:creationId xmlns:a16="http://schemas.microsoft.com/office/drawing/2014/main" id="{F20C245C-E2BD-6FFC-FFB2-8799E1B2EC73}"/>
              </a:ext>
            </a:extLst>
          </p:cNvPr>
          <p:cNvSpPr>
            <a:spLocks noGrp="1"/>
          </p:cNvSpPr>
          <p:nvPr>
            <p:ph type="body" sz="quarter" idx="25" hasCustomPrompt="1"/>
          </p:nvPr>
        </p:nvSpPr>
        <p:spPr>
          <a:xfrm>
            <a:off x="7933265" y="5436285"/>
            <a:ext cx="3488267" cy="810952"/>
          </a:xfrm>
          <a:prstGeom prst="rect">
            <a:avLst/>
          </a:prstGeom>
        </p:spPr>
        <p:txBody>
          <a:bodyPr/>
          <a:lstStyle>
            <a:lvl1pPr marL="0" indent="0">
              <a:buNone/>
              <a:defRPr sz="1800">
                <a:solidFill>
                  <a:srgbClr val="008C9F"/>
                </a:solidFill>
                <a:latin typeface="+mj-lt"/>
              </a:defRPr>
            </a:lvl1pPr>
            <a:lvl2pPr marL="457200" indent="0">
              <a:buNone/>
              <a:defRPr sz="1800">
                <a:solidFill>
                  <a:srgbClr val="008C9F"/>
                </a:solidFill>
                <a:latin typeface="+mj-lt"/>
              </a:defRPr>
            </a:lvl2pPr>
            <a:lvl3pPr marL="914400" indent="0">
              <a:buNone/>
              <a:defRPr sz="1800">
                <a:solidFill>
                  <a:srgbClr val="008C9F"/>
                </a:solidFill>
                <a:latin typeface="+mj-lt"/>
              </a:defRPr>
            </a:lvl3pPr>
            <a:lvl4pPr marL="1371600" indent="0">
              <a:buNone/>
              <a:defRPr sz="1800">
                <a:solidFill>
                  <a:srgbClr val="008C9F"/>
                </a:solidFill>
                <a:latin typeface="+mj-lt"/>
              </a:defRPr>
            </a:lvl4pPr>
            <a:lvl5pPr marL="1828800" indent="0">
              <a:buNone/>
              <a:defRPr sz="1800">
                <a:solidFill>
                  <a:srgbClr val="008C9F"/>
                </a:solidFill>
                <a:latin typeface="+mj-lt"/>
              </a:defRPr>
            </a:lvl5pPr>
          </a:lstStyle>
          <a:p>
            <a:pPr lvl="0"/>
            <a:r>
              <a:rPr lang="en-GB" dirty="0"/>
              <a:t>Add impact quote here</a:t>
            </a:r>
            <a:endParaRPr lang="en-US" dirty="0"/>
          </a:p>
        </p:txBody>
      </p:sp>
      <p:cxnSp>
        <p:nvCxnSpPr>
          <p:cNvPr id="13" name="Straight Connector 12">
            <a:extLst>
              <a:ext uri="{FF2B5EF4-FFF2-40B4-BE49-F238E27FC236}">
                <a16:creationId xmlns:a16="http://schemas.microsoft.com/office/drawing/2014/main" id="{4ADB7233-FD31-0F9B-8519-5A20C69E0E6D}"/>
              </a:ext>
            </a:extLst>
          </p:cNvPr>
          <p:cNvCxnSpPr/>
          <p:nvPr userDrawn="1"/>
        </p:nvCxnSpPr>
        <p:spPr>
          <a:xfrm>
            <a:off x="0" y="6479489"/>
            <a:ext cx="12192000" cy="0"/>
          </a:xfrm>
          <a:prstGeom prst="line">
            <a:avLst/>
          </a:prstGeom>
          <a:ln w="25400">
            <a:solidFill>
              <a:srgbClr val="008C9F"/>
            </a:solidFill>
          </a:ln>
        </p:spPr>
        <p:style>
          <a:lnRef idx="1">
            <a:schemeClr val="accent1"/>
          </a:lnRef>
          <a:fillRef idx="0">
            <a:schemeClr val="accent1"/>
          </a:fillRef>
          <a:effectRef idx="0">
            <a:schemeClr val="accent1"/>
          </a:effectRef>
          <a:fontRef idx="minor">
            <a:schemeClr val="tx1"/>
          </a:fontRef>
        </p:style>
      </p:cxnSp>
      <p:sp>
        <p:nvSpPr>
          <p:cNvPr id="14" name="Date Placeholder 3">
            <a:extLst>
              <a:ext uri="{FF2B5EF4-FFF2-40B4-BE49-F238E27FC236}">
                <a16:creationId xmlns:a16="http://schemas.microsoft.com/office/drawing/2014/main" id="{22108410-A0E7-F629-B3EA-C553C81AE371}"/>
              </a:ext>
            </a:extLst>
          </p:cNvPr>
          <p:cNvSpPr>
            <a:spLocks noGrp="1"/>
          </p:cNvSpPr>
          <p:nvPr>
            <p:ph type="dt" sz="half" idx="10"/>
          </p:nvPr>
        </p:nvSpPr>
        <p:spPr>
          <a:xfrm>
            <a:off x="502918" y="6506820"/>
            <a:ext cx="2650215" cy="365125"/>
          </a:xfrm>
          <a:prstGeom prst="rect">
            <a:avLst/>
          </a:prstGeom>
        </p:spPr>
        <p:txBody>
          <a:bodyPr/>
          <a:lstStyle>
            <a:lvl1pPr>
              <a:defRPr sz="1200">
                <a:solidFill>
                  <a:schemeClr val="bg1">
                    <a:lumMod val="50000"/>
                  </a:schemeClr>
                </a:solidFill>
              </a:defRPr>
            </a:lvl1pPr>
          </a:lstStyle>
          <a:p>
            <a:fld id="{DB8DA3D3-6CC1-6A40-AD25-FA09F2CBBF98}" type="datetime4">
              <a:rPr lang="en-GB" smtClean="0"/>
              <a:t>16 August 2023</a:t>
            </a:fld>
            <a:endParaRPr lang="en-US" dirty="0"/>
          </a:p>
        </p:txBody>
      </p:sp>
      <p:sp>
        <p:nvSpPr>
          <p:cNvPr id="15" name="Slide Number Placeholder 5">
            <a:extLst>
              <a:ext uri="{FF2B5EF4-FFF2-40B4-BE49-F238E27FC236}">
                <a16:creationId xmlns:a16="http://schemas.microsoft.com/office/drawing/2014/main" id="{191405FC-A377-2C00-B267-A625CC61A498}"/>
              </a:ext>
            </a:extLst>
          </p:cNvPr>
          <p:cNvSpPr>
            <a:spLocks noGrp="1"/>
          </p:cNvSpPr>
          <p:nvPr>
            <p:ph type="sldNum" sz="quarter" idx="26"/>
          </p:nvPr>
        </p:nvSpPr>
        <p:spPr>
          <a:xfrm>
            <a:off x="8610599" y="6506820"/>
            <a:ext cx="2987177" cy="365125"/>
          </a:xfrm>
          <a:prstGeom prst="rect">
            <a:avLst/>
          </a:prstGeom>
        </p:spPr>
        <p:txBody>
          <a:bodyPr/>
          <a:lstStyle>
            <a:lvl1pPr algn="r">
              <a:defRPr sz="1200">
                <a:solidFill>
                  <a:schemeClr val="bg1">
                    <a:lumMod val="50000"/>
                  </a:schemeClr>
                </a:solidFill>
              </a:defRPr>
            </a:lvl1pPr>
          </a:lstStyle>
          <a:p>
            <a:fld id="{7E35950D-ECFA-6E4F-9536-D60532D4D114}" type="slidenum">
              <a:rPr lang="en-US" smtClean="0"/>
              <a:pPr/>
              <a:t>‹#›</a:t>
            </a:fld>
            <a:endParaRPr lang="en-US" dirty="0"/>
          </a:p>
        </p:txBody>
      </p:sp>
    </p:spTree>
    <p:extLst>
      <p:ext uri="{BB962C8B-B14F-4D97-AF65-F5344CB8AC3E}">
        <p14:creationId xmlns:p14="http://schemas.microsoft.com/office/powerpoint/2010/main" val="423452889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E47B68B-55B6-E3F5-64CC-59E8B018A26E}"/>
              </a:ext>
            </a:extLst>
          </p:cNvPr>
          <p:cNvSpPr txBox="1"/>
          <p:nvPr userDrawn="1"/>
        </p:nvSpPr>
        <p:spPr>
          <a:xfrm>
            <a:off x="-3159432" y="619842"/>
            <a:ext cx="2854632" cy="1384995"/>
          </a:xfrm>
          <a:prstGeom prst="rect">
            <a:avLst/>
          </a:prstGeom>
          <a:noFill/>
        </p:spPr>
        <p:txBody>
          <a:bodyPr wrap="square" rtlCol="0">
            <a:spAutoFit/>
          </a:bodyPr>
          <a:lstStyle/>
          <a:p>
            <a:r>
              <a:rPr lang="en-US" sz="1400" b="1" dirty="0"/>
              <a:t>Fonts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Headings – Arial Black 28pt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Impact text – Arial Black 18pt</a:t>
            </a:r>
          </a:p>
          <a:p>
            <a:r>
              <a:rPr lang="en-US" sz="1400" dirty="0"/>
              <a:t>Quotes – Arial Bold 11pt Caps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Quoter name – Arial Italic 11pt </a:t>
            </a:r>
          </a:p>
          <a:p>
            <a:r>
              <a:rPr lang="en-US" sz="1400" dirty="0"/>
              <a:t>Content copy – Arial Reg 15pt</a:t>
            </a:r>
          </a:p>
        </p:txBody>
      </p:sp>
      <p:sp>
        <p:nvSpPr>
          <p:cNvPr id="9" name="TextBox 8">
            <a:extLst>
              <a:ext uri="{FF2B5EF4-FFF2-40B4-BE49-F238E27FC236}">
                <a16:creationId xmlns:a16="http://schemas.microsoft.com/office/drawing/2014/main" id="{95A51564-53E4-51D6-87CB-BC4B4740A687}"/>
              </a:ext>
            </a:extLst>
          </p:cNvPr>
          <p:cNvSpPr txBox="1"/>
          <p:nvPr userDrawn="1"/>
        </p:nvSpPr>
        <p:spPr>
          <a:xfrm>
            <a:off x="-3159432" y="2359742"/>
            <a:ext cx="2854632" cy="1384995"/>
          </a:xfrm>
          <a:prstGeom prst="rect">
            <a:avLst/>
          </a:prstGeom>
          <a:noFill/>
        </p:spPr>
        <p:txBody>
          <a:bodyPr wrap="square" rtlCol="0">
            <a:spAutoFit/>
          </a:bodyPr>
          <a:lstStyle/>
          <a:p>
            <a:r>
              <a:rPr lang="en-US" sz="1400" b="1" dirty="0"/>
              <a:t>Font </a:t>
            </a:r>
            <a:r>
              <a:rPr lang="en-US" sz="1400" b="1" dirty="0" err="1"/>
              <a:t>Colours</a:t>
            </a:r>
            <a:endParaRPr lang="en-US" sz="14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Headings – #1E224A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Impact text – #008C9F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Quotes – #1E224A or White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Quoter name – #1E224A or White</a:t>
            </a:r>
          </a:p>
          <a:p>
            <a:r>
              <a:rPr lang="en-US" sz="1400" dirty="0"/>
              <a:t>Content copy – #262626</a:t>
            </a:r>
          </a:p>
        </p:txBody>
      </p:sp>
      <p:sp>
        <p:nvSpPr>
          <p:cNvPr id="10" name="TextBox 9">
            <a:extLst>
              <a:ext uri="{FF2B5EF4-FFF2-40B4-BE49-F238E27FC236}">
                <a16:creationId xmlns:a16="http://schemas.microsoft.com/office/drawing/2014/main" id="{3CC253A9-EBE8-EC14-F4A6-E09B00DB2DB1}"/>
              </a:ext>
            </a:extLst>
          </p:cNvPr>
          <p:cNvSpPr txBox="1"/>
          <p:nvPr userDrawn="1"/>
        </p:nvSpPr>
        <p:spPr>
          <a:xfrm>
            <a:off x="-3159432" y="4137742"/>
            <a:ext cx="2854632" cy="954107"/>
          </a:xfrm>
          <a:prstGeom prst="rect">
            <a:avLst/>
          </a:prstGeom>
          <a:noFill/>
        </p:spPr>
        <p:txBody>
          <a:bodyPr wrap="square" rtlCol="0">
            <a:spAutoFit/>
          </a:bodyPr>
          <a:lstStyle/>
          <a:p>
            <a:r>
              <a:rPr lang="en-US" sz="1400" b="1" dirty="0"/>
              <a:t>Core </a:t>
            </a:r>
            <a:r>
              <a:rPr lang="en-US" sz="1400" b="1" dirty="0" err="1"/>
              <a:t>Colours</a:t>
            </a:r>
            <a:endParaRPr lang="en-US" sz="14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Dark blue - #1E224A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Teal green - #008C9F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Dark grey - #262626</a:t>
            </a:r>
          </a:p>
        </p:txBody>
      </p:sp>
      <p:sp>
        <p:nvSpPr>
          <p:cNvPr id="2" name="Rectangle 1">
            <a:extLst>
              <a:ext uri="{FF2B5EF4-FFF2-40B4-BE49-F238E27FC236}">
                <a16:creationId xmlns:a16="http://schemas.microsoft.com/office/drawing/2014/main" id="{B73504DC-BE23-DCD5-A8E7-9A36F12F6E3A}"/>
              </a:ext>
            </a:extLst>
          </p:cNvPr>
          <p:cNvSpPr/>
          <p:nvPr userDrawn="1"/>
        </p:nvSpPr>
        <p:spPr>
          <a:xfrm>
            <a:off x="-3087329" y="5211097"/>
            <a:ext cx="550606" cy="550606"/>
          </a:xfrm>
          <a:prstGeom prst="rect">
            <a:avLst/>
          </a:prstGeom>
          <a:solidFill>
            <a:srgbClr val="1E22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E224A"/>
              </a:solidFill>
            </a:endParaRPr>
          </a:p>
        </p:txBody>
      </p:sp>
      <p:sp>
        <p:nvSpPr>
          <p:cNvPr id="3" name="Rectangle 2">
            <a:extLst>
              <a:ext uri="{FF2B5EF4-FFF2-40B4-BE49-F238E27FC236}">
                <a16:creationId xmlns:a16="http://schemas.microsoft.com/office/drawing/2014/main" id="{2D004462-ED00-619B-4BB5-A869A38101D1}"/>
              </a:ext>
            </a:extLst>
          </p:cNvPr>
          <p:cNvSpPr/>
          <p:nvPr userDrawn="1"/>
        </p:nvSpPr>
        <p:spPr>
          <a:xfrm>
            <a:off x="-2458065" y="5211097"/>
            <a:ext cx="550606" cy="550606"/>
          </a:xfrm>
          <a:prstGeom prst="rect">
            <a:avLst/>
          </a:prstGeom>
          <a:solidFill>
            <a:srgbClr val="008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C7A922-0DD6-1D83-C72A-904A786EBCD5}"/>
              </a:ext>
            </a:extLst>
          </p:cNvPr>
          <p:cNvSpPr/>
          <p:nvPr userDrawn="1"/>
        </p:nvSpPr>
        <p:spPr>
          <a:xfrm>
            <a:off x="-1828800" y="5211097"/>
            <a:ext cx="550606" cy="55060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811772"/>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2" r:id="rId3"/>
    <p:sldLayoutId id="2147483657" r:id="rId4"/>
    <p:sldLayoutId id="2147483658" r:id="rId5"/>
    <p:sldLayoutId id="2147483659" r:id="rId6"/>
    <p:sldLayoutId id="2147483660" r:id="rId7"/>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 Id="rId5" Type="http://schemas.openxmlformats.org/officeDocument/2006/relationships/chart" Target="../charts/chart4.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5.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7D7900-11F2-0DBC-827B-1ECC80B6A089}"/>
              </a:ext>
            </a:extLst>
          </p:cNvPr>
          <p:cNvSpPr>
            <a:spLocks noGrp="1"/>
          </p:cNvSpPr>
          <p:nvPr>
            <p:ph type="body" sz="quarter" idx="10"/>
          </p:nvPr>
        </p:nvSpPr>
        <p:spPr/>
        <p:txBody>
          <a:bodyPr/>
          <a:lstStyle/>
          <a:p>
            <a:r>
              <a:rPr lang="en-US" dirty="0"/>
              <a:t>Summary</a:t>
            </a:r>
          </a:p>
        </p:txBody>
      </p:sp>
      <p:sp>
        <p:nvSpPr>
          <p:cNvPr id="5" name="Text Placeholder 4">
            <a:extLst>
              <a:ext uri="{FF2B5EF4-FFF2-40B4-BE49-F238E27FC236}">
                <a16:creationId xmlns:a16="http://schemas.microsoft.com/office/drawing/2014/main" id="{507D3612-E369-9536-178E-B7A6CDB88517}"/>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3577379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(3) Train the model</a:t>
            </a:r>
          </a:p>
          <a:p>
            <a:r>
              <a:rPr lang="en-GB" dirty="0"/>
              <a:t>Counting in DNN-based</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10</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578714" y="2210234"/>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the model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578714" y="3946524"/>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the model END</a:t>
            </a:r>
          </a:p>
        </p:txBody>
      </p:sp>
      <p:sp>
        <p:nvSpPr>
          <p:cNvPr id="13" name="Rectangle 12">
            <a:extLst>
              <a:ext uri="{FF2B5EF4-FFF2-40B4-BE49-F238E27FC236}">
                <a16:creationId xmlns:a16="http://schemas.microsoft.com/office/drawing/2014/main" id="{4675DC2D-4CFA-91C0-DD24-B979ACA3639B}"/>
              </a:ext>
            </a:extLst>
          </p:cNvPr>
          <p:cNvSpPr/>
          <p:nvPr/>
        </p:nvSpPr>
        <p:spPr>
          <a:xfrm>
            <a:off x="5537919" y="2725470"/>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CountingPeople</a:t>
            </a:r>
            <a:endParaRPr lang="en-GB" sz="1200" dirty="0">
              <a:solidFill>
                <a:schemeClr val="tx1"/>
              </a:solidFill>
            </a:endParaRPr>
          </a:p>
        </p:txBody>
      </p:sp>
      <p:sp>
        <p:nvSpPr>
          <p:cNvPr id="14" name="TextBox 13">
            <a:extLst>
              <a:ext uri="{FF2B5EF4-FFF2-40B4-BE49-F238E27FC236}">
                <a16:creationId xmlns:a16="http://schemas.microsoft.com/office/drawing/2014/main" id="{B773B3DF-0BBB-88CD-2ADA-6D7835F1CFD8}"/>
              </a:ext>
            </a:extLst>
          </p:cNvPr>
          <p:cNvSpPr txBox="1"/>
          <p:nvPr/>
        </p:nvSpPr>
        <p:spPr>
          <a:xfrm>
            <a:off x="5420502" y="2440365"/>
            <a:ext cx="2620735" cy="276999"/>
          </a:xfrm>
          <a:prstGeom prst="rect">
            <a:avLst/>
          </a:prstGeom>
          <a:noFill/>
        </p:spPr>
        <p:txBody>
          <a:bodyPr wrap="square">
            <a:spAutoFit/>
          </a:bodyPr>
          <a:lstStyle/>
          <a:p>
            <a:r>
              <a:rPr lang="en-GB" sz="1200" dirty="0" err="1"/>
              <a:t>sub_modules</a:t>
            </a:r>
            <a:r>
              <a:rPr lang="en-GB" sz="1200" dirty="0"/>
              <a:t>/ previousDNN.py</a:t>
            </a:r>
          </a:p>
        </p:txBody>
      </p:sp>
      <p:sp>
        <p:nvSpPr>
          <p:cNvPr id="15" name="Rectangle 14">
            <a:extLst>
              <a:ext uri="{FF2B5EF4-FFF2-40B4-BE49-F238E27FC236}">
                <a16:creationId xmlns:a16="http://schemas.microsoft.com/office/drawing/2014/main" id="{43A5660A-0C60-7FC4-B5FB-03AE29E33F51}"/>
              </a:ext>
            </a:extLst>
          </p:cNvPr>
          <p:cNvSpPr/>
          <p:nvPr/>
        </p:nvSpPr>
        <p:spPr>
          <a:xfrm>
            <a:off x="5420502" y="2439663"/>
            <a:ext cx="2255520" cy="745812"/>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8CFD0377-F3A7-BE53-B671-06BC0279DE03}"/>
              </a:ext>
            </a:extLst>
          </p:cNvPr>
          <p:cNvCxnSpPr>
            <a:cxnSpLocks/>
            <a:stCxn id="3" idx="2"/>
            <a:endCxn id="2" idx="0"/>
          </p:cNvCxnSpPr>
          <p:nvPr/>
        </p:nvCxnSpPr>
        <p:spPr>
          <a:xfrm>
            <a:off x="1736351" y="2505954"/>
            <a:ext cx="0" cy="22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2" name="Rectangle 1">
            <a:extLst>
              <a:ext uri="{FF2B5EF4-FFF2-40B4-BE49-F238E27FC236}">
                <a16:creationId xmlns:a16="http://schemas.microsoft.com/office/drawing/2014/main" id="{47918F41-F0A7-99C2-8BAF-B94A4BB09595}"/>
              </a:ext>
            </a:extLst>
          </p:cNvPr>
          <p:cNvSpPr/>
          <p:nvPr/>
        </p:nvSpPr>
        <p:spPr>
          <a:xfrm>
            <a:off x="709210" y="2728154"/>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model instance</a:t>
            </a:r>
          </a:p>
        </p:txBody>
      </p:sp>
      <p:cxnSp>
        <p:nvCxnSpPr>
          <p:cNvPr id="10" name="Straight Arrow Connector 9">
            <a:extLst>
              <a:ext uri="{FF2B5EF4-FFF2-40B4-BE49-F238E27FC236}">
                <a16:creationId xmlns:a16="http://schemas.microsoft.com/office/drawing/2014/main" id="{BFBCF18F-6C7E-8D30-CF3D-463F86CAAB08}"/>
              </a:ext>
            </a:extLst>
          </p:cNvPr>
          <p:cNvCxnSpPr>
            <a:cxnSpLocks/>
            <a:stCxn id="13" idx="1"/>
            <a:endCxn id="2" idx="3"/>
          </p:cNvCxnSpPr>
          <p:nvPr/>
        </p:nvCxnSpPr>
        <p:spPr>
          <a:xfrm flipH="1">
            <a:off x="2763492" y="2863970"/>
            <a:ext cx="2774427" cy="2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2AE4942-08ED-5AB1-F27C-98792B300FA1}"/>
              </a:ext>
            </a:extLst>
          </p:cNvPr>
          <p:cNvSpPr txBox="1"/>
          <p:nvPr/>
        </p:nvSpPr>
        <p:spPr>
          <a:xfrm>
            <a:off x="4376829" y="2840431"/>
            <a:ext cx="1081540" cy="276999"/>
          </a:xfrm>
          <a:prstGeom prst="rect">
            <a:avLst/>
          </a:prstGeom>
          <a:noFill/>
        </p:spPr>
        <p:txBody>
          <a:bodyPr wrap="square">
            <a:spAutoFit/>
          </a:bodyPr>
          <a:lstStyle/>
          <a:p>
            <a:r>
              <a:rPr lang="en-GB" sz="1200" dirty="0"/>
              <a:t>Initial model</a:t>
            </a:r>
          </a:p>
        </p:txBody>
      </p:sp>
      <p:sp>
        <p:nvSpPr>
          <p:cNvPr id="46" name="Rectangle 45">
            <a:extLst>
              <a:ext uri="{FF2B5EF4-FFF2-40B4-BE49-F238E27FC236}">
                <a16:creationId xmlns:a16="http://schemas.microsoft.com/office/drawing/2014/main" id="{6D6D6844-6BC1-6E0C-5D8F-860D424E3BD5}"/>
              </a:ext>
            </a:extLst>
          </p:cNvPr>
          <p:cNvSpPr/>
          <p:nvPr/>
        </p:nvSpPr>
        <p:spPr>
          <a:xfrm>
            <a:off x="709210" y="3221877"/>
            <a:ext cx="2054282" cy="48714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model (.fit)</a:t>
            </a:r>
          </a:p>
        </p:txBody>
      </p:sp>
      <p:cxnSp>
        <p:nvCxnSpPr>
          <p:cNvPr id="57" name="Straight Arrow Connector 56">
            <a:extLst>
              <a:ext uri="{FF2B5EF4-FFF2-40B4-BE49-F238E27FC236}">
                <a16:creationId xmlns:a16="http://schemas.microsoft.com/office/drawing/2014/main" id="{8986FE60-EA13-F1D9-21EF-65B82012CC91}"/>
              </a:ext>
            </a:extLst>
          </p:cNvPr>
          <p:cNvCxnSpPr>
            <a:cxnSpLocks/>
            <a:stCxn id="2" idx="2"/>
            <a:endCxn id="46" idx="0"/>
          </p:cNvCxnSpPr>
          <p:nvPr/>
        </p:nvCxnSpPr>
        <p:spPr>
          <a:xfrm>
            <a:off x="1736351" y="3005153"/>
            <a:ext cx="0" cy="2167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250C25-8754-D740-94AC-5B764EBD1B3D}"/>
              </a:ext>
            </a:extLst>
          </p:cNvPr>
          <p:cNvCxnSpPr>
            <a:cxnSpLocks/>
            <a:stCxn id="46" idx="2"/>
            <a:endCxn id="4" idx="0"/>
          </p:cNvCxnSpPr>
          <p:nvPr/>
        </p:nvCxnSpPr>
        <p:spPr>
          <a:xfrm>
            <a:off x="1736351" y="3709018"/>
            <a:ext cx="0" cy="237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21AE01C-1A05-22EA-4B1D-04A1E1FA18FF}"/>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898710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(3) Train the model</a:t>
            </a:r>
          </a:p>
          <a:p>
            <a:r>
              <a:rPr lang="en-GB" dirty="0"/>
              <a:t>Localization in DNN-based</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11</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578714" y="2210234"/>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the model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578714" y="3946524"/>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the model END</a:t>
            </a:r>
          </a:p>
        </p:txBody>
      </p:sp>
      <p:sp>
        <p:nvSpPr>
          <p:cNvPr id="13" name="Rectangle 12">
            <a:extLst>
              <a:ext uri="{FF2B5EF4-FFF2-40B4-BE49-F238E27FC236}">
                <a16:creationId xmlns:a16="http://schemas.microsoft.com/office/drawing/2014/main" id="{4675DC2D-4CFA-91C0-DD24-B979ACA3639B}"/>
              </a:ext>
            </a:extLst>
          </p:cNvPr>
          <p:cNvSpPr/>
          <p:nvPr/>
        </p:nvSpPr>
        <p:spPr>
          <a:xfrm>
            <a:off x="5537919" y="2725470"/>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load_NNweights</a:t>
            </a:r>
            <a:endParaRPr lang="en-GB" sz="1200" dirty="0">
              <a:solidFill>
                <a:schemeClr val="tx1"/>
              </a:solidFill>
            </a:endParaRPr>
          </a:p>
        </p:txBody>
      </p:sp>
      <p:sp>
        <p:nvSpPr>
          <p:cNvPr id="14" name="TextBox 13">
            <a:extLst>
              <a:ext uri="{FF2B5EF4-FFF2-40B4-BE49-F238E27FC236}">
                <a16:creationId xmlns:a16="http://schemas.microsoft.com/office/drawing/2014/main" id="{B773B3DF-0BBB-88CD-2ADA-6D7835F1CFD8}"/>
              </a:ext>
            </a:extLst>
          </p:cNvPr>
          <p:cNvSpPr txBox="1"/>
          <p:nvPr/>
        </p:nvSpPr>
        <p:spPr>
          <a:xfrm>
            <a:off x="5420502" y="2440365"/>
            <a:ext cx="2620735" cy="276999"/>
          </a:xfrm>
          <a:prstGeom prst="rect">
            <a:avLst/>
          </a:prstGeom>
          <a:noFill/>
        </p:spPr>
        <p:txBody>
          <a:bodyPr wrap="square">
            <a:spAutoFit/>
          </a:bodyPr>
          <a:lstStyle/>
          <a:p>
            <a:r>
              <a:rPr lang="en-GB" sz="1200" dirty="0" err="1"/>
              <a:t>sub_modules</a:t>
            </a:r>
            <a:r>
              <a:rPr lang="en-GB" sz="1200" dirty="0"/>
              <a:t>/ previousDNN.py</a:t>
            </a:r>
          </a:p>
        </p:txBody>
      </p:sp>
      <p:sp>
        <p:nvSpPr>
          <p:cNvPr id="15" name="Rectangle 14">
            <a:extLst>
              <a:ext uri="{FF2B5EF4-FFF2-40B4-BE49-F238E27FC236}">
                <a16:creationId xmlns:a16="http://schemas.microsoft.com/office/drawing/2014/main" id="{43A5660A-0C60-7FC4-B5FB-03AE29E33F51}"/>
              </a:ext>
            </a:extLst>
          </p:cNvPr>
          <p:cNvSpPr/>
          <p:nvPr/>
        </p:nvSpPr>
        <p:spPr>
          <a:xfrm>
            <a:off x="5420502" y="2439663"/>
            <a:ext cx="2255520" cy="745812"/>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8CFD0377-F3A7-BE53-B671-06BC0279DE03}"/>
              </a:ext>
            </a:extLst>
          </p:cNvPr>
          <p:cNvCxnSpPr>
            <a:cxnSpLocks/>
            <a:stCxn id="3" idx="2"/>
            <a:endCxn id="2" idx="0"/>
          </p:cNvCxnSpPr>
          <p:nvPr/>
        </p:nvCxnSpPr>
        <p:spPr>
          <a:xfrm>
            <a:off x="1736351" y="2505954"/>
            <a:ext cx="0" cy="22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2" name="Rectangle 1">
            <a:extLst>
              <a:ext uri="{FF2B5EF4-FFF2-40B4-BE49-F238E27FC236}">
                <a16:creationId xmlns:a16="http://schemas.microsoft.com/office/drawing/2014/main" id="{47918F41-F0A7-99C2-8BAF-B94A4BB09595}"/>
              </a:ext>
            </a:extLst>
          </p:cNvPr>
          <p:cNvSpPr/>
          <p:nvPr/>
        </p:nvSpPr>
        <p:spPr>
          <a:xfrm>
            <a:off x="709210" y="2728154"/>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model instance</a:t>
            </a:r>
          </a:p>
        </p:txBody>
      </p:sp>
      <p:cxnSp>
        <p:nvCxnSpPr>
          <p:cNvPr id="10" name="Straight Arrow Connector 9">
            <a:extLst>
              <a:ext uri="{FF2B5EF4-FFF2-40B4-BE49-F238E27FC236}">
                <a16:creationId xmlns:a16="http://schemas.microsoft.com/office/drawing/2014/main" id="{BFBCF18F-6C7E-8D30-CF3D-463F86CAAB08}"/>
              </a:ext>
            </a:extLst>
          </p:cNvPr>
          <p:cNvCxnSpPr>
            <a:cxnSpLocks/>
            <a:stCxn id="13" idx="1"/>
            <a:endCxn id="2" idx="3"/>
          </p:cNvCxnSpPr>
          <p:nvPr/>
        </p:nvCxnSpPr>
        <p:spPr>
          <a:xfrm flipH="1">
            <a:off x="2763492" y="2863970"/>
            <a:ext cx="2774427" cy="2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2AE4942-08ED-5AB1-F27C-98792B300FA1}"/>
              </a:ext>
            </a:extLst>
          </p:cNvPr>
          <p:cNvSpPr txBox="1"/>
          <p:nvPr/>
        </p:nvSpPr>
        <p:spPr>
          <a:xfrm>
            <a:off x="4376829" y="2840431"/>
            <a:ext cx="1081540" cy="276999"/>
          </a:xfrm>
          <a:prstGeom prst="rect">
            <a:avLst/>
          </a:prstGeom>
          <a:noFill/>
        </p:spPr>
        <p:txBody>
          <a:bodyPr wrap="square">
            <a:spAutoFit/>
          </a:bodyPr>
          <a:lstStyle/>
          <a:p>
            <a:r>
              <a:rPr lang="en-GB" sz="1200" dirty="0"/>
              <a:t>Initial model</a:t>
            </a:r>
          </a:p>
        </p:txBody>
      </p:sp>
      <p:sp>
        <p:nvSpPr>
          <p:cNvPr id="46" name="Rectangle 45">
            <a:extLst>
              <a:ext uri="{FF2B5EF4-FFF2-40B4-BE49-F238E27FC236}">
                <a16:creationId xmlns:a16="http://schemas.microsoft.com/office/drawing/2014/main" id="{6D6D6844-6BC1-6E0C-5D8F-860D424E3BD5}"/>
              </a:ext>
            </a:extLst>
          </p:cNvPr>
          <p:cNvSpPr/>
          <p:nvPr/>
        </p:nvSpPr>
        <p:spPr>
          <a:xfrm>
            <a:off x="709210" y="3221877"/>
            <a:ext cx="2054282" cy="48714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model (.fit)</a:t>
            </a:r>
          </a:p>
        </p:txBody>
      </p:sp>
      <p:cxnSp>
        <p:nvCxnSpPr>
          <p:cNvPr id="57" name="Straight Arrow Connector 56">
            <a:extLst>
              <a:ext uri="{FF2B5EF4-FFF2-40B4-BE49-F238E27FC236}">
                <a16:creationId xmlns:a16="http://schemas.microsoft.com/office/drawing/2014/main" id="{8986FE60-EA13-F1D9-21EF-65B82012CC91}"/>
              </a:ext>
            </a:extLst>
          </p:cNvPr>
          <p:cNvCxnSpPr>
            <a:cxnSpLocks/>
            <a:stCxn id="2" idx="2"/>
            <a:endCxn id="46" idx="0"/>
          </p:cNvCxnSpPr>
          <p:nvPr/>
        </p:nvCxnSpPr>
        <p:spPr>
          <a:xfrm>
            <a:off x="1736351" y="3005153"/>
            <a:ext cx="0" cy="2167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250C25-8754-D740-94AC-5B764EBD1B3D}"/>
              </a:ext>
            </a:extLst>
          </p:cNvPr>
          <p:cNvCxnSpPr>
            <a:cxnSpLocks/>
            <a:stCxn id="46" idx="2"/>
            <a:endCxn id="4" idx="0"/>
          </p:cNvCxnSpPr>
          <p:nvPr/>
        </p:nvCxnSpPr>
        <p:spPr>
          <a:xfrm>
            <a:off x="1736351" y="3709018"/>
            <a:ext cx="0" cy="237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1A5420E-4096-0953-C06F-B914D4727E9C}"/>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3480504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(4) Test the model</a:t>
            </a:r>
          </a:p>
          <a:p>
            <a:r>
              <a:rPr lang="en-GB" dirty="0"/>
              <a:t>in Proposed (</a:t>
            </a:r>
            <a:r>
              <a:rPr lang="en-GB" dirty="0" err="1"/>
              <a:t>ViT</a:t>
            </a:r>
            <a:r>
              <a:rPr lang="en-GB" dirty="0"/>
              <a:t>) or Proposed (CNN)</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12</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373078" y="2210234"/>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Test the model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373078" y="5610631"/>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Test the model END</a:t>
            </a:r>
          </a:p>
        </p:txBody>
      </p:sp>
      <p:sp>
        <p:nvSpPr>
          <p:cNvPr id="13" name="Rectangle 12">
            <a:extLst>
              <a:ext uri="{FF2B5EF4-FFF2-40B4-BE49-F238E27FC236}">
                <a16:creationId xmlns:a16="http://schemas.microsoft.com/office/drawing/2014/main" id="{4675DC2D-4CFA-91C0-DD24-B979ACA3639B}"/>
              </a:ext>
            </a:extLst>
          </p:cNvPr>
          <p:cNvSpPr/>
          <p:nvPr/>
        </p:nvSpPr>
        <p:spPr>
          <a:xfrm>
            <a:off x="5537919" y="2725470"/>
            <a:ext cx="2054282" cy="634735"/>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predict_NN</a:t>
            </a:r>
            <a:endParaRPr lang="en-GB" sz="1200" dirty="0">
              <a:solidFill>
                <a:schemeClr val="tx1"/>
              </a:solidFill>
            </a:endParaRPr>
          </a:p>
        </p:txBody>
      </p:sp>
      <p:sp>
        <p:nvSpPr>
          <p:cNvPr id="14" name="TextBox 13">
            <a:extLst>
              <a:ext uri="{FF2B5EF4-FFF2-40B4-BE49-F238E27FC236}">
                <a16:creationId xmlns:a16="http://schemas.microsoft.com/office/drawing/2014/main" id="{B773B3DF-0BBB-88CD-2ADA-6D7835F1CFD8}"/>
              </a:ext>
            </a:extLst>
          </p:cNvPr>
          <p:cNvSpPr txBox="1"/>
          <p:nvPr/>
        </p:nvSpPr>
        <p:spPr>
          <a:xfrm>
            <a:off x="5420502" y="2440365"/>
            <a:ext cx="2620735" cy="276999"/>
          </a:xfrm>
          <a:prstGeom prst="rect">
            <a:avLst/>
          </a:prstGeom>
          <a:noFill/>
        </p:spPr>
        <p:txBody>
          <a:bodyPr wrap="square">
            <a:spAutoFit/>
          </a:bodyPr>
          <a:lstStyle/>
          <a:p>
            <a:r>
              <a:rPr lang="en-GB" sz="1200" dirty="0"/>
              <a:t>sub_modules/ml_models.py</a:t>
            </a:r>
          </a:p>
        </p:txBody>
      </p:sp>
      <p:sp>
        <p:nvSpPr>
          <p:cNvPr id="15" name="Rectangle 14">
            <a:extLst>
              <a:ext uri="{FF2B5EF4-FFF2-40B4-BE49-F238E27FC236}">
                <a16:creationId xmlns:a16="http://schemas.microsoft.com/office/drawing/2014/main" id="{43A5660A-0C60-7FC4-B5FB-03AE29E33F51}"/>
              </a:ext>
            </a:extLst>
          </p:cNvPr>
          <p:cNvSpPr/>
          <p:nvPr/>
        </p:nvSpPr>
        <p:spPr>
          <a:xfrm>
            <a:off x="5420502" y="2439662"/>
            <a:ext cx="2255520" cy="1103635"/>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8CFD0377-F3A7-BE53-B671-06BC0279DE03}"/>
              </a:ext>
            </a:extLst>
          </p:cNvPr>
          <p:cNvCxnSpPr>
            <a:cxnSpLocks/>
            <a:stCxn id="3" idx="2"/>
            <a:endCxn id="2" idx="0"/>
          </p:cNvCxnSpPr>
          <p:nvPr/>
        </p:nvCxnSpPr>
        <p:spPr>
          <a:xfrm>
            <a:off x="1530715" y="2505954"/>
            <a:ext cx="0" cy="22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2" name="Rectangle 1">
            <a:extLst>
              <a:ext uri="{FF2B5EF4-FFF2-40B4-BE49-F238E27FC236}">
                <a16:creationId xmlns:a16="http://schemas.microsoft.com/office/drawing/2014/main" id="{47918F41-F0A7-99C2-8BAF-B94A4BB09595}"/>
              </a:ext>
            </a:extLst>
          </p:cNvPr>
          <p:cNvSpPr/>
          <p:nvPr/>
        </p:nvSpPr>
        <p:spPr>
          <a:xfrm>
            <a:off x="503574" y="2728154"/>
            <a:ext cx="2054282" cy="634735"/>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Predict with trained model</a:t>
            </a:r>
          </a:p>
        </p:txBody>
      </p:sp>
      <p:sp>
        <p:nvSpPr>
          <p:cNvPr id="46" name="Rectangle 45">
            <a:extLst>
              <a:ext uri="{FF2B5EF4-FFF2-40B4-BE49-F238E27FC236}">
                <a16:creationId xmlns:a16="http://schemas.microsoft.com/office/drawing/2014/main" id="{6D6D6844-6BC1-6E0C-5D8F-860D424E3BD5}"/>
              </a:ext>
            </a:extLst>
          </p:cNvPr>
          <p:cNvSpPr/>
          <p:nvPr/>
        </p:nvSpPr>
        <p:spPr>
          <a:xfrm>
            <a:off x="503574" y="4082714"/>
            <a:ext cx="2054282" cy="120078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Post-process</a:t>
            </a:r>
          </a:p>
        </p:txBody>
      </p:sp>
      <p:cxnSp>
        <p:nvCxnSpPr>
          <p:cNvPr id="57" name="Straight Arrow Connector 56">
            <a:extLst>
              <a:ext uri="{FF2B5EF4-FFF2-40B4-BE49-F238E27FC236}">
                <a16:creationId xmlns:a16="http://schemas.microsoft.com/office/drawing/2014/main" id="{8986FE60-EA13-F1D9-21EF-65B82012CC91}"/>
              </a:ext>
            </a:extLst>
          </p:cNvPr>
          <p:cNvCxnSpPr>
            <a:cxnSpLocks/>
            <a:stCxn id="2" idx="2"/>
            <a:endCxn id="46" idx="0"/>
          </p:cNvCxnSpPr>
          <p:nvPr/>
        </p:nvCxnSpPr>
        <p:spPr>
          <a:xfrm>
            <a:off x="1530715" y="3362889"/>
            <a:ext cx="0" cy="7198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250C25-8754-D740-94AC-5B764EBD1B3D}"/>
              </a:ext>
            </a:extLst>
          </p:cNvPr>
          <p:cNvCxnSpPr>
            <a:cxnSpLocks/>
            <a:stCxn id="46" idx="2"/>
            <a:endCxn id="4" idx="0"/>
          </p:cNvCxnSpPr>
          <p:nvPr/>
        </p:nvCxnSpPr>
        <p:spPr>
          <a:xfrm>
            <a:off x="1530715" y="5283503"/>
            <a:ext cx="0" cy="3271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7AC6B34-1588-178A-9342-5BAA007278E0}"/>
              </a:ext>
            </a:extLst>
          </p:cNvPr>
          <p:cNvSpPr txBox="1"/>
          <p:nvPr/>
        </p:nvSpPr>
        <p:spPr>
          <a:xfrm>
            <a:off x="2893988" y="2809519"/>
            <a:ext cx="2564381" cy="276999"/>
          </a:xfrm>
          <a:prstGeom prst="rect">
            <a:avLst/>
          </a:prstGeom>
          <a:noFill/>
        </p:spPr>
        <p:txBody>
          <a:bodyPr wrap="square">
            <a:spAutoFit/>
          </a:bodyPr>
          <a:lstStyle/>
          <a:p>
            <a:r>
              <a:rPr lang="en-GB" sz="1200" dirty="0"/>
              <a:t>trained model, DATA[-18, 0, 18dB]</a:t>
            </a:r>
          </a:p>
        </p:txBody>
      </p:sp>
      <p:cxnSp>
        <p:nvCxnSpPr>
          <p:cNvPr id="23" name="Straight Arrow Connector 22">
            <a:extLst>
              <a:ext uri="{FF2B5EF4-FFF2-40B4-BE49-F238E27FC236}">
                <a16:creationId xmlns:a16="http://schemas.microsoft.com/office/drawing/2014/main" id="{8CAAC1CA-59D7-91A3-6537-01D964660B10}"/>
              </a:ext>
            </a:extLst>
          </p:cNvPr>
          <p:cNvCxnSpPr>
            <a:cxnSpLocks/>
          </p:cNvCxnSpPr>
          <p:nvPr/>
        </p:nvCxnSpPr>
        <p:spPr>
          <a:xfrm flipH="1">
            <a:off x="2557856" y="2810419"/>
            <a:ext cx="2980063"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B5966FF-08D2-DFD6-EBE0-6D580F36B276}"/>
              </a:ext>
            </a:extLst>
          </p:cNvPr>
          <p:cNvCxnSpPr>
            <a:cxnSpLocks/>
          </p:cNvCxnSpPr>
          <p:nvPr/>
        </p:nvCxnSpPr>
        <p:spPr>
          <a:xfrm flipH="1">
            <a:off x="2557856" y="3155564"/>
            <a:ext cx="29800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2203A0A-F49D-AF21-B583-179E6AE4BFE8}"/>
              </a:ext>
            </a:extLst>
          </p:cNvPr>
          <p:cNvSpPr txBox="1"/>
          <p:nvPr/>
        </p:nvSpPr>
        <p:spPr>
          <a:xfrm>
            <a:off x="2565401" y="3155564"/>
            <a:ext cx="2892968" cy="276999"/>
          </a:xfrm>
          <a:prstGeom prst="rect">
            <a:avLst/>
          </a:prstGeom>
          <a:noFill/>
        </p:spPr>
        <p:txBody>
          <a:bodyPr wrap="square">
            <a:spAutoFit/>
          </a:bodyPr>
          <a:lstStyle/>
          <a:p>
            <a:r>
              <a:rPr lang="en-GB" sz="1200" dirty="0"/>
              <a:t>Probability density (tensor with </a:t>
            </a:r>
            <a:r>
              <a:rPr lang="en-GB" sz="1200" dirty="0" err="1"/>
              <a:t>softmax</a:t>
            </a:r>
            <a:r>
              <a:rPr lang="en-GB" sz="1200" dirty="0"/>
              <a:t>)</a:t>
            </a:r>
          </a:p>
        </p:txBody>
      </p:sp>
      <p:sp>
        <p:nvSpPr>
          <p:cNvPr id="36" name="TextBox 35">
            <a:extLst>
              <a:ext uri="{FF2B5EF4-FFF2-40B4-BE49-F238E27FC236}">
                <a16:creationId xmlns:a16="http://schemas.microsoft.com/office/drawing/2014/main" id="{5C275813-AEA4-057E-9FAA-DB7653FA3D5E}"/>
              </a:ext>
            </a:extLst>
          </p:cNvPr>
          <p:cNvSpPr txBox="1"/>
          <p:nvPr/>
        </p:nvSpPr>
        <p:spPr>
          <a:xfrm>
            <a:off x="5420502" y="3716435"/>
            <a:ext cx="1926229" cy="276999"/>
          </a:xfrm>
          <a:prstGeom prst="rect">
            <a:avLst/>
          </a:prstGeom>
          <a:noFill/>
        </p:spPr>
        <p:txBody>
          <a:bodyPr wrap="square">
            <a:spAutoFit/>
          </a:bodyPr>
          <a:lstStyle/>
          <a:p>
            <a:r>
              <a:rPr lang="en-GB" sz="1200" dirty="0"/>
              <a:t>sub_modules/post.py</a:t>
            </a:r>
          </a:p>
        </p:txBody>
      </p:sp>
      <p:sp>
        <p:nvSpPr>
          <p:cNvPr id="37" name="Rectangle 36">
            <a:extLst>
              <a:ext uri="{FF2B5EF4-FFF2-40B4-BE49-F238E27FC236}">
                <a16:creationId xmlns:a16="http://schemas.microsoft.com/office/drawing/2014/main" id="{75553BF9-77E0-E405-960D-9272B80101FA}"/>
              </a:ext>
            </a:extLst>
          </p:cNvPr>
          <p:cNvSpPr/>
          <p:nvPr/>
        </p:nvSpPr>
        <p:spPr>
          <a:xfrm>
            <a:off x="5420502" y="3715732"/>
            <a:ext cx="2255520" cy="1603980"/>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414EAF3B-69D1-BF94-40DC-05C1267785CB}"/>
              </a:ext>
            </a:extLst>
          </p:cNvPr>
          <p:cNvSpPr/>
          <p:nvPr/>
        </p:nvSpPr>
        <p:spPr>
          <a:xfrm>
            <a:off x="5537919" y="4025931"/>
            <a:ext cx="2054282" cy="362565"/>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set_param</a:t>
            </a:r>
            <a:endParaRPr lang="en-GB" sz="1200" dirty="0">
              <a:solidFill>
                <a:schemeClr val="tx1"/>
              </a:solidFill>
            </a:endParaRPr>
          </a:p>
        </p:txBody>
      </p:sp>
      <p:sp>
        <p:nvSpPr>
          <p:cNvPr id="40" name="TextBox 39">
            <a:extLst>
              <a:ext uri="{FF2B5EF4-FFF2-40B4-BE49-F238E27FC236}">
                <a16:creationId xmlns:a16="http://schemas.microsoft.com/office/drawing/2014/main" id="{10A2CBEA-7A50-0394-F9E4-957B109AA279}"/>
              </a:ext>
            </a:extLst>
          </p:cNvPr>
          <p:cNvSpPr txBox="1"/>
          <p:nvPr/>
        </p:nvSpPr>
        <p:spPr>
          <a:xfrm>
            <a:off x="2565402" y="4199122"/>
            <a:ext cx="2978802" cy="276999"/>
          </a:xfrm>
          <a:prstGeom prst="rect">
            <a:avLst/>
          </a:prstGeom>
          <a:noFill/>
        </p:spPr>
        <p:txBody>
          <a:bodyPr wrap="square">
            <a:spAutoFit/>
          </a:bodyPr>
          <a:lstStyle/>
          <a:p>
            <a:r>
              <a:rPr lang="en-GB" sz="1200" dirty="0"/>
              <a:t>MAX total counting, total output neurons</a:t>
            </a:r>
          </a:p>
        </p:txBody>
      </p:sp>
      <p:cxnSp>
        <p:nvCxnSpPr>
          <p:cNvPr id="41" name="Straight Arrow Connector 40">
            <a:extLst>
              <a:ext uri="{FF2B5EF4-FFF2-40B4-BE49-F238E27FC236}">
                <a16:creationId xmlns:a16="http://schemas.microsoft.com/office/drawing/2014/main" id="{A24B6149-F377-98F4-6308-B9D67DC393D7}"/>
              </a:ext>
            </a:extLst>
          </p:cNvPr>
          <p:cNvCxnSpPr>
            <a:cxnSpLocks/>
          </p:cNvCxnSpPr>
          <p:nvPr/>
        </p:nvCxnSpPr>
        <p:spPr>
          <a:xfrm flipH="1">
            <a:off x="2557856" y="4211098"/>
            <a:ext cx="2980063"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788C7096-E4BC-9533-B2FD-54B360978B9F}"/>
              </a:ext>
            </a:extLst>
          </p:cNvPr>
          <p:cNvSpPr/>
          <p:nvPr/>
        </p:nvSpPr>
        <p:spPr>
          <a:xfrm>
            <a:off x="5537919" y="4534341"/>
            <a:ext cx="2054282" cy="620714"/>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pred</a:t>
            </a:r>
          </a:p>
        </p:txBody>
      </p:sp>
      <p:sp>
        <p:nvSpPr>
          <p:cNvPr id="47" name="TextBox 46">
            <a:extLst>
              <a:ext uri="{FF2B5EF4-FFF2-40B4-BE49-F238E27FC236}">
                <a16:creationId xmlns:a16="http://schemas.microsoft.com/office/drawing/2014/main" id="{7428E540-7371-5EC8-9B2E-F3C125BBDAF3}"/>
              </a:ext>
            </a:extLst>
          </p:cNvPr>
          <p:cNvSpPr txBox="1"/>
          <p:nvPr/>
        </p:nvSpPr>
        <p:spPr>
          <a:xfrm>
            <a:off x="2893988" y="4714338"/>
            <a:ext cx="2650215" cy="276999"/>
          </a:xfrm>
          <a:prstGeom prst="rect">
            <a:avLst/>
          </a:prstGeom>
          <a:noFill/>
        </p:spPr>
        <p:txBody>
          <a:bodyPr wrap="square">
            <a:spAutoFit/>
          </a:bodyPr>
          <a:lstStyle/>
          <a:p>
            <a:r>
              <a:rPr lang="en-GB" sz="1200" dirty="0"/>
              <a:t>Probability density, total counting </a:t>
            </a:r>
          </a:p>
        </p:txBody>
      </p:sp>
      <p:cxnSp>
        <p:nvCxnSpPr>
          <p:cNvPr id="48" name="Straight Arrow Connector 47">
            <a:extLst>
              <a:ext uri="{FF2B5EF4-FFF2-40B4-BE49-F238E27FC236}">
                <a16:creationId xmlns:a16="http://schemas.microsoft.com/office/drawing/2014/main" id="{0F79106E-F602-248E-769D-55F56B02139C}"/>
              </a:ext>
            </a:extLst>
          </p:cNvPr>
          <p:cNvCxnSpPr>
            <a:cxnSpLocks/>
          </p:cNvCxnSpPr>
          <p:nvPr/>
        </p:nvCxnSpPr>
        <p:spPr>
          <a:xfrm flipH="1">
            <a:off x="2557856" y="4726314"/>
            <a:ext cx="2980063"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DECD9F3-A80D-E954-6D11-CEEA58B21145}"/>
              </a:ext>
            </a:extLst>
          </p:cNvPr>
          <p:cNvCxnSpPr>
            <a:cxnSpLocks/>
          </p:cNvCxnSpPr>
          <p:nvPr/>
        </p:nvCxnSpPr>
        <p:spPr>
          <a:xfrm flipH="1">
            <a:off x="2557856" y="4962567"/>
            <a:ext cx="29800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08DF524-DBC7-3232-568E-090EDFFB678A}"/>
              </a:ext>
            </a:extLst>
          </p:cNvPr>
          <p:cNvSpPr txBox="1"/>
          <p:nvPr/>
        </p:nvSpPr>
        <p:spPr>
          <a:xfrm>
            <a:off x="3413824" y="4962567"/>
            <a:ext cx="2174765" cy="276999"/>
          </a:xfrm>
          <a:prstGeom prst="rect">
            <a:avLst/>
          </a:prstGeom>
          <a:noFill/>
        </p:spPr>
        <p:txBody>
          <a:bodyPr wrap="square">
            <a:spAutoFit/>
          </a:bodyPr>
          <a:lstStyle/>
          <a:p>
            <a:r>
              <a:rPr lang="en-GB" sz="1200" dirty="0"/>
              <a:t>Counting/Localization result</a:t>
            </a:r>
          </a:p>
        </p:txBody>
      </p:sp>
      <p:sp>
        <p:nvSpPr>
          <p:cNvPr id="53" name="Rectangle 52">
            <a:extLst>
              <a:ext uri="{FF2B5EF4-FFF2-40B4-BE49-F238E27FC236}">
                <a16:creationId xmlns:a16="http://schemas.microsoft.com/office/drawing/2014/main" id="{2ADC4200-B2FA-F247-5A55-1244E4F662DA}"/>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41567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(4) Test the model</a:t>
            </a:r>
          </a:p>
          <a:p>
            <a:r>
              <a:rPr lang="en-GB" dirty="0"/>
              <a:t>in DNN-based</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13</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373078" y="2693440"/>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Test the model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373078" y="4605176"/>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Test the model END</a:t>
            </a:r>
          </a:p>
        </p:txBody>
      </p:sp>
      <p:cxnSp>
        <p:nvCxnSpPr>
          <p:cNvPr id="18" name="Straight Arrow Connector 17">
            <a:extLst>
              <a:ext uri="{FF2B5EF4-FFF2-40B4-BE49-F238E27FC236}">
                <a16:creationId xmlns:a16="http://schemas.microsoft.com/office/drawing/2014/main" id="{8CFD0377-F3A7-BE53-B671-06BC0279DE03}"/>
              </a:ext>
            </a:extLst>
          </p:cNvPr>
          <p:cNvCxnSpPr>
            <a:cxnSpLocks/>
            <a:stCxn id="3" idx="2"/>
            <a:endCxn id="2" idx="0"/>
          </p:cNvCxnSpPr>
          <p:nvPr/>
        </p:nvCxnSpPr>
        <p:spPr>
          <a:xfrm>
            <a:off x="1530715" y="2989160"/>
            <a:ext cx="0" cy="172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2" name="Rectangle 1">
            <a:extLst>
              <a:ext uri="{FF2B5EF4-FFF2-40B4-BE49-F238E27FC236}">
                <a16:creationId xmlns:a16="http://schemas.microsoft.com/office/drawing/2014/main" id="{47918F41-F0A7-99C2-8BAF-B94A4BB09595}"/>
              </a:ext>
            </a:extLst>
          </p:cNvPr>
          <p:cNvSpPr/>
          <p:nvPr/>
        </p:nvSpPr>
        <p:spPr>
          <a:xfrm>
            <a:off x="503574" y="3161771"/>
            <a:ext cx="2054282" cy="634735"/>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Predict with trained model</a:t>
            </a:r>
          </a:p>
          <a:p>
            <a:pPr algn="ctr"/>
            <a:r>
              <a:rPr lang="en-GB" sz="1200" dirty="0">
                <a:solidFill>
                  <a:schemeClr val="tx1"/>
                </a:solidFill>
              </a:rPr>
              <a:t>(.predict)</a:t>
            </a:r>
          </a:p>
        </p:txBody>
      </p:sp>
      <p:sp>
        <p:nvSpPr>
          <p:cNvPr id="46" name="Rectangle 45">
            <a:extLst>
              <a:ext uri="{FF2B5EF4-FFF2-40B4-BE49-F238E27FC236}">
                <a16:creationId xmlns:a16="http://schemas.microsoft.com/office/drawing/2014/main" id="{6D6D6844-6BC1-6E0C-5D8F-860D424E3BD5}"/>
              </a:ext>
            </a:extLst>
          </p:cNvPr>
          <p:cNvSpPr/>
          <p:nvPr/>
        </p:nvSpPr>
        <p:spPr>
          <a:xfrm>
            <a:off x="503574" y="4033211"/>
            <a:ext cx="2054282" cy="355286"/>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Post-process </a:t>
            </a:r>
          </a:p>
          <a:p>
            <a:pPr algn="ctr"/>
            <a:r>
              <a:rPr lang="en-GB" sz="1200" dirty="0">
                <a:solidFill>
                  <a:schemeClr val="tx1"/>
                </a:solidFill>
              </a:rPr>
              <a:t>if localization</a:t>
            </a:r>
          </a:p>
        </p:txBody>
      </p:sp>
      <p:cxnSp>
        <p:nvCxnSpPr>
          <p:cNvPr id="57" name="Straight Arrow Connector 56">
            <a:extLst>
              <a:ext uri="{FF2B5EF4-FFF2-40B4-BE49-F238E27FC236}">
                <a16:creationId xmlns:a16="http://schemas.microsoft.com/office/drawing/2014/main" id="{8986FE60-EA13-F1D9-21EF-65B82012CC91}"/>
              </a:ext>
            </a:extLst>
          </p:cNvPr>
          <p:cNvCxnSpPr>
            <a:cxnSpLocks/>
            <a:stCxn id="2" idx="2"/>
            <a:endCxn id="46" idx="0"/>
          </p:cNvCxnSpPr>
          <p:nvPr/>
        </p:nvCxnSpPr>
        <p:spPr>
          <a:xfrm>
            <a:off x="1530715" y="3796506"/>
            <a:ext cx="0" cy="2367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250C25-8754-D740-94AC-5B764EBD1B3D}"/>
              </a:ext>
            </a:extLst>
          </p:cNvPr>
          <p:cNvCxnSpPr>
            <a:cxnSpLocks/>
            <a:stCxn id="46" idx="2"/>
            <a:endCxn id="4" idx="0"/>
          </p:cNvCxnSpPr>
          <p:nvPr/>
        </p:nvCxnSpPr>
        <p:spPr>
          <a:xfrm>
            <a:off x="1530715" y="4388497"/>
            <a:ext cx="0" cy="216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C275813-AEA4-057E-9FAA-DB7653FA3D5E}"/>
              </a:ext>
            </a:extLst>
          </p:cNvPr>
          <p:cNvSpPr txBox="1"/>
          <p:nvPr/>
        </p:nvSpPr>
        <p:spPr>
          <a:xfrm>
            <a:off x="5420502" y="3716435"/>
            <a:ext cx="2357153" cy="276999"/>
          </a:xfrm>
          <a:prstGeom prst="rect">
            <a:avLst/>
          </a:prstGeom>
          <a:noFill/>
        </p:spPr>
        <p:txBody>
          <a:bodyPr wrap="square">
            <a:spAutoFit/>
          </a:bodyPr>
          <a:lstStyle/>
          <a:p>
            <a:r>
              <a:rPr lang="en-GB" sz="1200" dirty="0" err="1"/>
              <a:t>sub_modules</a:t>
            </a:r>
            <a:r>
              <a:rPr lang="en-GB" sz="1200" dirty="0"/>
              <a:t>/ previousDNN.py</a:t>
            </a:r>
          </a:p>
        </p:txBody>
      </p:sp>
      <p:sp>
        <p:nvSpPr>
          <p:cNvPr id="37" name="Rectangle 36">
            <a:extLst>
              <a:ext uri="{FF2B5EF4-FFF2-40B4-BE49-F238E27FC236}">
                <a16:creationId xmlns:a16="http://schemas.microsoft.com/office/drawing/2014/main" id="{75553BF9-77E0-E405-960D-9272B80101FA}"/>
              </a:ext>
            </a:extLst>
          </p:cNvPr>
          <p:cNvSpPr/>
          <p:nvPr/>
        </p:nvSpPr>
        <p:spPr>
          <a:xfrm>
            <a:off x="5420502" y="3715732"/>
            <a:ext cx="2255520" cy="793206"/>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414EAF3B-69D1-BF94-40DC-05C1267785CB}"/>
              </a:ext>
            </a:extLst>
          </p:cNvPr>
          <p:cNvSpPr/>
          <p:nvPr/>
        </p:nvSpPr>
        <p:spPr>
          <a:xfrm>
            <a:off x="5537919" y="4025931"/>
            <a:ext cx="2054282" cy="362565"/>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sector_form</a:t>
            </a:r>
            <a:endParaRPr lang="en-GB" sz="1200" dirty="0">
              <a:solidFill>
                <a:schemeClr val="tx1"/>
              </a:solidFill>
            </a:endParaRPr>
          </a:p>
        </p:txBody>
      </p:sp>
      <p:sp>
        <p:nvSpPr>
          <p:cNvPr id="47" name="TextBox 46">
            <a:extLst>
              <a:ext uri="{FF2B5EF4-FFF2-40B4-BE49-F238E27FC236}">
                <a16:creationId xmlns:a16="http://schemas.microsoft.com/office/drawing/2014/main" id="{7428E540-7371-5EC8-9B2E-F3C125BBDAF3}"/>
              </a:ext>
            </a:extLst>
          </p:cNvPr>
          <p:cNvSpPr txBox="1"/>
          <p:nvPr/>
        </p:nvSpPr>
        <p:spPr>
          <a:xfrm>
            <a:off x="2893988" y="4070738"/>
            <a:ext cx="2650215" cy="276999"/>
          </a:xfrm>
          <a:prstGeom prst="rect">
            <a:avLst/>
          </a:prstGeom>
          <a:noFill/>
        </p:spPr>
        <p:txBody>
          <a:bodyPr wrap="square">
            <a:spAutoFit/>
          </a:bodyPr>
          <a:lstStyle/>
          <a:p>
            <a:r>
              <a:rPr lang="en-GB" sz="1200" dirty="0"/>
              <a:t>Probability density, total counting </a:t>
            </a:r>
          </a:p>
        </p:txBody>
      </p:sp>
      <p:cxnSp>
        <p:nvCxnSpPr>
          <p:cNvPr id="48" name="Straight Arrow Connector 47">
            <a:extLst>
              <a:ext uri="{FF2B5EF4-FFF2-40B4-BE49-F238E27FC236}">
                <a16:creationId xmlns:a16="http://schemas.microsoft.com/office/drawing/2014/main" id="{0F79106E-F602-248E-769D-55F56B02139C}"/>
              </a:ext>
            </a:extLst>
          </p:cNvPr>
          <p:cNvCxnSpPr>
            <a:cxnSpLocks/>
          </p:cNvCxnSpPr>
          <p:nvPr/>
        </p:nvCxnSpPr>
        <p:spPr>
          <a:xfrm flipH="1">
            <a:off x="2557856" y="4082714"/>
            <a:ext cx="2980063"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DECD9F3-A80D-E954-6D11-CEEA58B21145}"/>
              </a:ext>
            </a:extLst>
          </p:cNvPr>
          <p:cNvCxnSpPr>
            <a:cxnSpLocks/>
          </p:cNvCxnSpPr>
          <p:nvPr/>
        </p:nvCxnSpPr>
        <p:spPr>
          <a:xfrm flipH="1">
            <a:off x="2557856" y="4318967"/>
            <a:ext cx="29800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08DF524-DBC7-3232-568E-090EDFFB678A}"/>
              </a:ext>
            </a:extLst>
          </p:cNvPr>
          <p:cNvSpPr txBox="1"/>
          <p:nvPr/>
        </p:nvSpPr>
        <p:spPr>
          <a:xfrm>
            <a:off x="4054803" y="4318967"/>
            <a:ext cx="1526038" cy="276999"/>
          </a:xfrm>
          <a:prstGeom prst="rect">
            <a:avLst/>
          </a:prstGeom>
          <a:noFill/>
        </p:spPr>
        <p:txBody>
          <a:bodyPr wrap="square">
            <a:spAutoFit/>
          </a:bodyPr>
          <a:lstStyle/>
          <a:p>
            <a:r>
              <a:rPr lang="en-GB" sz="1200" dirty="0"/>
              <a:t>Localization result</a:t>
            </a:r>
          </a:p>
        </p:txBody>
      </p:sp>
      <p:sp>
        <p:nvSpPr>
          <p:cNvPr id="35" name="Rectangle 34">
            <a:extLst>
              <a:ext uri="{FF2B5EF4-FFF2-40B4-BE49-F238E27FC236}">
                <a16:creationId xmlns:a16="http://schemas.microsoft.com/office/drawing/2014/main" id="{572AA0DD-31CB-C52C-94E6-F3864D1C0AFE}"/>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2511799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(3)(4) Train and test the model</a:t>
            </a:r>
          </a:p>
          <a:p>
            <a:r>
              <a:rPr lang="en-GB" dirty="0"/>
              <a:t>in Geometry-based</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14</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373078" y="3376588"/>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Test the model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373078" y="4722838"/>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Test the model END</a:t>
            </a:r>
          </a:p>
        </p:txBody>
      </p: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46" name="Rectangle 45">
            <a:extLst>
              <a:ext uri="{FF2B5EF4-FFF2-40B4-BE49-F238E27FC236}">
                <a16:creationId xmlns:a16="http://schemas.microsoft.com/office/drawing/2014/main" id="{6D6D6844-6BC1-6E0C-5D8F-860D424E3BD5}"/>
              </a:ext>
            </a:extLst>
          </p:cNvPr>
          <p:cNvSpPr/>
          <p:nvPr/>
        </p:nvSpPr>
        <p:spPr>
          <a:xfrm>
            <a:off x="503574" y="4033210"/>
            <a:ext cx="2054282" cy="355286"/>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Predict</a:t>
            </a:r>
          </a:p>
        </p:txBody>
      </p:sp>
      <p:cxnSp>
        <p:nvCxnSpPr>
          <p:cNvPr id="57" name="Straight Arrow Connector 56">
            <a:extLst>
              <a:ext uri="{FF2B5EF4-FFF2-40B4-BE49-F238E27FC236}">
                <a16:creationId xmlns:a16="http://schemas.microsoft.com/office/drawing/2014/main" id="{8986FE60-EA13-F1D9-21EF-65B82012CC91}"/>
              </a:ext>
            </a:extLst>
          </p:cNvPr>
          <p:cNvCxnSpPr>
            <a:cxnSpLocks/>
            <a:stCxn id="3" idx="2"/>
            <a:endCxn id="46" idx="0"/>
          </p:cNvCxnSpPr>
          <p:nvPr/>
        </p:nvCxnSpPr>
        <p:spPr>
          <a:xfrm>
            <a:off x="1530715" y="3672308"/>
            <a:ext cx="0" cy="3609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250C25-8754-D740-94AC-5B764EBD1B3D}"/>
              </a:ext>
            </a:extLst>
          </p:cNvPr>
          <p:cNvCxnSpPr>
            <a:cxnSpLocks/>
            <a:stCxn id="46" idx="2"/>
            <a:endCxn id="4" idx="0"/>
          </p:cNvCxnSpPr>
          <p:nvPr/>
        </p:nvCxnSpPr>
        <p:spPr>
          <a:xfrm>
            <a:off x="1530715" y="4388496"/>
            <a:ext cx="0" cy="3343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C275813-AEA4-057E-9FAA-DB7653FA3D5E}"/>
              </a:ext>
            </a:extLst>
          </p:cNvPr>
          <p:cNvSpPr txBox="1"/>
          <p:nvPr/>
        </p:nvSpPr>
        <p:spPr>
          <a:xfrm>
            <a:off x="5420502" y="3716435"/>
            <a:ext cx="2357153" cy="276999"/>
          </a:xfrm>
          <a:prstGeom prst="rect">
            <a:avLst/>
          </a:prstGeom>
          <a:noFill/>
        </p:spPr>
        <p:txBody>
          <a:bodyPr wrap="square">
            <a:spAutoFit/>
          </a:bodyPr>
          <a:lstStyle/>
          <a:p>
            <a:r>
              <a:rPr lang="en-GB" sz="1200" dirty="0" err="1"/>
              <a:t>sub_modules</a:t>
            </a:r>
            <a:r>
              <a:rPr lang="en-GB" sz="1200" dirty="0"/>
              <a:t>/ previousGEO.py</a:t>
            </a:r>
          </a:p>
        </p:txBody>
      </p:sp>
      <p:sp>
        <p:nvSpPr>
          <p:cNvPr id="37" name="Rectangle 36">
            <a:extLst>
              <a:ext uri="{FF2B5EF4-FFF2-40B4-BE49-F238E27FC236}">
                <a16:creationId xmlns:a16="http://schemas.microsoft.com/office/drawing/2014/main" id="{75553BF9-77E0-E405-960D-9272B80101FA}"/>
              </a:ext>
            </a:extLst>
          </p:cNvPr>
          <p:cNvSpPr/>
          <p:nvPr/>
        </p:nvSpPr>
        <p:spPr>
          <a:xfrm>
            <a:off x="5420502" y="3715732"/>
            <a:ext cx="2255520" cy="793206"/>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414EAF3B-69D1-BF94-40DC-05C1267785CB}"/>
              </a:ext>
            </a:extLst>
          </p:cNvPr>
          <p:cNvSpPr/>
          <p:nvPr/>
        </p:nvSpPr>
        <p:spPr>
          <a:xfrm>
            <a:off x="5537919" y="4025931"/>
            <a:ext cx="2054282" cy="362565"/>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Counting/Localization</a:t>
            </a:r>
          </a:p>
        </p:txBody>
      </p:sp>
      <p:cxnSp>
        <p:nvCxnSpPr>
          <p:cNvPr id="51" name="Straight Arrow Connector 50">
            <a:extLst>
              <a:ext uri="{FF2B5EF4-FFF2-40B4-BE49-F238E27FC236}">
                <a16:creationId xmlns:a16="http://schemas.microsoft.com/office/drawing/2014/main" id="{8DECD9F3-A80D-E954-6D11-CEEA58B21145}"/>
              </a:ext>
            </a:extLst>
          </p:cNvPr>
          <p:cNvCxnSpPr>
            <a:cxnSpLocks/>
            <a:stCxn id="38" idx="1"/>
            <a:endCxn id="46" idx="3"/>
          </p:cNvCxnSpPr>
          <p:nvPr/>
        </p:nvCxnSpPr>
        <p:spPr>
          <a:xfrm flipH="1">
            <a:off x="2557856" y="4207214"/>
            <a:ext cx="2980063" cy="36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08DF524-DBC7-3232-568E-090EDFFB678A}"/>
              </a:ext>
            </a:extLst>
          </p:cNvPr>
          <p:cNvSpPr txBox="1"/>
          <p:nvPr/>
        </p:nvSpPr>
        <p:spPr>
          <a:xfrm>
            <a:off x="3352790" y="4194150"/>
            <a:ext cx="2067712" cy="276999"/>
          </a:xfrm>
          <a:prstGeom prst="rect">
            <a:avLst/>
          </a:prstGeom>
          <a:noFill/>
        </p:spPr>
        <p:txBody>
          <a:bodyPr wrap="square">
            <a:spAutoFit/>
          </a:bodyPr>
          <a:lstStyle/>
          <a:p>
            <a:r>
              <a:rPr lang="en-GB" sz="1200" dirty="0"/>
              <a:t>Counting/localization result</a:t>
            </a:r>
          </a:p>
        </p:txBody>
      </p:sp>
      <p:sp>
        <p:nvSpPr>
          <p:cNvPr id="10" name="Rectangle 9">
            <a:extLst>
              <a:ext uri="{FF2B5EF4-FFF2-40B4-BE49-F238E27FC236}">
                <a16:creationId xmlns:a16="http://schemas.microsoft.com/office/drawing/2014/main" id="{E93B32C7-E42E-BE19-7269-0E92A7D60E85}"/>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
        <p:nvSpPr>
          <p:cNvPr id="13" name="TextBox 12">
            <a:extLst>
              <a:ext uri="{FF2B5EF4-FFF2-40B4-BE49-F238E27FC236}">
                <a16:creationId xmlns:a16="http://schemas.microsoft.com/office/drawing/2014/main" id="{B2AA98F6-D055-1EC2-5397-FDE0165728ED}"/>
              </a:ext>
            </a:extLst>
          </p:cNvPr>
          <p:cNvSpPr txBox="1"/>
          <p:nvPr/>
        </p:nvSpPr>
        <p:spPr>
          <a:xfrm>
            <a:off x="7695765" y="3917151"/>
            <a:ext cx="1301090" cy="276999"/>
          </a:xfrm>
          <a:prstGeom prst="rect">
            <a:avLst/>
          </a:prstGeom>
          <a:noFill/>
        </p:spPr>
        <p:txBody>
          <a:bodyPr wrap="square">
            <a:spAutoFit/>
          </a:bodyPr>
          <a:lstStyle/>
          <a:p>
            <a:r>
              <a:rPr lang="en-GB" sz="1200" dirty="0"/>
              <a:t>Detected MPCs</a:t>
            </a:r>
          </a:p>
        </p:txBody>
      </p:sp>
      <p:cxnSp>
        <p:nvCxnSpPr>
          <p:cNvPr id="14" name="Straight Arrow Connector 13">
            <a:extLst>
              <a:ext uri="{FF2B5EF4-FFF2-40B4-BE49-F238E27FC236}">
                <a16:creationId xmlns:a16="http://schemas.microsoft.com/office/drawing/2014/main" id="{83321AE9-AC1F-9B7B-72A2-6B7CBD2E2A3F}"/>
              </a:ext>
            </a:extLst>
          </p:cNvPr>
          <p:cNvCxnSpPr>
            <a:cxnSpLocks/>
          </p:cNvCxnSpPr>
          <p:nvPr/>
        </p:nvCxnSpPr>
        <p:spPr>
          <a:xfrm>
            <a:off x="7592201" y="4178934"/>
            <a:ext cx="1085947" cy="0"/>
          </a:xfrm>
          <a:prstGeom prst="straightConnector1">
            <a:avLst/>
          </a:prstGeom>
          <a:ln w="28575">
            <a:solidFill>
              <a:srgbClr val="FF00FF"/>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874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7D7900-11F2-0DBC-827B-1ECC80B6A089}"/>
              </a:ext>
            </a:extLst>
          </p:cNvPr>
          <p:cNvSpPr>
            <a:spLocks noGrp="1"/>
          </p:cNvSpPr>
          <p:nvPr>
            <p:ph type="body" sz="quarter" idx="10"/>
          </p:nvPr>
        </p:nvSpPr>
        <p:spPr/>
        <p:txBody>
          <a:bodyPr/>
          <a:lstStyle/>
          <a:p>
            <a:r>
              <a:rPr lang="en-US" dirty="0"/>
              <a:t>Figures in README.md</a:t>
            </a:r>
          </a:p>
        </p:txBody>
      </p:sp>
      <p:sp>
        <p:nvSpPr>
          <p:cNvPr id="5" name="Text Placeholder 4">
            <a:extLst>
              <a:ext uri="{FF2B5EF4-FFF2-40B4-BE49-F238E27FC236}">
                <a16:creationId xmlns:a16="http://schemas.microsoft.com/office/drawing/2014/main" id="{507D3612-E369-9536-178E-B7A6CDB88517}"/>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481578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7F63765-1D80-CD35-F96C-E494041BA84A}"/>
              </a:ext>
            </a:extLst>
          </p:cNvPr>
          <p:cNvSpPr>
            <a:spLocks noGrp="1"/>
          </p:cNvSpPr>
          <p:nvPr>
            <p:ph type="body" sz="quarter" idx="15"/>
          </p:nvPr>
        </p:nvSpPr>
        <p:spPr/>
        <p:txBody>
          <a:bodyPr/>
          <a:lstStyle/>
          <a:p>
            <a:r>
              <a:rPr lang="en-GB" dirty="0"/>
              <a:t>Problem statement</a:t>
            </a:r>
          </a:p>
        </p:txBody>
      </p:sp>
      <p:sp>
        <p:nvSpPr>
          <p:cNvPr id="7" name="Date Placeholder 6">
            <a:extLst>
              <a:ext uri="{FF2B5EF4-FFF2-40B4-BE49-F238E27FC236}">
                <a16:creationId xmlns:a16="http://schemas.microsoft.com/office/drawing/2014/main" id="{7C0C6A01-D42B-3ABB-4E0C-E4F1A2B99742}"/>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0352322A-3AD2-ACD6-D57E-B13804FDF8FD}"/>
              </a:ext>
            </a:extLst>
          </p:cNvPr>
          <p:cNvSpPr>
            <a:spLocks noGrp="1"/>
          </p:cNvSpPr>
          <p:nvPr>
            <p:ph type="sldNum" sz="quarter" idx="18"/>
          </p:nvPr>
        </p:nvSpPr>
        <p:spPr/>
        <p:txBody>
          <a:bodyPr/>
          <a:lstStyle/>
          <a:p>
            <a:fld id="{7E35950D-ECFA-6E4F-9536-D60532D4D114}" type="slidenum">
              <a:rPr lang="en-US" smtClean="0"/>
              <a:pPr/>
              <a:t>16</a:t>
            </a:fld>
            <a:endParaRPr lang="en-US" dirty="0"/>
          </a:p>
        </p:txBody>
      </p:sp>
      <p:grpSp>
        <p:nvGrpSpPr>
          <p:cNvPr id="5" name="Group 4">
            <a:extLst>
              <a:ext uri="{FF2B5EF4-FFF2-40B4-BE49-F238E27FC236}">
                <a16:creationId xmlns:a16="http://schemas.microsoft.com/office/drawing/2014/main" id="{5D3DCF57-0183-980B-D868-59FCA29053F5}"/>
              </a:ext>
            </a:extLst>
          </p:cNvPr>
          <p:cNvGrpSpPr/>
          <p:nvPr/>
        </p:nvGrpSpPr>
        <p:grpSpPr>
          <a:xfrm>
            <a:off x="2625389" y="2784946"/>
            <a:ext cx="126747" cy="191602"/>
            <a:chOff x="4416479" y="2564808"/>
            <a:chExt cx="208452" cy="365231"/>
          </a:xfrm>
        </p:grpSpPr>
        <p:sp>
          <p:nvSpPr>
            <p:cNvPr id="13" name="Oval 12">
              <a:extLst>
                <a:ext uri="{FF2B5EF4-FFF2-40B4-BE49-F238E27FC236}">
                  <a16:creationId xmlns:a16="http://schemas.microsoft.com/office/drawing/2014/main" id="{A72DC810-588F-DC43-859E-E005EDC48BBB}"/>
                </a:ext>
              </a:extLst>
            </p:cNvPr>
            <p:cNvSpPr/>
            <p:nvPr/>
          </p:nvSpPr>
          <p:spPr>
            <a:xfrm>
              <a:off x="4488279" y="2564808"/>
              <a:ext cx="75601" cy="756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Connector 13">
              <a:extLst>
                <a:ext uri="{FF2B5EF4-FFF2-40B4-BE49-F238E27FC236}">
                  <a16:creationId xmlns:a16="http://schemas.microsoft.com/office/drawing/2014/main" id="{30863A62-27C6-D709-4A13-C17D0DEDB58B}"/>
                </a:ext>
              </a:extLst>
            </p:cNvPr>
            <p:cNvCxnSpPr>
              <a:cxnSpLocks/>
            </p:cNvCxnSpPr>
            <p:nvPr/>
          </p:nvCxnSpPr>
          <p:spPr>
            <a:xfrm rot="21104225" flipH="1">
              <a:off x="4488638" y="2687602"/>
              <a:ext cx="24122" cy="80908"/>
            </a:xfrm>
            <a:prstGeom prst="line">
              <a:avLst/>
            </a:prstGeom>
            <a:ln w="381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DC879D-D7F2-46EB-31DE-5D5720A3D321}"/>
                </a:ext>
              </a:extLst>
            </p:cNvPr>
            <p:cNvCxnSpPr>
              <a:cxnSpLocks/>
            </p:cNvCxnSpPr>
            <p:nvPr/>
          </p:nvCxnSpPr>
          <p:spPr>
            <a:xfrm rot="21104225" flipH="1">
              <a:off x="4416479" y="2670578"/>
              <a:ext cx="88191" cy="65790"/>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252D6D3-3088-D0A1-24E8-3152D5A488DE}"/>
                </a:ext>
              </a:extLst>
            </p:cNvPr>
            <p:cNvCxnSpPr>
              <a:cxnSpLocks/>
            </p:cNvCxnSpPr>
            <p:nvPr/>
          </p:nvCxnSpPr>
          <p:spPr>
            <a:xfrm rot="21104225" flipH="1">
              <a:off x="4419922" y="2742340"/>
              <a:ext cx="3385" cy="56972"/>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2A209A5-E7BC-73C4-D57F-2AD1F9E37BF4}"/>
                </a:ext>
              </a:extLst>
            </p:cNvPr>
            <p:cNvCxnSpPr>
              <a:cxnSpLocks/>
            </p:cNvCxnSpPr>
            <p:nvPr/>
          </p:nvCxnSpPr>
          <p:spPr>
            <a:xfrm rot="21104225" flipH="1">
              <a:off x="4474391" y="2788282"/>
              <a:ext cx="42264" cy="141757"/>
            </a:xfrm>
            <a:prstGeom prst="line">
              <a:avLst/>
            </a:prstGeom>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71BD1F-19F4-4F5D-7FF1-EA094D56F726}"/>
                </a:ext>
              </a:extLst>
            </p:cNvPr>
            <p:cNvCxnSpPr>
              <a:cxnSpLocks/>
            </p:cNvCxnSpPr>
            <p:nvPr/>
          </p:nvCxnSpPr>
          <p:spPr>
            <a:xfrm>
              <a:off x="4483159" y="2783035"/>
              <a:ext cx="92526" cy="132360"/>
            </a:xfrm>
            <a:prstGeom prst="line">
              <a:avLst/>
            </a:prstGeom>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E80E9B1-34FA-F3D7-7CBC-8CD9C0157EC8}"/>
                </a:ext>
              </a:extLst>
            </p:cNvPr>
            <p:cNvCxnSpPr>
              <a:cxnSpLocks/>
            </p:cNvCxnSpPr>
            <p:nvPr/>
          </p:nvCxnSpPr>
          <p:spPr>
            <a:xfrm>
              <a:off x="4526080" y="2669496"/>
              <a:ext cx="37800" cy="96594"/>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5C0F529-465C-E61C-EF56-9C5B53F8DFAD}"/>
                </a:ext>
              </a:extLst>
            </p:cNvPr>
            <p:cNvCxnSpPr>
              <a:cxnSpLocks/>
            </p:cNvCxnSpPr>
            <p:nvPr/>
          </p:nvCxnSpPr>
          <p:spPr>
            <a:xfrm rot="21104225">
              <a:off x="4569792" y="2762018"/>
              <a:ext cx="55139" cy="25972"/>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0A762951-4771-14E8-D413-D93A1E9B5F07}"/>
              </a:ext>
            </a:extLst>
          </p:cNvPr>
          <p:cNvSpPr/>
          <p:nvPr/>
        </p:nvSpPr>
        <p:spPr>
          <a:xfrm>
            <a:off x="2598979" y="2760482"/>
            <a:ext cx="1080000" cy="108000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8D829DC3-577D-D81D-539F-CD29A2DA827D}"/>
              </a:ext>
            </a:extLst>
          </p:cNvPr>
          <p:cNvSpPr txBox="1"/>
          <p:nvPr/>
        </p:nvSpPr>
        <p:spPr>
          <a:xfrm>
            <a:off x="2781801" y="2958021"/>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A</a:t>
            </a:r>
          </a:p>
        </p:txBody>
      </p:sp>
      <p:sp>
        <p:nvSpPr>
          <p:cNvPr id="23" name="TextBox 22">
            <a:extLst>
              <a:ext uri="{FF2B5EF4-FFF2-40B4-BE49-F238E27FC236}">
                <a16:creationId xmlns:a16="http://schemas.microsoft.com/office/drawing/2014/main" id="{BCADB89A-CA8D-BA26-D468-B9CAED59BDF9}"/>
              </a:ext>
            </a:extLst>
          </p:cNvPr>
          <p:cNvSpPr txBox="1"/>
          <p:nvPr/>
        </p:nvSpPr>
        <p:spPr>
          <a:xfrm>
            <a:off x="2781801" y="3321489"/>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B</a:t>
            </a:r>
          </a:p>
        </p:txBody>
      </p:sp>
      <p:sp>
        <p:nvSpPr>
          <p:cNvPr id="24" name="TextBox 23">
            <a:extLst>
              <a:ext uri="{FF2B5EF4-FFF2-40B4-BE49-F238E27FC236}">
                <a16:creationId xmlns:a16="http://schemas.microsoft.com/office/drawing/2014/main" id="{B82A5525-8DE8-4284-4EE4-6D5FFB9FDBC8}"/>
              </a:ext>
            </a:extLst>
          </p:cNvPr>
          <p:cNvSpPr txBox="1"/>
          <p:nvPr/>
        </p:nvSpPr>
        <p:spPr>
          <a:xfrm>
            <a:off x="2781801" y="3676459"/>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C</a:t>
            </a:r>
          </a:p>
        </p:txBody>
      </p:sp>
      <p:sp>
        <p:nvSpPr>
          <p:cNvPr id="25" name="TextBox 24">
            <a:extLst>
              <a:ext uri="{FF2B5EF4-FFF2-40B4-BE49-F238E27FC236}">
                <a16:creationId xmlns:a16="http://schemas.microsoft.com/office/drawing/2014/main" id="{9DEB5A84-0B87-2C31-9CA4-AC5D9978BDE0}"/>
              </a:ext>
            </a:extLst>
          </p:cNvPr>
          <p:cNvSpPr txBox="1"/>
          <p:nvPr/>
        </p:nvSpPr>
        <p:spPr>
          <a:xfrm>
            <a:off x="3133735" y="2958021"/>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D</a:t>
            </a:r>
          </a:p>
        </p:txBody>
      </p:sp>
      <p:sp>
        <p:nvSpPr>
          <p:cNvPr id="26" name="TextBox 25">
            <a:extLst>
              <a:ext uri="{FF2B5EF4-FFF2-40B4-BE49-F238E27FC236}">
                <a16:creationId xmlns:a16="http://schemas.microsoft.com/office/drawing/2014/main" id="{5A48A303-F27F-759D-23DF-8DF095FB5325}"/>
              </a:ext>
            </a:extLst>
          </p:cNvPr>
          <p:cNvSpPr txBox="1"/>
          <p:nvPr/>
        </p:nvSpPr>
        <p:spPr>
          <a:xfrm>
            <a:off x="3133735" y="3321489"/>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E</a:t>
            </a:r>
          </a:p>
        </p:txBody>
      </p:sp>
      <p:sp>
        <p:nvSpPr>
          <p:cNvPr id="27" name="TextBox 26">
            <a:extLst>
              <a:ext uri="{FF2B5EF4-FFF2-40B4-BE49-F238E27FC236}">
                <a16:creationId xmlns:a16="http://schemas.microsoft.com/office/drawing/2014/main" id="{002318AD-4BEC-33C8-7064-3317D002BCB1}"/>
              </a:ext>
            </a:extLst>
          </p:cNvPr>
          <p:cNvSpPr txBox="1"/>
          <p:nvPr/>
        </p:nvSpPr>
        <p:spPr>
          <a:xfrm>
            <a:off x="3133735" y="3676459"/>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F</a:t>
            </a:r>
          </a:p>
        </p:txBody>
      </p:sp>
      <p:sp>
        <p:nvSpPr>
          <p:cNvPr id="28" name="TextBox 27">
            <a:extLst>
              <a:ext uri="{FF2B5EF4-FFF2-40B4-BE49-F238E27FC236}">
                <a16:creationId xmlns:a16="http://schemas.microsoft.com/office/drawing/2014/main" id="{D7AE3558-3634-1FD2-D5BB-5619B5458C0F}"/>
              </a:ext>
            </a:extLst>
          </p:cNvPr>
          <p:cNvSpPr txBox="1"/>
          <p:nvPr/>
        </p:nvSpPr>
        <p:spPr>
          <a:xfrm>
            <a:off x="3489208" y="2958021"/>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G</a:t>
            </a:r>
          </a:p>
        </p:txBody>
      </p:sp>
      <p:sp>
        <p:nvSpPr>
          <p:cNvPr id="29" name="TextBox 28">
            <a:extLst>
              <a:ext uri="{FF2B5EF4-FFF2-40B4-BE49-F238E27FC236}">
                <a16:creationId xmlns:a16="http://schemas.microsoft.com/office/drawing/2014/main" id="{7C044955-9DCE-81A0-F33F-1E599C6C1CA8}"/>
              </a:ext>
            </a:extLst>
          </p:cNvPr>
          <p:cNvSpPr txBox="1"/>
          <p:nvPr/>
        </p:nvSpPr>
        <p:spPr>
          <a:xfrm>
            <a:off x="3489208" y="3321489"/>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H</a:t>
            </a:r>
          </a:p>
        </p:txBody>
      </p:sp>
      <p:sp>
        <p:nvSpPr>
          <p:cNvPr id="30" name="TextBox 29">
            <a:extLst>
              <a:ext uri="{FF2B5EF4-FFF2-40B4-BE49-F238E27FC236}">
                <a16:creationId xmlns:a16="http://schemas.microsoft.com/office/drawing/2014/main" id="{515E53ED-1A60-BDA5-8F80-EA8F546DB2BF}"/>
              </a:ext>
            </a:extLst>
          </p:cNvPr>
          <p:cNvSpPr txBox="1"/>
          <p:nvPr/>
        </p:nvSpPr>
        <p:spPr>
          <a:xfrm>
            <a:off x="3502568" y="3676459"/>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I</a:t>
            </a:r>
          </a:p>
        </p:txBody>
      </p:sp>
      <p:grpSp>
        <p:nvGrpSpPr>
          <p:cNvPr id="31" name="Group 30">
            <a:extLst>
              <a:ext uri="{FF2B5EF4-FFF2-40B4-BE49-F238E27FC236}">
                <a16:creationId xmlns:a16="http://schemas.microsoft.com/office/drawing/2014/main" id="{D78F9E80-1108-1618-F0D3-DD6340F11BD8}"/>
              </a:ext>
            </a:extLst>
          </p:cNvPr>
          <p:cNvGrpSpPr/>
          <p:nvPr/>
        </p:nvGrpSpPr>
        <p:grpSpPr>
          <a:xfrm>
            <a:off x="2749258" y="2907961"/>
            <a:ext cx="126747" cy="191602"/>
            <a:chOff x="4416479" y="2564808"/>
            <a:chExt cx="208452" cy="365231"/>
          </a:xfrm>
        </p:grpSpPr>
        <p:sp>
          <p:nvSpPr>
            <p:cNvPr id="32" name="Oval 31">
              <a:extLst>
                <a:ext uri="{FF2B5EF4-FFF2-40B4-BE49-F238E27FC236}">
                  <a16:creationId xmlns:a16="http://schemas.microsoft.com/office/drawing/2014/main" id="{1ADF002F-6D91-5935-0484-063651B2EFDF}"/>
                </a:ext>
              </a:extLst>
            </p:cNvPr>
            <p:cNvSpPr/>
            <p:nvPr/>
          </p:nvSpPr>
          <p:spPr>
            <a:xfrm>
              <a:off x="4488279" y="2564808"/>
              <a:ext cx="75601" cy="756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 name="Straight Connector 32">
              <a:extLst>
                <a:ext uri="{FF2B5EF4-FFF2-40B4-BE49-F238E27FC236}">
                  <a16:creationId xmlns:a16="http://schemas.microsoft.com/office/drawing/2014/main" id="{60E1AF6A-7B17-E399-292C-658FBD0D4022}"/>
                </a:ext>
              </a:extLst>
            </p:cNvPr>
            <p:cNvCxnSpPr>
              <a:cxnSpLocks/>
            </p:cNvCxnSpPr>
            <p:nvPr/>
          </p:nvCxnSpPr>
          <p:spPr>
            <a:xfrm rot="21104225" flipH="1">
              <a:off x="4488638" y="2687602"/>
              <a:ext cx="24122" cy="80908"/>
            </a:xfrm>
            <a:prstGeom prst="line">
              <a:avLst/>
            </a:prstGeom>
            <a:ln w="381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CA526F-02D0-B189-AEEB-18252495E504}"/>
                </a:ext>
              </a:extLst>
            </p:cNvPr>
            <p:cNvCxnSpPr>
              <a:cxnSpLocks/>
            </p:cNvCxnSpPr>
            <p:nvPr/>
          </p:nvCxnSpPr>
          <p:spPr>
            <a:xfrm rot="21104225" flipH="1">
              <a:off x="4416479" y="2670578"/>
              <a:ext cx="88191" cy="65790"/>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59FC692-794A-E453-5B1A-D2E339C4B0EF}"/>
                </a:ext>
              </a:extLst>
            </p:cNvPr>
            <p:cNvCxnSpPr>
              <a:cxnSpLocks/>
            </p:cNvCxnSpPr>
            <p:nvPr/>
          </p:nvCxnSpPr>
          <p:spPr>
            <a:xfrm rot="21104225" flipH="1">
              <a:off x="4419922" y="2742340"/>
              <a:ext cx="3385" cy="56972"/>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87EFD16-7E16-D180-D0ED-1111E242BC5F}"/>
                </a:ext>
              </a:extLst>
            </p:cNvPr>
            <p:cNvCxnSpPr>
              <a:cxnSpLocks/>
            </p:cNvCxnSpPr>
            <p:nvPr/>
          </p:nvCxnSpPr>
          <p:spPr>
            <a:xfrm rot="21104225" flipH="1">
              <a:off x="4474391" y="2788282"/>
              <a:ext cx="42264" cy="141757"/>
            </a:xfrm>
            <a:prstGeom prst="line">
              <a:avLst/>
            </a:prstGeom>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7FF075A-C23A-79A0-D0A6-829A77CBF01A}"/>
                </a:ext>
              </a:extLst>
            </p:cNvPr>
            <p:cNvCxnSpPr>
              <a:cxnSpLocks/>
            </p:cNvCxnSpPr>
            <p:nvPr/>
          </p:nvCxnSpPr>
          <p:spPr>
            <a:xfrm>
              <a:off x="4483159" y="2783035"/>
              <a:ext cx="92526" cy="132360"/>
            </a:xfrm>
            <a:prstGeom prst="line">
              <a:avLst/>
            </a:prstGeom>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9C1FE17-62F0-D557-2012-C7545E15227D}"/>
                </a:ext>
              </a:extLst>
            </p:cNvPr>
            <p:cNvCxnSpPr>
              <a:cxnSpLocks/>
            </p:cNvCxnSpPr>
            <p:nvPr/>
          </p:nvCxnSpPr>
          <p:spPr>
            <a:xfrm>
              <a:off x="4526080" y="2669496"/>
              <a:ext cx="37800" cy="96594"/>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3CA8268-2232-B1A3-2D57-9C176B845396}"/>
                </a:ext>
              </a:extLst>
            </p:cNvPr>
            <p:cNvCxnSpPr>
              <a:cxnSpLocks/>
            </p:cNvCxnSpPr>
            <p:nvPr/>
          </p:nvCxnSpPr>
          <p:spPr>
            <a:xfrm rot="21104225">
              <a:off x="4569792" y="2762018"/>
              <a:ext cx="55139" cy="25972"/>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7F3C3B08-1898-FFBE-34DD-263EDCB6202A}"/>
              </a:ext>
            </a:extLst>
          </p:cNvPr>
          <p:cNvGrpSpPr/>
          <p:nvPr/>
        </p:nvGrpSpPr>
        <p:grpSpPr>
          <a:xfrm>
            <a:off x="3151723" y="3168529"/>
            <a:ext cx="126747" cy="191602"/>
            <a:chOff x="4416479" y="2564808"/>
            <a:chExt cx="208452" cy="365231"/>
          </a:xfrm>
        </p:grpSpPr>
        <p:sp>
          <p:nvSpPr>
            <p:cNvPr id="41" name="Oval 40">
              <a:extLst>
                <a:ext uri="{FF2B5EF4-FFF2-40B4-BE49-F238E27FC236}">
                  <a16:creationId xmlns:a16="http://schemas.microsoft.com/office/drawing/2014/main" id="{D97087BA-51B0-EC8B-3A16-7B8AB1C68041}"/>
                </a:ext>
              </a:extLst>
            </p:cNvPr>
            <p:cNvSpPr/>
            <p:nvPr/>
          </p:nvSpPr>
          <p:spPr>
            <a:xfrm>
              <a:off x="4488279" y="2564808"/>
              <a:ext cx="75601" cy="756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2" name="Straight Connector 41">
              <a:extLst>
                <a:ext uri="{FF2B5EF4-FFF2-40B4-BE49-F238E27FC236}">
                  <a16:creationId xmlns:a16="http://schemas.microsoft.com/office/drawing/2014/main" id="{82A06339-D6D2-E37C-ECE6-68B6599A53EE}"/>
                </a:ext>
              </a:extLst>
            </p:cNvPr>
            <p:cNvCxnSpPr>
              <a:cxnSpLocks/>
            </p:cNvCxnSpPr>
            <p:nvPr/>
          </p:nvCxnSpPr>
          <p:spPr>
            <a:xfrm rot="21104225" flipH="1">
              <a:off x="4488638" y="2687602"/>
              <a:ext cx="24122" cy="80908"/>
            </a:xfrm>
            <a:prstGeom prst="line">
              <a:avLst/>
            </a:prstGeom>
            <a:ln w="381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24A35F-3665-1C4A-44D3-B2926F7B12A2}"/>
                </a:ext>
              </a:extLst>
            </p:cNvPr>
            <p:cNvCxnSpPr>
              <a:cxnSpLocks/>
            </p:cNvCxnSpPr>
            <p:nvPr/>
          </p:nvCxnSpPr>
          <p:spPr>
            <a:xfrm rot="21104225" flipH="1">
              <a:off x="4416479" y="2670578"/>
              <a:ext cx="88191" cy="65790"/>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FCC6D51-773C-F624-F2DF-B8BE53105635}"/>
                </a:ext>
              </a:extLst>
            </p:cNvPr>
            <p:cNvCxnSpPr>
              <a:cxnSpLocks/>
            </p:cNvCxnSpPr>
            <p:nvPr/>
          </p:nvCxnSpPr>
          <p:spPr>
            <a:xfrm rot="21104225" flipH="1">
              <a:off x="4419922" y="2742340"/>
              <a:ext cx="3385" cy="56972"/>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23ABCC5-C966-9799-1DCA-9849158EA5CF}"/>
                </a:ext>
              </a:extLst>
            </p:cNvPr>
            <p:cNvCxnSpPr>
              <a:cxnSpLocks/>
            </p:cNvCxnSpPr>
            <p:nvPr/>
          </p:nvCxnSpPr>
          <p:spPr>
            <a:xfrm rot="21104225" flipH="1">
              <a:off x="4474391" y="2788282"/>
              <a:ext cx="42264" cy="141757"/>
            </a:xfrm>
            <a:prstGeom prst="line">
              <a:avLst/>
            </a:prstGeom>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EF69994-622E-41A4-CF45-80301A49B090}"/>
                </a:ext>
              </a:extLst>
            </p:cNvPr>
            <p:cNvCxnSpPr>
              <a:cxnSpLocks/>
            </p:cNvCxnSpPr>
            <p:nvPr/>
          </p:nvCxnSpPr>
          <p:spPr>
            <a:xfrm>
              <a:off x="4483159" y="2783035"/>
              <a:ext cx="92526" cy="132360"/>
            </a:xfrm>
            <a:prstGeom prst="line">
              <a:avLst/>
            </a:prstGeom>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E87BF7B-48D1-5CD8-1835-6FF9E7FDBD5C}"/>
                </a:ext>
              </a:extLst>
            </p:cNvPr>
            <p:cNvCxnSpPr>
              <a:cxnSpLocks/>
            </p:cNvCxnSpPr>
            <p:nvPr/>
          </p:nvCxnSpPr>
          <p:spPr>
            <a:xfrm>
              <a:off x="4526080" y="2669496"/>
              <a:ext cx="37800" cy="96594"/>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C5FA85E-256C-5AB5-32D1-3D6A2414E7D0}"/>
                </a:ext>
              </a:extLst>
            </p:cNvPr>
            <p:cNvCxnSpPr>
              <a:cxnSpLocks/>
            </p:cNvCxnSpPr>
            <p:nvPr/>
          </p:nvCxnSpPr>
          <p:spPr>
            <a:xfrm rot="21104225">
              <a:off x="4569792" y="2762018"/>
              <a:ext cx="55139" cy="25972"/>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F10B5D0C-BD35-F177-CB6E-1C03685EC745}"/>
              </a:ext>
            </a:extLst>
          </p:cNvPr>
          <p:cNvGrpSpPr/>
          <p:nvPr/>
        </p:nvGrpSpPr>
        <p:grpSpPr>
          <a:xfrm>
            <a:off x="3409098" y="2790432"/>
            <a:ext cx="126747" cy="191602"/>
            <a:chOff x="4416479" y="2564808"/>
            <a:chExt cx="208452" cy="365231"/>
          </a:xfrm>
        </p:grpSpPr>
        <p:sp>
          <p:nvSpPr>
            <p:cNvPr id="50" name="Oval 49">
              <a:extLst>
                <a:ext uri="{FF2B5EF4-FFF2-40B4-BE49-F238E27FC236}">
                  <a16:creationId xmlns:a16="http://schemas.microsoft.com/office/drawing/2014/main" id="{E254526F-AC9D-02CA-F9FC-16B54A3BD020}"/>
                </a:ext>
              </a:extLst>
            </p:cNvPr>
            <p:cNvSpPr/>
            <p:nvPr/>
          </p:nvSpPr>
          <p:spPr>
            <a:xfrm>
              <a:off x="4488279" y="2564808"/>
              <a:ext cx="75601" cy="756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1" name="Straight Connector 50">
              <a:extLst>
                <a:ext uri="{FF2B5EF4-FFF2-40B4-BE49-F238E27FC236}">
                  <a16:creationId xmlns:a16="http://schemas.microsoft.com/office/drawing/2014/main" id="{6DB0170F-9972-B47D-3D63-D4B039AF6317}"/>
                </a:ext>
              </a:extLst>
            </p:cNvPr>
            <p:cNvCxnSpPr>
              <a:cxnSpLocks/>
            </p:cNvCxnSpPr>
            <p:nvPr/>
          </p:nvCxnSpPr>
          <p:spPr>
            <a:xfrm rot="21104225" flipH="1">
              <a:off x="4488638" y="2687602"/>
              <a:ext cx="24122" cy="80908"/>
            </a:xfrm>
            <a:prstGeom prst="line">
              <a:avLst/>
            </a:prstGeom>
            <a:ln w="381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FEA52DE-AA5C-96F6-3500-75C52F35C5EA}"/>
                </a:ext>
              </a:extLst>
            </p:cNvPr>
            <p:cNvCxnSpPr>
              <a:cxnSpLocks/>
            </p:cNvCxnSpPr>
            <p:nvPr/>
          </p:nvCxnSpPr>
          <p:spPr>
            <a:xfrm rot="21104225" flipH="1">
              <a:off x="4416479" y="2670578"/>
              <a:ext cx="88191" cy="65790"/>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4360438-AC6B-D0DA-EA4C-A70AAF2C3988}"/>
                </a:ext>
              </a:extLst>
            </p:cNvPr>
            <p:cNvCxnSpPr>
              <a:cxnSpLocks/>
            </p:cNvCxnSpPr>
            <p:nvPr/>
          </p:nvCxnSpPr>
          <p:spPr>
            <a:xfrm rot="21104225" flipH="1">
              <a:off x="4419922" y="2742340"/>
              <a:ext cx="3385" cy="56972"/>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EFA7267-FD02-A2C8-8D5E-A221BCF0BC6A}"/>
                </a:ext>
              </a:extLst>
            </p:cNvPr>
            <p:cNvCxnSpPr>
              <a:cxnSpLocks/>
            </p:cNvCxnSpPr>
            <p:nvPr/>
          </p:nvCxnSpPr>
          <p:spPr>
            <a:xfrm rot="21104225" flipH="1">
              <a:off x="4474391" y="2788282"/>
              <a:ext cx="42264" cy="141757"/>
            </a:xfrm>
            <a:prstGeom prst="line">
              <a:avLst/>
            </a:prstGeom>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C432F56-9B87-E7BD-B7B3-E6ABDF57BBEF}"/>
                </a:ext>
              </a:extLst>
            </p:cNvPr>
            <p:cNvCxnSpPr>
              <a:cxnSpLocks/>
            </p:cNvCxnSpPr>
            <p:nvPr/>
          </p:nvCxnSpPr>
          <p:spPr>
            <a:xfrm>
              <a:off x="4483159" y="2783035"/>
              <a:ext cx="92526" cy="132360"/>
            </a:xfrm>
            <a:prstGeom prst="line">
              <a:avLst/>
            </a:prstGeom>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0DE9529-3985-D92E-4008-6E28EE6A0EC5}"/>
                </a:ext>
              </a:extLst>
            </p:cNvPr>
            <p:cNvCxnSpPr>
              <a:cxnSpLocks/>
            </p:cNvCxnSpPr>
            <p:nvPr/>
          </p:nvCxnSpPr>
          <p:spPr>
            <a:xfrm>
              <a:off x="4526080" y="2669496"/>
              <a:ext cx="37800" cy="96594"/>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09198A9-FB23-89FF-84C0-DE3943E9D861}"/>
                </a:ext>
              </a:extLst>
            </p:cNvPr>
            <p:cNvCxnSpPr>
              <a:cxnSpLocks/>
            </p:cNvCxnSpPr>
            <p:nvPr/>
          </p:nvCxnSpPr>
          <p:spPr>
            <a:xfrm rot="21104225">
              <a:off x="4569792" y="2762018"/>
              <a:ext cx="55139" cy="25972"/>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grpSp>
      <p:sp>
        <p:nvSpPr>
          <p:cNvPr id="58" name="Rectangle 57">
            <a:extLst>
              <a:ext uri="{FF2B5EF4-FFF2-40B4-BE49-F238E27FC236}">
                <a16:creationId xmlns:a16="http://schemas.microsoft.com/office/drawing/2014/main" id="{B65FCFA0-2A9E-BA9D-830D-4DFC37CE09CB}"/>
              </a:ext>
            </a:extLst>
          </p:cNvPr>
          <p:cNvSpPr/>
          <p:nvPr/>
        </p:nvSpPr>
        <p:spPr>
          <a:xfrm>
            <a:off x="1396118" y="2760482"/>
            <a:ext cx="1080000" cy="108000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TextBox 58">
            <a:extLst>
              <a:ext uri="{FF2B5EF4-FFF2-40B4-BE49-F238E27FC236}">
                <a16:creationId xmlns:a16="http://schemas.microsoft.com/office/drawing/2014/main" id="{D6F8FEBB-BBBF-99CB-15FD-DDACF8CC14C9}"/>
              </a:ext>
            </a:extLst>
          </p:cNvPr>
          <p:cNvSpPr txBox="1"/>
          <p:nvPr/>
        </p:nvSpPr>
        <p:spPr>
          <a:xfrm>
            <a:off x="1578940" y="2958021"/>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A</a:t>
            </a:r>
          </a:p>
        </p:txBody>
      </p:sp>
      <p:sp>
        <p:nvSpPr>
          <p:cNvPr id="60" name="TextBox 59">
            <a:extLst>
              <a:ext uri="{FF2B5EF4-FFF2-40B4-BE49-F238E27FC236}">
                <a16:creationId xmlns:a16="http://schemas.microsoft.com/office/drawing/2014/main" id="{C6E72231-4025-B47F-FA22-E9E0877DC60A}"/>
              </a:ext>
            </a:extLst>
          </p:cNvPr>
          <p:cNvSpPr txBox="1"/>
          <p:nvPr/>
        </p:nvSpPr>
        <p:spPr>
          <a:xfrm>
            <a:off x="1578940" y="3321489"/>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B</a:t>
            </a:r>
          </a:p>
        </p:txBody>
      </p:sp>
      <p:sp>
        <p:nvSpPr>
          <p:cNvPr id="61" name="TextBox 60">
            <a:extLst>
              <a:ext uri="{FF2B5EF4-FFF2-40B4-BE49-F238E27FC236}">
                <a16:creationId xmlns:a16="http://schemas.microsoft.com/office/drawing/2014/main" id="{791AA4ED-5F51-5B3D-EC2E-C5E7ADB74CD1}"/>
              </a:ext>
            </a:extLst>
          </p:cNvPr>
          <p:cNvSpPr txBox="1"/>
          <p:nvPr/>
        </p:nvSpPr>
        <p:spPr>
          <a:xfrm>
            <a:off x="1578940" y="3676459"/>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C</a:t>
            </a:r>
          </a:p>
        </p:txBody>
      </p:sp>
      <p:sp>
        <p:nvSpPr>
          <p:cNvPr id="62" name="TextBox 61">
            <a:extLst>
              <a:ext uri="{FF2B5EF4-FFF2-40B4-BE49-F238E27FC236}">
                <a16:creationId xmlns:a16="http://schemas.microsoft.com/office/drawing/2014/main" id="{0B7B4093-74A3-748E-5C02-21E91BBF7AE4}"/>
              </a:ext>
            </a:extLst>
          </p:cNvPr>
          <p:cNvSpPr txBox="1"/>
          <p:nvPr/>
        </p:nvSpPr>
        <p:spPr>
          <a:xfrm>
            <a:off x="1930874" y="2958021"/>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D</a:t>
            </a:r>
          </a:p>
        </p:txBody>
      </p:sp>
      <p:sp>
        <p:nvSpPr>
          <p:cNvPr id="63" name="TextBox 62">
            <a:extLst>
              <a:ext uri="{FF2B5EF4-FFF2-40B4-BE49-F238E27FC236}">
                <a16:creationId xmlns:a16="http://schemas.microsoft.com/office/drawing/2014/main" id="{CE51D53C-1D35-29B9-465E-C270357C5C13}"/>
              </a:ext>
            </a:extLst>
          </p:cNvPr>
          <p:cNvSpPr txBox="1"/>
          <p:nvPr/>
        </p:nvSpPr>
        <p:spPr>
          <a:xfrm>
            <a:off x="1930874" y="3321489"/>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E</a:t>
            </a:r>
          </a:p>
        </p:txBody>
      </p:sp>
      <p:sp>
        <p:nvSpPr>
          <p:cNvPr id="64" name="TextBox 63">
            <a:extLst>
              <a:ext uri="{FF2B5EF4-FFF2-40B4-BE49-F238E27FC236}">
                <a16:creationId xmlns:a16="http://schemas.microsoft.com/office/drawing/2014/main" id="{984F1FE6-5A8B-A110-D924-36AFFB0E7E1C}"/>
              </a:ext>
            </a:extLst>
          </p:cNvPr>
          <p:cNvSpPr txBox="1"/>
          <p:nvPr/>
        </p:nvSpPr>
        <p:spPr>
          <a:xfrm>
            <a:off x="1930874" y="3676459"/>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F</a:t>
            </a:r>
          </a:p>
        </p:txBody>
      </p:sp>
      <p:sp>
        <p:nvSpPr>
          <p:cNvPr id="65" name="TextBox 64">
            <a:extLst>
              <a:ext uri="{FF2B5EF4-FFF2-40B4-BE49-F238E27FC236}">
                <a16:creationId xmlns:a16="http://schemas.microsoft.com/office/drawing/2014/main" id="{723EC258-A678-BD56-D10A-59B415FC4CF4}"/>
              </a:ext>
            </a:extLst>
          </p:cNvPr>
          <p:cNvSpPr txBox="1"/>
          <p:nvPr/>
        </p:nvSpPr>
        <p:spPr>
          <a:xfrm>
            <a:off x="2286347" y="2958021"/>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G</a:t>
            </a:r>
          </a:p>
        </p:txBody>
      </p:sp>
      <p:sp>
        <p:nvSpPr>
          <p:cNvPr id="66" name="TextBox 65">
            <a:extLst>
              <a:ext uri="{FF2B5EF4-FFF2-40B4-BE49-F238E27FC236}">
                <a16:creationId xmlns:a16="http://schemas.microsoft.com/office/drawing/2014/main" id="{D24DE1EF-4763-584C-9E50-43CD243B730B}"/>
              </a:ext>
            </a:extLst>
          </p:cNvPr>
          <p:cNvSpPr txBox="1"/>
          <p:nvPr/>
        </p:nvSpPr>
        <p:spPr>
          <a:xfrm>
            <a:off x="2286347" y="3321489"/>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H</a:t>
            </a:r>
          </a:p>
        </p:txBody>
      </p:sp>
      <p:sp>
        <p:nvSpPr>
          <p:cNvPr id="67" name="TextBox 66">
            <a:extLst>
              <a:ext uri="{FF2B5EF4-FFF2-40B4-BE49-F238E27FC236}">
                <a16:creationId xmlns:a16="http://schemas.microsoft.com/office/drawing/2014/main" id="{7C10B639-E40A-F221-DACB-02307BD35BCE}"/>
              </a:ext>
            </a:extLst>
          </p:cNvPr>
          <p:cNvSpPr txBox="1"/>
          <p:nvPr/>
        </p:nvSpPr>
        <p:spPr>
          <a:xfrm>
            <a:off x="2299707" y="3676459"/>
            <a:ext cx="250238" cy="215444"/>
          </a:xfrm>
          <a:prstGeom prst="rect">
            <a:avLst/>
          </a:prstGeom>
          <a:noFill/>
        </p:spPr>
        <p:txBody>
          <a:bodyPr wrap="square">
            <a:spAutoFit/>
          </a:bodyPr>
          <a:lstStyle/>
          <a:p>
            <a:pPr defTabSz="1069208"/>
            <a:r>
              <a:rPr lang="en-GB" sz="800" dirty="0">
                <a:latin typeface="Times New Roman" panose="02020603050405020304" pitchFamily="18" charset="0"/>
                <a:cs typeface="Times New Roman" panose="02020603050405020304" pitchFamily="18" charset="0"/>
              </a:rPr>
              <a:t>I</a:t>
            </a:r>
          </a:p>
        </p:txBody>
      </p:sp>
      <p:grpSp>
        <p:nvGrpSpPr>
          <p:cNvPr id="68" name="Group 67">
            <a:extLst>
              <a:ext uri="{FF2B5EF4-FFF2-40B4-BE49-F238E27FC236}">
                <a16:creationId xmlns:a16="http://schemas.microsoft.com/office/drawing/2014/main" id="{D93FB8A0-EF81-0315-FA92-8B6805671CFD}"/>
              </a:ext>
            </a:extLst>
          </p:cNvPr>
          <p:cNvGrpSpPr/>
          <p:nvPr/>
        </p:nvGrpSpPr>
        <p:grpSpPr>
          <a:xfrm>
            <a:off x="1500662" y="3615339"/>
            <a:ext cx="126747" cy="191602"/>
            <a:chOff x="4416479" y="2564808"/>
            <a:chExt cx="208452" cy="365231"/>
          </a:xfrm>
        </p:grpSpPr>
        <p:sp>
          <p:nvSpPr>
            <p:cNvPr id="69" name="Oval 68">
              <a:extLst>
                <a:ext uri="{FF2B5EF4-FFF2-40B4-BE49-F238E27FC236}">
                  <a16:creationId xmlns:a16="http://schemas.microsoft.com/office/drawing/2014/main" id="{C5623233-7044-89CE-91B9-A9C6318282DA}"/>
                </a:ext>
              </a:extLst>
            </p:cNvPr>
            <p:cNvSpPr/>
            <p:nvPr/>
          </p:nvSpPr>
          <p:spPr>
            <a:xfrm>
              <a:off x="4488279" y="2564808"/>
              <a:ext cx="75601" cy="756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0" name="Straight Connector 69">
              <a:extLst>
                <a:ext uri="{FF2B5EF4-FFF2-40B4-BE49-F238E27FC236}">
                  <a16:creationId xmlns:a16="http://schemas.microsoft.com/office/drawing/2014/main" id="{42647D64-1AA1-9F8B-0475-50B930E1CDDB}"/>
                </a:ext>
              </a:extLst>
            </p:cNvPr>
            <p:cNvCxnSpPr>
              <a:cxnSpLocks/>
            </p:cNvCxnSpPr>
            <p:nvPr/>
          </p:nvCxnSpPr>
          <p:spPr>
            <a:xfrm rot="21104225" flipH="1">
              <a:off x="4488638" y="2687602"/>
              <a:ext cx="24122" cy="80908"/>
            </a:xfrm>
            <a:prstGeom prst="line">
              <a:avLst/>
            </a:prstGeom>
            <a:ln w="381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1442B59-323F-AA56-6D8E-7558A3DAECA0}"/>
                </a:ext>
              </a:extLst>
            </p:cNvPr>
            <p:cNvCxnSpPr>
              <a:cxnSpLocks/>
            </p:cNvCxnSpPr>
            <p:nvPr/>
          </p:nvCxnSpPr>
          <p:spPr>
            <a:xfrm rot="21104225" flipH="1">
              <a:off x="4416479" y="2670578"/>
              <a:ext cx="88191" cy="65790"/>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B334638-66A3-C288-64E1-11D695A74515}"/>
                </a:ext>
              </a:extLst>
            </p:cNvPr>
            <p:cNvCxnSpPr>
              <a:cxnSpLocks/>
            </p:cNvCxnSpPr>
            <p:nvPr/>
          </p:nvCxnSpPr>
          <p:spPr>
            <a:xfrm rot="21104225" flipH="1">
              <a:off x="4419922" y="2742340"/>
              <a:ext cx="3385" cy="56972"/>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91DD68C-1A41-6604-8C8C-754DB8C384AF}"/>
                </a:ext>
              </a:extLst>
            </p:cNvPr>
            <p:cNvCxnSpPr>
              <a:cxnSpLocks/>
            </p:cNvCxnSpPr>
            <p:nvPr/>
          </p:nvCxnSpPr>
          <p:spPr>
            <a:xfrm rot="21104225" flipH="1">
              <a:off x="4474391" y="2788282"/>
              <a:ext cx="42264" cy="141757"/>
            </a:xfrm>
            <a:prstGeom prst="line">
              <a:avLst/>
            </a:prstGeom>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39E661F-B1C1-9891-FE06-119170CA1F9C}"/>
                </a:ext>
              </a:extLst>
            </p:cNvPr>
            <p:cNvCxnSpPr>
              <a:cxnSpLocks/>
            </p:cNvCxnSpPr>
            <p:nvPr/>
          </p:nvCxnSpPr>
          <p:spPr>
            <a:xfrm>
              <a:off x="4483159" y="2783035"/>
              <a:ext cx="92526" cy="132360"/>
            </a:xfrm>
            <a:prstGeom prst="line">
              <a:avLst/>
            </a:prstGeom>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80744CB-5389-30DB-6760-42D73DB89653}"/>
                </a:ext>
              </a:extLst>
            </p:cNvPr>
            <p:cNvCxnSpPr>
              <a:cxnSpLocks/>
            </p:cNvCxnSpPr>
            <p:nvPr/>
          </p:nvCxnSpPr>
          <p:spPr>
            <a:xfrm>
              <a:off x="4526080" y="2669496"/>
              <a:ext cx="37800" cy="96594"/>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FEC56A-C49A-701A-25E4-395271B49BB3}"/>
                </a:ext>
              </a:extLst>
            </p:cNvPr>
            <p:cNvCxnSpPr>
              <a:cxnSpLocks/>
            </p:cNvCxnSpPr>
            <p:nvPr/>
          </p:nvCxnSpPr>
          <p:spPr>
            <a:xfrm rot="21104225">
              <a:off x="4569792" y="2762018"/>
              <a:ext cx="55139" cy="25972"/>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D501073D-6289-C053-A268-17CB4BE4DD33}"/>
              </a:ext>
            </a:extLst>
          </p:cNvPr>
          <p:cNvGrpSpPr/>
          <p:nvPr/>
        </p:nvGrpSpPr>
        <p:grpSpPr>
          <a:xfrm>
            <a:off x="2192076" y="2890540"/>
            <a:ext cx="126747" cy="191602"/>
            <a:chOff x="4416479" y="2564808"/>
            <a:chExt cx="208452" cy="365231"/>
          </a:xfrm>
        </p:grpSpPr>
        <p:sp>
          <p:nvSpPr>
            <p:cNvPr id="78" name="Oval 77">
              <a:extLst>
                <a:ext uri="{FF2B5EF4-FFF2-40B4-BE49-F238E27FC236}">
                  <a16:creationId xmlns:a16="http://schemas.microsoft.com/office/drawing/2014/main" id="{41D8DC1B-B082-2893-5361-4222E086334E}"/>
                </a:ext>
              </a:extLst>
            </p:cNvPr>
            <p:cNvSpPr/>
            <p:nvPr/>
          </p:nvSpPr>
          <p:spPr>
            <a:xfrm>
              <a:off x="4488279" y="2564808"/>
              <a:ext cx="75601" cy="75601"/>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9" name="Straight Connector 78">
              <a:extLst>
                <a:ext uri="{FF2B5EF4-FFF2-40B4-BE49-F238E27FC236}">
                  <a16:creationId xmlns:a16="http://schemas.microsoft.com/office/drawing/2014/main" id="{D65ED907-25BF-4C83-D3B1-CEE25C7D71BA}"/>
                </a:ext>
              </a:extLst>
            </p:cNvPr>
            <p:cNvCxnSpPr>
              <a:cxnSpLocks/>
            </p:cNvCxnSpPr>
            <p:nvPr/>
          </p:nvCxnSpPr>
          <p:spPr>
            <a:xfrm rot="21104225" flipH="1">
              <a:off x="4488638" y="2687602"/>
              <a:ext cx="24122" cy="80908"/>
            </a:xfrm>
            <a:prstGeom prst="line">
              <a:avLst/>
            </a:prstGeom>
            <a:ln w="381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E2E08C9-404F-2707-C6B7-600FC9A39F2F}"/>
                </a:ext>
              </a:extLst>
            </p:cNvPr>
            <p:cNvCxnSpPr>
              <a:cxnSpLocks/>
            </p:cNvCxnSpPr>
            <p:nvPr/>
          </p:nvCxnSpPr>
          <p:spPr>
            <a:xfrm rot="21104225" flipH="1">
              <a:off x="4416479" y="2670578"/>
              <a:ext cx="88191" cy="65790"/>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7CD1666-C7A0-D2A6-20D6-5181349D5F40}"/>
                </a:ext>
              </a:extLst>
            </p:cNvPr>
            <p:cNvCxnSpPr>
              <a:cxnSpLocks/>
            </p:cNvCxnSpPr>
            <p:nvPr/>
          </p:nvCxnSpPr>
          <p:spPr>
            <a:xfrm rot="21104225" flipH="1">
              <a:off x="4419922" y="2742340"/>
              <a:ext cx="3385" cy="56972"/>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C41DC35-928C-313F-4D41-8157D6AE373C}"/>
                </a:ext>
              </a:extLst>
            </p:cNvPr>
            <p:cNvCxnSpPr>
              <a:cxnSpLocks/>
            </p:cNvCxnSpPr>
            <p:nvPr/>
          </p:nvCxnSpPr>
          <p:spPr>
            <a:xfrm rot="21104225" flipH="1">
              <a:off x="4474391" y="2788282"/>
              <a:ext cx="42264" cy="141757"/>
            </a:xfrm>
            <a:prstGeom prst="line">
              <a:avLst/>
            </a:prstGeom>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BBCBA1C-95A3-D567-FF66-C2355FEF3EBB}"/>
                </a:ext>
              </a:extLst>
            </p:cNvPr>
            <p:cNvCxnSpPr>
              <a:cxnSpLocks/>
            </p:cNvCxnSpPr>
            <p:nvPr/>
          </p:nvCxnSpPr>
          <p:spPr>
            <a:xfrm>
              <a:off x="4483159" y="2783035"/>
              <a:ext cx="92526" cy="132360"/>
            </a:xfrm>
            <a:prstGeom prst="line">
              <a:avLst/>
            </a:prstGeom>
            <a:ln w="2540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63F37E9-E145-5B57-0122-ADBC069E30FD}"/>
                </a:ext>
              </a:extLst>
            </p:cNvPr>
            <p:cNvCxnSpPr>
              <a:cxnSpLocks/>
            </p:cNvCxnSpPr>
            <p:nvPr/>
          </p:nvCxnSpPr>
          <p:spPr>
            <a:xfrm>
              <a:off x="4526080" y="2669496"/>
              <a:ext cx="37800" cy="96594"/>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803BC2A-0CA8-AD50-5509-9D0F9EA61348}"/>
                </a:ext>
              </a:extLst>
            </p:cNvPr>
            <p:cNvCxnSpPr>
              <a:cxnSpLocks/>
            </p:cNvCxnSpPr>
            <p:nvPr/>
          </p:nvCxnSpPr>
          <p:spPr>
            <a:xfrm rot="21104225">
              <a:off x="4569792" y="2762018"/>
              <a:ext cx="55139" cy="25972"/>
            </a:xfrm>
            <a:prstGeom prst="line">
              <a:avLst/>
            </a:prstGeom>
            <a:ln w="19050" cap="rnd">
              <a:solidFill>
                <a:schemeClr val="accent1"/>
              </a:solidFill>
              <a:tailEnd type="none"/>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EDA682D0-F595-2957-DBE8-3B8F58DA56B8}"/>
              </a:ext>
            </a:extLst>
          </p:cNvPr>
          <p:cNvGrpSpPr/>
          <p:nvPr/>
        </p:nvGrpSpPr>
        <p:grpSpPr>
          <a:xfrm rot="5400000">
            <a:off x="1394939" y="3210111"/>
            <a:ext cx="171448" cy="176213"/>
            <a:chOff x="4231482" y="2162175"/>
            <a:chExt cx="171448" cy="176213"/>
          </a:xfrm>
        </p:grpSpPr>
        <p:sp>
          <p:nvSpPr>
            <p:cNvPr id="87" name="Rectangle 86">
              <a:extLst>
                <a:ext uri="{FF2B5EF4-FFF2-40B4-BE49-F238E27FC236}">
                  <a16:creationId xmlns:a16="http://schemas.microsoft.com/office/drawing/2014/main" id="{2D7D5F93-B2B8-0568-8850-373AB6A22120}"/>
                </a:ext>
              </a:extLst>
            </p:cNvPr>
            <p:cNvSpPr/>
            <p:nvPr/>
          </p:nvSpPr>
          <p:spPr>
            <a:xfrm>
              <a:off x="4231482" y="2266950"/>
              <a:ext cx="171448" cy="71438"/>
            </a:xfrm>
            <a:prstGeom prst="rect">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8" name="Straight Connector 87">
              <a:extLst>
                <a:ext uri="{FF2B5EF4-FFF2-40B4-BE49-F238E27FC236}">
                  <a16:creationId xmlns:a16="http://schemas.microsoft.com/office/drawing/2014/main" id="{30BA9014-EF59-553B-917F-A60D8D2B1D37}"/>
                </a:ext>
              </a:extLst>
            </p:cNvPr>
            <p:cNvCxnSpPr/>
            <p:nvPr/>
          </p:nvCxnSpPr>
          <p:spPr>
            <a:xfrm>
              <a:off x="4257675"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cxnSp>
          <p:nvCxnSpPr>
            <p:cNvPr id="89" name="Straight Connector 88">
              <a:extLst>
                <a:ext uri="{FF2B5EF4-FFF2-40B4-BE49-F238E27FC236}">
                  <a16:creationId xmlns:a16="http://schemas.microsoft.com/office/drawing/2014/main" id="{E2082F93-C6D5-619F-F5EB-9696E5DDD8A9}"/>
                </a:ext>
              </a:extLst>
            </p:cNvPr>
            <p:cNvCxnSpPr/>
            <p:nvPr/>
          </p:nvCxnSpPr>
          <p:spPr>
            <a:xfrm>
              <a:off x="4298950"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cxnSp>
          <p:nvCxnSpPr>
            <p:cNvPr id="90" name="Straight Connector 89">
              <a:extLst>
                <a:ext uri="{FF2B5EF4-FFF2-40B4-BE49-F238E27FC236}">
                  <a16:creationId xmlns:a16="http://schemas.microsoft.com/office/drawing/2014/main" id="{A6FEC0C8-6DCB-9DF8-E7C0-8115078D487D}"/>
                </a:ext>
              </a:extLst>
            </p:cNvPr>
            <p:cNvCxnSpPr/>
            <p:nvPr/>
          </p:nvCxnSpPr>
          <p:spPr>
            <a:xfrm>
              <a:off x="4340225"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cxnSp>
          <p:nvCxnSpPr>
            <p:cNvPr id="91" name="Straight Connector 90">
              <a:extLst>
                <a:ext uri="{FF2B5EF4-FFF2-40B4-BE49-F238E27FC236}">
                  <a16:creationId xmlns:a16="http://schemas.microsoft.com/office/drawing/2014/main" id="{BB38A5C0-A13A-8490-5E30-2CD3AFE1E1B5}"/>
                </a:ext>
              </a:extLst>
            </p:cNvPr>
            <p:cNvCxnSpPr/>
            <p:nvPr/>
          </p:nvCxnSpPr>
          <p:spPr>
            <a:xfrm>
              <a:off x="4381500"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grpSp>
      <p:grpSp>
        <p:nvGrpSpPr>
          <p:cNvPr id="92" name="Group 91">
            <a:extLst>
              <a:ext uri="{FF2B5EF4-FFF2-40B4-BE49-F238E27FC236}">
                <a16:creationId xmlns:a16="http://schemas.microsoft.com/office/drawing/2014/main" id="{0C8F2ACF-D94D-6EC1-523A-CBB4904FCF28}"/>
              </a:ext>
            </a:extLst>
          </p:cNvPr>
          <p:cNvGrpSpPr/>
          <p:nvPr/>
        </p:nvGrpSpPr>
        <p:grpSpPr>
          <a:xfrm rot="16200000">
            <a:off x="2304263" y="3210112"/>
            <a:ext cx="171448" cy="176213"/>
            <a:chOff x="4231482" y="2162175"/>
            <a:chExt cx="171448" cy="176213"/>
          </a:xfrm>
        </p:grpSpPr>
        <p:sp>
          <p:nvSpPr>
            <p:cNvPr id="93" name="Rectangle 92">
              <a:extLst>
                <a:ext uri="{FF2B5EF4-FFF2-40B4-BE49-F238E27FC236}">
                  <a16:creationId xmlns:a16="http://schemas.microsoft.com/office/drawing/2014/main" id="{E1AA42D4-D01A-F132-D38A-6A3C27B72F49}"/>
                </a:ext>
              </a:extLst>
            </p:cNvPr>
            <p:cNvSpPr/>
            <p:nvPr/>
          </p:nvSpPr>
          <p:spPr>
            <a:xfrm>
              <a:off x="4231482" y="2266950"/>
              <a:ext cx="171448" cy="71438"/>
            </a:xfrm>
            <a:prstGeom prst="rect">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4" name="Straight Connector 93">
              <a:extLst>
                <a:ext uri="{FF2B5EF4-FFF2-40B4-BE49-F238E27FC236}">
                  <a16:creationId xmlns:a16="http://schemas.microsoft.com/office/drawing/2014/main" id="{0DC53555-7247-9525-397F-7BBF0E51C4E7}"/>
                </a:ext>
              </a:extLst>
            </p:cNvPr>
            <p:cNvCxnSpPr/>
            <p:nvPr/>
          </p:nvCxnSpPr>
          <p:spPr>
            <a:xfrm>
              <a:off x="4257675"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cxnSp>
          <p:nvCxnSpPr>
            <p:cNvPr id="95" name="Straight Connector 94">
              <a:extLst>
                <a:ext uri="{FF2B5EF4-FFF2-40B4-BE49-F238E27FC236}">
                  <a16:creationId xmlns:a16="http://schemas.microsoft.com/office/drawing/2014/main" id="{FB13C076-A938-DF2E-5127-3BC12E1E7643}"/>
                </a:ext>
              </a:extLst>
            </p:cNvPr>
            <p:cNvCxnSpPr/>
            <p:nvPr/>
          </p:nvCxnSpPr>
          <p:spPr>
            <a:xfrm>
              <a:off x="4298950"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cxnSp>
          <p:nvCxnSpPr>
            <p:cNvPr id="96" name="Straight Connector 95">
              <a:extLst>
                <a:ext uri="{FF2B5EF4-FFF2-40B4-BE49-F238E27FC236}">
                  <a16:creationId xmlns:a16="http://schemas.microsoft.com/office/drawing/2014/main" id="{D89DEBFA-3148-01F5-2FDE-6F7EE4ED25AC}"/>
                </a:ext>
              </a:extLst>
            </p:cNvPr>
            <p:cNvCxnSpPr/>
            <p:nvPr/>
          </p:nvCxnSpPr>
          <p:spPr>
            <a:xfrm>
              <a:off x="4340225"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cxnSp>
          <p:nvCxnSpPr>
            <p:cNvPr id="97" name="Straight Connector 96">
              <a:extLst>
                <a:ext uri="{FF2B5EF4-FFF2-40B4-BE49-F238E27FC236}">
                  <a16:creationId xmlns:a16="http://schemas.microsoft.com/office/drawing/2014/main" id="{8AF6948E-A6A5-90D4-75C7-262BDFF8FD37}"/>
                </a:ext>
              </a:extLst>
            </p:cNvPr>
            <p:cNvCxnSpPr/>
            <p:nvPr/>
          </p:nvCxnSpPr>
          <p:spPr>
            <a:xfrm>
              <a:off x="4381500"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grpSp>
      <p:grpSp>
        <p:nvGrpSpPr>
          <p:cNvPr id="98" name="Group 97">
            <a:extLst>
              <a:ext uri="{FF2B5EF4-FFF2-40B4-BE49-F238E27FC236}">
                <a16:creationId xmlns:a16="http://schemas.microsoft.com/office/drawing/2014/main" id="{CDECF8E8-1666-510D-782C-650324633EBC}"/>
              </a:ext>
            </a:extLst>
          </p:cNvPr>
          <p:cNvGrpSpPr/>
          <p:nvPr/>
        </p:nvGrpSpPr>
        <p:grpSpPr>
          <a:xfrm rot="5400000">
            <a:off x="2597720" y="3210111"/>
            <a:ext cx="171448" cy="176213"/>
            <a:chOff x="4231482" y="2162175"/>
            <a:chExt cx="171448" cy="176213"/>
          </a:xfrm>
        </p:grpSpPr>
        <p:sp>
          <p:nvSpPr>
            <p:cNvPr id="99" name="Rectangle 98">
              <a:extLst>
                <a:ext uri="{FF2B5EF4-FFF2-40B4-BE49-F238E27FC236}">
                  <a16:creationId xmlns:a16="http://schemas.microsoft.com/office/drawing/2014/main" id="{93ED769A-74E9-55F6-37D9-5416D50F1F61}"/>
                </a:ext>
              </a:extLst>
            </p:cNvPr>
            <p:cNvSpPr/>
            <p:nvPr/>
          </p:nvSpPr>
          <p:spPr>
            <a:xfrm>
              <a:off x="4231482" y="2266950"/>
              <a:ext cx="171448" cy="71438"/>
            </a:xfrm>
            <a:prstGeom prst="rect">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0" name="Straight Connector 99">
              <a:extLst>
                <a:ext uri="{FF2B5EF4-FFF2-40B4-BE49-F238E27FC236}">
                  <a16:creationId xmlns:a16="http://schemas.microsoft.com/office/drawing/2014/main" id="{49124FBB-B0EC-3862-5285-92F31B65E9F0}"/>
                </a:ext>
              </a:extLst>
            </p:cNvPr>
            <p:cNvCxnSpPr/>
            <p:nvPr/>
          </p:nvCxnSpPr>
          <p:spPr>
            <a:xfrm>
              <a:off x="4257675"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cxnSp>
          <p:nvCxnSpPr>
            <p:cNvPr id="101" name="Straight Connector 100">
              <a:extLst>
                <a:ext uri="{FF2B5EF4-FFF2-40B4-BE49-F238E27FC236}">
                  <a16:creationId xmlns:a16="http://schemas.microsoft.com/office/drawing/2014/main" id="{8EC12739-8C5B-017A-3DE6-29A0F1AB9649}"/>
                </a:ext>
              </a:extLst>
            </p:cNvPr>
            <p:cNvCxnSpPr/>
            <p:nvPr/>
          </p:nvCxnSpPr>
          <p:spPr>
            <a:xfrm>
              <a:off x="4298950"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cxnSp>
          <p:nvCxnSpPr>
            <p:cNvPr id="102" name="Straight Connector 101">
              <a:extLst>
                <a:ext uri="{FF2B5EF4-FFF2-40B4-BE49-F238E27FC236}">
                  <a16:creationId xmlns:a16="http://schemas.microsoft.com/office/drawing/2014/main" id="{2D8A3B51-3AA1-D453-1914-208B848CBF69}"/>
                </a:ext>
              </a:extLst>
            </p:cNvPr>
            <p:cNvCxnSpPr/>
            <p:nvPr/>
          </p:nvCxnSpPr>
          <p:spPr>
            <a:xfrm>
              <a:off x="4340225"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cxnSp>
          <p:nvCxnSpPr>
            <p:cNvPr id="103" name="Straight Connector 102">
              <a:extLst>
                <a:ext uri="{FF2B5EF4-FFF2-40B4-BE49-F238E27FC236}">
                  <a16:creationId xmlns:a16="http://schemas.microsoft.com/office/drawing/2014/main" id="{C57FEEBA-7056-FC07-FC79-9D3ECEC49BDA}"/>
                </a:ext>
              </a:extLst>
            </p:cNvPr>
            <p:cNvCxnSpPr/>
            <p:nvPr/>
          </p:nvCxnSpPr>
          <p:spPr>
            <a:xfrm>
              <a:off x="4381500"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grpSp>
      <p:grpSp>
        <p:nvGrpSpPr>
          <p:cNvPr id="104" name="Group 103">
            <a:extLst>
              <a:ext uri="{FF2B5EF4-FFF2-40B4-BE49-F238E27FC236}">
                <a16:creationId xmlns:a16="http://schemas.microsoft.com/office/drawing/2014/main" id="{C59310CA-B74E-E781-3F68-124B75FFACE9}"/>
              </a:ext>
            </a:extLst>
          </p:cNvPr>
          <p:cNvGrpSpPr/>
          <p:nvPr/>
        </p:nvGrpSpPr>
        <p:grpSpPr>
          <a:xfrm rot="16200000">
            <a:off x="3507044" y="3210112"/>
            <a:ext cx="171448" cy="176213"/>
            <a:chOff x="4231482" y="2162175"/>
            <a:chExt cx="171448" cy="176213"/>
          </a:xfrm>
        </p:grpSpPr>
        <p:sp>
          <p:nvSpPr>
            <p:cNvPr id="105" name="Rectangle 104">
              <a:extLst>
                <a:ext uri="{FF2B5EF4-FFF2-40B4-BE49-F238E27FC236}">
                  <a16:creationId xmlns:a16="http://schemas.microsoft.com/office/drawing/2014/main" id="{C268D975-79DF-D730-0980-B93F6E404E1A}"/>
                </a:ext>
              </a:extLst>
            </p:cNvPr>
            <p:cNvSpPr/>
            <p:nvPr/>
          </p:nvSpPr>
          <p:spPr>
            <a:xfrm>
              <a:off x="4231482" y="2266950"/>
              <a:ext cx="171448" cy="71438"/>
            </a:xfrm>
            <a:prstGeom prst="rect">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Straight Connector 105">
              <a:extLst>
                <a:ext uri="{FF2B5EF4-FFF2-40B4-BE49-F238E27FC236}">
                  <a16:creationId xmlns:a16="http://schemas.microsoft.com/office/drawing/2014/main" id="{587E07A3-05A7-B270-61E7-94943AE98707}"/>
                </a:ext>
              </a:extLst>
            </p:cNvPr>
            <p:cNvCxnSpPr/>
            <p:nvPr/>
          </p:nvCxnSpPr>
          <p:spPr>
            <a:xfrm>
              <a:off x="4257675"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cxnSp>
          <p:nvCxnSpPr>
            <p:cNvPr id="107" name="Straight Connector 106">
              <a:extLst>
                <a:ext uri="{FF2B5EF4-FFF2-40B4-BE49-F238E27FC236}">
                  <a16:creationId xmlns:a16="http://schemas.microsoft.com/office/drawing/2014/main" id="{4BC2B8B5-A6EF-A4EC-2F5F-CC2C5B37EB65}"/>
                </a:ext>
              </a:extLst>
            </p:cNvPr>
            <p:cNvCxnSpPr/>
            <p:nvPr/>
          </p:nvCxnSpPr>
          <p:spPr>
            <a:xfrm>
              <a:off x="4298950"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cxnSp>
          <p:nvCxnSpPr>
            <p:cNvPr id="108" name="Straight Connector 107">
              <a:extLst>
                <a:ext uri="{FF2B5EF4-FFF2-40B4-BE49-F238E27FC236}">
                  <a16:creationId xmlns:a16="http://schemas.microsoft.com/office/drawing/2014/main" id="{9891722F-1582-E49F-233E-2B0CCEEC5915}"/>
                </a:ext>
              </a:extLst>
            </p:cNvPr>
            <p:cNvCxnSpPr/>
            <p:nvPr/>
          </p:nvCxnSpPr>
          <p:spPr>
            <a:xfrm>
              <a:off x="4340225"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cxnSp>
          <p:nvCxnSpPr>
            <p:cNvPr id="109" name="Straight Connector 108">
              <a:extLst>
                <a:ext uri="{FF2B5EF4-FFF2-40B4-BE49-F238E27FC236}">
                  <a16:creationId xmlns:a16="http://schemas.microsoft.com/office/drawing/2014/main" id="{448A47D8-25F3-463C-428A-88D5B4ADA286}"/>
                </a:ext>
              </a:extLst>
            </p:cNvPr>
            <p:cNvCxnSpPr/>
            <p:nvPr/>
          </p:nvCxnSpPr>
          <p:spPr>
            <a:xfrm>
              <a:off x="4381500" y="2162175"/>
              <a:ext cx="0" cy="104775"/>
            </a:xfrm>
            <a:prstGeom prst="line">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cxnSp>
      </p:grpSp>
      <p:cxnSp>
        <p:nvCxnSpPr>
          <p:cNvPr id="110" name="Straight Arrow Connector 109">
            <a:extLst>
              <a:ext uri="{FF2B5EF4-FFF2-40B4-BE49-F238E27FC236}">
                <a16:creationId xmlns:a16="http://schemas.microsoft.com/office/drawing/2014/main" id="{FBA4430D-A726-F636-D7AE-045DF9FF3D5C}"/>
              </a:ext>
            </a:extLst>
          </p:cNvPr>
          <p:cNvCxnSpPr>
            <a:cxnSpLocks/>
          </p:cNvCxnSpPr>
          <p:nvPr/>
        </p:nvCxnSpPr>
        <p:spPr>
          <a:xfrm>
            <a:off x="1392506" y="2701216"/>
            <a:ext cx="1085588" cy="0"/>
          </a:xfrm>
          <a:prstGeom prst="straightConnector1">
            <a:avLst/>
          </a:prstGeom>
          <a:ln>
            <a:solidFill>
              <a:srgbClr val="1E224A"/>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1" name="Straight Arrow Connector 110">
            <a:extLst>
              <a:ext uri="{FF2B5EF4-FFF2-40B4-BE49-F238E27FC236}">
                <a16:creationId xmlns:a16="http://schemas.microsoft.com/office/drawing/2014/main" id="{6DC5C61B-DCD2-60C6-51AC-EFF917903F32}"/>
              </a:ext>
            </a:extLst>
          </p:cNvPr>
          <p:cNvCxnSpPr>
            <a:cxnSpLocks/>
          </p:cNvCxnSpPr>
          <p:nvPr/>
        </p:nvCxnSpPr>
        <p:spPr>
          <a:xfrm>
            <a:off x="1330593" y="2755877"/>
            <a:ext cx="0" cy="1088627"/>
          </a:xfrm>
          <a:prstGeom prst="straightConnector1">
            <a:avLst/>
          </a:prstGeom>
          <a:ln>
            <a:solidFill>
              <a:srgbClr val="1E224A"/>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12" name="TextBox 111">
            <a:extLst>
              <a:ext uri="{FF2B5EF4-FFF2-40B4-BE49-F238E27FC236}">
                <a16:creationId xmlns:a16="http://schemas.microsoft.com/office/drawing/2014/main" id="{30601678-9B76-985A-63FA-72B514AB7BB8}"/>
              </a:ext>
            </a:extLst>
          </p:cNvPr>
          <p:cNvSpPr txBox="1"/>
          <p:nvPr/>
        </p:nvSpPr>
        <p:spPr>
          <a:xfrm>
            <a:off x="1773470" y="2522778"/>
            <a:ext cx="393774" cy="215444"/>
          </a:xfrm>
          <a:prstGeom prst="rect">
            <a:avLst/>
          </a:prstGeom>
          <a:noFill/>
        </p:spPr>
        <p:txBody>
          <a:bodyPr wrap="square" rtlCol="0">
            <a:spAutoFit/>
          </a:bodyPr>
          <a:lstStyle/>
          <a:p>
            <a:r>
              <a:rPr lang="en-GB" sz="800" b="1" dirty="0">
                <a:latin typeface="Times New Roman" panose="02020603050405020304" pitchFamily="18" charset="0"/>
                <a:cs typeface="Times New Roman" panose="02020603050405020304" pitchFamily="18" charset="0"/>
              </a:rPr>
              <a:t>7 m</a:t>
            </a:r>
          </a:p>
        </p:txBody>
      </p:sp>
      <p:sp>
        <p:nvSpPr>
          <p:cNvPr id="113" name="TextBox 112">
            <a:extLst>
              <a:ext uri="{FF2B5EF4-FFF2-40B4-BE49-F238E27FC236}">
                <a16:creationId xmlns:a16="http://schemas.microsoft.com/office/drawing/2014/main" id="{23DACD40-31D6-1A9A-D743-C1EBA5E705CF}"/>
              </a:ext>
            </a:extLst>
          </p:cNvPr>
          <p:cNvSpPr txBox="1"/>
          <p:nvPr/>
        </p:nvSpPr>
        <p:spPr>
          <a:xfrm rot="16200000">
            <a:off x="1058561" y="3166401"/>
            <a:ext cx="393774" cy="215444"/>
          </a:xfrm>
          <a:prstGeom prst="rect">
            <a:avLst/>
          </a:prstGeom>
          <a:noFill/>
        </p:spPr>
        <p:txBody>
          <a:bodyPr wrap="square" rtlCol="0">
            <a:spAutoFit/>
          </a:bodyPr>
          <a:lstStyle/>
          <a:p>
            <a:r>
              <a:rPr lang="en-GB" sz="800" b="1" dirty="0">
                <a:latin typeface="Times New Roman" panose="02020603050405020304" pitchFamily="18" charset="0"/>
                <a:cs typeface="Times New Roman" panose="02020603050405020304" pitchFamily="18" charset="0"/>
              </a:rPr>
              <a:t>7 m</a:t>
            </a:r>
          </a:p>
        </p:txBody>
      </p:sp>
      <p:sp>
        <p:nvSpPr>
          <p:cNvPr id="114" name="TextBox 113">
            <a:extLst>
              <a:ext uri="{FF2B5EF4-FFF2-40B4-BE49-F238E27FC236}">
                <a16:creationId xmlns:a16="http://schemas.microsoft.com/office/drawing/2014/main" id="{0C994F78-E99B-73CF-EC9B-CBD400DDE662}"/>
              </a:ext>
            </a:extLst>
          </p:cNvPr>
          <p:cNvSpPr txBox="1"/>
          <p:nvPr/>
        </p:nvSpPr>
        <p:spPr>
          <a:xfrm>
            <a:off x="1492157" y="3200038"/>
            <a:ext cx="314725" cy="215444"/>
          </a:xfrm>
          <a:prstGeom prst="rect">
            <a:avLst/>
          </a:prstGeom>
          <a:noFill/>
        </p:spPr>
        <p:txBody>
          <a:bodyPr wrap="square" rtlCol="0">
            <a:spAutoFit/>
          </a:bodyPr>
          <a:lstStyle/>
          <a:p>
            <a:r>
              <a:rPr lang="en-GB" sz="800" b="1" dirty="0">
                <a:solidFill>
                  <a:schemeClr val="accent2"/>
                </a:solidFill>
                <a:latin typeface="Times New Roman" panose="02020603050405020304" pitchFamily="18" charset="0"/>
                <a:cs typeface="Times New Roman" panose="02020603050405020304" pitchFamily="18" charset="0"/>
              </a:rPr>
              <a:t>Tx</a:t>
            </a:r>
          </a:p>
        </p:txBody>
      </p:sp>
      <p:sp>
        <p:nvSpPr>
          <p:cNvPr id="115" name="TextBox 114">
            <a:extLst>
              <a:ext uri="{FF2B5EF4-FFF2-40B4-BE49-F238E27FC236}">
                <a16:creationId xmlns:a16="http://schemas.microsoft.com/office/drawing/2014/main" id="{C2A7D00F-4C93-BA52-429C-6B7F0D9C9868}"/>
              </a:ext>
            </a:extLst>
          </p:cNvPr>
          <p:cNvSpPr txBox="1"/>
          <p:nvPr/>
        </p:nvSpPr>
        <p:spPr>
          <a:xfrm>
            <a:off x="2064715" y="3200038"/>
            <a:ext cx="314725" cy="215444"/>
          </a:xfrm>
          <a:prstGeom prst="rect">
            <a:avLst/>
          </a:prstGeom>
          <a:noFill/>
        </p:spPr>
        <p:txBody>
          <a:bodyPr wrap="square" rtlCol="0">
            <a:spAutoFit/>
          </a:bodyPr>
          <a:lstStyle/>
          <a:p>
            <a:r>
              <a:rPr lang="en-GB" sz="800" b="1" dirty="0">
                <a:solidFill>
                  <a:schemeClr val="accent2"/>
                </a:solidFill>
                <a:latin typeface="Times New Roman" panose="02020603050405020304" pitchFamily="18" charset="0"/>
                <a:cs typeface="Times New Roman" panose="02020603050405020304" pitchFamily="18" charset="0"/>
              </a:rPr>
              <a:t>Rx</a:t>
            </a:r>
          </a:p>
        </p:txBody>
      </p:sp>
      <p:sp>
        <p:nvSpPr>
          <p:cNvPr id="116" name="TextBox 115">
            <a:extLst>
              <a:ext uri="{FF2B5EF4-FFF2-40B4-BE49-F238E27FC236}">
                <a16:creationId xmlns:a16="http://schemas.microsoft.com/office/drawing/2014/main" id="{67C74861-399B-2B8C-39CA-E1EFB00A8C29}"/>
              </a:ext>
            </a:extLst>
          </p:cNvPr>
          <p:cNvSpPr txBox="1"/>
          <p:nvPr/>
        </p:nvSpPr>
        <p:spPr>
          <a:xfrm>
            <a:off x="2698051" y="3200038"/>
            <a:ext cx="314725" cy="215444"/>
          </a:xfrm>
          <a:prstGeom prst="rect">
            <a:avLst/>
          </a:prstGeom>
          <a:noFill/>
        </p:spPr>
        <p:txBody>
          <a:bodyPr wrap="square" rtlCol="0">
            <a:spAutoFit/>
          </a:bodyPr>
          <a:lstStyle/>
          <a:p>
            <a:r>
              <a:rPr lang="en-GB" sz="800" b="1" dirty="0">
                <a:solidFill>
                  <a:schemeClr val="accent2"/>
                </a:solidFill>
                <a:latin typeface="Times New Roman" panose="02020603050405020304" pitchFamily="18" charset="0"/>
                <a:cs typeface="Times New Roman" panose="02020603050405020304" pitchFamily="18" charset="0"/>
              </a:rPr>
              <a:t>Tx</a:t>
            </a:r>
          </a:p>
        </p:txBody>
      </p:sp>
      <p:sp>
        <p:nvSpPr>
          <p:cNvPr id="117" name="TextBox 116">
            <a:extLst>
              <a:ext uri="{FF2B5EF4-FFF2-40B4-BE49-F238E27FC236}">
                <a16:creationId xmlns:a16="http://schemas.microsoft.com/office/drawing/2014/main" id="{E50F7DBD-8117-08E4-1308-8BC754642741}"/>
              </a:ext>
            </a:extLst>
          </p:cNvPr>
          <p:cNvSpPr txBox="1"/>
          <p:nvPr/>
        </p:nvSpPr>
        <p:spPr>
          <a:xfrm>
            <a:off x="3270609" y="3200038"/>
            <a:ext cx="314725" cy="215444"/>
          </a:xfrm>
          <a:prstGeom prst="rect">
            <a:avLst/>
          </a:prstGeom>
          <a:noFill/>
        </p:spPr>
        <p:txBody>
          <a:bodyPr wrap="square" rtlCol="0">
            <a:spAutoFit/>
          </a:bodyPr>
          <a:lstStyle/>
          <a:p>
            <a:r>
              <a:rPr lang="en-GB" sz="800" b="1" dirty="0">
                <a:solidFill>
                  <a:schemeClr val="accent2"/>
                </a:solidFill>
                <a:latin typeface="Times New Roman" panose="02020603050405020304" pitchFamily="18" charset="0"/>
                <a:cs typeface="Times New Roman" panose="02020603050405020304" pitchFamily="18" charset="0"/>
              </a:rPr>
              <a:t>Rx</a:t>
            </a:r>
          </a:p>
        </p:txBody>
      </p:sp>
      <p:grpSp>
        <p:nvGrpSpPr>
          <p:cNvPr id="118" name="Group 117">
            <a:extLst>
              <a:ext uri="{FF2B5EF4-FFF2-40B4-BE49-F238E27FC236}">
                <a16:creationId xmlns:a16="http://schemas.microsoft.com/office/drawing/2014/main" id="{9D636375-81CA-34CD-88F3-6EA2D6AE9BC9}"/>
              </a:ext>
            </a:extLst>
          </p:cNvPr>
          <p:cNvGrpSpPr/>
          <p:nvPr/>
        </p:nvGrpSpPr>
        <p:grpSpPr>
          <a:xfrm>
            <a:off x="1756777" y="2778525"/>
            <a:ext cx="360659" cy="1061955"/>
            <a:chOff x="1756777" y="3688083"/>
            <a:chExt cx="360659" cy="824186"/>
          </a:xfrm>
        </p:grpSpPr>
        <p:cxnSp>
          <p:nvCxnSpPr>
            <p:cNvPr id="119" name="Straight Connector 118">
              <a:extLst>
                <a:ext uri="{FF2B5EF4-FFF2-40B4-BE49-F238E27FC236}">
                  <a16:creationId xmlns:a16="http://schemas.microsoft.com/office/drawing/2014/main" id="{B7478EC8-09DB-1924-A90B-3D23331EB388}"/>
                </a:ext>
              </a:extLst>
            </p:cNvPr>
            <p:cNvCxnSpPr/>
            <p:nvPr/>
          </p:nvCxnSpPr>
          <p:spPr>
            <a:xfrm>
              <a:off x="1756777" y="3688083"/>
              <a:ext cx="0" cy="824186"/>
            </a:xfrm>
            <a:prstGeom prst="line">
              <a:avLst/>
            </a:pr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cxnSp>
        <p:cxnSp>
          <p:nvCxnSpPr>
            <p:cNvPr id="120" name="Straight Connector 119">
              <a:extLst>
                <a:ext uri="{FF2B5EF4-FFF2-40B4-BE49-F238E27FC236}">
                  <a16:creationId xmlns:a16="http://schemas.microsoft.com/office/drawing/2014/main" id="{7CB68DA1-75C3-B5E1-02D6-56E99EB7CF79}"/>
                </a:ext>
              </a:extLst>
            </p:cNvPr>
            <p:cNvCxnSpPr/>
            <p:nvPr/>
          </p:nvCxnSpPr>
          <p:spPr>
            <a:xfrm>
              <a:off x="2117436" y="3688083"/>
              <a:ext cx="0" cy="824186"/>
            </a:xfrm>
            <a:prstGeom prst="line">
              <a:avLst/>
            </a:pr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cxnSp>
      </p:grpSp>
      <p:grpSp>
        <p:nvGrpSpPr>
          <p:cNvPr id="121" name="Group 120">
            <a:extLst>
              <a:ext uri="{FF2B5EF4-FFF2-40B4-BE49-F238E27FC236}">
                <a16:creationId xmlns:a16="http://schemas.microsoft.com/office/drawing/2014/main" id="{44672CBF-4D62-CB38-CB5A-9AD7B2A847B1}"/>
              </a:ext>
            </a:extLst>
          </p:cNvPr>
          <p:cNvGrpSpPr/>
          <p:nvPr/>
        </p:nvGrpSpPr>
        <p:grpSpPr>
          <a:xfrm>
            <a:off x="1406274" y="3117412"/>
            <a:ext cx="1050552" cy="361535"/>
            <a:chOff x="1397495" y="3117412"/>
            <a:chExt cx="835125" cy="361535"/>
          </a:xfrm>
        </p:grpSpPr>
        <p:cxnSp>
          <p:nvCxnSpPr>
            <p:cNvPr id="122" name="Straight Connector 121">
              <a:extLst>
                <a:ext uri="{FF2B5EF4-FFF2-40B4-BE49-F238E27FC236}">
                  <a16:creationId xmlns:a16="http://schemas.microsoft.com/office/drawing/2014/main" id="{8E620C0A-EE69-C854-3F26-DAB98E5BDB4A}"/>
                </a:ext>
              </a:extLst>
            </p:cNvPr>
            <p:cNvCxnSpPr>
              <a:cxnSpLocks/>
            </p:cNvCxnSpPr>
            <p:nvPr/>
          </p:nvCxnSpPr>
          <p:spPr>
            <a:xfrm flipH="1">
              <a:off x="1397495" y="3478947"/>
              <a:ext cx="835125" cy="0"/>
            </a:xfrm>
            <a:prstGeom prst="line">
              <a:avLst/>
            </a:pr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cxnSp>
        <p:cxnSp>
          <p:nvCxnSpPr>
            <p:cNvPr id="123" name="Straight Connector 122">
              <a:extLst>
                <a:ext uri="{FF2B5EF4-FFF2-40B4-BE49-F238E27FC236}">
                  <a16:creationId xmlns:a16="http://schemas.microsoft.com/office/drawing/2014/main" id="{3279D9CC-36B6-C338-9E72-0C30A50A6A6A}"/>
                </a:ext>
              </a:extLst>
            </p:cNvPr>
            <p:cNvCxnSpPr>
              <a:cxnSpLocks/>
            </p:cNvCxnSpPr>
            <p:nvPr/>
          </p:nvCxnSpPr>
          <p:spPr>
            <a:xfrm flipH="1">
              <a:off x="1397495" y="3117412"/>
              <a:ext cx="835125" cy="0"/>
            </a:xfrm>
            <a:prstGeom prst="line">
              <a:avLst/>
            </a:pr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cxnSp>
      </p:grpSp>
      <p:grpSp>
        <p:nvGrpSpPr>
          <p:cNvPr id="124" name="Group 123">
            <a:extLst>
              <a:ext uri="{FF2B5EF4-FFF2-40B4-BE49-F238E27FC236}">
                <a16:creationId xmlns:a16="http://schemas.microsoft.com/office/drawing/2014/main" id="{45BED5E3-92F8-1B9E-94CB-D5185C7D1346}"/>
              </a:ext>
            </a:extLst>
          </p:cNvPr>
          <p:cNvGrpSpPr/>
          <p:nvPr/>
        </p:nvGrpSpPr>
        <p:grpSpPr>
          <a:xfrm>
            <a:off x="2971348" y="2778525"/>
            <a:ext cx="360659" cy="1061955"/>
            <a:chOff x="1756777" y="3688083"/>
            <a:chExt cx="360659" cy="824186"/>
          </a:xfrm>
        </p:grpSpPr>
        <p:cxnSp>
          <p:nvCxnSpPr>
            <p:cNvPr id="125" name="Straight Connector 124">
              <a:extLst>
                <a:ext uri="{FF2B5EF4-FFF2-40B4-BE49-F238E27FC236}">
                  <a16:creationId xmlns:a16="http://schemas.microsoft.com/office/drawing/2014/main" id="{643FBB41-3123-7A76-0DB6-C4DABAED3CCB}"/>
                </a:ext>
              </a:extLst>
            </p:cNvPr>
            <p:cNvCxnSpPr/>
            <p:nvPr/>
          </p:nvCxnSpPr>
          <p:spPr>
            <a:xfrm>
              <a:off x="1756777" y="3688083"/>
              <a:ext cx="0" cy="824186"/>
            </a:xfrm>
            <a:prstGeom prst="line">
              <a:avLst/>
            </a:pr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cxnSp>
        <p:cxnSp>
          <p:nvCxnSpPr>
            <p:cNvPr id="126" name="Straight Connector 125">
              <a:extLst>
                <a:ext uri="{FF2B5EF4-FFF2-40B4-BE49-F238E27FC236}">
                  <a16:creationId xmlns:a16="http://schemas.microsoft.com/office/drawing/2014/main" id="{751EB954-9444-758B-A0D2-67F1FCB03E82}"/>
                </a:ext>
              </a:extLst>
            </p:cNvPr>
            <p:cNvCxnSpPr/>
            <p:nvPr/>
          </p:nvCxnSpPr>
          <p:spPr>
            <a:xfrm>
              <a:off x="2117436" y="3688083"/>
              <a:ext cx="0" cy="824186"/>
            </a:xfrm>
            <a:prstGeom prst="line">
              <a:avLst/>
            </a:pr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cxnSp>
      </p:grpSp>
      <p:grpSp>
        <p:nvGrpSpPr>
          <p:cNvPr id="127" name="Group 126">
            <a:extLst>
              <a:ext uri="{FF2B5EF4-FFF2-40B4-BE49-F238E27FC236}">
                <a16:creationId xmlns:a16="http://schemas.microsoft.com/office/drawing/2014/main" id="{ED70181E-55C4-DBFB-A2E4-9B6DCDC9162F}"/>
              </a:ext>
            </a:extLst>
          </p:cNvPr>
          <p:cNvGrpSpPr/>
          <p:nvPr/>
        </p:nvGrpSpPr>
        <p:grpSpPr>
          <a:xfrm>
            <a:off x="2620845" y="3117412"/>
            <a:ext cx="1050552" cy="361535"/>
            <a:chOff x="1397495" y="3117412"/>
            <a:chExt cx="835125" cy="361535"/>
          </a:xfrm>
        </p:grpSpPr>
        <p:cxnSp>
          <p:nvCxnSpPr>
            <p:cNvPr id="128" name="Straight Connector 127">
              <a:extLst>
                <a:ext uri="{FF2B5EF4-FFF2-40B4-BE49-F238E27FC236}">
                  <a16:creationId xmlns:a16="http://schemas.microsoft.com/office/drawing/2014/main" id="{BF2268A7-1FFF-E3CE-806D-9FC1D67BD901}"/>
                </a:ext>
              </a:extLst>
            </p:cNvPr>
            <p:cNvCxnSpPr>
              <a:cxnSpLocks/>
            </p:cNvCxnSpPr>
            <p:nvPr/>
          </p:nvCxnSpPr>
          <p:spPr>
            <a:xfrm flipH="1">
              <a:off x="1397495" y="3478947"/>
              <a:ext cx="835125" cy="0"/>
            </a:xfrm>
            <a:prstGeom prst="line">
              <a:avLst/>
            </a:pr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cxnSp>
        <p:cxnSp>
          <p:nvCxnSpPr>
            <p:cNvPr id="129" name="Straight Connector 128">
              <a:extLst>
                <a:ext uri="{FF2B5EF4-FFF2-40B4-BE49-F238E27FC236}">
                  <a16:creationId xmlns:a16="http://schemas.microsoft.com/office/drawing/2014/main" id="{F25B4239-47D3-8E06-C918-787B1333B929}"/>
                </a:ext>
              </a:extLst>
            </p:cNvPr>
            <p:cNvCxnSpPr>
              <a:cxnSpLocks/>
            </p:cNvCxnSpPr>
            <p:nvPr/>
          </p:nvCxnSpPr>
          <p:spPr>
            <a:xfrm flipH="1">
              <a:off x="1397495" y="3117412"/>
              <a:ext cx="835125" cy="0"/>
            </a:xfrm>
            <a:prstGeom prst="line">
              <a:avLst/>
            </a:prstGeom>
            <a:noFill/>
            <a:ln w="9525">
              <a:solidFill>
                <a:schemeClr val="bg1">
                  <a:lumMod val="65000"/>
                </a:schemeClr>
              </a:solidFill>
              <a:prstDash val="dash"/>
            </a:ln>
          </p:spPr>
          <p:style>
            <a:lnRef idx="2">
              <a:schemeClr val="accent1">
                <a:shade val="15000"/>
              </a:schemeClr>
            </a:lnRef>
            <a:fillRef idx="1">
              <a:schemeClr val="accent1"/>
            </a:fillRef>
            <a:effectRef idx="0">
              <a:schemeClr val="accent1"/>
            </a:effectRef>
            <a:fontRef idx="minor">
              <a:schemeClr val="lt1"/>
            </a:fontRef>
          </p:style>
        </p:cxnSp>
      </p:grpSp>
      <p:sp>
        <p:nvSpPr>
          <p:cNvPr id="130" name="TextBox 129">
            <a:extLst>
              <a:ext uri="{FF2B5EF4-FFF2-40B4-BE49-F238E27FC236}">
                <a16:creationId xmlns:a16="http://schemas.microsoft.com/office/drawing/2014/main" id="{01C56247-35BE-5520-1D06-6F4C2A5303D5}"/>
              </a:ext>
            </a:extLst>
          </p:cNvPr>
          <p:cNvSpPr txBox="1"/>
          <p:nvPr/>
        </p:nvSpPr>
        <p:spPr>
          <a:xfrm>
            <a:off x="2602934" y="3860986"/>
            <a:ext cx="1134739" cy="361637"/>
          </a:xfrm>
          <a:prstGeom prst="rect">
            <a:avLst/>
          </a:prstGeom>
          <a:noFill/>
        </p:spPr>
        <p:txBody>
          <a:bodyPr wrap="square">
            <a:spAutoFit/>
          </a:bodyPr>
          <a:lstStyle/>
          <a:p>
            <a:pPr defTabSz="1069208"/>
            <a:r>
              <a:rPr lang="en-GB" sz="800" dirty="0">
                <a:solidFill>
                  <a:srgbClr val="FF0000"/>
                </a:solidFill>
                <a:latin typeface="Times New Roman" panose="02020603050405020304" pitchFamily="18" charset="0"/>
                <a:cs typeface="Times New Roman" panose="02020603050405020304" pitchFamily="18" charset="0"/>
              </a:rPr>
              <a:t>[A,B,C,D,E,F,G,H,I] =</a:t>
            </a:r>
          </a:p>
          <a:p>
            <a:pPr defTabSz="1069208"/>
            <a:r>
              <a:rPr lang="en-GB" sz="800" dirty="0">
                <a:solidFill>
                  <a:srgbClr val="FF0000"/>
                </a:solidFill>
                <a:latin typeface="Times New Roman" panose="02020603050405020304" pitchFamily="18" charset="0"/>
                <a:cs typeface="Times New Roman" panose="02020603050405020304" pitchFamily="18" charset="0"/>
              </a:rPr>
              <a:t>[</a:t>
            </a:r>
            <a:r>
              <a:rPr lang="en-GB" sz="950" dirty="0">
                <a:solidFill>
                  <a:srgbClr val="FF0000"/>
                </a:solidFill>
                <a:latin typeface="Times New Roman" panose="02020603050405020304" pitchFamily="18" charset="0"/>
                <a:cs typeface="Times New Roman" panose="02020603050405020304" pitchFamily="18" charset="0"/>
              </a:rPr>
              <a:t>2,0,0,0,1,0,1,0,0</a:t>
            </a:r>
            <a:r>
              <a:rPr lang="en-GB" sz="800" dirty="0">
                <a:solidFill>
                  <a:srgbClr val="FF0000"/>
                </a:solidFill>
                <a:latin typeface="Times New Roman" panose="02020603050405020304" pitchFamily="18" charset="0"/>
                <a:cs typeface="Times New Roman" panose="02020603050405020304" pitchFamily="18" charset="0"/>
              </a:rPr>
              <a:t>]</a:t>
            </a:r>
          </a:p>
        </p:txBody>
      </p:sp>
      <p:sp>
        <p:nvSpPr>
          <p:cNvPr id="131" name="TextBox 130">
            <a:extLst>
              <a:ext uri="{FF2B5EF4-FFF2-40B4-BE49-F238E27FC236}">
                <a16:creationId xmlns:a16="http://schemas.microsoft.com/office/drawing/2014/main" id="{38D8015F-38C5-FC63-E49B-CC142B2D18B6}"/>
              </a:ext>
            </a:extLst>
          </p:cNvPr>
          <p:cNvSpPr txBox="1"/>
          <p:nvPr/>
        </p:nvSpPr>
        <p:spPr>
          <a:xfrm>
            <a:off x="1411089" y="3860986"/>
            <a:ext cx="1134739" cy="361637"/>
          </a:xfrm>
          <a:prstGeom prst="rect">
            <a:avLst/>
          </a:prstGeom>
          <a:noFill/>
        </p:spPr>
        <p:txBody>
          <a:bodyPr wrap="square">
            <a:spAutoFit/>
          </a:bodyPr>
          <a:lstStyle/>
          <a:p>
            <a:pPr defTabSz="1069208"/>
            <a:r>
              <a:rPr lang="en-GB" sz="800" dirty="0">
                <a:solidFill>
                  <a:srgbClr val="FF0000"/>
                </a:solidFill>
                <a:latin typeface="Times New Roman" panose="02020603050405020304" pitchFamily="18" charset="0"/>
                <a:cs typeface="Times New Roman" panose="02020603050405020304" pitchFamily="18" charset="0"/>
              </a:rPr>
              <a:t>[A,B,C,D,E,F,G,H,I] =</a:t>
            </a:r>
          </a:p>
          <a:p>
            <a:pPr defTabSz="1069208"/>
            <a:r>
              <a:rPr lang="en-GB" sz="800" dirty="0">
                <a:solidFill>
                  <a:srgbClr val="FF0000"/>
                </a:solidFill>
                <a:latin typeface="Times New Roman" panose="02020603050405020304" pitchFamily="18" charset="0"/>
                <a:cs typeface="Times New Roman" panose="02020603050405020304" pitchFamily="18" charset="0"/>
              </a:rPr>
              <a:t>[</a:t>
            </a:r>
            <a:r>
              <a:rPr lang="en-GB" sz="950" dirty="0">
                <a:solidFill>
                  <a:srgbClr val="FF0000"/>
                </a:solidFill>
                <a:latin typeface="Times New Roman" panose="02020603050405020304" pitchFamily="18" charset="0"/>
                <a:cs typeface="Times New Roman" panose="02020603050405020304" pitchFamily="18" charset="0"/>
              </a:rPr>
              <a:t>0,0,1,0,0,0,1,0,0</a:t>
            </a:r>
            <a:r>
              <a:rPr lang="en-GB" sz="800" dirty="0">
                <a:solidFill>
                  <a:srgbClr val="FF0000"/>
                </a:solidFill>
                <a:latin typeface="Times New Roman" panose="02020603050405020304" pitchFamily="18" charset="0"/>
                <a:cs typeface="Times New Roman" panose="02020603050405020304" pitchFamily="18" charset="0"/>
              </a:rPr>
              <a:t>]</a:t>
            </a:r>
          </a:p>
        </p:txBody>
      </p:sp>
      <p:sp>
        <p:nvSpPr>
          <p:cNvPr id="132" name="TextBox 131">
            <a:extLst>
              <a:ext uri="{FF2B5EF4-FFF2-40B4-BE49-F238E27FC236}">
                <a16:creationId xmlns:a16="http://schemas.microsoft.com/office/drawing/2014/main" id="{A75B978A-DBE5-74A4-9A23-1CC1BA0D961A}"/>
              </a:ext>
            </a:extLst>
          </p:cNvPr>
          <p:cNvSpPr txBox="1"/>
          <p:nvPr/>
        </p:nvSpPr>
        <p:spPr>
          <a:xfrm>
            <a:off x="1106006" y="3861633"/>
            <a:ext cx="464624" cy="215444"/>
          </a:xfrm>
          <a:prstGeom prst="rect">
            <a:avLst/>
          </a:prstGeom>
          <a:noFill/>
        </p:spPr>
        <p:txBody>
          <a:bodyPr wrap="square">
            <a:spAutoFit/>
          </a:bodyPr>
          <a:lstStyle/>
          <a:p>
            <a:pPr defTabSz="1069208"/>
            <a:r>
              <a:rPr lang="en-GB" sz="800" dirty="0">
                <a:solidFill>
                  <a:srgbClr val="FF0000"/>
                </a:solidFill>
                <a:latin typeface="Times New Roman" panose="02020603050405020304" pitchFamily="18" charset="0"/>
                <a:cs typeface="Times New Roman" panose="02020603050405020304" pitchFamily="18" charset="0"/>
              </a:rPr>
              <a:t>Label:</a:t>
            </a:r>
          </a:p>
        </p:txBody>
      </p:sp>
    </p:spTree>
    <p:extLst>
      <p:ext uri="{BB962C8B-B14F-4D97-AF65-F5344CB8AC3E}">
        <p14:creationId xmlns:p14="http://schemas.microsoft.com/office/powerpoint/2010/main" val="2284465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2C5411B-3646-0E04-DE46-FF8BE0EA195A}"/>
              </a:ext>
            </a:extLst>
          </p:cNvPr>
          <p:cNvSpPr>
            <a:spLocks noGrp="1"/>
          </p:cNvSpPr>
          <p:nvPr>
            <p:ph type="body" sz="quarter" idx="15"/>
          </p:nvPr>
        </p:nvSpPr>
        <p:spPr/>
        <p:txBody>
          <a:bodyPr/>
          <a:lstStyle/>
          <a:p>
            <a:endParaRPr lang="en-GB"/>
          </a:p>
        </p:txBody>
      </p:sp>
      <p:sp>
        <p:nvSpPr>
          <p:cNvPr id="7" name="Date Placeholder 6">
            <a:extLst>
              <a:ext uri="{FF2B5EF4-FFF2-40B4-BE49-F238E27FC236}">
                <a16:creationId xmlns:a16="http://schemas.microsoft.com/office/drawing/2014/main" id="{D912912F-8C85-277F-05B4-70AF5026291A}"/>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A2F8CEB-05B4-E590-6E1B-FADE6413F4D2}"/>
              </a:ext>
            </a:extLst>
          </p:cNvPr>
          <p:cNvSpPr>
            <a:spLocks noGrp="1"/>
          </p:cNvSpPr>
          <p:nvPr>
            <p:ph type="sldNum" sz="quarter" idx="18"/>
          </p:nvPr>
        </p:nvSpPr>
        <p:spPr/>
        <p:txBody>
          <a:bodyPr/>
          <a:lstStyle/>
          <a:p>
            <a:fld id="{7E35950D-ECFA-6E4F-9536-D60532D4D114}" type="slidenum">
              <a:rPr lang="en-US" smtClean="0"/>
              <a:pPr/>
              <a:t>17</a:t>
            </a:fld>
            <a:endParaRPr lang="en-US" dirty="0"/>
          </a:p>
        </p:txBody>
      </p:sp>
      <p:sp>
        <p:nvSpPr>
          <p:cNvPr id="9" name="Freeform: Shape 8">
            <a:extLst>
              <a:ext uri="{FF2B5EF4-FFF2-40B4-BE49-F238E27FC236}">
                <a16:creationId xmlns:a16="http://schemas.microsoft.com/office/drawing/2014/main" id="{D287D645-EAE5-1803-3D11-6420BEDB628F}"/>
              </a:ext>
            </a:extLst>
          </p:cNvPr>
          <p:cNvSpPr/>
          <p:nvPr/>
        </p:nvSpPr>
        <p:spPr>
          <a:xfrm>
            <a:off x="2712048" y="2971556"/>
            <a:ext cx="755246" cy="479070"/>
          </a:xfrm>
          <a:custGeom>
            <a:avLst/>
            <a:gdLst>
              <a:gd name="connsiteX0" fmla="*/ 0 w 1543671"/>
              <a:gd name="connsiteY0" fmla="*/ 0 h 1029114"/>
              <a:gd name="connsiteX1" fmla="*/ 1543671 w 1543671"/>
              <a:gd name="connsiteY1" fmla="*/ 0 h 1029114"/>
              <a:gd name="connsiteX2" fmla="*/ 1543671 w 1543671"/>
              <a:gd name="connsiteY2" fmla="*/ 1029114 h 1029114"/>
              <a:gd name="connsiteX3" fmla="*/ 0 w 1543671"/>
              <a:gd name="connsiteY3" fmla="*/ 1029114 h 1029114"/>
            </a:gdLst>
            <a:ahLst/>
            <a:cxnLst>
              <a:cxn ang="0">
                <a:pos x="connsiteX0" y="connsiteY0"/>
              </a:cxn>
              <a:cxn ang="0">
                <a:pos x="connsiteX1" y="connsiteY1"/>
              </a:cxn>
              <a:cxn ang="0">
                <a:pos x="connsiteX2" y="connsiteY2"/>
              </a:cxn>
              <a:cxn ang="0">
                <a:pos x="connsiteX3" y="connsiteY3"/>
              </a:cxn>
            </a:cxnLst>
            <a:rect l="l" t="t" r="r" b="b"/>
            <a:pathLst>
              <a:path w="1543671" h="1029114">
                <a:moveTo>
                  <a:pt x="0" y="0"/>
                </a:moveTo>
                <a:lnTo>
                  <a:pt x="1543671" y="0"/>
                </a:lnTo>
                <a:lnTo>
                  <a:pt x="1543671" y="1029114"/>
                </a:lnTo>
                <a:lnTo>
                  <a:pt x="0" y="1029114"/>
                </a:lnTo>
                <a:close/>
              </a:path>
            </a:pathLst>
          </a:custGeom>
          <a:solidFill>
            <a:schemeClr val="bg1"/>
          </a:solidFill>
          <a:ln w="12700" cap="flat" cmpd="sng" algn="ctr">
            <a:solidFill>
              <a:schemeClr val="tx1"/>
            </a:solidFill>
            <a:prstDash val="solid"/>
            <a:miter lim="800000"/>
          </a:ln>
          <a:effectLst/>
        </p:spPr>
        <p:txBody>
          <a:bodyPr lIns="91440" rIns="91440" rtlCol="0" anchor="ctr"/>
          <a:lstStyle/>
          <a:p>
            <a:pPr algn="ctr" defTabSz="457200"/>
            <a:r>
              <a:rPr lang="en-US" sz="1000" kern="0" dirty="0">
                <a:latin typeface="Times New Roman" panose="02020603050405020304" pitchFamily="18" charset="0"/>
                <a:cs typeface="Times New Roman" panose="02020603050405020304" pitchFamily="18" charset="0"/>
              </a:rPr>
              <a:t>Channel</a:t>
            </a:r>
          </a:p>
          <a:p>
            <a:pPr algn="ctr" defTabSz="457200"/>
            <a:r>
              <a:rPr lang="en-US" sz="1000" kern="0" dirty="0">
                <a:latin typeface="Times New Roman" panose="02020603050405020304" pitchFamily="18" charset="0"/>
                <a:cs typeface="Times New Roman" panose="02020603050405020304" pitchFamily="18" charset="0"/>
              </a:rPr>
              <a:t>estimation</a:t>
            </a:r>
          </a:p>
        </p:txBody>
      </p:sp>
      <p:sp>
        <p:nvSpPr>
          <p:cNvPr id="10" name="Freeform: Shape 9">
            <a:extLst>
              <a:ext uri="{FF2B5EF4-FFF2-40B4-BE49-F238E27FC236}">
                <a16:creationId xmlns:a16="http://schemas.microsoft.com/office/drawing/2014/main" id="{20B8C67A-AF05-3B77-98EC-063073B1EFD5}"/>
              </a:ext>
            </a:extLst>
          </p:cNvPr>
          <p:cNvSpPr/>
          <p:nvPr/>
        </p:nvSpPr>
        <p:spPr>
          <a:xfrm>
            <a:off x="3654459" y="2971556"/>
            <a:ext cx="755246" cy="479070"/>
          </a:xfrm>
          <a:custGeom>
            <a:avLst/>
            <a:gdLst>
              <a:gd name="connsiteX0" fmla="*/ 0 w 1543671"/>
              <a:gd name="connsiteY0" fmla="*/ 0 h 1029114"/>
              <a:gd name="connsiteX1" fmla="*/ 1543671 w 1543671"/>
              <a:gd name="connsiteY1" fmla="*/ 0 h 1029114"/>
              <a:gd name="connsiteX2" fmla="*/ 1543671 w 1543671"/>
              <a:gd name="connsiteY2" fmla="*/ 1029114 h 1029114"/>
              <a:gd name="connsiteX3" fmla="*/ 0 w 1543671"/>
              <a:gd name="connsiteY3" fmla="*/ 1029114 h 1029114"/>
            </a:gdLst>
            <a:ahLst/>
            <a:cxnLst>
              <a:cxn ang="0">
                <a:pos x="connsiteX0" y="connsiteY0"/>
              </a:cxn>
              <a:cxn ang="0">
                <a:pos x="connsiteX1" y="connsiteY1"/>
              </a:cxn>
              <a:cxn ang="0">
                <a:pos x="connsiteX2" y="connsiteY2"/>
              </a:cxn>
              <a:cxn ang="0">
                <a:pos x="connsiteX3" y="connsiteY3"/>
              </a:cxn>
            </a:cxnLst>
            <a:rect l="l" t="t" r="r" b="b"/>
            <a:pathLst>
              <a:path w="1543671" h="1029114">
                <a:moveTo>
                  <a:pt x="0" y="0"/>
                </a:moveTo>
                <a:lnTo>
                  <a:pt x="1543671" y="0"/>
                </a:lnTo>
                <a:lnTo>
                  <a:pt x="1543671" y="1029114"/>
                </a:lnTo>
                <a:lnTo>
                  <a:pt x="0" y="1029114"/>
                </a:lnTo>
                <a:close/>
              </a:path>
            </a:pathLst>
          </a:custGeom>
          <a:solidFill>
            <a:schemeClr val="bg1"/>
          </a:solidFill>
          <a:ln w="12700" cap="flat" cmpd="sng" algn="ctr">
            <a:solidFill>
              <a:schemeClr val="tx1"/>
            </a:solidFill>
            <a:prstDash val="solid"/>
            <a:miter lim="800000"/>
          </a:ln>
          <a:effectLst/>
        </p:spPr>
        <p:txBody>
          <a:bodyPr lIns="91440" rIns="91440" rtlCol="0" anchor="ctr"/>
          <a:lstStyle/>
          <a:p>
            <a:pPr algn="ctr" defTabSz="457200"/>
            <a:r>
              <a:rPr lang="en-US" sz="1000" kern="0" dirty="0">
                <a:latin typeface="Times New Roman" panose="02020603050405020304" pitchFamily="18" charset="0"/>
                <a:cs typeface="Times New Roman" panose="02020603050405020304" pitchFamily="18" charset="0"/>
              </a:rPr>
              <a:t>Doppler domain analysis</a:t>
            </a:r>
          </a:p>
        </p:txBody>
      </p:sp>
      <p:sp>
        <p:nvSpPr>
          <p:cNvPr id="11" name="Freeform: Shape 10">
            <a:extLst>
              <a:ext uri="{FF2B5EF4-FFF2-40B4-BE49-F238E27FC236}">
                <a16:creationId xmlns:a16="http://schemas.microsoft.com/office/drawing/2014/main" id="{09CB7964-7009-A322-C158-34C3B5FF2A73}"/>
              </a:ext>
            </a:extLst>
          </p:cNvPr>
          <p:cNvSpPr/>
          <p:nvPr/>
        </p:nvSpPr>
        <p:spPr>
          <a:xfrm>
            <a:off x="4673370" y="2971556"/>
            <a:ext cx="755246" cy="479070"/>
          </a:xfrm>
          <a:custGeom>
            <a:avLst/>
            <a:gdLst>
              <a:gd name="connsiteX0" fmla="*/ 0 w 1543671"/>
              <a:gd name="connsiteY0" fmla="*/ 0 h 1029114"/>
              <a:gd name="connsiteX1" fmla="*/ 1543671 w 1543671"/>
              <a:gd name="connsiteY1" fmla="*/ 0 h 1029114"/>
              <a:gd name="connsiteX2" fmla="*/ 1543671 w 1543671"/>
              <a:gd name="connsiteY2" fmla="*/ 1029114 h 1029114"/>
              <a:gd name="connsiteX3" fmla="*/ 0 w 1543671"/>
              <a:gd name="connsiteY3" fmla="*/ 1029114 h 1029114"/>
            </a:gdLst>
            <a:ahLst/>
            <a:cxnLst>
              <a:cxn ang="0">
                <a:pos x="connsiteX0" y="connsiteY0"/>
              </a:cxn>
              <a:cxn ang="0">
                <a:pos x="connsiteX1" y="connsiteY1"/>
              </a:cxn>
              <a:cxn ang="0">
                <a:pos x="connsiteX2" y="connsiteY2"/>
              </a:cxn>
              <a:cxn ang="0">
                <a:pos x="connsiteX3" y="connsiteY3"/>
              </a:cxn>
            </a:cxnLst>
            <a:rect l="l" t="t" r="r" b="b"/>
            <a:pathLst>
              <a:path w="1543671" h="1029114">
                <a:moveTo>
                  <a:pt x="0" y="0"/>
                </a:moveTo>
                <a:lnTo>
                  <a:pt x="1543671" y="0"/>
                </a:lnTo>
                <a:lnTo>
                  <a:pt x="1543671" y="1029114"/>
                </a:lnTo>
                <a:lnTo>
                  <a:pt x="0" y="1029114"/>
                </a:lnTo>
                <a:close/>
              </a:path>
            </a:pathLst>
          </a:custGeom>
          <a:solidFill>
            <a:schemeClr val="bg1"/>
          </a:solidFill>
          <a:ln w="12700" cap="flat" cmpd="sng" algn="ctr">
            <a:solidFill>
              <a:schemeClr val="tx1"/>
            </a:solidFill>
            <a:prstDash val="solid"/>
            <a:miter lim="800000"/>
          </a:ln>
          <a:effectLst/>
        </p:spPr>
        <p:txBody>
          <a:bodyPr lIns="91440" rIns="91440" rtlCol="0" anchor="ctr"/>
          <a:lstStyle/>
          <a:p>
            <a:pPr algn="ctr" defTabSz="457200"/>
            <a:r>
              <a:rPr lang="en-US" sz="1000" kern="0" dirty="0">
                <a:latin typeface="Times New Roman" panose="02020603050405020304" pitchFamily="18" charset="0"/>
                <a:cs typeface="Times New Roman" panose="02020603050405020304" pitchFamily="18" charset="0"/>
              </a:rPr>
              <a:t>Angular domain analysis</a:t>
            </a:r>
          </a:p>
        </p:txBody>
      </p:sp>
      <mc:AlternateContent xmlns:mc="http://schemas.openxmlformats.org/markup-compatibility/2006">
        <mc:Choice xmlns:a14="http://schemas.microsoft.com/office/drawing/2010/main" Requires="a14">
          <p:sp>
            <p:nvSpPr>
              <p:cNvPr id="12" name="Freeform: Shape 11">
                <a:extLst>
                  <a:ext uri="{FF2B5EF4-FFF2-40B4-BE49-F238E27FC236}">
                    <a16:creationId xmlns:a16="http://schemas.microsoft.com/office/drawing/2014/main" id="{1AD73CAA-F01F-A293-2BC4-1242F0E4266D}"/>
                  </a:ext>
                </a:extLst>
              </p:cNvPr>
              <p:cNvSpPr/>
              <p:nvPr/>
            </p:nvSpPr>
            <p:spPr>
              <a:xfrm>
                <a:off x="2391987" y="3076948"/>
                <a:ext cx="272341" cy="268286"/>
              </a:xfrm>
              <a:custGeom>
                <a:avLst/>
                <a:gdLst>
                  <a:gd name="connsiteX0" fmla="*/ 0 w 1543671"/>
                  <a:gd name="connsiteY0" fmla="*/ 0 h 1029114"/>
                  <a:gd name="connsiteX1" fmla="*/ 1543671 w 1543671"/>
                  <a:gd name="connsiteY1" fmla="*/ 0 h 1029114"/>
                  <a:gd name="connsiteX2" fmla="*/ 1543671 w 1543671"/>
                  <a:gd name="connsiteY2" fmla="*/ 1029114 h 1029114"/>
                  <a:gd name="connsiteX3" fmla="*/ 0 w 1543671"/>
                  <a:gd name="connsiteY3" fmla="*/ 1029114 h 1029114"/>
                </a:gdLst>
                <a:ahLst/>
                <a:cxnLst>
                  <a:cxn ang="0">
                    <a:pos x="connsiteX0" y="connsiteY0"/>
                  </a:cxn>
                  <a:cxn ang="0">
                    <a:pos x="connsiteX1" y="connsiteY1"/>
                  </a:cxn>
                  <a:cxn ang="0">
                    <a:pos x="connsiteX2" y="connsiteY2"/>
                  </a:cxn>
                  <a:cxn ang="0">
                    <a:pos x="connsiteX3" y="connsiteY3"/>
                  </a:cxn>
                </a:cxnLst>
                <a:rect l="l" t="t" r="r" b="b"/>
                <a:pathLst>
                  <a:path w="1543671" h="1029114">
                    <a:moveTo>
                      <a:pt x="0" y="0"/>
                    </a:moveTo>
                    <a:lnTo>
                      <a:pt x="1543671" y="0"/>
                    </a:lnTo>
                    <a:lnTo>
                      <a:pt x="1543671" y="1029114"/>
                    </a:lnTo>
                    <a:lnTo>
                      <a:pt x="0" y="1029114"/>
                    </a:lnTo>
                    <a:close/>
                  </a:path>
                </a:pathLst>
              </a:custGeom>
              <a:noFill/>
              <a:ln w="25400" cap="flat" cmpd="sng" algn="ctr">
                <a:noFill/>
                <a:prstDash val="solid"/>
                <a:miter lim="800000"/>
              </a:ln>
              <a:effectLst/>
            </p:spPr>
            <p:txBody>
              <a:bodyPr lIns="91440" rIns="91440" rtlCol="0" anchor="ctr"/>
              <a:lstStyle/>
              <a:p>
                <a:pPr algn="ctr"/>
                <a14:m>
                  <m:oMathPara xmlns:m="http://schemas.openxmlformats.org/officeDocument/2006/math">
                    <m:oMathParaPr>
                      <m:jc m:val="centerGroup"/>
                    </m:oMathParaPr>
                    <m:oMath xmlns:m="http://schemas.openxmlformats.org/officeDocument/2006/math">
                      <m:r>
                        <a:rPr lang="en-GB" sz="1000" kern="0" smtClean="0">
                          <a:solidFill>
                            <a:schemeClr val="tx1"/>
                          </a:solidFill>
                          <a:latin typeface="Cambria Math" panose="02040503050406030204" pitchFamily="18" charset="0"/>
                        </a:rPr>
                        <m:t>𝒀</m:t>
                      </m:r>
                    </m:oMath>
                  </m:oMathPara>
                </a14:m>
                <a:endParaRPr lang="en-GB" sz="1000" b="1" i="1" dirty="0">
                  <a:solidFill>
                    <a:schemeClr val="tx1"/>
                  </a:solidFill>
                  <a:latin typeface="Cambria Math" panose="02040503050406030204" pitchFamily="18" charset="0"/>
                  <a:cs typeface="Georgia" panose="02040502050405020303"/>
                </a:endParaRPr>
              </a:p>
            </p:txBody>
          </p:sp>
        </mc:Choice>
        <mc:Fallback>
          <p:sp>
            <p:nvSpPr>
              <p:cNvPr id="12" name="Freeform: Shape 11">
                <a:extLst>
                  <a:ext uri="{FF2B5EF4-FFF2-40B4-BE49-F238E27FC236}">
                    <a16:creationId xmlns:a16="http://schemas.microsoft.com/office/drawing/2014/main" id="{1AD73CAA-F01F-A293-2BC4-1242F0E4266D}"/>
                  </a:ext>
                </a:extLst>
              </p:cNvPr>
              <p:cNvSpPr>
                <a:spLocks noRot="1" noChangeAspect="1" noMove="1" noResize="1" noEditPoints="1" noAdjustHandles="1" noChangeArrowheads="1" noChangeShapeType="1" noTextEdit="1"/>
              </p:cNvSpPr>
              <p:nvPr/>
            </p:nvSpPr>
            <p:spPr>
              <a:xfrm>
                <a:off x="2391987" y="3076948"/>
                <a:ext cx="272341" cy="268286"/>
              </a:xfrm>
              <a:custGeom>
                <a:avLst/>
                <a:gdLst>
                  <a:gd name="connsiteX0" fmla="*/ 0 w 1543671"/>
                  <a:gd name="connsiteY0" fmla="*/ 0 h 1029114"/>
                  <a:gd name="connsiteX1" fmla="*/ 1543671 w 1543671"/>
                  <a:gd name="connsiteY1" fmla="*/ 0 h 1029114"/>
                  <a:gd name="connsiteX2" fmla="*/ 1543671 w 1543671"/>
                  <a:gd name="connsiteY2" fmla="*/ 1029114 h 1029114"/>
                  <a:gd name="connsiteX3" fmla="*/ 0 w 1543671"/>
                  <a:gd name="connsiteY3" fmla="*/ 1029114 h 1029114"/>
                </a:gdLst>
                <a:ahLst/>
                <a:cxnLst>
                  <a:cxn ang="0">
                    <a:pos x="connsiteX0" y="connsiteY0"/>
                  </a:cxn>
                  <a:cxn ang="0">
                    <a:pos x="connsiteX1" y="connsiteY1"/>
                  </a:cxn>
                  <a:cxn ang="0">
                    <a:pos x="connsiteX2" y="connsiteY2"/>
                  </a:cxn>
                  <a:cxn ang="0">
                    <a:pos x="connsiteX3" y="connsiteY3"/>
                  </a:cxn>
                </a:cxnLst>
                <a:rect l="l" t="t" r="r" b="b"/>
                <a:pathLst>
                  <a:path w="1543671" h="1029114">
                    <a:moveTo>
                      <a:pt x="0" y="0"/>
                    </a:moveTo>
                    <a:lnTo>
                      <a:pt x="1543671" y="0"/>
                    </a:lnTo>
                    <a:lnTo>
                      <a:pt x="1543671" y="1029114"/>
                    </a:lnTo>
                    <a:lnTo>
                      <a:pt x="0" y="1029114"/>
                    </a:lnTo>
                    <a:close/>
                  </a:path>
                </a:pathLst>
              </a:custGeom>
              <a:blipFill>
                <a:blip r:embed="rId2"/>
                <a:stretch>
                  <a:fillRect/>
                </a:stretch>
              </a:blipFill>
              <a:ln w="25400" cap="flat" cmpd="sng" algn="ctr">
                <a:noFill/>
                <a:prstDash val="solid"/>
                <a:miter lim="800000"/>
              </a:ln>
              <a:effectLst/>
            </p:spPr>
            <p:txBody>
              <a:bodyPr/>
              <a:lstStyle/>
              <a:p>
                <a:r>
                  <a:rPr lang="en-GB">
                    <a:noFill/>
                  </a:rPr>
                  <a:t> </a:t>
                </a:r>
              </a:p>
            </p:txBody>
          </p:sp>
        </mc:Fallback>
      </mc:AlternateContent>
      <p:cxnSp>
        <p:nvCxnSpPr>
          <p:cNvPr id="13" name="Straight Arrow Connector 12">
            <a:extLst>
              <a:ext uri="{FF2B5EF4-FFF2-40B4-BE49-F238E27FC236}">
                <a16:creationId xmlns:a16="http://schemas.microsoft.com/office/drawing/2014/main" id="{24AA1207-425E-0C81-B71C-66C564C2D86E}"/>
              </a:ext>
            </a:extLst>
          </p:cNvPr>
          <p:cNvCxnSpPr>
            <a:cxnSpLocks/>
            <a:endCxn id="14" idx="1"/>
          </p:cNvCxnSpPr>
          <p:nvPr/>
        </p:nvCxnSpPr>
        <p:spPr>
          <a:xfrm>
            <a:off x="2581783" y="3211091"/>
            <a:ext cx="133403"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282BAA70-C88A-5E10-B572-AFE3617F6AD6}"/>
              </a:ext>
            </a:extLst>
          </p:cNvPr>
          <p:cNvSpPr/>
          <p:nvPr/>
        </p:nvSpPr>
        <p:spPr>
          <a:xfrm>
            <a:off x="2715186" y="2992006"/>
            <a:ext cx="752108" cy="4381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a:extLst>
              <a:ext uri="{FF2B5EF4-FFF2-40B4-BE49-F238E27FC236}">
                <a16:creationId xmlns:a16="http://schemas.microsoft.com/office/drawing/2014/main" id="{AECDBE8A-D578-A364-A132-86EF67839EC2}"/>
              </a:ext>
            </a:extLst>
          </p:cNvPr>
          <p:cNvCxnSpPr>
            <a:cxnSpLocks/>
            <a:stCxn id="14" idx="3"/>
            <a:endCxn id="16" idx="1"/>
          </p:cNvCxnSpPr>
          <p:nvPr/>
        </p:nvCxnSpPr>
        <p:spPr>
          <a:xfrm>
            <a:off x="3467294" y="3211091"/>
            <a:ext cx="188734"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E3004F12-F986-E680-0275-434BD4361932}"/>
              </a:ext>
            </a:extLst>
          </p:cNvPr>
          <p:cNvSpPr/>
          <p:nvPr/>
        </p:nvSpPr>
        <p:spPr>
          <a:xfrm>
            <a:off x="3656028" y="3045187"/>
            <a:ext cx="752108" cy="33180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F476B03C-EF39-241E-B94F-DA53D860E75D}"/>
              </a:ext>
            </a:extLst>
          </p:cNvPr>
          <p:cNvSpPr/>
          <p:nvPr/>
        </p:nvSpPr>
        <p:spPr>
          <a:xfrm>
            <a:off x="4676508" y="3045187"/>
            <a:ext cx="752108" cy="33180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C6C2A841-35AD-2F9A-8A54-7FD354D6FF74}"/>
              </a:ext>
            </a:extLst>
          </p:cNvPr>
          <p:cNvCxnSpPr>
            <a:cxnSpLocks/>
            <a:stCxn id="16" idx="3"/>
            <a:endCxn id="17" idx="1"/>
          </p:cNvCxnSpPr>
          <p:nvPr/>
        </p:nvCxnSpPr>
        <p:spPr>
          <a:xfrm>
            <a:off x="4408136" y="3211091"/>
            <a:ext cx="268372"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9" name="Freeform: Shape 18">
            <a:extLst>
              <a:ext uri="{FF2B5EF4-FFF2-40B4-BE49-F238E27FC236}">
                <a16:creationId xmlns:a16="http://schemas.microsoft.com/office/drawing/2014/main" id="{7946051A-1867-57CA-E2D0-E37F4EAC7B1F}"/>
              </a:ext>
            </a:extLst>
          </p:cNvPr>
          <p:cNvSpPr/>
          <p:nvPr/>
        </p:nvSpPr>
        <p:spPr>
          <a:xfrm>
            <a:off x="5855373" y="3258007"/>
            <a:ext cx="850169" cy="301711"/>
          </a:xfrm>
          <a:custGeom>
            <a:avLst/>
            <a:gdLst>
              <a:gd name="connsiteX0" fmla="*/ 0 w 1543671"/>
              <a:gd name="connsiteY0" fmla="*/ 0 h 1029114"/>
              <a:gd name="connsiteX1" fmla="*/ 1543671 w 1543671"/>
              <a:gd name="connsiteY1" fmla="*/ 0 h 1029114"/>
              <a:gd name="connsiteX2" fmla="*/ 1543671 w 1543671"/>
              <a:gd name="connsiteY2" fmla="*/ 1029114 h 1029114"/>
              <a:gd name="connsiteX3" fmla="*/ 0 w 1543671"/>
              <a:gd name="connsiteY3" fmla="*/ 1029114 h 1029114"/>
            </a:gdLst>
            <a:ahLst/>
            <a:cxnLst>
              <a:cxn ang="0">
                <a:pos x="connsiteX0" y="connsiteY0"/>
              </a:cxn>
              <a:cxn ang="0">
                <a:pos x="connsiteX1" y="connsiteY1"/>
              </a:cxn>
              <a:cxn ang="0">
                <a:pos x="connsiteX2" y="connsiteY2"/>
              </a:cxn>
              <a:cxn ang="0">
                <a:pos x="connsiteX3" y="connsiteY3"/>
              </a:cxn>
            </a:cxnLst>
            <a:rect l="l" t="t" r="r" b="b"/>
            <a:pathLst>
              <a:path w="1543671" h="1029114">
                <a:moveTo>
                  <a:pt x="0" y="0"/>
                </a:moveTo>
                <a:lnTo>
                  <a:pt x="1543671" y="0"/>
                </a:lnTo>
                <a:lnTo>
                  <a:pt x="1543671" y="1029114"/>
                </a:lnTo>
                <a:lnTo>
                  <a:pt x="0" y="1029114"/>
                </a:lnTo>
                <a:close/>
              </a:path>
            </a:pathLst>
          </a:custGeom>
          <a:solidFill>
            <a:schemeClr val="bg1"/>
          </a:solidFill>
          <a:ln w="12700" cap="flat" cmpd="sng" algn="ctr">
            <a:solidFill>
              <a:schemeClr val="tx1"/>
            </a:solidFill>
            <a:prstDash val="solid"/>
            <a:miter lim="800000"/>
          </a:ln>
          <a:effectLst/>
        </p:spPr>
        <p:txBody>
          <a:bodyPr lIns="91440" rIns="91440" rtlCol="0" anchor="ctr"/>
          <a:lstStyle/>
          <a:p>
            <a:pPr algn="ctr" defTabSz="457200"/>
            <a:r>
              <a:rPr lang="en-US" sz="1000" kern="0" dirty="0">
                <a:latin typeface="Times New Roman" panose="02020603050405020304" pitchFamily="18" charset="0"/>
                <a:cs typeface="Times New Roman" panose="02020603050405020304" pitchFamily="18" charset="0"/>
              </a:rPr>
              <a:t>Localization</a:t>
            </a:r>
          </a:p>
          <a:p>
            <a:pPr algn="ctr" defTabSz="457200"/>
            <a:r>
              <a:rPr lang="en-US" sz="1000" kern="0" dirty="0">
                <a:latin typeface="Times New Roman" panose="02020603050405020304" pitchFamily="18" charset="0"/>
                <a:cs typeface="Times New Roman" panose="02020603050405020304" pitchFamily="18" charset="0"/>
              </a:rPr>
              <a:t>ML</a:t>
            </a:r>
          </a:p>
        </p:txBody>
      </p:sp>
      <p:sp>
        <p:nvSpPr>
          <p:cNvPr id="20" name="Freeform: Shape 19">
            <a:extLst>
              <a:ext uri="{FF2B5EF4-FFF2-40B4-BE49-F238E27FC236}">
                <a16:creationId xmlns:a16="http://schemas.microsoft.com/office/drawing/2014/main" id="{EBE78B24-FF5F-489B-6994-E8D7A5F90412}"/>
              </a:ext>
            </a:extLst>
          </p:cNvPr>
          <p:cNvSpPr/>
          <p:nvPr/>
        </p:nvSpPr>
        <p:spPr>
          <a:xfrm>
            <a:off x="5855373" y="2869010"/>
            <a:ext cx="850169" cy="301711"/>
          </a:xfrm>
          <a:custGeom>
            <a:avLst/>
            <a:gdLst>
              <a:gd name="connsiteX0" fmla="*/ 0 w 1543671"/>
              <a:gd name="connsiteY0" fmla="*/ 0 h 1029114"/>
              <a:gd name="connsiteX1" fmla="*/ 1543671 w 1543671"/>
              <a:gd name="connsiteY1" fmla="*/ 0 h 1029114"/>
              <a:gd name="connsiteX2" fmla="*/ 1543671 w 1543671"/>
              <a:gd name="connsiteY2" fmla="*/ 1029114 h 1029114"/>
              <a:gd name="connsiteX3" fmla="*/ 0 w 1543671"/>
              <a:gd name="connsiteY3" fmla="*/ 1029114 h 1029114"/>
            </a:gdLst>
            <a:ahLst/>
            <a:cxnLst>
              <a:cxn ang="0">
                <a:pos x="connsiteX0" y="connsiteY0"/>
              </a:cxn>
              <a:cxn ang="0">
                <a:pos x="connsiteX1" y="connsiteY1"/>
              </a:cxn>
              <a:cxn ang="0">
                <a:pos x="connsiteX2" y="connsiteY2"/>
              </a:cxn>
              <a:cxn ang="0">
                <a:pos x="connsiteX3" y="connsiteY3"/>
              </a:cxn>
            </a:cxnLst>
            <a:rect l="l" t="t" r="r" b="b"/>
            <a:pathLst>
              <a:path w="1543671" h="1029114">
                <a:moveTo>
                  <a:pt x="0" y="0"/>
                </a:moveTo>
                <a:lnTo>
                  <a:pt x="1543671" y="0"/>
                </a:lnTo>
                <a:lnTo>
                  <a:pt x="1543671" y="1029114"/>
                </a:lnTo>
                <a:lnTo>
                  <a:pt x="0" y="1029114"/>
                </a:lnTo>
                <a:close/>
              </a:path>
            </a:pathLst>
          </a:custGeom>
          <a:solidFill>
            <a:schemeClr val="bg1"/>
          </a:solidFill>
          <a:ln w="12700" cap="flat" cmpd="sng" algn="ctr">
            <a:solidFill>
              <a:schemeClr val="tx1"/>
            </a:solidFill>
            <a:prstDash val="solid"/>
            <a:miter lim="800000"/>
          </a:ln>
          <a:effectLst/>
        </p:spPr>
        <p:txBody>
          <a:bodyPr lIns="91440" rIns="91440" rtlCol="0" anchor="ctr"/>
          <a:lstStyle/>
          <a:p>
            <a:pPr algn="ctr" defTabSz="457200"/>
            <a:r>
              <a:rPr lang="en-US" sz="1000" kern="0" dirty="0">
                <a:latin typeface="Times New Roman" panose="02020603050405020304" pitchFamily="18" charset="0"/>
                <a:cs typeface="Times New Roman" panose="02020603050405020304" pitchFamily="18" charset="0"/>
              </a:rPr>
              <a:t>Counting</a:t>
            </a:r>
          </a:p>
          <a:p>
            <a:pPr algn="ctr" defTabSz="457200"/>
            <a:r>
              <a:rPr lang="en-US" sz="1000" kern="0" dirty="0">
                <a:latin typeface="Times New Roman" panose="02020603050405020304" pitchFamily="18" charset="0"/>
                <a:cs typeface="Times New Roman" panose="02020603050405020304" pitchFamily="18" charset="0"/>
              </a:rPr>
              <a:t>ML</a:t>
            </a:r>
          </a:p>
        </p:txBody>
      </p:sp>
      <p:sp>
        <p:nvSpPr>
          <p:cNvPr id="21" name="Freeform: Shape 20">
            <a:extLst>
              <a:ext uri="{FF2B5EF4-FFF2-40B4-BE49-F238E27FC236}">
                <a16:creationId xmlns:a16="http://schemas.microsoft.com/office/drawing/2014/main" id="{E904BDD1-8091-423C-7188-AB12BA54DF23}"/>
              </a:ext>
            </a:extLst>
          </p:cNvPr>
          <p:cNvSpPr/>
          <p:nvPr/>
        </p:nvSpPr>
        <p:spPr>
          <a:xfrm>
            <a:off x="6846500" y="3260715"/>
            <a:ext cx="850169" cy="301711"/>
          </a:xfrm>
          <a:custGeom>
            <a:avLst/>
            <a:gdLst>
              <a:gd name="connsiteX0" fmla="*/ 0 w 1543671"/>
              <a:gd name="connsiteY0" fmla="*/ 0 h 1029114"/>
              <a:gd name="connsiteX1" fmla="*/ 1543671 w 1543671"/>
              <a:gd name="connsiteY1" fmla="*/ 0 h 1029114"/>
              <a:gd name="connsiteX2" fmla="*/ 1543671 w 1543671"/>
              <a:gd name="connsiteY2" fmla="*/ 1029114 h 1029114"/>
              <a:gd name="connsiteX3" fmla="*/ 0 w 1543671"/>
              <a:gd name="connsiteY3" fmla="*/ 1029114 h 1029114"/>
            </a:gdLst>
            <a:ahLst/>
            <a:cxnLst>
              <a:cxn ang="0">
                <a:pos x="connsiteX0" y="connsiteY0"/>
              </a:cxn>
              <a:cxn ang="0">
                <a:pos x="connsiteX1" y="connsiteY1"/>
              </a:cxn>
              <a:cxn ang="0">
                <a:pos x="connsiteX2" y="connsiteY2"/>
              </a:cxn>
              <a:cxn ang="0">
                <a:pos x="connsiteX3" y="connsiteY3"/>
              </a:cxn>
            </a:cxnLst>
            <a:rect l="l" t="t" r="r" b="b"/>
            <a:pathLst>
              <a:path w="1543671" h="1029114">
                <a:moveTo>
                  <a:pt x="0" y="0"/>
                </a:moveTo>
                <a:lnTo>
                  <a:pt x="1543671" y="0"/>
                </a:lnTo>
                <a:lnTo>
                  <a:pt x="1543671" y="1029114"/>
                </a:lnTo>
                <a:lnTo>
                  <a:pt x="0" y="1029114"/>
                </a:lnTo>
                <a:close/>
              </a:path>
            </a:pathLst>
          </a:custGeom>
          <a:solidFill>
            <a:schemeClr val="bg1"/>
          </a:solidFill>
          <a:ln w="12700" cap="flat" cmpd="sng" algn="ctr">
            <a:solidFill>
              <a:schemeClr val="tx1"/>
            </a:solidFill>
            <a:prstDash val="solid"/>
            <a:miter lim="800000"/>
          </a:ln>
          <a:effectLst/>
        </p:spPr>
        <p:txBody>
          <a:bodyPr lIns="91440" rIns="91440" rtlCol="0" anchor="ctr"/>
          <a:lstStyle/>
          <a:p>
            <a:pPr algn="ctr" defTabSz="457200"/>
            <a:r>
              <a:rPr lang="en-US" sz="1000" kern="0" dirty="0">
                <a:latin typeface="Times New Roman" panose="02020603050405020304" pitchFamily="18" charset="0"/>
                <a:cs typeface="Times New Roman" panose="02020603050405020304" pitchFamily="18" charset="0"/>
              </a:rPr>
              <a:t>Post-process</a:t>
            </a:r>
          </a:p>
          <a:p>
            <a:pPr algn="ctr" defTabSz="457200"/>
            <a:r>
              <a:rPr lang="en-US" sz="1000" kern="0" dirty="0">
                <a:latin typeface="Times New Roman" panose="02020603050405020304" pitchFamily="18" charset="0"/>
                <a:cs typeface="Times New Roman" panose="02020603050405020304" pitchFamily="18" charset="0"/>
              </a:rPr>
              <a:t>(testing)</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C62AA87A-E802-FDD9-755D-5ABECCC3840D}"/>
                  </a:ext>
                </a:extLst>
              </p:cNvPr>
              <p:cNvSpPr txBox="1"/>
              <p:nvPr/>
            </p:nvSpPr>
            <p:spPr>
              <a:xfrm>
                <a:off x="3417429" y="2960701"/>
                <a:ext cx="279637" cy="250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000" b="1" i="1" smtClean="0">
                              <a:solidFill>
                                <a:schemeClr val="tx1"/>
                              </a:solidFill>
                              <a:latin typeface="Cambria Math" panose="02040503050406030204" pitchFamily="18" charset="0"/>
                            </a:rPr>
                          </m:ctrlPr>
                        </m:accPr>
                        <m:e>
                          <m:r>
                            <a:rPr lang="en-GB" sz="1000" b="1" i="1" smtClean="0">
                              <a:solidFill>
                                <a:schemeClr val="tx1"/>
                              </a:solidFill>
                              <a:latin typeface="Cambria Math" panose="02040503050406030204" pitchFamily="18" charset="0"/>
                            </a:rPr>
                            <m:t>𝑯</m:t>
                          </m:r>
                        </m:e>
                      </m:acc>
                    </m:oMath>
                  </m:oMathPara>
                </a14:m>
                <a:endParaRPr lang="en-GB" sz="1000" dirty="0">
                  <a:solidFill>
                    <a:schemeClr val="tx1"/>
                  </a:solidFill>
                </a:endParaRPr>
              </a:p>
            </p:txBody>
          </p:sp>
        </mc:Choice>
        <mc:Fallback>
          <p:sp>
            <p:nvSpPr>
              <p:cNvPr id="22" name="TextBox 21">
                <a:extLst>
                  <a:ext uri="{FF2B5EF4-FFF2-40B4-BE49-F238E27FC236}">
                    <a16:creationId xmlns:a16="http://schemas.microsoft.com/office/drawing/2014/main" id="{C62AA87A-E802-FDD9-755D-5ABECCC3840D}"/>
                  </a:ext>
                </a:extLst>
              </p:cNvPr>
              <p:cNvSpPr txBox="1">
                <a:spLocks noRot="1" noChangeAspect="1" noMove="1" noResize="1" noEditPoints="1" noAdjustHandles="1" noChangeArrowheads="1" noChangeShapeType="1" noTextEdit="1"/>
              </p:cNvSpPr>
              <p:nvPr/>
            </p:nvSpPr>
            <p:spPr>
              <a:xfrm>
                <a:off x="3417429" y="2960701"/>
                <a:ext cx="279637" cy="25039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13657DE9-14B7-9E6E-63CF-08DE5BF11252}"/>
                  </a:ext>
                </a:extLst>
              </p:cNvPr>
              <p:cNvSpPr txBox="1"/>
              <p:nvPr/>
            </p:nvSpPr>
            <p:spPr>
              <a:xfrm>
                <a:off x="4336745" y="2960701"/>
                <a:ext cx="279637" cy="250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000" i="1" smtClean="0">
                              <a:solidFill>
                                <a:schemeClr val="tx1"/>
                              </a:solidFill>
                              <a:latin typeface="Cambria Math" panose="02040503050406030204" pitchFamily="18" charset="0"/>
                            </a:rPr>
                          </m:ctrlPr>
                        </m:sSubPr>
                        <m:e>
                          <m:acc>
                            <m:accPr>
                              <m:chr m:val="̂"/>
                              <m:ctrlPr>
                                <a:rPr lang="en-GB" sz="1000" i="1">
                                  <a:solidFill>
                                    <a:schemeClr val="tx1"/>
                                  </a:solidFill>
                                  <a:latin typeface="Cambria Math" panose="02040503050406030204" pitchFamily="18" charset="0"/>
                                </a:rPr>
                              </m:ctrlPr>
                            </m:accPr>
                            <m:e>
                              <m:r>
                                <a:rPr lang="en-GB" sz="1000">
                                  <a:solidFill>
                                    <a:schemeClr val="tx1"/>
                                  </a:solidFill>
                                  <a:latin typeface="Cambria Math" panose="02040503050406030204" pitchFamily="18" charset="0"/>
                                </a:rPr>
                                <m:t>𝑯</m:t>
                              </m:r>
                            </m:e>
                          </m:acc>
                        </m:e>
                        <m:sub>
                          <m:r>
                            <m:rPr>
                              <m:sty m:val="p"/>
                            </m:rPr>
                            <a:rPr lang="en-GB" sz="1000">
                              <a:solidFill>
                                <a:schemeClr val="tx1"/>
                              </a:solidFill>
                              <a:latin typeface="Cambria Math" panose="02040503050406030204" pitchFamily="18" charset="0"/>
                            </a:rPr>
                            <m:t>vel</m:t>
                          </m:r>
                        </m:sub>
                      </m:sSub>
                    </m:oMath>
                  </m:oMathPara>
                </a14:m>
                <a:endParaRPr lang="en-GB" sz="1000" dirty="0">
                  <a:solidFill>
                    <a:schemeClr val="tx1"/>
                  </a:solidFill>
                </a:endParaRPr>
              </a:p>
            </p:txBody>
          </p:sp>
        </mc:Choice>
        <mc:Fallback>
          <p:sp>
            <p:nvSpPr>
              <p:cNvPr id="23" name="TextBox 22">
                <a:extLst>
                  <a:ext uri="{FF2B5EF4-FFF2-40B4-BE49-F238E27FC236}">
                    <a16:creationId xmlns:a16="http://schemas.microsoft.com/office/drawing/2014/main" id="{13657DE9-14B7-9E6E-63CF-08DE5BF11252}"/>
                  </a:ext>
                </a:extLst>
              </p:cNvPr>
              <p:cNvSpPr txBox="1">
                <a:spLocks noRot="1" noChangeAspect="1" noMove="1" noResize="1" noEditPoints="1" noAdjustHandles="1" noChangeArrowheads="1" noChangeShapeType="1" noTextEdit="1"/>
              </p:cNvSpPr>
              <p:nvPr/>
            </p:nvSpPr>
            <p:spPr>
              <a:xfrm>
                <a:off x="4336745" y="2960701"/>
                <a:ext cx="279637" cy="250390"/>
              </a:xfrm>
              <a:prstGeom prst="rect">
                <a:avLst/>
              </a:prstGeom>
              <a:blipFill>
                <a:blip r:embed="rId4"/>
                <a:stretch>
                  <a:fillRect r="-30435"/>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18AD8F74-0028-6B32-2FA3-3350633F1D02}"/>
                  </a:ext>
                </a:extLst>
              </p:cNvPr>
              <p:cNvSpPr txBox="1"/>
              <p:nvPr/>
            </p:nvSpPr>
            <p:spPr>
              <a:xfrm>
                <a:off x="5352878" y="2960701"/>
                <a:ext cx="279637" cy="2554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GB" sz="1000" i="1" smtClean="0">
                              <a:solidFill>
                                <a:schemeClr val="tx1"/>
                              </a:solidFill>
                              <a:latin typeface="Cambria Math" panose="02040503050406030204" pitchFamily="18" charset="0"/>
                            </a:rPr>
                          </m:ctrlPr>
                        </m:sSubSupPr>
                        <m:e>
                          <m:acc>
                            <m:accPr>
                              <m:chr m:val="̂"/>
                              <m:ctrlPr>
                                <a:rPr lang="en-GB" sz="1000" i="1">
                                  <a:solidFill>
                                    <a:schemeClr val="tx1"/>
                                  </a:solidFill>
                                  <a:latin typeface="Cambria Math" panose="02040503050406030204" pitchFamily="18" charset="0"/>
                                </a:rPr>
                              </m:ctrlPr>
                            </m:accPr>
                            <m:e>
                              <m:r>
                                <a:rPr lang="en-GB" sz="1000">
                                  <a:solidFill>
                                    <a:schemeClr val="tx1"/>
                                  </a:solidFill>
                                  <a:latin typeface="Cambria Math" panose="02040503050406030204" pitchFamily="18" charset="0"/>
                                </a:rPr>
                                <m:t>𝑯</m:t>
                              </m:r>
                            </m:e>
                          </m:acc>
                        </m:e>
                        <m:sub>
                          <m:r>
                            <m:rPr>
                              <m:sty m:val="p"/>
                            </m:rPr>
                            <a:rPr lang="en-GB" sz="1000">
                              <a:solidFill>
                                <a:schemeClr val="tx1"/>
                              </a:solidFill>
                              <a:latin typeface="Cambria Math" panose="02040503050406030204" pitchFamily="18" charset="0"/>
                            </a:rPr>
                            <m:t>vel</m:t>
                          </m:r>
                        </m:sub>
                        <m:sup>
                          <m:r>
                            <m:rPr>
                              <m:sty m:val="p"/>
                            </m:rPr>
                            <a:rPr lang="en-GB" sz="1000">
                              <a:solidFill>
                                <a:schemeClr val="tx1"/>
                              </a:solidFill>
                              <a:latin typeface="Cambria Math" panose="02040503050406030204" pitchFamily="18" charset="0"/>
                            </a:rPr>
                            <m:t>a</m:t>
                          </m:r>
                        </m:sup>
                      </m:sSubSup>
                    </m:oMath>
                  </m:oMathPara>
                </a14:m>
                <a:endParaRPr lang="en-GB" sz="1000" dirty="0">
                  <a:solidFill>
                    <a:schemeClr val="tx1"/>
                  </a:solidFill>
                </a:endParaRPr>
              </a:p>
            </p:txBody>
          </p:sp>
        </mc:Choice>
        <mc:Fallback>
          <p:sp>
            <p:nvSpPr>
              <p:cNvPr id="24" name="TextBox 23">
                <a:extLst>
                  <a:ext uri="{FF2B5EF4-FFF2-40B4-BE49-F238E27FC236}">
                    <a16:creationId xmlns:a16="http://schemas.microsoft.com/office/drawing/2014/main" id="{18AD8F74-0028-6B32-2FA3-3350633F1D02}"/>
                  </a:ext>
                </a:extLst>
              </p:cNvPr>
              <p:cNvSpPr txBox="1">
                <a:spLocks noRot="1" noChangeAspect="1" noMove="1" noResize="1" noEditPoints="1" noAdjustHandles="1" noChangeArrowheads="1" noChangeShapeType="1" noTextEdit="1"/>
              </p:cNvSpPr>
              <p:nvPr/>
            </p:nvSpPr>
            <p:spPr>
              <a:xfrm>
                <a:off x="5352878" y="2960701"/>
                <a:ext cx="279637" cy="255455"/>
              </a:xfrm>
              <a:prstGeom prst="rect">
                <a:avLst/>
              </a:prstGeom>
              <a:blipFill>
                <a:blip r:embed="rId5"/>
                <a:stretch>
                  <a:fillRect r="-30435"/>
                </a:stretch>
              </a:blipFill>
            </p:spPr>
            <p:txBody>
              <a:bodyPr/>
              <a:lstStyle/>
              <a:p>
                <a:r>
                  <a:rPr lang="en-GB">
                    <a:noFill/>
                  </a:rPr>
                  <a:t> </a:t>
                </a:r>
              </a:p>
            </p:txBody>
          </p:sp>
        </mc:Fallback>
      </mc:AlternateContent>
      <p:cxnSp>
        <p:nvCxnSpPr>
          <p:cNvPr id="25" name="Connector: Elbow 24">
            <a:extLst>
              <a:ext uri="{FF2B5EF4-FFF2-40B4-BE49-F238E27FC236}">
                <a16:creationId xmlns:a16="http://schemas.microsoft.com/office/drawing/2014/main" id="{80AEBD54-DC63-2056-3FDD-17B938427B15}"/>
              </a:ext>
            </a:extLst>
          </p:cNvPr>
          <p:cNvCxnSpPr>
            <a:cxnSpLocks/>
            <a:stCxn id="17" idx="3"/>
            <a:endCxn id="26" idx="1"/>
          </p:cNvCxnSpPr>
          <p:nvPr/>
        </p:nvCxnSpPr>
        <p:spPr>
          <a:xfrm flipV="1">
            <a:off x="5428616" y="3019865"/>
            <a:ext cx="426756" cy="191226"/>
          </a:xfrm>
          <a:prstGeom prst="bentConnector3">
            <a:avLst>
              <a:gd name="adj1" fmla="val 62276"/>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99ACDC7C-4FF4-3B9E-651E-CCFA2F06C077}"/>
              </a:ext>
            </a:extLst>
          </p:cNvPr>
          <p:cNvSpPr/>
          <p:nvPr/>
        </p:nvSpPr>
        <p:spPr>
          <a:xfrm>
            <a:off x="5855372" y="2939126"/>
            <a:ext cx="850165" cy="16147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Connector: Elbow 26">
            <a:extLst>
              <a:ext uri="{FF2B5EF4-FFF2-40B4-BE49-F238E27FC236}">
                <a16:creationId xmlns:a16="http://schemas.microsoft.com/office/drawing/2014/main" id="{93F85B36-7424-98AA-788D-A82CBDD6BFE2}"/>
              </a:ext>
            </a:extLst>
          </p:cNvPr>
          <p:cNvCxnSpPr>
            <a:cxnSpLocks/>
            <a:stCxn id="17" idx="3"/>
            <a:endCxn id="28" idx="1"/>
          </p:cNvCxnSpPr>
          <p:nvPr/>
        </p:nvCxnSpPr>
        <p:spPr>
          <a:xfrm>
            <a:off x="5428616" y="3211091"/>
            <a:ext cx="426756" cy="198529"/>
          </a:xfrm>
          <a:prstGeom prst="bentConnector3">
            <a:avLst>
              <a:gd name="adj1" fmla="val 62276"/>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03025C17-A1D5-A6C1-1D5E-6198088A6816}"/>
              </a:ext>
            </a:extLst>
          </p:cNvPr>
          <p:cNvSpPr/>
          <p:nvPr/>
        </p:nvSpPr>
        <p:spPr>
          <a:xfrm>
            <a:off x="5855372" y="3328881"/>
            <a:ext cx="850165" cy="16147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Connector: Elbow 28">
            <a:extLst>
              <a:ext uri="{FF2B5EF4-FFF2-40B4-BE49-F238E27FC236}">
                <a16:creationId xmlns:a16="http://schemas.microsoft.com/office/drawing/2014/main" id="{8DD1710C-58CB-C305-0D2B-9118120E6BC4}"/>
              </a:ext>
            </a:extLst>
          </p:cNvPr>
          <p:cNvCxnSpPr>
            <a:cxnSpLocks/>
            <a:stCxn id="26" idx="3"/>
            <a:endCxn id="30" idx="0"/>
          </p:cNvCxnSpPr>
          <p:nvPr/>
        </p:nvCxnSpPr>
        <p:spPr>
          <a:xfrm>
            <a:off x="6705537" y="3019865"/>
            <a:ext cx="566050" cy="238142"/>
          </a:xfrm>
          <a:prstGeom prst="bentConnector2">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0EC68D45-7A72-59FD-ED5D-F31F2AFA9C7A}"/>
              </a:ext>
            </a:extLst>
          </p:cNvPr>
          <p:cNvSpPr/>
          <p:nvPr/>
        </p:nvSpPr>
        <p:spPr>
          <a:xfrm>
            <a:off x="6846504" y="3258007"/>
            <a:ext cx="850165" cy="3032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Arrow Connector 30">
            <a:extLst>
              <a:ext uri="{FF2B5EF4-FFF2-40B4-BE49-F238E27FC236}">
                <a16:creationId xmlns:a16="http://schemas.microsoft.com/office/drawing/2014/main" id="{74259A37-DAFF-5572-66D8-08FE03DCDA52}"/>
              </a:ext>
            </a:extLst>
          </p:cNvPr>
          <p:cNvCxnSpPr>
            <a:cxnSpLocks/>
            <a:stCxn id="28" idx="3"/>
            <a:endCxn id="30" idx="1"/>
          </p:cNvCxnSpPr>
          <p:nvPr/>
        </p:nvCxnSpPr>
        <p:spPr>
          <a:xfrm>
            <a:off x="6705537" y="3409620"/>
            <a:ext cx="140967"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2" name="Freeform: Shape 31">
            <a:extLst>
              <a:ext uri="{FF2B5EF4-FFF2-40B4-BE49-F238E27FC236}">
                <a16:creationId xmlns:a16="http://schemas.microsoft.com/office/drawing/2014/main" id="{A7FC6060-96C9-856E-358E-3AED3433F490}"/>
              </a:ext>
            </a:extLst>
          </p:cNvPr>
          <p:cNvSpPr/>
          <p:nvPr/>
        </p:nvSpPr>
        <p:spPr>
          <a:xfrm>
            <a:off x="7778873" y="2885722"/>
            <a:ext cx="813286" cy="268286"/>
          </a:xfrm>
          <a:custGeom>
            <a:avLst/>
            <a:gdLst>
              <a:gd name="connsiteX0" fmla="*/ 0 w 1543671"/>
              <a:gd name="connsiteY0" fmla="*/ 0 h 1029114"/>
              <a:gd name="connsiteX1" fmla="*/ 1543671 w 1543671"/>
              <a:gd name="connsiteY1" fmla="*/ 0 h 1029114"/>
              <a:gd name="connsiteX2" fmla="*/ 1543671 w 1543671"/>
              <a:gd name="connsiteY2" fmla="*/ 1029114 h 1029114"/>
              <a:gd name="connsiteX3" fmla="*/ 0 w 1543671"/>
              <a:gd name="connsiteY3" fmla="*/ 1029114 h 1029114"/>
            </a:gdLst>
            <a:ahLst/>
            <a:cxnLst>
              <a:cxn ang="0">
                <a:pos x="connsiteX0" y="connsiteY0"/>
              </a:cxn>
              <a:cxn ang="0">
                <a:pos x="connsiteX1" y="connsiteY1"/>
              </a:cxn>
              <a:cxn ang="0">
                <a:pos x="connsiteX2" y="connsiteY2"/>
              </a:cxn>
              <a:cxn ang="0">
                <a:pos x="connsiteX3" y="connsiteY3"/>
              </a:cxn>
            </a:cxnLst>
            <a:rect l="l" t="t" r="r" b="b"/>
            <a:pathLst>
              <a:path w="1543671" h="1029114">
                <a:moveTo>
                  <a:pt x="0" y="0"/>
                </a:moveTo>
                <a:lnTo>
                  <a:pt x="1543671" y="0"/>
                </a:lnTo>
                <a:lnTo>
                  <a:pt x="1543671" y="1029114"/>
                </a:lnTo>
                <a:lnTo>
                  <a:pt x="0" y="1029114"/>
                </a:lnTo>
                <a:close/>
              </a:path>
            </a:pathLst>
          </a:custGeom>
          <a:noFill/>
          <a:ln w="25400" cap="flat" cmpd="sng" algn="ctr">
            <a:noFill/>
            <a:prstDash val="solid"/>
            <a:miter lim="800000"/>
          </a:ln>
          <a:effectLst/>
        </p:spPr>
        <p:txBody>
          <a:bodyPr lIns="91440" rIns="91440" rtlCol="0" anchor="ctr"/>
          <a:lstStyle/>
          <a:p>
            <a:pPr algn="ctr"/>
            <a:r>
              <a:rPr lang="en-GB" sz="1000" kern="0" dirty="0">
                <a:solidFill>
                  <a:srgbClr val="FF0000"/>
                </a:solidFill>
                <a:latin typeface="Times New Roman" panose="02020603050405020304" pitchFamily="18" charset="0"/>
                <a:cs typeface="Times New Roman" panose="02020603050405020304" pitchFamily="18" charset="0"/>
              </a:rPr>
              <a:t>Counting</a:t>
            </a:r>
          </a:p>
          <a:p>
            <a:pPr algn="ctr"/>
            <a:r>
              <a:rPr lang="en-GB" sz="1000" kern="0" dirty="0">
                <a:solidFill>
                  <a:srgbClr val="FF0000"/>
                </a:solidFill>
                <a:latin typeface="Times New Roman" panose="02020603050405020304" pitchFamily="18" charset="0"/>
                <a:cs typeface="Times New Roman" panose="02020603050405020304" pitchFamily="18" charset="0"/>
              </a:rPr>
              <a:t>result</a:t>
            </a:r>
          </a:p>
        </p:txBody>
      </p:sp>
      <p:sp>
        <p:nvSpPr>
          <p:cNvPr id="33" name="Freeform: Shape 32">
            <a:extLst>
              <a:ext uri="{FF2B5EF4-FFF2-40B4-BE49-F238E27FC236}">
                <a16:creationId xmlns:a16="http://schemas.microsoft.com/office/drawing/2014/main" id="{8AD8AFF1-1A3B-0436-E7EF-D9D09AD1D0F3}"/>
              </a:ext>
            </a:extLst>
          </p:cNvPr>
          <p:cNvSpPr/>
          <p:nvPr/>
        </p:nvSpPr>
        <p:spPr>
          <a:xfrm>
            <a:off x="7760433" y="3274719"/>
            <a:ext cx="850166" cy="268286"/>
          </a:xfrm>
          <a:custGeom>
            <a:avLst/>
            <a:gdLst>
              <a:gd name="connsiteX0" fmla="*/ 0 w 1543671"/>
              <a:gd name="connsiteY0" fmla="*/ 0 h 1029114"/>
              <a:gd name="connsiteX1" fmla="*/ 1543671 w 1543671"/>
              <a:gd name="connsiteY1" fmla="*/ 0 h 1029114"/>
              <a:gd name="connsiteX2" fmla="*/ 1543671 w 1543671"/>
              <a:gd name="connsiteY2" fmla="*/ 1029114 h 1029114"/>
              <a:gd name="connsiteX3" fmla="*/ 0 w 1543671"/>
              <a:gd name="connsiteY3" fmla="*/ 1029114 h 1029114"/>
            </a:gdLst>
            <a:ahLst/>
            <a:cxnLst>
              <a:cxn ang="0">
                <a:pos x="connsiteX0" y="connsiteY0"/>
              </a:cxn>
              <a:cxn ang="0">
                <a:pos x="connsiteX1" y="connsiteY1"/>
              </a:cxn>
              <a:cxn ang="0">
                <a:pos x="connsiteX2" y="connsiteY2"/>
              </a:cxn>
              <a:cxn ang="0">
                <a:pos x="connsiteX3" y="connsiteY3"/>
              </a:cxn>
            </a:cxnLst>
            <a:rect l="l" t="t" r="r" b="b"/>
            <a:pathLst>
              <a:path w="1543671" h="1029114">
                <a:moveTo>
                  <a:pt x="0" y="0"/>
                </a:moveTo>
                <a:lnTo>
                  <a:pt x="1543671" y="0"/>
                </a:lnTo>
                <a:lnTo>
                  <a:pt x="1543671" y="1029114"/>
                </a:lnTo>
                <a:lnTo>
                  <a:pt x="0" y="1029114"/>
                </a:lnTo>
                <a:close/>
              </a:path>
            </a:pathLst>
          </a:custGeom>
          <a:noFill/>
          <a:ln w="25400" cap="flat" cmpd="sng" algn="ctr">
            <a:noFill/>
            <a:prstDash val="solid"/>
            <a:miter lim="800000"/>
          </a:ln>
          <a:effectLst/>
        </p:spPr>
        <p:txBody>
          <a:bodyPr lIns="91440" rIns="91440" rtlCol="0" anchor="ctr"/>
          <a:lstStyle/>
          <a:p>
            <a:pPr algn="ctr"/>
            <a:r>
              <a:rPr lang="en-GB" sz="1000" kern="0" dirty="0">
                <a:solidFill>
                  <a:srgbClr val="0000FF"/>
                </a:solidFill>
                <a:latin typeface="Times New Roman" panose="02020603050405020304" pitchFamily="18" charset="0"/>
                <a:cs typeface="Times New Roman" panose="02020603050405020304" pitchFamily="18" charset="0"/>
              </a:rPr>
              <a:t>Localization</a:t>
            </a:r>
          </a:p>
          <a:p>
            <a:pPr algn="ctr"/>
            <a:r>
              <a:rPr lang="en-GB" sz="1000" kern="0" dirty="0">
                <a:solidFill>
                  <a:srgbClr val="0000FF"/>
                </a:solidFill>
                <a:latin typeface="Times New Roman" panose="02020603050405020304" pitchFamily="18" charset="0"/>
                <a:cs typeface="Times New Roman" panose="02020603050405020304" pitchFamily="18" charset="0"/>
              </a:rPr>
              <a:t>result</a:t>
            </a:r>
          </a:p>
        </p:txBody>
      </p:sp>
      <p:cxnSp>
        <p:nvCxnSpPr>
          <p:cNvPr id="34" name="Straight Arrow Connector 33">
            <a:extLst>
              <a:ext uri="{FF2B5EF4-FFF2-40B4-BE49-F238E27FC236}">
                <a16:creationId xmlns:a16="http://schemas.microsoft.com/office/drawing/2014/main" id="{8AAC6AEC-CECF-ADE3-0443-1AA2968416A3}"/>
              </a:ext>
            </a:extLst>
          </p:cNvPr>
          <p:cNvCxnSpPr>
            <a:cxnSpLocks/>
            <a:stCxn id="30" idx="3"/>
          </p:cNvCxnSpPr>
          <p:nvPr/>
        </p:nvCxnSpPr>
        <p:spPr>
          <a:xfrm>
            <a:off x="7696669" y="3409620"/>
            <a:ext cx="154409"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94BD45B9-37AE-C3EC-5CF8-27E7315E9349}"/>
              </a:ext>
            </a:extLst>
          </p:cNvPr>
          <p:cNvCxnSpPr>
            <a:cxnSpLocks/>
            <a:stCxn id="26" idx="3"/>
          </p:cNvCxnSpPr>
          <p:nvPr/>
        </p:nvCxnSpPr>
        <p:spPr>
          <a:xfrm>
            <a:off x="6705537" y="3019865"/>
            <a:ext cx="1145541"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54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376E37E-818A-9796-25FB-C2BEBE0102EF}"/>
              </a:ext>
            </a:extLst>
          </p:cNvPr>
          <p:cNvSpPr>
            <a:spLocks noGrp="1"/>
          </p:cNvSpPr>
          <p:nvPr>
            <p:ph type="body" sz="quarter" idx="15"/>
          </p:nvPr>
        </p:nvSpPr>
        <p:spPr/>
        <p:txBody>
          <a:bodyPr/>
          <a:lstStyle/>
          <a:p>
            <a:r>
              <a:rPr lang="en-GB" dirty="0"/>
              <a:t>Output neuron design</a:t>
            </a:r>
          </a:p>
        </p:txBody>
      </p:sp>
      <p:sp>
        <p:nvSpPr>
          <p:cNvPr id="7" name="Date Placeholder 6">
            <a:extLst>
              <a:ext uri="{FF2B5EF4-FFF2-40B4-BE49-F238E27FC236}">
                <a16:creationId xmlns:a16="http://schemas.microsoft.com/office/drawing/2014/main" id="{CB629670-E6AD-D921-32A9-EB6120AC4EF9}"/>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194C767E-2141-A2A9-7F16-5CDF8F1424E1}"/>
              </a:ext>
            </a:extLst>
          </p:cNvPr>
          <p:cNvSpPr>
            <a:spLocks noGrp="1"/>
          </p:cNvSpPr>
          <p:nvPr>
            <p:ph type="sldNum" sz="quarter" idx="18"/>
          </p:nvPr>
        </p:nvSpPr>
        <p:spPr/>
        <p:txBody>
          <a:bodyPr/>
          <a:lstStyle/>
          <a:p>
            <a:fld id="{7E35950D-ECFA-6E4F-9536-D60532D4D114}" type="slidenum">
              <a:rPr lang="en-US" smtClean="0"/>
              <a:pPr/>
              <a:t>18</a:t>
            </a:fld>
            <a:endParaRPr lang="en-US" dirty="0"/>
          </a:p>
        </p:txBody>
      </p:sp>
      <p:sp>
        <p:nvSpPr>
          <p:cNvPr id="9" name="TextBox 8">
            <a:extLst>
              <a:ext uri="{FF2B5EF4-FFF2-40B4-BE49-F238E27FC236}">
                <a16:creationId xmlns:a16="http://schemas.microsoft.com/office/drawing/2014/main" id="{AA3931E0-B05D-AE47-379D-FD404230455A}"/>
              </a:ext>
            </a:extLst>
          </p:cNvPr>
          <p:cNvSpPr txBox="1"/>
          <p:nvPr/>
        </p:nvSpPr>
        <p:spPr>
          <a:xfrm>
            <a:off x="4113546" y="5062861"/>
            <a:ext cx="335348" cy="246221"/>
          </a:xfrm>
          <a:prstGeom prst="rect">
            <a:avLst/>
          </a:prstGeom>
          <a:noFill/>
        </p:spPr>
        <p:txBody>
          <a:bodyPr wrap="none" rtlCol="0">
            <a:spAutoFit/>
          </a:bodyPr>
          <a:lstStyle/>
          <a:p>
            <a:r>
              <a:rPr lang="en-GB" sz="1000" kern="0" dirty="0">
                <a:latin typeface="Times New Roman" panose="02020603050405020304" pitchFamily="18" charset="0"/>
                <a:cs typeface="Times New Roman" panose="02020603050405020304" pitchFamily="18" charset="0"/>
              </a:rPr>
              <a:t>(a)</a:t>
            </a:r>
          </a:p>
        </p:txBody>
      </p:sp>
      <p:sp>
        <p:nvSpPr>
          <p:cNvPr id="10" name="Oval 9">
            <a:extLst>
              <a:ext uri="{FF2B5EF4-FFF2-40B4-BE49-F238E27FC236}">
                <a16:creationId xmlns:a16="http://schemas.microsoft.com/office/drawing/2014/main" id="{93F51DAE-852E-115F-2306-2C5B2D66C15F}"/>
              </a:ext>
            </a:extLst>
          </p:cNvPr>
          <p:cNvSpPr/>
          <p:nvPr/>
        </p:nvSpPr>
        <p:spPr>
          <a:xfrm>
            <a:off x="4040750" y="2851321"/>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 kern="0" dirty="0">
              <a:solidFill>
                <a:schemeClr val="tx1"/>
              </a:solidFill>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EDAD6FFB-1BD1-4571-5DF9-BB519F677571}"/>
              </a:ext>
            </a:extLst>
          </p:cNvPr>
          <p:cNvSpPr/>
          <p:nvPr/>
        </p:nvSpPr>
        <p:spPr>
          <a:xfrm>
            <a:off x="4040750" y="3096843"/>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DFFECD5F-F34F-A2D2-C252-7141F14D156D}"/>
              </a:ext>
            </a:extLst>
          </p:cNvPr>
          <p:cNvSpPr/>
          <p:nvPr/>
        </p:nvSpPr>
        <p:spPr>
          <a:xfrm>
            <a:off x="4040750" y="3342365"/>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347F19C5-D94D-0758-4951-D0E7803EFE15}"/>
              </a:ext>
            </a:extLst>
          </p:cNvPr>
          <p:cNvSpPr/>
          <p:nvPr/>
        </p:nvSpPr>
        <p:spPr>
          <a:xfrm>
            <a:off x="4040750" y="3587887"/>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015A97A7-0B2F-7012-07EC-B7257EDA41C6}"/>
              </a:ext>
            </a:extLst>
          </p:cNvPr>
          <p:cNvSpPr/>
          <p:nvPr/>
        </p:nvSpPr>
        <p:spPr>
          <a:xfrm>
            <a:off x="4040750" y="3833409"/>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540F0A92-28DE-8075-5390-0731DC516B26}"/>
              </a:ext>
            </a:extLst>
          </p:cNvPr>
          <p:cNvSpPr/>
          <p:nvPr/>
        </p:nvSpPr>
        <p:spPr>
          <a:xfrm>
            <a:off x="4040750" y="4078931"/>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83F9026B-B59F-9A31-798F-A3834A355802}"/>
              </a:ext>
            </a:extLst>
          </p:cNvPr>
          <p:cNvSpPr/>
          <p:nvPr/>
        </p:nvSpPr>
        <p:spPr>
          <a:xfrm>
            <a:off x="4040750" y="4324453"/>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78D21669-C3E9-F086-5F19-11EB6573953F}"/>
              </a:ext>
            </a:extLst>
          </p:cNvPr>
          <p:cNvSpPr/>
          <p:nvPr/>
        </p:nvSpPr>
        <p:spPr>
          <a:xfrm>
            <a:off x="4040750" y="4569975"/>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29D2C244-17C6-6333-7638-D15C17E905D6}"/>
              </a:ext>
            </a:extLst>
          </p:cNvPr>
          <p:cNvSpPr/>
          <p:nvPr/>
        </p:nvSpPr>
        <p:spPr>
          <a:xfrm>
            <a:off x="5031758" y="2851321"/>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40E61CE7-650B-D0A3-4FF1-0DB4C0065D28}"/>
              </a:ext>
            </a:extLst>
          </p:cNvPr>
          <p:cNvSpPr/>
          <p:nvPr/>
        </p:nvSpPr>
        <p:spPr>
          <a:xfrm>
            <a:off x="5031758" y="3096843"/>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8FE89F83-0303-544B-0129-B28775640457}"/>
              </a:ext>
            </a:extLst>
          </p:cNvPr>
          <p:cNvSpPr/>
          <p:nvPr/>
        </p:nvSpPr>
        <p:spPr>
          <a:xfrm>
            <a:off x="5031758" y="3342365"/>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21" name="Oval 20">
            <a:extLst>
              <a:ext uri="{FF2B5EF4-FFF2-40B4-BE49-F238E27FC236}">
                <a16:creationId xmlns:a16="http://schemas.microsoft.com/office/drawing/2014/main" id="{37F253E6-4FBA-7CA7-48E8-5A9BBC0CE0C0}"/>
              </a:ext>
            </a:extLst>
          </p:cNvPr>
          <p:cNvSpPr/>
          <p:nvPr/>
        </p:nvSpPr>
        <p:spPr>
          <a:xfrm>
            <a:off x="5031758" y="3587887"/>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DD021FD2-88DA-9344-0165-594361157FF9}"/>
              </a:ext>
            </a:extLst>
          </p:cNvPr>
          <p:cNvSpPr/>
          <p:nvPr/>
        </p:nvSpPr>
        <p:spPr>
          <a:xfrm>
            <a:off x="5031758" y="3833409"/>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23" name="Oval 22">
            <a:extLst>
              <a:ext uri="{FF2B5EF4-FFF2-40B4-BE49-F238E27FC236}">
                <a16:creationId xmlns:a16="http://schemas.microsoft.com/office/drawing/2014/main" id="{394A59D1-5336-BC48-DAA6-877EA83CDDB9}"/>
              </a:ext>
            </a:extLst>
          </p:cNvPr>
          <p:cNvSpPr/>
          <p:nvPr/>
        </p:nvSpPr>
        <p:spPr>
          <a:xfrm>
            <a:off x="5031758" y="4078931"/>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24" name="Oval 23">
            <a:extLst>
              <a:ext uri="{FF2B5EF4-FFF2-40B4-BE49-F238E27FC236}">
                <a16:creationId xmlns:a16="http://schemas.microsoft.com/office/drawing/2014/main" id="{C929754E-C77C-7070-9B43-7A7D4F250265}"/>
              </a:ext>
            </a:extLst>
          </p:cNvPr>
          <p:cNvSpPr/>
          <p:nvPr/>
        </p:nvSpPr>
        <p:spPr>
          <a:xfrm>
            <a:off x="5031758" y="4324453"/>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68120878-1B57-EECC-EDA0-35789EFF7A84}"/>
              </a:ext>
            </a:extLst>
          </p:cNvPr>
          <p:cNvSpPr/>
          <p:nvPr/>
        </p:nvSpPr>
        <p:spPr>
          <a:xfrm>
            <a:off x="5031758" y="4569975"/>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26" name="Oval 25">
            <a:extLst>
              <a:ext uri="{FF2B5EF4-FFF2-40B4-BE49-F238E27FC236}">
                <a16:creationId xmlns:a16="http://schemas.microsoft.com/office/drawing/2014/main" id="{1AE31E12-BB44-BC29-F53E-93ACCF3A9AAA}"/>
              </a:ext>
            </a:extLst>
          </p:cNvPr>
          <p:cNvSpPr/>
          <p:nvPr/>
        </p:nvSpPr>
        <p:spPr>
          <a:xfrm>
            <a:off x="5031758" y="4815498"/>
            <a:ext cx="194024" cy="194024"/>
          </a:xfrm>
          <a:prstGeom prst="ellipse">
            <a:avLst/>
          </a:prstGeom>
          <a:noFill/>
          <a:ln>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00" kern="0" dirty="0">
              <a:solidFill>
                <a:schemeClr val="tx1"/>
              </a:solidFill>
              <a:latin typeface="Times New Roman" panose="02020603050405020304" pitchFamily="18" charset="0"/>
              <a:cs typeface="Times New Roman" panose="02020603050405020304" pitchFamily="18" charset="0"/>
            </a:endParaRPr>
          </a:p>
        </p:txBody>
      </p:sp>
      <p:sp>
        <p:nvSpPr>
          <p:cNvPr id="27" name="Oval 26">
            <a:extLst>
              <a:ext uri="{FF2B5EF4-FFF2-40B4-BE49-F238E27FC236}">
                <a16:creationId xmlns:a16="http://schemas.microsoft.com/office/drawing/2014/main" id="{B225D991-75D5-146C-38B6-BDCABC021049}"/>
              </a:ext>
            </a:extLst>
          </p:cNvPr>
          <p:cNvSpPr/>
          <p:nvPr/>
        </p:nvSpPr>
        <p:spPr>
          <a:xfrm>
            <a:off x="4276285" y="2851321"/>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1</a:t>
            </a:r>
          </a:p>
        </p:txBody>
      </p:sp>
      <p:sp>
        <p:nvSpPr>
          <p:cNvPr id="28" name="Oval 27">
            <a:extLst>
              <a:ext uri="{FF2B5EF4-FFF2-40B4-BE49-F238E27FC236}">
                <a16:creationId xmlns:a16="http://schemas.microsoft.com/office/drawing/2014/main" id="{DB6B560E-8A5A-D16F-5CCD-68E856388E02}"/>
              </a:ext>
            </a:extLst>
          </p:cNvPr>
          <p:cNvSpPr/>
          <p:nvPr/>
        </p:nvSpPr>
        <p:spPr>
          <a:xfrm>
            <a:off x="4276285" y="3096843"/>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2</a:t>
            </a:r>
          </a:p>
        </p:txBody>
      </p:sp>
      <p:sp>
        <p:nvSpPr>
          <p:cNvPr id="29" name="Oval 28">
            <a:extLst>
              <a:ext uri="{FF2B5EF4-FFF2-40B4-BE49-F238E27FC236}">
                <a16:creationId xmlns:a16="http://schemas.microsoft.com/office/drawing/2014/main" id="{BF7BF42B-B365-F2EE-E54B-EA419CF36B2B}"/>
              </a:ext>
            </a:extLst>
          </p:cNvPr>
          <p:cNvSpPr/>
          <p:nvPr/>
        </p:nvSpPr>
        <p:spPr>
          <a:xfrm>
            <a:off x="4276285" y="3342365"/>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3</a:t>
            </a:r>
          </a:p>
        </p:txBody>
      </p:sp>
      <p:sp>
        <p:nvSpPr>
          <p:cNvPr id="30" name="Oval 29">
            <a:extLst>
              <a:ext uri="{FF2B5EF4-FFF2-40B4-BE49-F238E27FC236}">
                <a16:creationId xmlns:a16="http://schemas.microsoft.com/office/drawing/2014/main" id="{73DB402D-598F-417E-8D4B-4E8A64296E4E}"/>
              </a:ext>
            </a:extLst>
          </p:cNvPr>
          <p:cNvSpPr/>
          <p:nvPr/>
        </p:nvSpPr>
        <p:spPr>
          <a:xfrm>
            <a:off x="4276285" y="3587887"/>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4</a:t>
            </a:r>
          </a:p>
        </p:txBody>
      </p:sp>
      <p:sp>
        <p:nvSpPr>
          <p:cNvPr id="31" name="Oval 30">
            <a:extLst>
              <a:ext uri="{FF2B5EF4-FFF2-40B4-BE49-F238E27FC236}">
                <a16:creationId xmlns:a16="http://schemas.microsoft.com/office/drawing/2014/main" id="{8096C74E-353D-D801-6441-FC67289CF508}"/>
              </a:ext>
            </a:extLst>
          </p:cNvPr>
          <p:cNvSpPr/>
          <p:nvPr/>
        </p:nvSpPr>
        <p:spPr>
          <a:xfrm>
            <a:off x="4276285" y="3833409"/>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5</a:t>
            </a:r>
          </a:p>
        </p:txBody>
      </p:sp>
      <p:sp>
        <p:nvSpPr>
          <p:cNvPr id="32" name="Oval 31">
            <a:extLst>
              <a:ext uri="{FF2B5EF4-FFF2-40B4-BE49-F238E27FC236}">
                <a16:creationId xmlns:a16="http://schemas.microsoft.com/office/drawing/2014/main" id="{6E19C820-E8C5-CC05-3039-55CB449DE719}"/>
              </a:ext>
            </a:extLst>
          </p:cNvPr>
          <p:cNvSpPr/>
          <p:nvPr/>
        </p:nvSpPr>
        <p:spPr>
          <a:xfrm>
            <a:off x="4276285" y="4078931"/>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6</a:t>
            </a:r>
          </a:p>
        </p:txBody>
      </p:sp>
      <p:sp>
        <p:nvSpPr>
          <p:cNvPr id="33" name="Oval 32">
            <a:extLst>
              <a:ext uri="{FF2B5EF4-FFF2-40B4-BE49-F238E27FC236}">
                <a16:creationId xmlns:a16="http://schemas.microsoft.com/office/drawing/2014/main" id="{87032D51-32D2-BFD6-F2D6-84BED220DAEE}"/>
              </a:ext>
            </a:extLst>
          </p:cNvPr>
          <p:cNvSpPr/>
          <p:nvPr/>
        </p:nvSpPr>
        <p:spPr>
          <a:xfrm>
            <a:off x="4276285" y="4324453"/>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7</a:t>
            </a:r>
          </a:p>
        </p:txBody>
      </p:sp>
      <p:sp>
        <p:nvSpPr>
          <p:cNvPr id="34" name="Oval 33">
            <a:extLst>
              <a:ext uri="{FF2B5EF4-FFF2-40B4-BE49-F238E27FC236}">
                <a16:creationId xmlns:a16="http://schemas.microsoft.com/office/drawing/2014/main" id="{49C6DBE2-7E92-E519-D8D2-B378487E7086}"/>
              </a:ext>
            </a:extLst>
          </p:cNvPr>
          <p:cNvSpPr/>
          <p:nvPr/>
        </p:nvSpPr>
        <p:spPr>
          <a:xfrm>
            <a:off x="4276285" y="4569975"/>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8</a:t>
            </a:r>
          </a:p>
        </p:txBody>
      </p:sp>
      <p:sp>
        <p:nvSpPr>
          <p:cNvPr id="35" name="Oval 34">
            <a:extLst>
              <a:ext uri="{FF2B5EF4-FFF2-40B4-BE49-F238E27FC236}">
                <a16:creationId xmlns:a16="http://schemas.microsoft.com/office/drawing/2014/main" id="{ACEA9C75-ECB0-2CC6-37D5-8BE78EFE734C}"/>
              </a:ext>
            </a:extLst>
          </p:cNvPr>
          <p:cNvSpPr/>
          <p:nvPr/>
        </p:nvSpPr>
        <p:spPr>
          <a:xfrm>
            <a:off x="3696197" y="2851321"/>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0.1</a:t>
            </a:r>
          </a:p>
        </p:txBody>
      </p:sp>
      <p:sp>
        <p:nvSpPr>
          <p:cNvPr id="36" name="Oval 35">
            <a:extLst>
              <a:ext uri="{FF2B5EF4-FFF2-40B4-BE49-F238E27FC236}">
                <a16:creationId xmlns:a16="http://schemas.microsoft.com/office/drawing/2014/main" id="{B2BF036B-B745-56BA-BA90-AD815FA86F2F}"/>
              </a:ext>
            </a:extLst>
          </p:cNvPr>
          <p:cNvSpPr/>
          <p:nvPr/>
        </p:nvSpPr>
        <p:spPr>
          <a:xfrm>
            <a:off x="3696197" y="3096843"/>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0.1</a:t>
            </a:r>
          </a:p>
        </p:txBody>
      </p:sp>
      <p:sp>
        <p:nvSpPr>
          <p:cNvPr id="37" name="Oval 36">
            <a:extLst>
              <a:ext uri="{FF2B5EF4-FFF2-40B4-BE49-F238E27FC236}">
                <a16:creationId xmlns:a16="http://schemas.microsoft.com/office/drawing/2014/main" id="{390211F1-D6B7-4281-567E-37C6D08C829E}"/>
              </a:ext>
            </a:extLst>
          </p:cNvPr>
          <p:cNvSpPr/>
          <p:nvPr/>
        </p:nvSpPr>
        <p:spPr>
          <a:xfrm>
            <a:off x="3696197" y="3342365"/>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0.1</a:t>
            </a:r>
          </a:p>
        </p:txBody>
      </p:sp>
      <p:sp>
        <p:nvSpPr>
          <p:cNvPr id="38" name="Oval 37">
            <a:extLst>
              <a:ext uri="{FF2B5EF4-FFF2-40B4-BE49-F238E27FC236}">
                <a16:creationId xmlns:a16="http://schemas.microsoft.com/office/drawing/2014/main" id="{C9141027-F2FF-F364-78E8-EA653EE47786}"/>
              </a:ext>
            </a:extLst>
          </p:cNvPr>
          <p:cNvSpPr/>
          <p:nvPr/>
        </p:nvSpPr>
        <p:spPr>
          <a:xfrm>
            <a:off x="3696197" y="3587887"/>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0.5</a:t>
            </a:r>
          </a:p>
        </p:txBody>
      </p:sp>
      <p:sp>
        <p:nvSpPr>
          <p:cNvPr id="39" name="Oval 38">
            <a:extLst>
              <a:ext uri="{FF2B5EF4-FFF2-40B4-BE49-F238E27FC236}">
                <a16:creationId xmlns:a16="http://schemas.microsoft.com/office/drawing/2014/main" id="{6CA0CE5F-20EE-16B8-0F49-B7F595FDECF0}"/>
              </a:ext>
            </a:extLst>
          </p:cNvPr>
          <p:cNvSpPr/>
          <p:nvPr/>
        </p:nvSpPr>
        <p:spPr>
          <a:xfrm>
            <a:off x="3696197" y="3833409"/>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0.1</a:t>
            </a:r>
          </a:p>
        </p:txBody>
      </p:sp>
      <p:sp>
        <p:nvSpPr>
          <p:cNvPr id="40" name="Oval 39">
            <a:extLst>
              <a:ext uri="{FF2B5EF4-FFF2-40B4-BE49-F238E27FC236}">
                <a16:creationId xmlns:a16="http://schemas.microsoft.com/office/drawing/2014/main" id="{ADA67909-CAD0-0A76-68FF-F625E480989B}"/>
              </a:ext>
            </a:extLst>
          </p:cNvPr>
          <p:cNvSpPr/>
          <p:nvPr/>
        </p:nvSpPr>
        <p:spPr>
          <a:xfrm>
            <a:off x="3696197" y="4078931"/>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0.0</a:t>
            </a:r>
          </a:p>
        </p:txBody>
      </p:sp>
      <p:sp>
        <p:nvSpPr>
          <p:cNvPr id="41" name="Oval 40">
            <a:extLst>
              <a:ext uri="{FF2B5EF4-FFF2-40B4-BE49-F238E27FC236}">
                <a16:creationId xmlns:a16="http://schemas.microsoft.com/office/drawing/2014/main" id="{67C52298-063A-F65B-0230-698B71015DD4}"/>
              </a:ext>
            </a:extLst>
          </p:cNvPr>
          <p:cNvSpPr/>
          <p:nvPr/>
        </p:nvSpPr>
        <p:spPr>
          <a:xfrm>
            <a:off x="3696197" y="4324453"/>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0.1</a:t>
            </a:r>
          </a:p>
        </p:txBody>
      </p:sp>
      <p:sp>
        <p:nvSpPr>
          <p:cNvPr id="42" name="Oval 41">
            <a:extLst>
              <a:ext uri="{FF2B5EF4-FFF2-40B4-BE49-F238E27FC236}">
                <a16:creationId xmlns:a16="http://schemas.microsoft.com/office/drawing/2014/main" id="{97F9BD8F-D7ED-5C5B-0782-ADF683837E8F}"/>
              </a:ext>
            </a:extLst>
          </p:cNvPr>
          <p:cNvSpPr/>
          <p:nvPr/>
        </p:nvSpPr>
        <p:spPr>
          <a:xfrm>
            <a:off x="3696197" y="4569975"/>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0.0</a:t>
            </a:r>
          </a:p>
        </p:txBody>
      </p:sp>
      <p:sp>
        <p:nvSpPr>
          <p:cNvPr id="43" name="Rectangle 42">
            <a:extLst>
              <a:ext uri="{FF2B5EF4-FFF2-40B4-BE49-F238E27FC236}">
                <a16:creationId xmlns:a16="http://schemas.microsoft.com/office/drawing/2014/main" id="{E9A6DE19-7B35-0C11-B3DC-ED817C154CAD}"/>
              </a:ext>
            </a:extLst>
          </p:cNvPr>
          <p:cNvSpPr/>
          <p:nvPr/>
        </p:nvSpPr>
        <p:spPr>
          <a:xfrm>
            <a:off x="4276285" y="3589851"/>
            <a:ext cx="204929" cy="1841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D64C5C9-9305-7226-DD94-133163D3A309}"/>
              </a:ext>
            </a:extLst>
          </p:cNvPr>
          <p:cNvSpPr/>
          <p:nvPr/>
        </p:nvSpPr>
        <p:spPr>
          <a:xfrm>
            <a:off x="5219692" y="2851321"/>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A</a:t>
            </a:r>
          </a:p>
        </p:txBody>
      </p:sp>
      <p:sp>
        <p:nvSpPr>
          <p:cNvPr id="45" name="Oval 44">
            <a:extLst>
              <a:ext uri="{FF2B5EF4-FFF2-40B4-BE49-F238E27FC236}">
                <a16:creationId xmlns:a16="http://schemas.microsoft.com/office/drawing/2014/main" id="{B8A795B4-6E17-FDB8-18DB-F2C0629B27D5}"/>
              </a:ext>
            </a:extLst>
          </p:cNvPr>
          <p:cNvSpPr/>
          <p:nvPr/>
        </p:nvSpPr>
        <p:spPr>
          <a:xfrm>
            <a:off x="5219692" y="3096843"/>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B</a:t>
            </a:r>
          </a:p>
        </p:txBody>
      </p:sp>
      <p:sp>
        <p:nvSpPr>
          <p:cNvPr id="46" name="Oval 45">
            <a:extLst>
              <a:ext uri="{FF2B5EF4-FFF2-40B4-BE49-F238E27FC236}">
                <a16:creationId xmlns:a16="http://schemas.microsoft.com/office/drawing/2014/main" id="{FB349BF2-13C7-DEA6-E351-0BC0ED1B2381}"/>
              </a:ext>
            </a:extLst>
          </p:cNvPr>
          <p:cNvSpPr/>
          <p:nvPr/>
        </p:nvSpPr>
        <p:spPr>
          <a:xfrm>
            <a:off x="5219692" y="3342365"/>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C</a:t>
            </a:r>
          </a:p>
        </p:txBody>
      </p:sp>
      <p:sp>
        <p:nvSpPr>
          <p:cNvPr id="47" name="Oval 46">
            <a:extLst>
              <a:ext uri="{FF2B5EF4-FFF2-40B4-BE49-F238E27FC236}">
                <a16:creationId xmlns:a16="http://schemas.microsoft.com/office/drawing/2014/main" id="{4C826D69-60DC-857E-74EC-5FD978819AE3}"/>
              </a:ext>
            </a:extLst>
          </p:cNvPr>
          <p:cNvSpPr/>
          <p:nvPr/>
        </p:nvSpPr>
        <p:spPr>
          <a:xfrm>
            <a:off x="5219692" y="3587887"/>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D</a:t>
            </a:r>
          </a:p>
        </p:txBody>
      </p:sp>
      <p:sp>
        <p:nvSpPr>
          <p:cNvPr id="48" name="Oval 47">
            <a:extLst>
              <a:ext uri="{FF2B5EF4-FFF2-40B4-BE49-F238E27FC236}">
                <a16:creationId xmlns:a16="http://schemas.microsoft.com/office/drawing/2014/main" id="{D7CF8919-2B1E-A963-D3C7-A2DD76558BCB}"/>
              </a:ext>
            </a:extLst>
          </p:cNvPr>
          <p:cNvSpPr/>
          <p:nvPr/>
        </p:nvSpPr>
        <p:spPr>
          <a:xfrm>
            <a:off x="5219692" y="3833409"/>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E</a:t>
            </a:r>
          </a:p>
        </p:txBody>
      </p:sp>
      <p:sp>
        <p:nvSpPr>
          <p:cNvPr id="49" name="Oval 48">
            <a:extLst>
              <a:ext uri="{FF2B5EF4-FFF2-40B4-BE49-F238E27FC236}">
                <a16:creationId xmlns:a16="http://schemas.microsoft.com/office/drawing/2014/main" id="{F0FA61AE-1BC4-CCFF-6321-94FD2BE192EC}"/>
              </a:ext>
            </a:extLst>
          </p:cNvPr>
          <p:cNvSpPr/>
          <p:nvPr/>
        </p:nvSpPr>
        <p:spPr>
          <a:xfrm>
            <a:off x="5219692" y="4078931"/>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F</a:t>
            </a:r>
          </a:p>
        </p:txBody>
      </p:sp>
      <p:sp>
        <p:nvSpPr>
          <p:cNvPr id="50" name="Oval 49">
            <a:extLst>
              <a:ext uri="{FF2B5EF4-FFF2-40B4-BE49-F238E27FC236}">
                <a16:creationId xmlns:a16="http://schemas.microsoft.com/office/drawing/2014/main" id="{691EAAB7-26B4-4D4E-5654-38D3AE41A098}"/>
              </a:ext>
            </a:extLst>
          </p:cNvPr>
          <p:cNvSpPr/>
          <p:nvPr/>
        </p:nvSpPr>
        <p:spPr>
          <a:xfrm>
            <a:off x="5219692" y="4324453"/>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G</a:t>
            </a:r>
          </a:p>
        </p:txBody>
      </p:sp>
      <p:sp>
        <p:nvSpPr>
          <p:cNvPr id="51" name="Oval 50">
            <a:extLst>
              <a:ext uri="{FF2B5EF4-FFF2-40B4-BE49-F238E27FC236}">
                <a16:creationId xmlns:a16="http://schemas.microsoft.com/office/drawing/2014/main" id="{88FDAC7A-F77F-BAAA-80EA-9A9D4CD17A67}"/>
              </a:ext>
            </a:extLst>
          </p:cNvPr>
          <p:cNvSpPr/>
          <p:nvPr/>
        </p:nvSpPr>
        <p:spPr>
          <a:xfrm>
            <a:off x="5219692" y="4569975"/>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H</a:t>
            </a:r>
          </a:p>
        </p:txBody>
      </p:sp>
      <p:sp>
        <p:nvSpPr>
          <p:cNvPr id="52" name="Oval 51">
            <a:extLst>
              <a:ext uri="{FF2B5EF4-FFF2-40B4-BE49-F238E27FC236}">
                <a16:creationId xmlns:a16="http://schemas.microsoft.com/office/drawing/2014/main" id="{78C35DC7-BBC0-8426-27DD-D4772D25C613}"/>
              </a:ext>
            </a:extLst>
          </p:cNvPr>
          <p:cNvSpPr/>
          <p:nvPr/>
        </p:nvSpPr>
        <p:spPr>
          <a:xfrm>
            <a:off x="5219692" y="4815498"/>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I</a:t>
            </a:r>
          </a:p>
        </p:txBody>
      </p:sp>
      <p:sp>
        <p:nvSpPr>
          <p:cNvPr id="53" name="Oval 52">
            <a:extLst>
              <a:ext uri="{FF2B5EF4-FFF2-40B4-BE49-F238E27FC236}">
                <a16:creationId xmlns:a16="http://schemas.microsoft.com/office/drawing/2014/main" id="{077E48AC-F7A6-3A9C-4D5B-106960847D60}"/>
              </a:ext>
            </a:extLst>
          </p:cNvPr>
          <p:cNvSpPr/>
          <p:nvPr/>
        </p:nvSpPr>
        <p:spPr>
          <a:xfrm>
            <a:off x="4683184" y="2851321"/>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0.0</a:t>
            </a:r>
          </a:p>
        </p:txBody>
      </p:sp>
      <p:sp>
        <p:nvSpPr>
          <p:cNvPr id="54" name="Oval 53">
            <a:extLst>
              <a:ext uri="{FF2B5EF4-FFF2-40B4-BE49-F238E27FC236}">
                <a16:creationId xmlns:a16="http://schemas.microsoft.com/office/drawing/2014/main" id="{42F6491E-D2D2-A2D0-1D43-1B35FCA93BDB}"/>
              </a:ext>
            </a:extLst>
          </p:cNvPr>
          <p:cNvSpPr/>
          <p:nvPr/>
        </p:nvSpPr>
        <p:spPr>
          <a:xfrm>
            <a:off x="4683184" y="3096843"/>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0.2</a:t>
            </a:r>
          </a:p>
        </p:txBody>
      </p:sp>
      <p:sp>
        <p:nvSpPr>
          <p:cNvPr id="55" name="Oval 54">
            <a:extLst>
              <a:ext uri="{FF2B5EF4-FFF2-40B4-BE49-F238E27FC236}">
                <a16:creationId xmlns:a16="http://schemas.microsoft.com/office/drawing/2014/main" id="{8DA2A1B1-EE17-F77F-6D31-55A31AD1F6B4}"/>
              </a:ext>
            </a:extLst>
          </p:cNvPr>
          <p:cNvSpPr/>
          <p:nvPr/>
        </p:nvSpPr>
        <p:spPr>
          <a:xfrm>
            <a:off x="4683184" y="3342365"/>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0.0</a:t>
            </a:r>
          </a:p>
        </p:txBody>
      </p:sp>
      <p:sp>
        <p:nvSpPr>
          <p:cNvPr id="56" name="Oval 55">
            <a:extLst>
              <a:ext uri="{FF2B5EF4-FFF2-40B4-BE49-F238E27FC236}">
                <a16:creationId xmlns:a16="http://schemas.microsoft.com/office/drawing/2014/main" id="{C26BEEE7-1A83-1BAF-A828-B95DA60D69C1}"/>
              </a:ext>
            </a:extLst>
          </p:cNvPr>
          <p:cNvSpPr/>
          <p:nvPr/>
        </p:nvSpPr>
        <p:spPr>
          <a:xfrm>
            <a:off x="4683184" y="3587887"/>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0.1</a:t>
            </a:r>
          </a:p>
        </p:txBody>
      </p:sp>
      <p:sp>
        <p:nvSpPr>
          <p:cNvPr id="57" name="Oval 56">
            <a:extLst>
              <a:ext uri="{FF2B5EF4-FFF2-40B4-BE49-F238E27FC236}">
                <a16:creationId xmlns:a16="http://schemas.microsoft.com/office/drawing/2014/main" id="{FFCD8F90-EDD4-6499-271D-BE66DA000CF7}"/>
              </a:ext>
            </a:extLst>
          </p:cNvPr>
          <p:cNvSpPr/>
          <p:nvPr/>
        </p:nvSpPr>
        <p:spPr>
          <a:xfrm>
            <a:off x="4683184" y="3833409"/>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0.5</a:t>
            </a:r>
          </a:p>
        </p:txBody>
      </p:sp>
      <p:sp>
        <p:nvSpPr>
          <p:cNvPr id="58" name="Oval 57">
            <a:extLst>
              <a:ext uri="{FF2B5EF4-FFF2-40B4-BE49-F238E27FC236}">
                <a16:creationId xmlns:a16="http://schemas.microsoft.com/office/drawing/2014/main" id="{0A7F3A6D-5B3C-9906-87C7-7A8B99E272F2}"/>
              </a:ext>
            </a:extLst>
          </p:cNvPr>
          <p:cNvSpPr/>
          <p:nvPr/>
        </p:nvSpPr>
        <p:spPr>
          <a:xfrm>
            <a:off x="4683184" y="4078931"/>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0.0</a:t>
            </a:r>
          </a:p>
        </p:txBody>
      </p:sp>
      <p:sp>
        <p:nvSpPr>
          <p:cNvPr id="59" name="Oval 58">
            <a:extLst>
              <a:ext uri="{FF2B5EF4-FFF2-40B4-BE49-F238E27FC236}">
                <a16:creationId xmlns:a16="http://schemas.microsoft.com/office/drawing/2014/main" id="{7E29C6FD-EE1B-5B7F-6AEA-BC2EFEC79392}"/>
              </a:ext>
            </a:extLst>
          </p:cNvPr>
          <p:cNvSpPr/>
          <p:nvPr/>
        </p:nvSpPr>
        <p:spPr>
          <a:xfrm>
            <a:off x="4683184" y="4324453"/>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0.2</a:t>
            </a:r>
          </a:p>
        </p:txBody>
      </p:sp>
      <p:sp>
        <p:nvSpPr>
          <p:cNvPr id="60" name="Oval 59">
            <a:extLst>
              <a:ext uri="{FF2B5EF4-FFF2-40B4-BE49-F238E27FC236}">
                <a16:creationId xmlns:a16="http://schemas.microsoft.com/office/drawing/2014/main" id="{DE0ABAEA-C2E1-C265-D185-4C4B30F06999}"/>
              </a:ext>
            </a:extLst>
          </p:cNvPr>
          <p:cNvSpPr/>
          <p:nvPr/>
        </p:nvSpPr>
        <p:spPr>
          <a:xfrm>
            <a:off x="4683184" y="4569975"/>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0.0</a:t>
            </a:r>
          </a:p>
        </p:txBody>
      </p:sp>
      <p:sp>
        <p:nvSpPr>
          <p:cNvPr id="61" name="Oval 60">
            <a:extLst>
              <a:ext uri="{FF2B5EF4-FFF2-40B4-BE49-F238E27FC236}">
                <a16:creationId xmlns:a16="http://schemas.microsoft.com/office/drawing/2014/main" id="{E318A3FF-476F-EA65-9869-DD7F9F371CAE}"/>
              </a:ext>
            </a:extLst>
          </p:cNvPr>
          <p:cNvSpPr/>
          <p:nvPr/>
        </p:nvSpPr>
        <p:spPr>
          <a:xfrm>
            <a:off x="4683184" y="4815498"/>
            <a:ext cx="895469"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rgbClr val="008C9F"/>
                </a:solidFill>
                <a:latin typeface="Times New Roman" panose="02020603050405020304" pitchFamily="18" charset="0"/>
                <a:cs typeface="Times New Roman" panose="02020603050405020304" pitchFamily="18" charset="0"/>
              </a:rPr>
              <a:t>0.0</a:t>
            </a:r>
          </a:p>
        </p:txBody>
      </p:sp>
      <p:sp>
        <p:nvSpPr>
          <p:cNvPr id="62" name="TextBox 61">
            <a:extLst>
              <a:ext uri="{FF2B5EF4-FFF2-40B4-BE49-F238E27FC236}">
                <a16:creationId xmlns:a16="http://schemas.microsoft.com/office/drawing/2014/main" id="{C850E135-87AC-5E7C-E1DC-83ABF42E01EF}"/>
              </a:ext>
            </a:extLst>
          </p:cNvPr>
          <p:cNvSpPr txBox="1"/>
          <p:nvPr/>
        </p:nvSpPr>
        <p:spPr>
          <a:xfrm>
            <a:off x="5486849" y="5062861"/>
            <a:ext cx="335348" cy="246221"/>
          </a:xfrm>
          <a:prstGeom prst="rect">
            <a:avLst/>
          </a:prstGeom>
          <a:noFill/>
        </p:spPr>
        <p:txBody>
          <a:bodyPr wrap="none" rtlCol="0">
            <a:spAutoFit/>
          </a:bodyPr>
          <a:lstStyle/>
          <a:p>
            <a:r>
              <a:rPr lang="en-GB" sz="1000" kern="0" dirty="0">
                <a:latin typeface="Times New Roman" panose="02020603050405020304" pitchFamily="18" charset="0"/>
                <a:cs typeface="Times New Roman" panose="02020603050405020304" pitchFamily="18" charset="0"/>
              </a:rPr>
              <a:t>(b)</a:t>
            </a:r>
          </a:p>
        </p:txBody>
      </p:sp>
      <p:sp>
        <p:nvSpPr>
          <p:cNvPr id="63" name="Oval 62">
            <a:extLst>
              <a:ext uri="{FF2B5EF4-FFF2-40B4-BE49-F238E27FC236}">
                <a16:creationId xmlns:a16="http://schemas.microsoft.com/office/drawing/2014/main" id="{DF434D1D-6584-00B1-87C4-ECAF462A63D8}"/>
              </a:ext>
            </a:extLst>
          </p:cNvPr>
          <p:cNvSpPr/>
          <p:nvPr/>
        </p:nvSpPr>
        <p:spPr>
          <a:xfrm>
            <a:off x="5630023" y="2398354"/>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4</a:t>
            </a:r>
          </a:p>
        </p:txBody>
      </p:sp>
      <p:sp>
        <p:nvSpPr>
          <p:cNvPr id="64" name="Rectangle 63">
            <a:extLst>
              <a:ext uri="{FF2B5EF4-FFF2-40B4-BE49-F238E27FC236}">
                <a16:creationId xmlns:a16="http://schemas.microsoft.com/office/drawing/2014/main" id="{537E8D95-3831-631E-27BD-5D72C127CCEC}"/>
              </a:ext>
            </a:extLst>
          </p:cNvPr>
          <p:cNvSpPr/>
          <p:nvPr/>
        </p:nvSpPr>
        <p:spPr>
          <a:xfrm>
            <a:off x="5630023" y="2398354"/>
            <a:ext cx="204929" cy="1841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reeform: Shape 64">
            <a:extLst>
              <a:ext uri="{FF2B5EF4-FFF2-40B4-BE49-F238E27FC236}">
                <a16:creationId xmlns:a16="http://schemas.microsoft.com/office/drawing/2014/main" id="{B382FCEC-9293-EE80-41E7-6F1652A7C937}"/>
              </a:ext>
            </a:extLst>
          </p:cNvPr>
          <p:cNvSpPr/>
          <p:nvPr/>
        </p:nvSpPr>
        <p:spPr>
          <a:xfrm rot="16200000">
            <a:off x="4595959" y="3805453"/>
            <a:ext cx="2253466" cy="224519"/>
          </a:xfrm>
          <a:custGeom>
            <a:avLst/>
            <a:gdLst>
              <a:gd name="connsiteX0" fmla="*/ 0 w 1543671"/>
              <a:gd name="connsiteY0" fmla="*/ 0 h 1029114"/>
              <a:gd name="connsiteX1" fmla="*/ 1543671 w 1543671"/>
              <a:gd name="connsiteY1" fmla="*/ 0 h 1029114"/>
              <a:gd name="connsiteX2" fmla="*/ 1543671 w 1543671"/>
              <a:gd name="connsiteY2" fmla="*/ 1029114 h 1029114"/>
              <a:gd name="connsiteX3" fmla="*/ 0 w 1543671"/>
              <a:gd name="connsiteY3" fmla="*/ 1029114 h 1029114"/>
            </a:gdLst>
            <a:ahLst/>
            <a:cxnLst>
              <a:cxn ang="0">
                <a:pos x="connsiteX0" y="connsiteY0"/>
              </a:cxn>
              <a:cxn ang="0">
                <a:pos x="connsiteX1" y="connsiteY1"/>
              </a:cxn>
              <a:cxn ang="0">
                <a:pos x="connsiteX2" y="connsiteY2"/>
              </a:cxn>
              <a:cxn ang="0">
                <a:pos x="connsiteX3" y="connsiteY3"/>
              </a:cxn>
            </a:cxnLst>
            <a:rect l="l" t="t" r="r" b="b"/>
            <a:pathLst>
              <a:path w="1543671" h="1029114">
                <a:moveTo>
                  <a:pt x="0" y="0"/>
                </a:moveTo>
                <a:lnTo>
                  <a:pt x="1543671" y="0"/>
                </a:lnTo>
                <a:lnTo>
                  <a:pt x="1543671" y="1029114"/>
                </a:lnTo>
                <a:lnTo>
                  <a:pt x="0" y="1029114"/>
                </a:lnTo>
                <a:close/>
              </a:path>
            </a:pathLst>
          </a:custGeom>
          <a:solidFill>
            <a:schemeClr val="bg1"/>
          </a:solidFill>
          <a:ln w="12700" cap="flat" cmpd="sng" algn="ctr">
            <a:solidFill>
              <a:schemeClr val="tx1"/>
            </a:solidFill>
            <a:prstDash val="solid"/>
            <a:miter lim="800000"/>
          </a:ln>
          <a:effectLst/>
        </p:spPr>
        <p:txBody>
          <a:bodyPr lIns="91440" rIns="91440" rtlCol="0" anchor="ctr"/>
          <a:lstStyle/>
          <a:p>
            <a:pPr algn="ctr" defTabSz="457200"/>
            <a:r>
              <a:rPr lang="en-US" sz="1000" kern="0" dirty="0">
                <a:latin typeface="Times New Roman" panose="02020603050405020304" pitchFamily="18" charset="0"/>
                <a:cs typeface="Times New Roman" panose="02020603050405020304" pitchFamily="18" charset="0"/>
              </a:rPr>
              <a:t>Post-process</a:t>
            </a:r>
          </a:p>
        </p:txBody>
      </p:sp>
      <p:cxnSp>
        <p:nvCxnSpPr>
          <p:cNvPr id="66" name="Straight Arrow Connector 65">
            <a:extLst>
              <a:ext uri="{FF2B5EF4-FFF2-40B4-BE49-F238E27FC236}">
                <a16:creationId xmlns:a16="http://schemas.microsoft.com/office/drawing/2014/main" id="{4087826C-058C-2741-10AB-4FDEB7BA1D6A}"/>
              </a:ext>
            </a:extLst>
          </p:cNvPr>
          <p:cNvCxnSpPr>
            <a:cxnSpLocks/>
          </p:cNvCxnSpPr>
          <p:nvPr/>
        </p:nvCxnSpPr>
        <p:spPr>
          <a:xfrm>
            <a:off x="5731541" y="2584599"/>
            <a:ext cx="0" cy="20638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7" name="Oval 66">
            <a:extLst>
              <a:ext uri="{FF2B5EF4-FFF2-40B4-BE49-F238E27FC236}">
                <a16:creationId xmlns:a16="http://schemas.microsoft.com/office/drawing/2014/main" id="{35B1B8E7-3B84-93B0-C85F-4604BE25FB8C}"/>
              </a:ext>
            </a:extLst>
          </p:cNvPr>
          <p:cNvSpPr/>
          <p:nvPr/>
        </p:nvSpPr>
        <p:spPr>
          <a:xfrm>
            <a:off x="6057949" y="2858869"/>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0</a:t>
            </a:r>
          </a:p>
        </p:txBody>
      </p:sp>
      <p:sp>
        <p:nvSpPr>
          <p:cNvPr id="68" name="Rectangle 67">
            <a:extLst>
              <a:ext uri="{FF2B5EF4-FFF2-40B4-BE49-F238E27FC236}">
                <a16:creationId xmlns:a16="http://schemas.microsoft.com/office/drawing/2014/main" id="{8D67463F-0CF7-1FF3-DC0B-10CAABB6B0E8}"/>
              </a:ext>
            </a:extLst>
          </p:cNvPr>
          <p:cNvSpPr/>
          <p:nvPr/>
        </p:nvSpPr>
        <p:spPr>
          <a:xfrm>
            <a:off x="6057833" y="2790979"/>
            <a:ext cx="204929" cy="2253468"/>
          </a:xfrm>
          <a:prstGeom prst="rect">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A3735745-DAAE-BFCC-5FC9-777BD256F1DC}"/>
              </a:ext>
            </a:extLst>
          </p:cNvPr>
          <p:cNvSpPr/>
          <p:nvPr/>
        </p:nvSpPr>
        <p:spPr>
          <a:xfrm>
            <a:off x="4014582" y="2820569"/>
            <a:ext cx="238410" cy="1975879"/>
          </a:xfrm>
          <a:prstGeom prst="rect">
            <a:avLst/>
          </a:prstGeom>
          <a:noFill/>
          <a:ln w="19050">
            <a:solidFill>
              <a:srgbClr val="008C9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a:extLst>
              <a:ext uri="{FF2B5EF4-FFF2-40B4-BE49-F238E27FC236}">
                <a16:creationId xmlns:a16="http://schemas.microsoft.com/office/drawing/2014/main" id="{E98A5D9E-AE2E-8090-D95A-B4AD1943F2CE}"/>
              </a:ext>
            </a:extLst>
          </p:cNvPr>
          <p:cNvSpPr/>
          <p:nvPr/>
        </p:nvSpPr>
        <p:spPr>
          <a:xfrm>
            <a:off x="5010229" y="2820569"/>
            <a:ext cx="238410" cy="2223877"/>
          </a:xfrm>
          <a:prstGeom prst="rect">
            <a:avLst/>
          </a:prstGeom>
          <a:noFill/>
          <a:ln w="19050">
            <a:solidFill>
              <a:srgbClr val="008C9F"/>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a:extLst>
              <a:ext uri="{FF2B5EF4-FFF2-40B4-BE49-F238E27FC236}">
                <a16:creationId xmlns:a16="http://schemas.microsoft.com/office/drawing/2014/main" id="{62B44CB3-921D-A2D3-27A8-FEA60D13BB68}"/>
              </a:ext>
            </a:extLst>
          </p:cNvPr>
          <p:cNvSpPr/>
          <p:nvPr/>
        </p:nvSpPr>
        <p:spPr>
          <a:xfrm>
            <a:off x="6057949" y="3094826"/>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1</a:t>
            </a:r>
          </a:p>
        </p:txBody>
      </p:sp>
      <p:sp>
        <p:nvSpPr>
          <p:cNvPr id="72" name="Oval 71">
            <a:extLst>
              <a:ext uri="{FF2B5EF4-FFF2-40B4-BE49-F238E27FC236}">
                <a16:creationId xmlns:a16="http://schemas.microsoft.com/office/drawing/2014/main" id="{6668E5CC-D60C-25A6-B33C-81877C48AB92}"/>
              </a:ext>
            </a:extLst>
          </p:cNvPr>
          <p:cNvSpPr/>
          <p:nvPr/>
        </p:nvSpPr>
        <p:spPr>
          <a:xfrm>
            <a:off x="6057949" y="3347078"/>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0</a:t>
            </a:r>
          </a:p>
        </p:txBody>
      </p:sp>
      <p:sp>
        <p:nvSpPr>
          <p:cNvPr id="73" name="Oval 72">
            <a:extLst>
              <a:ext uri="{FF2B5EF4-FFF2-40B4-BE49-F238E27FC236}">
                <a16:creationId xmlns:a16="http://schemas.microsoft.com/office/drawing/2014/main" id="{54E69FFE-21F7-C568-0E7B-97ECA27C06D6}"/>
              </a:ext>
            </a:extLst>
          </p:cNvPr>
          <p:cNvSpPr/>
          <p:nvPr/>
        </p:nvSpPr>
        <p:spPr>
          <a:xfrm>
            <a:off x="6057949" y="3599330"/>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0</a:t>
            </a:r>
          </a:p>
        </p:txBody>
      </p:sp>
      <p:sp>
        <p:nvSpPr>
          <p:cNvPr id="74" name="Oval 73">
            <a:extLst>
              <a:ext uri="{FF2B5EF4-FFF2-40B4-BE49-F238E27FC236}">
                <a16:creationId xmlns:a16="http://schemas.microsoft.com/office/drawing/2014/main" id="{DB802A4F-ED3A-6D98-2915-239B0DDA8251}"/>
              </a:ext>
            </a:extLst>
          </p:cNvPr>
          <p:cNvSpPr/>
          <p:nvPr/>
        </p:nvSpPr>
        <p:spPr>
          <a:xfrm>
            <a:off x="6057949" y="3837926"/>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2</a:t>
            </a:r>
          </a:p>
        </p:txBody>
      </p:sp>
      <p:sp>
        <p:nvSpPr>
          <p:cNvPr id="75" name="Oval 74">
            <a:extLst>
              <a:ext uri="{FF2B5EF4-FFF2-40B4-BE49-F238E27FC236}">
                <a16:creationId xmlns:a16="http://schemas.microsoft.com/office/drawing/2014/main" id="{E24BF29C-1D71-6E3A-ED74-1B0AC5EE5D0E}"/>
              </a:ext>
            </a:extLst>
          </p:cNvPr>
          <p:cNvSpPr/>
          <p:nvPr/>
        </p:nvSpPr>
        <p:spPr>
          <a:xfrm>
            <a:off x="6057949" y="4081070"/>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0</a:t>
            </a:r>
          </a:p>
        </p:txBody>
      </p:sp>
      <p:sp>
        <p:nvSpPr>
          <p:cNvPr id="76" name="Oval 75">
            <a:extLst>
              <a:ext uri="{FF2B5EF4-FFF2-40B4-BE49-F238E27FC236}">
                <a16:creationId xmlns:a16="http://schemas.microsoft.com/office/drawing/2014/main" id="{1609EC0D-01A7-D6E6-A6D8-A37A4DD94A81}"/>
              </a:ext>
            </a:extLst>
          </p:cNvPr>
          <p:cNvSpPr/>
          <p:nvPr/>
        </p:nvSpPr>
        <p:spPr>
          <a:xfrm>
            <a:off x="6057949" y="4336791"/>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1</a:t>
            </a:r>
          </a:p>
        </p:txBody>
      </p:sp>
      <p:sp>
        <p:nvSpPr>
          <p:cNvPr id="77" name="Oval 76">
            <a:extLst>
              <a:ext uri="{FF2B5EF4-FFF2-40B4-BE49-F238E27FC236}">
                <a16:creationId xmlns:a16="http://schemas.microsoft.com/office/drawing/2014/main" id="{B230A067-06F6-C68E-01B2-C20F21F5F7EA}"/>
              </a:ext>
            </a:extLst>
          </p:cNvPr>
          <p:cNvSpPr/>
          <p:nvPr/>
        </p:nvSpPr>
        <p:spPr>
          <a:xfrm>
            <a:off x="6057949" y="4569975"/>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0</a:t>
            </a:r>
          </a:p>
        </p:txBody>
      </p:sp>
      <p:sp>
        <p:nvSpPr>
          <p:cNvPr id="78" name="Oval 77">
            <a:extLst>
              <a:ext uri="{FF2B5EF4-FFF2-40B4-BE49-F238E27FC236}">
                <a16:creationId xmlns:a16="http://schemas.microsoft.com/office/drawing/2014/main" id="{A8B272AA-3D68-4A27-636B-2F29CB17E4E7}"/>
              </a:ext>
            </a:extLst>
          </p:cNvPr>
          <p:cNvSpPr/>
          <p:nvPr/>
        </p:nvSpPr>
        <p:spPr>
          <a:xfrm>
            <a:off x="6057949" y="4827302"/>
            <a:ext cx="194024" cy="19402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kern="0" dirty="0">
                <a:solidFill>
                  <a:schemeClr val="tx1"/>
                </a:solidFill>
                <a:latin typeface="Times New Roman" panose="02020603050405020304" pitchFamily="18" charset="0"/>
                <a:cs typeface="Times New Roman" panose="02020603050405020304" pitchFamily="18" charset="0"/>
              </a:rPr>
              <a:t>0</a:t>
            </a:r>
          </a:p>
        </p:txBody>
      </p:sp>
      <p:sp>
        <p:nvSpPr>
          <p:cNvPr id="79" name="TextBox 78">
            <a:extLst>
              <a:ext uri="{FF2B5EF4-FFF2-40B4-BE49-F238E27FC236}">
                <a16:creationId xmlns:a16="http://schemas.microsoft.com/office/drawing/2014/main" id="{61297E02-A105-33E4-ECA2-8022F9FDF857}"/>
              </a:ext>
            </a:extLst>
          </p:cNvPr>
          <p:cNvSpPr txBox="1"/>
          <p:nvPr/>
        </p:nvSpPr>
        <p:spPr>
          <a:xfrm>
            <a:off x="4045205" y="2458759"/>
            <a:ext cx="660758" cy="400110"/>
          </a:xfrm>
          <a:prstGeom prst="rect">
            <a:avLst/>
          </a:prstGeom>
          <a:noFill/>
        </p:spPr>
        <p:txBody>
          <a:bodyPr wrap="none" rtlCol="0">
            <a:spAutoFit/>
          </a:bodyPr>
          <a:lstStyle/>
          <a:p>
            <a:pPr algn="ctr"/>
            <a:r>
              <a:rPr lang="en-GB" sz="1000" kern="0" dirty="0">
                <a:solidFill>
                  <a:srgbClr val="FF0000"/>
                </a:solidFill>
                <a:latin typeface="Times New Roman" panose="02020603050405020304" pitchFamily="18" charset="0"/>
                <a:cs typeface="Times New Roman" panose="02020603050405020304" pitchFamily="18" charset="0"/>
              </a:rPr>
              <a:t>Counting</a:t>
            </a:r>
          </a:p>
          <a:p>
            <a:pPr algn="ctr"/>
            <a:r>
              <a:rPr lang="en-GB" sz="1000" kern="0" dirty="0">
                <a:solidFill>
                  <a:srgbClr val="FF0000"/>
                </a:solidFill>
                <a:latin typeface="Times New Roman" panose="02020603050405020304" pitchFamily="18" charset="0"/>
                <a:cs typeface="Times New Roman" panose="02020603050405020304" pitchFamily="18" charset="0"/>
              </a:rPr>
              <a:t>result</a:t>
            </a:r>
          </a:p>
        </p:txBody>
      </p:sp>
      <p:sp>
        <p:nvSpPr>
          <p:cNvPr id="80" name="TextBox 79">
            <a:extLst>
              <a:ext uri="{FF2B5EF4-FFF2-40B4-BE49-F238E27FC236}">
                <a16:creationId xmlns:a16="http://schemas.microsoft.com/office/drawing/2014/main" id="{DC80EBE3-0FB1-7814-F0F4-4BD9E66F5D70}"/>
              </a:ext>
            </a:extLst>
          </p:cNvPr>
          <p:cNvSpPr txBox="1"/>
          <p:nvPr/>
        </p:nvSpPr>
        <p:spPr>
          <a:xfrm>
            <a:off x="5773481" y="2443905"/>
            <a:ext cx="827471" cy="400110"/>
          </a:xfrm>
          <a:prstGeom prst="rect">
            <a:avLst/>
          </a:prstGeom>
          <a:noFill/>
        </p:spPr>
        <p:txBody>
          <a:bodyPr wrap="none" rtlCol="0">
            <a:spAutoFit/>
          </a:bodyPr>
          <a:lstStyle/>
          <a:p>
            <a:pPr algn="ctr"/>
            <a:r>
              <a:rPr lang="en-GB" sz="1000" kern="0" dirty="0">
                <a:solidFill>
                  <a:srgbClr val="0000FF"/>
                </a:solidFill>
                <a:latin typeface="Times New Roman" panose="02020603050405020304" pitchFamily="18" charset="0"/>
                <a:cs typeface="Times New Roman" panose="02020603050405020304" pitchFamily="18" charset="0"/>
              </a:rPr>
              <a:t>Localization</a:t>
            </a:r>
          </a:p>
          <a:p>
            <a:pPr algn="ctr"/>
            <a:r>
              <a:rPr lang="en-GB" sz="1000" kern="0" dirty="0">
                <a:solidFill>
                  <a:srgbClr val="0000FF"/>
                </a:solidFill>
                <a:latin typeface="Times New Roman" panose="02020603050405020304" pitchFamily="18" charset="0"/>
                <a:cs typeface="Times New Roman" panose="02020603050405020304" pitchFamily="18" charset="0"/>
              </a:rPr>
              <a:t>result</a:t>
            </a:r>
          </a:p>
        </p:txBody>
      </p:sp>
      <p:grpSp>
        <p:nvGrpSpPr>
          <p:cNvPr id="81" name="Group 80">
            <a:extLst>
              <a:ext uri="{FF2B5EF4-FFF2-40B4-BE49-F238E27FC236}">
                <a16:creationId xmlns:a16="http://schemas.microsoft.com/office/drawing/2014/main" id="{488A36A3-AEEB-5C26-7D96-A7D9D0F33A58}"/>
              </a:ext>
            </a:extLst>
          </p:cNvPr>
          <p:cNvGrpSpPr/>
          <p:nvPr/>
        </p:nvGrpSpPr>
        <p:grpSpPr>
          <a:xfrm>
            <a:off x="5833571" y="2950517"/>
            <a:ext cx="221799" cy="1966572"/>
            <a:chOff x="3965436" y="1923385"/>
            <a:chExt cx="277324" cy="1966572"/>
          </a:xfrm>
        </p:grpSpPr>
        <p:cxnSp>
          <p:nvCxnSpPr>
            <p:cNvPr id="82" name="Straight Arrow Connector 81">
              <a:extLst>
                <a:ext uri="{FF2B5EF4-FFF2-40B4-BE49-F238E27FC236}">
                  <a16:creationId xmlns:a16="http://schemas.microsoft.com/office/drawing/2014/main" id="{E2A309FA-6139-8608-B77C-68B1DB27E1D2}"/>
                </a:ext>
              </a:extLst>
            </p:cNvPr>
            <p:cNvCxnSpPr>
              <a:cxnSpLocks/>
            </p:cNvCxnSpPr>
            <p:nvPr/>
          </p:nvCxnSpPr>
          <p:spPr>
            <a:xfrm>
              <a:off x="3968826" y="1923385"/>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73B1C19A-BF73-E2F1-8DDA-F855C5029344}"/>
                </a:ext>
              </a:extLst>
            </p:cNvPr>
            <p:cNvCxnSpPr>
              <a:cxnSpLocks/>
            </p:cNvCxnSpPr>
            <p:nvPr/>
          </p:nvCxnSpPr>
          <p:spPr>
            <a:xfrm>
              <a:off x="3969956" y="2169207"/>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3C9D733C-F20F-0645-3BB7-C6225F054287}"/>
                </a:ext>
              </a:extLst>
            </p:cNvPr>
            <p:cNvCxnSpPr>
              <a:cxnSpLocks/>
            </p:cNvCxnSpPr>
            <p:nvPr/>
          </p:nvCxnSpPr>
          <p:spPr>
            <a:xfrm>
              <a:off x="3971086" y="2415029"/>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5057BEDD-4274-129D-6693-23CDB1440DC5}"/>
                </a:ext>
              </a:extLst>
            </p:cNvPr>
            <p:cNvCxnSpPr>
              <a:cxnSpLocks/>
            </p:cNvCxnSpPr>
            <p:nvPr/>
          </p:nvCxnSpPr>
          <p:spPr>
            <a:xfrm>
              <a:off x="3972216" y="2660851"/>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9B0B56E8-D1E1-998D-0210-D4C7D941552C}"/>
                </a:ext>
              </a:extLst>
            </p:cNvPr>
            <p:cNvCxnSpPr>
              <a:cxnSpLocks/>
            </p:cNvCxnSpPr>
            <p:nvPr/>
          </p:nvCxnSpPr>
          <p:spPr>
            <a:xfrm>
              <a:off x="3965436" y="2906673"/>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277A743D-4234-9F56-3B62-D5C9BD809961}"/>
                </a:ext>
              </a:extLst>
            </p:cNvPr>
            <p:cNvCxnSpPr>
              <a:cxnSpLocks/>
            </p:cNvCxnSpPr>
            <p:nvPr/>
          </p:nvCxnSpPr>
          <p:spPr>
            <a:xfrm>
              <a:off x="3966566" y="3152495"/>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663ED2FD-49DA-6CA0-BACB-B2500F725D53}"/>
                </a:ext>
              </a:extLst>
            </p:cNvPr>
            <p:cNvCxnSpPr>
              <a:cxnSpLocks/>
            </p:cNvCxnSpPr>
            <p:nvPr/>
          </p:nvCxnSpPr>
          <p:spPr>
            <a:xfrm>
              <a:off x="3967696" y="3398317"/>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BC117306-D33E-65C2-F3F7-1964639B266A}"/>
                </a:ext>
              </a:extLst>
            </p:cNvPr>
            <p:cNvCxnSpPr>
              <a:cxnSpLocks/>
            </p:cNvCxnSpPr>
            <p:nvPr/>
          </p:nvCxnSpPr>
          <p:spPr>
            <a:xfrm>
              <a:off x="3973346" y="3644139"/>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0A5F8F70-D054-F9EA-D9E9-7497DF596399}"/>
                </a:ext>
              </a:extLst>
            </p:cNvPr>
            <p:cNvCxnSpPr>
              <a:cxnSpLocks/>
            </p:cNvCxnSpPr>
            <p:nvPr/>
          </p:nvCxnSpPr>
          <p:spPr>
            <a:xfrm>
              <a:off x="3974474" y="3889957"/>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grpSp>
        <p:nvGrpSpPr>
          <p:cNvPr id="91" name="Group 90">
            <a:extLst>
              <a:ext uri="{FF2B5EF4-FFF2-40B4-BE49-F238E27FC236}">
                <a16:creationId xmlns:a16="http://schemas.microsoft.com/office/drawing/2014/main" id="{DAF8A9DE-B5C9-4B8D-F193-F40FC79C173D}"/>
              </a:ext>
            </a:extLst>
          </p:cNvPr>
          <p:cNvGrpSpPr/>
          <p:nvPr/>
        </p:nvGrpSpPr>
        <p:grpSpPr>
          <a:xfrm>
            <a:off x="5385683" y="2950517"/>
            <a:ext cx="221799" cy="1966572"/>
            <a:chOff x="3965436" y="1923385"/>
            <a:chExt cx="277324" cy="1966572"/>
          </a:xfrm>
        </p:grpSpPr>
        <p:cxnSp>
          <p:nvCxnSpPr>
            <p:cNvPr id="92" name="Straight Arrow Connector 91">
              <a:extLst>
                <a:ext uri="{FF2B5EF4-FFF2-40B4-BE49-F238E27FC236}">
                  <a16:creationId xmlns:a16="http://schemas.microsoft.com/office/drawing/2014/main" id="{59F3F644-B94A-75C3-6F0A-6C4F7DB470C2}"/>
                </a:ext>
              </a:extLst>
            </p:cNvPr>
            <p:cNvCxnSpPr>
              <a:cxnSpLocks/>
            </p:cNvCxnSpPr>
            <p:nvPr/>
          </p:nvCxnSpPr>
          <p:spPr>
            <a:xfrm>
              <a:off x="3968826" y="1923385"/>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E23FA187-3B7A-C3E2-F9D9-F54695DC58F6}"/>
                </a:ext>
              </a:extLst>
            </p:cNvPr>
            <p:cNvCxnSpPr>
              <a:cxnSpLocks/>
            </p:cNvCxnSpPr>
            <p:nvPr/>
          </p:nvCxnSpPr>
          <p:spPr>
            <a:xfrm>
              <a:off x="3969956" y="2169207"/>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209BA9D4-9F4C-9E76-BE75-A10C9A8ECCDC}"/>
                </a:ext>
              </a:extLst>
            </p:cNvPr>
            <p:cNvCxnSpPr>
              <a:cxnSpLocks/>
            </p:cNvCxnSpPr>
            <p:nvPr/>
          </p:nvCxnSpPr>
          <p:spPr>
            <a:xfrm>
              <a:off x="3971086" y="2415029"/>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51AAA8DD-11F8-8697-19AE-F2DE05D0E697}"/>
                </a:ext>
              </a:extLst>
            </p:cNvPr>
            <p:cNvCxnSpPr>
              <a:cxnSpLocks/>
            </p:cNvCxnSpPr>
            <p:nvPr/>
          </p:nvCxnSpPr>
          <p:spPr>
            <a:xfrm>
              <a:off x="3972216" y="2660851"/>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7FB6F87B-5DAD-B762-2ED7-B64587C35C4F}"/>
                </a:ext>
              </a:extLst>
            </p:cNvPr>
            <p:cNvCxnSpPr>
              <a:cxnSpLocks/>
            </p:cNvCxnSpPr>
            <p:nvPr/>
          </p:nvCxnSpPr>
          <p:spPr>
            <a:xfrm>
              <a:off x="3965436" y="2906673"/>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F6A71CB9-75E5-2346-E9EB-4D39197C67CD}"/>
                </a:ext>
              </a:extLst>
            </p:cNvPr>
            <p:cNvCxnSpPr>
              <a:cxnSpLocks/>
            </p:cNvCxnSpPr>
            <p:nvPr/>
          </p:nvCxnSpPr>
          <p:spPr>
            <a:xfrm>
              <a:off x="3966566" y="3152495"/>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C05743DB-4E29-93C9-1481-D7583ECDBE2A}"/>
                </a:ext>
              </a:extLst>
            </p:cNvPr>
            <p:cNvCxnSpPr>
              <a:cxnSpLocks/>
            </p:cNvCxnSpPr>
            <p:nvPr/>
          </p:nvCxnSpPr>
          <p:spPr>
            <a:xfrm>
              <a:off x="3967696" y="3398317"/>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84CBC6A8-18A4-76F4-26A2-DBC0186B28AF}"/>
                </a:ext>
              </a:extLst>
            </p:cNvPr>
            <p:cNvCxnSpPr>
              <a:cxnSpLocks/>
            </p:cNvCxnSpPr>
            <p:nvPr/>
          </p:nvCxnSpPr>
          <p:spPr>
            <a:xfrm>
              <a:off x="3973346" y="3644139"/>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6560731D-89D9-D854-70C3-73621E2AB340}"/>
                </a:ext>
              </a:extLst>
            </p:cNvPr>
            <p:cNvCxnSpPr>
              <a:cxnSpLocks/>
            </p:cNvCxnSpPr>
            <p:nvPr/>
          </p:nvCxnSpPr>
          <p:spPr>
            <a:xfrm>
              <a:off x="3974474" y="3889957"/>
              <a:ext cx="268286" cy="0"/>
            </a:xfrm>
            <a:prstGeom prst="straightConnector1">
              <a:avLst/>
            </a:prstGeom>
            <a:ln w="12700">
              <a:solidFill>
                <a:srgbClr val="262626"/>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sp>
        <p:nvSpPr>
          <p:cNvPr id="101" name="TextBox 100">
            <a:extLst>
              <a:ext uri="{FF2B5EF4-FFF2-40B4-BE49-F238E27FC236}">
                <a16:creationId xmlns:a16="http://schemas.microsoft.com/office/drawing/2014/main" id="{935B2DDA-1AC4-0794-13D0-FF08FF5613FF}"/>
              </a:ext>
            </a:extLst>
          </p:cNvPr>
          <p:cNvSpPr txBox="1"/>
          <p:nvPr/>
        </p:nvSpPr>
        <p:spPr>
          <a:xfrm>
            <a:off x="5392911" y="2047749"/>
            <a:ext cx="660758" cy="400110"/>
          </a:xfrm>
          <a:prstGeom prst="rect">
            <a:avLst/>
          </a:prstGeom>
          <a:noFill/>
        </p:spPr>
        <p:txBody>
          <a:bodyPr wrap="none" rtlCol="0">
            <a:spAutoFit/>
          </a:bodyPr>
          <a:lstStyle/>
          <a:p>
            <a:pPr algn="ctr"/>
            <a:r>
              <a:rPr lang="en-GB" sz="1000" kern="0" dirty="0">
                <a:solidFill>
                  <a:srgbClr val="FF0000"/>
                </a:solidFill>
                <a:latin typeface="Times New Roman" panose="02020603050405020304" pitchFamily="18" charset="0"/>
                <a:cs typeface="Times New Roman" panose="02020603050405020304" pitchFamily="18" charset="0"/>
              </a:rPr>
              <a:t>Counting</a:t>
            </a:r>
          </a:p>
          <a:p>
            <a:pPr algn="ctr"/>
            <a:r>
              <a:rPr lang="en-GB" sz="1000" kern="0" dirty="0">
                <a:solidFill>
                  <a:srgbClr val="FF0000"/>
                </a:solidFill>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2568916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a:extLst>
              <a:ext uri="{FF2B5EF4-FFF2-40B4-BE49-F238E27FC236}">
                <a16:creationId xmlns:a16="http://schemas.microsoft.com/office/drawing/2014/main" id="{23016BDF-AFF3-C6DE-3338-BE5B847C8CDD}"/>
              </a:ext>
            </a:extLst>
          </p:cNvPr>
          <p:cNvGraphicFramePr>
            <a:graphicFrameLocks/>
          </p:cNvGraphicFramePr>
          <p:nvPr>
            <p:extLst>
              <p:ext uri="{D42A27DB-BD31-4B8C-83A1-F6EECF244321}">
                <p14:modId xmlns:p14="http://schemas.microsoft.com/office/powerpoint/2010/main" val="482271304"/>
              </p:ext>
            </p:extLst>
          </p:nvPr>
        </p:nvGraphicFramePr>
        <p:xfrm>
          <a:off x="4217884" y="2929524"/>
          <a:ext cx="2577099" cy="234255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5">
            <a:extLst>
              <a:ext uri="{FF2B5EF4-FFF2-40B4-BE49-F238E27FC236}">
                <a16:creationId xmlns:a16="http://schemas.microsoft.com/office/drawing/2014/main" id="{A7F63765-1D80-CD35-F96C-E494041BA84A}"/>
              </a:ext>
            </a:extLst>
          </p:cNvPr>
          <p:cNvSpPr>
            <a:spLocks noGrp="1"/>
          </p:cNvSpPr>
          <p:nvPr>
            <p:ph type="body" sz="quarter" idx="15"/>
          </p:nvPr>
        </p:nvSpPr>
        <p:spPr/>
        <p:txBody>
          <a:bodyPr/>
          <a:lstStyle/>
          <a:p>
            <a:r>
              <a:rPr lang="en-GB" dirty="0"/>
              <a:t>Numerical results</a:t>
            </a:r>
          </a:p>
        </p:txBody>
      </p:sp>
      <p:sp>
        <p:nvSpPr>
          <p:cNvPr id="7" name="Date Placeholder 6">
            <a:extLst>
              <a:ext uri="{FF2B5EF4-FFF2-40B4-BE49-F238E27FC236}">
                <a16:creationId xmlns:a16="http://schemas.microsoft.com/office/drawing/2014/main" id="{7C0C6A01-D42B-3ABB-4E0C-E4F1A2B99742}"/>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0352322A-3AD2-ACD6-D57E-B13804FDF8FD}"/>
              </a:ext>
            </a:extLst>
          </p:cNvPr>
          <p:cNvSpPr>
            <a:spLocks noGrp="1"/>
          </p:cNvSpPr>
          <p:nvPr>
            <p:ph type="sldNum" sz="quarter" idx="18"/>
          </p:nvPr>
        </p:nvSpPr>
        <p:spPr/>
        <p:txBody>
          <a:bodyPr/>
          <a:lstStyle/>
          <a:p>
            <a:fld id="{7E35950D-ECFA-6E4F-9536-D60532D4D114}" type="slidenum">
              <a:rPr lang="en-US" smtClean="0"/>
              <a:pPr/>
              <a:t>19</a:t>
            </a:fld>
            <a:endParaRPr lang="en-US" dirty="0"/>
          </a:p>
        </p:txBody>
      </p:sp>
      <p:graphicFrame>
        <p:nvGraphicFramePr>
          <p:cNvPr id="9" name="Chart 8">
            <a:extLst>
              <a:ext uri="{FF2B5EF4-FFF2-40B4-BE49-F238E27FC236}">
                <a16:creationId xmlns:a16="http://schemas.microsoft.com/office/drawing/2014/main" id="{8FEF02AC-C608-443F-AEFA-33582DECA116}"/>
              </a:ext>
            </a:extLst>
          </p:cNvPr>
          <p:cNvGraphicFramePr>
            <a:graphicFrameLocks/>
          </p:cNvGraphicFramePr>
          <p:nvPr>
            <p:extLst>
              <p:ext uri="{D42A27DB-BD31-4B8C-83A1-F6EECF244321}">
                <p14:modId xmlns:p14="http://schemas.microsoft.com/office/powerpoint/2010/main" val="918694395"/>
              </p:ext>
            </p:extLst>
          </p:nvPr>
        </p:nvGraphicFramePr>
        <p:xfrm>
          <a:off x="1828025" y="3429000"/>
          <a:ext cx="2577099" cy="17526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101F7E6B-19F0-4FE5-9F50-D340372D4991}"/>
              </a:ext>
            </a:extLst>
          </p:cNvPr>
          <p:cNvGraphicFramePr>
            <a:graphicFrameLocks/>
          </p:cNvGraphicFramePr>
          <p:nvPr>
            <p:extLst>
              <p:ext uri="{D42A27DB-BD31-4B8C-83A1-F6EECF244321}">
                <p14:modId xmlns:p14="http://schemas.microsoft.com/office/powerpoint/2010/main" val="2020583774"/>
              </p:ext>
            </p:extLst>
          </p:nvPr>
        </p:nvGraphicFramePr>
        <p:xfrm>
          <a:off x="4217903" y="3428999"/>
          <a:ext cx="2577099" cy="17526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01106185-03A7-47CA-826A-230A55424602}"/>
              </a:ext>
            </a:extLst>
          </p:cNvPr>
          <p:cNvGraphicFramePr>
            <a:graphicFrameLocks/>
          </p:cNvGraphicFramePr>
          <p:nvPr>
            <p:extLst>
              <p:ext uri="{D42A27DB-BD31-4B8C-83A1-F6EECF244321}">
                <p14:modId xmlns:p14="http://schemas.microsoft.com/office/powerpoint/2010/main" val="2660070338"/>
              </p:ext>
            </p:extLst>
          </p:nvPr>
        </p:nvGraphicFramePr>
        <p:xfrm>
          <a:off x="6610124" y="3428998"/>
          <a:ext cx="2574718" cy="1752601"/>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26295F8E-16EC-B3B8-C0BF-DA56E0560225}"/>
              </a:ext>
            </a:extLst>
          </p:cNvPr>
          <p:cNvSpPr txBox="1"/>
          <p:nvPr/>
        </p:nvSpPr>
        <p:spPr>
          <a:xfrm>
            <a:off x="2767185" y="5058488"/>
            <a:ext cx="1091966" cy="215444"/>
          </a:xfrm>
          <a:prstGeom prst="rect">
            <a:avLst/>
          </a:prstGeom>
          <a:noFill/>
        </p:spPr>
        <p:txBody>
          <a:bodyPr wrap="none" rtlCol="0">
            <a:spAutoFit/>
          </a:bodyPr>
          <a:lstStyle/>
          <a:p>
            <a:r>
              <a:rPr lang="en-GB" sz="800" dirty="0">
                <a:latin typeface="Times New Roman" panose="02020603050405020304" pitchFamily="18" charset="0"/>
                <a:cs typeface="Times New Roman" panose="02020603050405020304" pitchFamily="18" charset="0"/>
              </a:rPr>
              <a:t>(a) Counting accuracy</a:t>
            </a:r>
          </a:p>
        </p:txBody>
      </p:sp>
      <p:sp>
        <p:nvSpPr>
          <p:cNvPr id="3" name="TextBox 2">
            <a:extLst>
              <a:ext uri="{FF2B5EF4-FFF2-40B4-BE49-F238E27FC236}">
                <a16:creationId xmlns:a16="http://schemas.microsoft.com/office/drawing/2014/main" id="{4549C02F-1E16-EDA4-EE02-B43B56B02A16}"/>
              </a:ext>
            </a:extLst>
          </p:cNvPr>
          <p:cNvSpPr txBox="1"/>
          <p:nvPr/>
        </p:nvSpPr>
        <p:spPr>
          <a:xfrm>
            <a:off x="5068992" y="5058488"/>
            <a:ext cx="1226618" cy="215444"/>
          </a:xfrm>
          <a:prstGeom prst="rect">
            <a:avLst/>
          </a:prstGeom>
          <a:noFill/>
        </p:spPr>
        <p:txBody>
          <a:bodyPr wrap="none" rtlCol="0">
            <a:spAutoFit/>
          </a:bodyPr>
          <a:lstStyle/>
          <a:p>
            <a:r>
              <a:rPr lang="en-GB" sz="800" dirty="0">
                <a:latin typeface="Times New Roman" panose="02020603050405020304" pitchFamily="18" charset="0"/>
                <a:cs typeface="Times New Roman" panose="02020603050405020304" pitchFamily="18" charset="0"/>
              </a:rPr>
              <a:t>(b) Localization accuracy</a:t>
            </a:r>
          </a:p>
        </p:txBody>
      </p:sp>
      <p:sp>
        <p:nvSpPr>
          <p:cNvPr id="4" name="TextBox 3">
            <a:extLst>
              <a:ext uri="{FF2B5EF4-FFF2-40B4-BE49-F238E27FC236}">
                <a16:creationId xmlns:a16="http://schemas.microsoft.com/office/drawing/2014/main" id="{73452D90-7C64-5E19-992C-D3B2D6D7FDB6}"/>
              </a:ext>
            </a:extLst>
          </p:cNvPr>
          <p:cNvSpPr txBox="1"/>
          <p:nvPr/>
        </p:nvSpPr>
        <p:spPr>
          <a:xfrm>
            <a:off x="6794983" y="5058488"/>
            <a:ext cx="2448106" cy="215444"/>
          </a:xfrm>
          <a:prstGeom prst="rect">
            <a:avLst/>
          </a:prstGeom>
          <a:noFill/>
        </p:spPr>
        <p:txBody>
          <a:bodyPr wrap="none" rtlCol="0">
            <a:spAutoFit/>
          </a:bodyPr>
          <a:lstStyle/>
          <a:p>
            <a:r>
              <a:rPr lang="en-GB" sz="800" dirty="0">
                <a:latin typeface="Times New Roman" panose="02020603050405020304" pitchFamily="18" charset="0"/>
                <a:cs typeface="Times New Roman" panose="02020603050405020304" pitchFamily="18" charset="0"/>
              </a:rPr>
              <a:t>(c) Localization accuracy for each person (SNR=18dB)</a:t>
            </a:r>
          </a:p>
        </p:txBody>
      </p:sp>
    </p:spTree>
    <p:extLst>
      <p:ext uri="{BB962C8B-B14F-4D97-AF65-F5344CB8AC3E}">
        <p14:creationId xmlns:p14="http://schemas.microsoft.com/office/powerpoint/2010/main" val="87997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Overall flow (MAIN.py)</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2</a:t>
            </a:fld>
            <a:endParaRPr lang="en-US" dirty="0"/>
          </a:p>
        </p:txBody>
      </p:sp>
      <p:sp>
        <p:nvSpPr>
          <p:cNvPr id="9" name="Rectangle 8">
            <a:extLst>
              <a:ext uri="{FF2B5EF4-FFF2-40B4-BE49-F238E27FC236}">
                <a16:creationId xmlns:a16="http://schemas.microsoft.com/office/drawing/2014/main" id="{D6A679D3-FB51-D67F-1AE6-1B2BAFAC4435}"/>
              </a:ext>
            </a:extLst>
          </p:cNvPr>
          <p:cNvSpPr/>
          <p:nvPr/>
        </p:nvSpPr>
        <p:spPr>
          <a:xfrm>
            <a:off x="4811852" y="2085703"/>
            <a:ext cx="2054282"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Proposed (</a:t>
            </a:r>
            <a:r>
              <a:rPr lang="en-GB" sz="1200" dirty="0" err="1">
                <a:solidFill>
                  <a:schemeClr val="tx1"/>
                </a:solidFill>
              </a:rPr>
              <a:t>ViT</a:t>
            </a:r>
            <a:r>
              <a:rPr lang="en-GB" sz="1200" dirty="0">
                <a:solidFill>
                  <a:schemeClr val="tx1"/>
                </a:solidFill>
              </a:rPr>
              <a:t>)</a:t>
            </a:r>
          </a:p>
        </p:txBody>
      </p:sp>
      <p:sp>
        <p:nvSpPr>
          <p:cNvPr id="11" name="Flowchart: Terminator 10">
            <a:extLst>
              <a:ext uri="{FF2B5EF4-FFF2-40B4-BE49-F238E27FC236}">
                <a16:creationId xmlns:a16="http://schemas.microsoft.com/office/drawing/2014/main" id="{2BFB0FD0-86E5-B66B-AED8-D202BF3CE79A}"/>
              </a:ext>
            </a:extLst>
          </p:cNvPr>
          <p:cNvSpPr/>
          <p:nvPr/>
        </p:nvSpPr>
        <p:spPr>
          <a:xfrm>
            <a:off x="5269695" y="1086586"/>
            <a:ext cx="1138595"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START</a:t>
            </a:r>
          </a:p>
        </p:txBody>
      </p:sp>
      <p:sp>
        <p:nvSpPr>
          <p:cNvPr id="17" name="Rectangle 16">
            <a:extLst>
              <a:ext uri="{FF2B5EF4-FFF2-40B4-BE49-F238E27FC236}">
                <a16:creationId xmlns:a16="http://schemas.microsoft.com/office/drawing/2014/main" id="{0864DCD7-5D51-8AE3-A3CF-C51E6B16943D}"/>
              </a:ext>
            </a:extLst>
          </p:cNvPr>
          <p:cNvSpPr/>
          <p:nvPr/>
        </p:nvSpPr>
        <p:spPr>
          <a:xfrm>
            <a:off x="4811852" y="3133458"/>
            <a:ext cx="2054282"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Proposed (CNN)</a:t>
            </a:r>
          </a:p>
        </p:txBody>
      </p:sp>
      <p:sp>
        <p:nvSpPr>
          <p:cNvPr id="21" name="Rectangle 20">
            <a:extLst>
              <a:ext uri="{FF2B5EF4-FFF2-40B4-BE49-F238E27FC236}">
                <a16:creationId xmlns:a16="http://schemas.microsoft.com/office/drawing/2014/main" id="{1C3A8222-5FD5-6C3A-163F-3AF70E0965B3}"/>
              </a:ext>
            </a:extLst>
          </p:cNvPr>
          <p:cNvSpPr/>
          <p:nvPr/>
        </p:nvSpPr>
        <p:spPr>
          <a:xfrm>
            <a:off x="4811850" y="4181213"/>
            <a:ext cx="2054282"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DNN-based [ref4]</a:t>
            </a:r>
          </a:p>
        </p:txBody>
      </p:sp>
      <p:sp>
        <p:nvSpPr>
          <p:cNvPr id="22" name="Rectangle 21">
            <a:extLst>
              <a:ext uri="{FF2B5EF4-FFF2-40B4-BE49-F238E27FC236}">
                <a16:creationId xmlns:a16="http://schemas.microsoft.com/office/drawing/2014/main" id="{F39195F3-DF48-195F-D9DF-802583BD021F}"/>
              </a:ext>
            </a:extLst>
          </p:cNvPr>
          <p:cNvSpPr/>
          <p:nvPr/>
        </p:nvSpPr>
        <p:spPr>
          <a:xfrm>
            <a:off x="4811852" y="5228968"/>
            <a:ext cx="2054282"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Geometry-based [ref5,6]</a:t>
            </a:r>
          </a:p>
        </p:txBody>
      </p:sp>
      <p:cxnSp>
        <p:nvCxnSpPr>
          <p:cNvPr id="25" name="Straight Arrow Connector 24">
            <a:extLst>
              <a:ext uri="{FF2B5EF4-FFF2-40B4-BE49-F238E27FC236}">
                <a16:creationId xmlns:a16="http://schemas.microsoft.com/office/drawing/2014/main" id="{7DD46FCE-BFC3-9C23-7368-F2FD3EBCA775}"/>
              </a:ext>
            </a:extLst>
          </p:cNvPr>
          <p:cNvCxnSpPr>
            <a:cxnSpLocks/>
            <a:stCxn id="9" idx="2"/>
            <a:endCxn id="109" idx="0"/>
          </p:cNvCxnSpPr>
          <p:nvPr/>
        </p:nvCxnSpPr>
        <p:spPr>
          <a:xfrm flipH="1">
            <a:off x="5838992" y="2430061"/>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29B8E49-CA15-6718-937E-23C92E139C93}"/>
              </a:ext>
            </a:extLst>
          </p:cNvPr>
          <p:cNvCxnSpPr>
            <a:cxnSpLocks/>
            <a:stCxn id="17" idx="2"/>
            <a:endCxn id="123" idx="0"/>
          </p:cNvCxnSpPr>
          <p:nvPr/>
        </p:nvCxnSpPr>
        <p:spPr>
          <a:xfrm flipH="1">
            <a:off x="5838992" y="3477816"/>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A7C37D4-A6EC-7CDC-8C8D-8D837A6D32D1}"/>
              </a:ext>
            </a:extLst>
          </p:cNvPr>
          <p:cNvCxnSpPr>
            <a:cxnSpLocks/>
            <a:stCxn id="21" idx="2"/>
            <a:endCxn id="133" idx="0"/>
          </p:cNvCxnSpPr>
          <p:nvPr/>
        </p:nvCxnSpPr>
        <p:spPr>
          <a:xfrm>
            <a:off x="5838991" y="4525571"/>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62E5B2D-9763-1673-1BB7-3A17C517043F}"/>
              </a:ext>
            </a:extLst>
          </p:cNvPr>
          <p:cNvCxnSpPr>
            <a:cxnSpLocks/>
            <a:stCxn id="22" idx="2"/>
            <a:endCxn id="54" idx="0"/>
          </p:cNvCxnSpPr>
          <p:nvPr/>
        </p:nvCxnSpPr>
        <p:spPr>
          <a:xfrm>
            <a:off x="5838993" y="5573326"/>
            <a:ext cx="0" cy="158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Flowchart: Terminator 53">
            <a:extLst>
              <a:ext uri="{FF2B5EF4-FFF2-40B4-BE49-F238E27FC236}">
                <a16:creationId xmlns:a16="http://schemas.microsoft.com/office/drawing/2014/main" id="{CB906E2B-BF5C-05B3-6E50-3A0DB20D1B54}"/>
              </a:ext>
            </a:extLst>
          </p:cNvPr>
          <p:cNvSpPr/>
          <p:nvPr/>
        </p:nvSpPr>
        <p:spPr>
          <a:xfrm>
            <a:off x="5269695" y="5732185"/>
            <a:ext cx="1138595"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END</a:t>
            </a:r>
          </a:p>
        </p:txBody>
      </p:sp>
      <p:sp>
        <p:nvSpPr>
          <p:cNvPr id="61" name="TextBox 60">
            <a:extLst>
              <a:ext uri="{FF2B5EF4-FFF2-40B4-BE49-F238E27FC236}">
                <a16:creationId xmlns:a16="http://schemas.microsoft.com/office/drawing/2014/main" id="{26280678-B199-DE32-4EB9-E08C83B6EDD6}"/>
              </a:ext>
            </a:extLst>
          </p:cNvPr>
          <p:cNvSpPr txBox="1"/>
          <p:nvPr/>
        </p:nvSpPr>
        <p:spPr>
          <a:xfrm>
            <a:off x="502918" y="6041325"/>
            <a:ext cx="11713463" cy="461665"/>
          </a:xfrm>
          <a:prstGeom prst="rect">
            <a:avLst/>
          </a:prstGeom>
          <a:noFill/>
        </p:spPr>
        <p:txBody>
          <a:bodyPr wrap="none" rtlCol="0">
            <a:spAutoFit/>
          </a:bodyPr>
          <a:lstStyle/>
          <a:p>
            <a:r>
              <a:rPr lang="en-GB" sz="800" dirty="0"/>
              <a:t>[ref4] S. </a:t>
            </a:r>
            <a:r>
              <a:rPr lang="en-GB" sz="800" dirty="0" err="1"/>
              <a:t>Khunteta</a:t>
            </a:r>
            <a:r>
              <a:rPr lang="en-GB" sz="800" dirty="0"/>
              <a:t>, A. K. R. </a:t>
            </a:r>
            <a:r>
              <a:rPr lang="en-GB" sz="800" dirty="0" err="1"/>
              <a:t>Chavva</a:t>
            </a:r>
            <a:r>
              <a:rPr lang="en-GB" sz="800" dirty="0"/>
              <a:t>, and A. Agrawal, “AI-based indoor localization using </a:t>
            </a:r>
            <a:r>
              <a:rPr lang="en-GB" sz="800" dirty="0" err="1"/>
              <a:t>mmWave</a:t>
            </a:r>
            <a:r>
              <a:rPr lang="en-GB" sz="800" dirty="0"/>
              <a:t> MIMO channel at 60 GHz,” ITU Journal on Future and Evolving Technologies, vol. 3, no. 2, pp. 243–251, 2022.</a:t>
            </a:r>
          </a:p>
          <a:p>
            <a:r>
              <a:rPr lang="en-GB" sz="800" dirty="0"/>
              <a:t>[ref5] C. Gustafson, K. Haneda, S. </a:t>
            </a:r>
            <a:r>
              <a:rPr lang="en-GB" sz="800" dirty="0" err="1"/>
              <a:t>Wyne</a:t>
            </a:r>
            <a:r>
              <a:rPr lang="en-GB" sz="800" dirty="0"/>
              <a:t>, and F. </a:t>
            </a:r>
            <a:r>
              <a:rPr lang="en-GB" sz="800" dirty="0" err="1"/>
              <a:t>Tufvesson</a:t>
            </a:r>
            <a:r>
              <a:rPr lang="en-GB" sz="800" dirty="0"/>
              <a:t>, “On mm-Wave Multipath Clustering and Channel </a:t>
            </a:r>
            <a:r>
              <a:rPr lang="en-GB" sz="800" dirty="0" err="1"/>
              <a:t>Modeling</a:t>
            </a:r>
            <a:r>
              <a:rPr lang="en-GB" sz="800" dirty="0"/>
              <a:t>,” IEEE Transactions on Antennas and Propagation, vol. 62, no. 3, pp. 1445–1455, 2014.</a:t>
            </a:r>
          </a:p>
          <a:p>
            <a:r>
              <a:rPr lang="en-GB" sz="800" dirty="0"/>
              <a:t>[ref6] P. </a:t>
            </a:r>
            <a:r>
              <a:rPr lang="en-GB" sz="800" dirty="0" err="1"/>
              <a:t>Hanpinitsak</a:t>
            </a:r>
            <a:r>
              <a:rPr lang="en-GB" sz="800" dirty="0"/>
              <a:t>, K. Saito, J.-</a:t>
            </a:r>
            <a:r>
              <a:rPr lang="en-GB" sz="800" dirty="0" err="1"/>
              <a:t>i</a:t>
            </a:r>
            <a:r>
              <a:rPr lang="en-GB" sz="800" dirty="0"/>
              <a:t>. Takada, M. Kim, and L. </a:t>
            </a:r>
            <a:r>
              <a:rPr lang="en-GB" sz="800" dirty="0" err="1"/>
              <a:t>Materum</a:t>
            </a:r>
            <a:r>
              <a:rPr lang="en-GB" sz="800" dirty="0"/>
              <a:t>, “Multipath Clustering and Cluster Tracking for Geometry-Based Stochastic Channel </a:t>
            </a:r>
            <a:r>
              <a:rPr lang="en-GB" sz="800" dirty="0" err="1"/>
              <a:t>Modeling</a:t>
            </a:r>
            <a:r>
              <a:rPr lang="en-GB" sz="800" dirty="0"/>
              <a:t>,” IEEE Transactions on Antennas and Propagation, vol. 65, no. 11, pp. 6015–6028, 2017.</a:t>
            </a:r>
          </a:p>
        </p:txBody>
      </p:sp>
      <p:sp>
        <p:nvSpPr>
          <p:cNvPr id="96" name="Flowchart: Decision 95">
            <a:extLst>
              <a:ext uri="{FF2B5EF4-FFF2-40B4-BE49-F238E27FC236}">
                <a16:creationId xmlns:a16="http://schemas.microsoft.com/office/drawing/2014/main" id="{051C4B48-EA00-79FF-AF81-941B094DAEC5}"/>
              </a:ext>
            </a:extLst>
          </p:cNvPr>
          <p:cNvSpPr/>
          <p:nvPr/>
        </p:nvSpPr>
        <p:spPr>
          <a:xfrm>
            <a:off x="4318102" y="1541167"/>
            <a:ext cx="3041779"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SOLUTION_MODE[“</a:t>
            </a:r>
            <a:r>
              <a:rPr lang="en-GB" sz="1200" dirty="0" err="1">
                <a:solidFill>
                  <a:srgbClr val="FF0000"/>
                </a:solidFill>
              </a:rPr>
              <a:t>ViT</a:t>
            </a:r>
            <a:r>
              <a:rPr lang="en-GB" sz="1200" dirty="0">
                <a:solidFill>
                  <a:srgbClr val="FF0000"/>
                </a:solidFill>
              </a:rPr>
              <a:t>”]</a:t>
            </a:r>
          </a:p>
        </p:txBody>
      </p:sp>
      <p:cxnSp>
        <p:nvCxnSpPr>
          <p:cNvPr id="102" name="Straight Arrow Connector 101">
            <a:extLst>
              <a:ext uri="{FF2B5EF4-FFF2-40B4-BE49-F238E27FC236}">
                <a16:creationId xmlns:a16="http://schemas.microsoft.com/office/drawing/2014/main" id="{E38D99F1-318B-D01F-1727-E02AE869EF39}"/>
              </a:ext>
            </a:extLst>
          </p:cNvPr>
          <p:cNvCxnSpPr>
            <a:cxnSpLocks/>
            <a:stCxn id="96" idx="2"/>
            <a:endCxn id="9" idx="0"/>
          </p:cNvCxnSpPr>
          <p:nvPr/>
        </p:nvCxnSpPr>
        <p:spPr>
          <a:xfrm>
            <a:off x="5838992" y="1926842"/>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Flowchart: Decision 108">
            <a:extLst>
              <a:ext uri="{FF2B5EF4-FFF2-40B4-BE49-F238E27FC236}">
                <a16:creationId xmlns:a16="http://schemas.microsoft.com/office/drawing/2014/main" id="{51ED3569-3025-4F39-FF21-C393FECE4471}"/>
              </a:ext>
            </a:extLst>
          </p:cNvPr>
          <p:cNvSpPr/>
          <p:nvPr/>
        </p:nvSpPr>
        <p:spPr>
          <a:xfrm>
            <a:off x="4318102" y="2588922"/>
            <a:ext cx="3041779"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SOLUTION_MODE[“CNN”]</a:t>
            </a:r>
          </a:p>
        </p:txBody>
      </p:sp>
      <p:cxnSp>
        <p:nvCxnSpPr>
          <p:cNvPr id="113" name="Straight Arrow Connector 112">
            <a:extLst>
              <a:ext uri="{FF2B5EF4-FFF2-40B4-BE49-F238E27FC236}">
                <a16:creationId xmlns:a16="http://schemas.microsoft.com/office/drawing/2014/main" id="{9094E9A9-FE8A-BFF6-6C18-649D09D9D0C5}"/>
              </a:ext>
            </a:extLst>
          </p:cNvPr>
          <p:cNvCxnSpPr>
            <a:cxnSpLocks/>
            <a:stCxn id="109" idx="2"/>
            <a:endCxn id="17" idx="0"/>
          </p:cNvCxnSpPr>
          <p:nvPr/>
        </p:nvCxnSpPr>
        <p:spPr>
          <a:xfrm>
            <a:off x="5838992" y="2974597"/>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Flowchart: Decision 122">
            <a:extLst>
              <a:ext uri="{FF2B5EF4-FFF2-40B4-BE49-F238E27FC236}">
                <a16:creationId xmlns:a16="http://schemas.microsoft.com/office/drawing/2014/main" id="{2C422190-5F00-8977-F5AE-DDD81CF0D0BA}"/>
              </a:ext>
            </a:extLst>
          </p:cNvPr>
          <p:cNvSpPr/>
          <p:nvPr/>
        </p:nvSpPr>
        <p:spPr>
          <a:xfrm>
            <a:off x="4318102" y="3636677"/>
            <a:ext cx="3041779"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SOLUTION_MODE[“DNN”]</a:t>
            </a:r>
          </a:p>
        </p:txBody>
      </p:sp>
      <p:cxnSp>
        <p:nvCxnSpPr>
          <p:cNvPr id="126" name="Straight Arrow Connector 125">
            <a:extLst>
              <a:ext uri="{FF2B5EF4-FFF2-40B4-BE49-F238E27FC236}">
                <a16:creationId xmlns:a16="http://schemas.microsoft.com/office/drawing/2014/main" id="{D0B04CC7-C670-DD58-7AEF-75C6404C1ED6}"/>
              </a:ext>
            </a:extLst>
          </p:cNvPr>
          <p:cNvCxnSpPr>
            <a:cxnSpLocks/>
            <a:stCxn id="123" idx="2"/>
            <a:endCxn id="21" idx="0"/>
          </p:cNvCxnSpPr>
          <p:nvPr/>
        </p:nvCxnSpPr>
        <p:spPr>
          <a:xfrm flipH="1">
            <a:off x="5838991" y="4022352"/>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Flowchart: Decision 132">
            <a:extLst>
              <a:ext uri="{FF2B5EF4-FFF2-40B4-BE49-F238E27FC236}">
                <a16:creationId xmlns:a16="http://schemas.microsoft.com/office/drawing/2014/main" id="{FE9532D1-FCFA-882E-91D8-EC7B97BFA381}"/>
              </a:ext>
            </a:extLst>
          </p:cNvPr>
          <p:cNvSpPr/>
          <p:nvPr/>
        </p:nvSpPr>
        <p:spPr>
          <a:xfrm>
            <a:off x="4318102" y="4684432"/>
            <a:ext cx="3041779"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SOLUTION_MODE[“GEO”]</a:t>
            </a:r>
          </a:p>
        </p:txBody>
      </p:sp>
      <p:cxnSp>
        <p:nvCxnSpPr>
          <p:cNvPr id="137" name="Straight Arrow Connector 136">
            <a:extLst>
              <a:ext uri="{FF2B5EF4-FFF2-40B4-BE49-F238E27FC236}">
                <a16:creationId xmlns:a16="http://schemas.microsoft.com/office/drawing/2014/main" id="{3445E2CE-6282-5909-ABF0-CF8365FA111B}"/>
              </a:ext>
            </a:extLst>
          </p:cNvPr>
          <p:cNvCxnSpPr>
            <a:cxnSpLocks/>
            <a:stCxn id="133" idx="2"/>
            <a:endCxn id="22" idx="0"/>
          </p:cNvCxnSpPr>
          <p:nvPr/>
        </p:nvCxnSpPr>
        <p:spPr>
          <a:xfrm>
            <a:off x="5838992" y="5070107"/>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BD388237-09AC-54E9-0402-57ECC28739A5}"/>
              </a:ext>
            </a:extLst>
          </p:cNvPr>
          <p:cNvCxnSpPr>
            <a:cxnSpLocks/>
            <a:stCxn id="96" idx="1"/>
          </p:cNvCxnSpPr>
          <p:nvPr/>
        </p:nvCxnSpPr>
        <p:spPr>
          <a:xfrm rot="10800000" flipH="1" flipV="1">
            <a:off x="4318101" y="1734005"/>
            <a:ext cx="1520889" cy="775486"/>
          </a:xfrm>
          <a:prstGeom prst="bentConnector3">
            <a:avLst>
              <a:gd name="adj1" fmla="val -150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Connector: Elbow 156">
            <a:extLst>
              <a:ext uri="{FF2B5EF4-FFF2-40B4-BE49-F238E27FC236}">
                <a16:creationId xmlns:a16="http://schemas.microsoft.com/office/drawing/2014/main" id="{0519A5BD-CA6F-A8CF-A1C8-FBADE29E6A30}"/>
              </a:ext>
            </a:extLst>
          </p:cNvPr>
          <p:cNvCxnSpPr>
            <a:cxnSpLocks/>
            <a:stCxn id="109" idx="1"/>
          </p:cNvCxnSpPr>
          <p:nvPr/>
        </p:nvCxnSpPr>
        <p:spPr>
          <a:xfrm rot="10800000" flipH="1" flipV="1">
            <a:off x="4318101" y="2781759"/>
            <a:ext cx="1520885" cy="774659"/>
          </a:xfrm>
          <a:prstGeom prst="bentConnector3">
            <a:avLst>
              <a:gd name="adj1" fmla="val -150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Connector: Elbow 158">
            <a:extLst>
              <a:ext uri="{FF2B5EF4-FFF2-40B4-BE49-F238E27FC236}">
                <a16:creationId xmlns:a16="http://schemas.microsoft.com/office/drawing/2014/main" id="{F42BC09A-AAC7-39C6-C481-F5035E384660}"/>
              </a:ext>
            </a:extLst>
          </p:cNvPr>
          <p:cNvCxnSpPr>
            <a:cxnSpLocks/>
            <a:stCxn id="123" idx="1"/>
          </p:cNvCxnSpPr>
          <p:nvPr/>
        </p:nvCxnSpPr>
        <p:spPr>
          <a:xfrm rot="10800000" flipH="1" flipV="1">
            <a:off x="4318101" y="3829514"/>
            <a:ext cx="1520881" cy="765447"/>
          </a:xfrm>
          <a:prstGeom prst="bentConnector3">
            <a:avLst>
              <a:gd name="adj1" fmla="val -150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7CCD4EC8-8364-4457-41A1-55D08721F978}"/>
              </a:ext>
            </a:extLst>
          </p:cNvPr>
          <p:cNvCxnSpPr>
            <a:cxnSpLocks/>
            <a:stCxn id="133" idx="1"/>
          </p:cNvCxnSpPr>
          <p:nvPr/>
        </p:nvCxnSpPr>
        <p:spPr>
          <a:xfrm rot="10800000" flipH="1" flipV="1">
            <a:off x="4318101" y="4877270"/>
            <a:ext cx="1520877" cy="772116"/>
          </a:xfrm>
          <a:prstGeom prst="bentConnector3">
            <a:avLst>
              <a:gd name="adj1" fmla="val -150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6BAB1F72-AD7C-559C-F5D7-CE50EBA6D250}"/>
              </a:ext>
            </a:extLst>
          </p:cNvPr>
          <p:cNvSpPr txBox="1"/>
          <p:nvPr/>
        </p:nvSpPr>
        <p:spPr>
          <a:xfrm>
            <a:off x="5310863" y="1864430"/>
            <a:ext cx="528128" cy="276999"/>
          </a:xfrm>
          <a:prstGeom prst="rect">
            <a:avLst/>
          </a:prstGeom>
          <a:noFill/>
        </p:spPr>
        <p:txBody>
          <a:bodyPr wrap="square">
            <a:spAutoFit/>
          </a:bodyPr>
          <a:lstStyle/>
          <a:p>
            <a:r>
              <a:rPr lang="en-GB" sz="1200" dirty="0">
                <a:solidFill>
                  <a:srgbClr val="FF0000"/>
                </a:solidFill>
              </a:rPr>
              <a:t>True</a:t>
            </a:r>
          </a:p>
        </p:txBody>
      </p:sp>
      <p:sp>
        <p:nvSpPr>
          <p:cNvPr id="165" name="TextBox 164">
            <a:extLst>
              <a:ext uri="{FF2B5EF4-FFF2-40B4-BE49-F238E27FC236}">
                <a16:creationId xmlns:a16="http://schemas.microsoft.com/office/drawing/2014/main" id="{A1FB7FA5-279E-EC46-4E96-4F79B3ED3088}"/>
              </a:ext>
            </a:extLst>
          </p:cNvPr>
          <p:cNvSpPr txBox="1"/>
          <p:nvPr/>
        </p:nvSpPr>
        <p:spPr>
          <a:xfrm>
            <a:off x="3497784" y="1864430"/>
            <a:ext cx="689689" cy="276999"/>
          </a:xfrm>
          <a:prstGeom prst="rect">
            <a:avLst/>
          </a:prstGeom>
          <a:noFill/>
        </p:spPr>
        <p:txBody>
          <a:bodyPr wrap="square">
            <a:spAutoFit/>
          </a:bodyPr>
          <a:lstStyle/>
          <a:p>
            <a:r>
              <a:rPr lang="en-GB" sz="1200" dirty="0">
                <a:solidFill>
                  <a:srgbClr val="FF0000"/>
                </a:solidFill>
              </a:rPr>
              <a:t>False</a:t>
            </a:r>
          </a:p>
        </p:txBody>
      </p:sp>
      <p:sp>
        <p:nvSpPr>
          <p:cNvPr id="166" name="TextBox 165">
            <a:extLst>
              <a:ext uri="{FF2B5EF4-FFF2-40B4-BE49-F238E27FC236}">
                <a16:creationId xmlns:a16="http://schemas.microsoft.com/office/drawing/2014/main" id="{485AB7DC-2822-A862-D808-C72B45416D1E}"/>
              </a:ext>
            </a:extLst>
          </p:cNvPr>
          <p:cNvSpPr txBox="1"/>
          <p:nvPr/>
        </p:nvSpPr>
        <p:spPr>
          <a:xfrm>
            <a:off x="5310863" y="2901075"/>
            <a:ext cx="528128" cy="276999"/>
          </a:xfrm>
          <a:prstGeom prst="rect">
            <a:avLst/>
          </a:prstGeom>
          <a:noFill/>
        </p:spPr>
        <p:txBody>
          <a:bodyPr wrap="square">
            <a:spAutoFit/>
          </a:bodyPr>
          <a:lstStyle/>
          <a:p>
            <a:r>
              <a:rPr lang="en-GB" sz="1200" dirty="0">
                <a:solidFill>
                  <a:srgbClr val="FF0000"/>
                </a:solidFill>
              </a:rPr>
              <a:t>True</a:t>
            </a:r>
          </a:p>
        </p:txBody>
      </p:sp>
      <p:sp>
        <p:nvSpPr>
          <p:cNvPr id="167" name="TextBox 166">
            <a:extLst>
              <a:ext uri="{FF2B5EF4-FFF2-40B4-BE49-F238E27FC236}">
                <a16:creationId xmlns:a16="http://schemas.microsoft.com/office/drawing/2014/main" id="{4B443DCA-B947-5793-23DC-DA72D866CFC9}"/>
              </a:ext>
            </a:extLst>
          </p:cNvPr>
          <p:cNvSpPr txBox="1"/>
          <p:nvPr/>
        </p:nvSpPr>
        <p:spPr>
          <a:xfrm>
            <a:off x="3497784" y="2901075"/>
            <a:ext cx="689689" cy="276999"/>
          </a:xfrm>
          <a:prstGeom prst="rect">
            <a:avLst/>
          </a:prstGeom>
          <a:noFill/>
        </p:spPr>
        <p:txBody>
          <a:bodyPr wrap="square">
            <a:spAutoFit/>
          </a:bodyPr>
          <a:lstStyle/>
          <a:p>
            <a:r>
              <a:rPr lang="en-GB" sz="1200" dirty="0">
                <a:solidFill>
                  <a:srgbClr val="FF0000"/>
                </a:solidFill>
              </a:rPr>
              <a:t>False</a:t>
            </a:r>
          </a:p>
        </p:txBody>
      </p:sp>
      <p:sp>
        <p:nvSpPr>
          <p:cNvPr id="168" name="TextBox 167">
            <a:extLst>
              <a:ext uri="{FF2B5EF4-FFF2-40B4-BE49-F238E27FC236}">
                <a16:creationId xmlns:a16="http://schemas.microsoft.com/office/drawing/2014/main" id="{DB2C9243-365A-343E-4F57-344C9885E2CF}"/>
              </a:ext>
            </a:extLst>
          </p:cNvPr>
          <p:cNvSpPr txBox="1"/>
          <p:nvPr/>
        </p:nvSpPr>
        <p:spPr>
          <a:xfrm>
            <a:off x="5310863" y="3940570"/>
            <a:ext cx="528128" cy="276999"/>
          </a:xfrm>
          <a:prstGeom prst="rect">
            <a:avLst/>
          </a:prstGeom>
          <a:noFill/>
        </p:spPr>
        <p:txBody>
          <a:bodyPr wrap="square">
            <a:spAutoFit/>
          </a:bodyPr>
          <a:lstStyle/>
          <a:p>
            <a:r>
              <a:rPr lang="en-GB" sz="1200" dirty="0">
                <a:solidFill>
                  <a:srgbClr val="FF0000"/>
                </a:solidFill>
              </a:rPr>
              <a:t>True</a:t>
            </a:r>
          </a:p>
        </p:txBody>
      </p:sp>
      <p:sp>
        <p:nvSpPr>
          <p:cNvPr id="169" name="TextBox 168">
            <a:extLst>
              <a:ext uri="{FF2B5EF4-FFF2-40B4-BE49-F238E27FC236}">
                <a16:creationId xmlns:a16="http://schemas.microsoft.com/office/drawing/2014/main" id="{734F07EC-BE1F-1B3E-9480-7E9B3DEA5740}"/>
              </a:ext>
            </a:extLst>
          </p:cNvPr>
          <p:cNvSpPr txBox="1"/>
          <p:nvPr/>
        </p:nvSpPr>
        <p:spPr>
          <a:xfrm>
            <a:off x="3497784" y="3936548"/>
            <a:ext cx="689689" cy="276999"/>
          </a:xfrm>
          <a:prstGeom prst="rect">
            <a:avLst/>
          </a:prstGeom>
          <a:noFill/>
        </p:spPr>
        <p:txBody>
          <a:bodyPr wrap="square">
            <a:spAutoFit/>
          </a:bodyPr>
          <a:lstStyle/>
          <a:p>
            <a:r>
              <a:rPr lang="en-GB" sz="1200" dirty="0">
                <a:solidFill>
                  <a:srgbClr val="FF0000"/>
                </a:solidFill>
              </a:rPr>
              <a:t>False</a:t>
            </a:r>
          </a:p>
        </p:txBody>
      </p:sp>
      <p:sp>
        <p:nvSpPr>
          <p:cNvPr id="170" name="TextBox 169">
            <a:extLst>
              <a:ext uri="{FF2B5EF4-FFF2-40B4-BE49-F238E27FC236}">
                <a16:creationId xmlns:a16="http://schemas.microsoft.com/office/drawing/2014/main" id="{F638A129-CCA9-621A-A26E-FE0F91E152E7}"/>
              </a:ext>
            </a:extLst>
          </p:cNvPr>
          <p:cNvSpPr txBox="1"/>
          <p:nvPr/>
        </p:nvSpPr>
        <p:spPr>
          <a:xfrm>
            <a:off x="5310863" y="4993570"/>
            <a:ext cx="528128" cy="276999"/>
          </a:xfrm>
          <a:prstGeom prst="rect">
            <a:avLst/>
          </a:prstGeom>
          <a:noFill/>
        </p:spPr>
        <p:txBody>
          <a:bodyPr wrap="square">
            <a:spAutoFit/>
          </a:bodyPr>
          <a:lstStyle/>
          <a:p>
            <a:r>
              <a:rPr lang="en-GB" sz="1200" dirty="0">
                <a:solidFill>
                  <a:srgbClr val="FF0000"/>
                </a:solidFill>
              </a:rPr>
              <a:t>True</a:t>
            </a:r>
          </a:p>
        </p:txBody>
      </p:sp>
      <p:sp>
        <p:nvSpPr>
          <p:cNvPr id="171" name="TextBox 170">
            <a:extLst>
              <a:ext uri="{FF2B5EF4-FFF2-40B4-BE49-F238E27FC236}">
                <a16:creationId xmlns:a16="http://schemas.microsoft.com/office/drawing/2014/main" id="{5723FBC4-45BC-D966-F733-69CB7E6CE402}"/>
              </a:ext>
            </a:extLst>
          </p:cNvPr>
          <p:cNvSpPr txBox="1"/>
          <p:nvPr/>
        </p:nvSpPr>
        <p:spPr>
          <a:xfrm>
            <a:off x="3497784" y="4993570"/>
            <a:ext cx="689689" cy="276999"/>
          </a:xfrm>
          <a:prstGeom prst="rect">
            <a:avLst/>
          </a:prstGeom>
          <a:noFill/>
        </p:spPr>
        <p:txBody>
          <a:bodyPr wrap="square">
            <a:spAutoFit/>
          </a:bodyPr>
          <a:lstStyle/>
          <a:p>
            <a:r>
              <a:rPr lang="en-GB" sz="1200" dirty="0">
                <a:solidFill>
                  <a:srgbClr val="FF0000"/>
                </a:solidFill>
              </a:rPr>
              <a:t>False</a:t>
            </a:r>
          </a:p>
        </p:txBody>
      </p:sp>
      <p:cxnSp>
        <p:nvCxnSpPr>
          <p:cNvPr id="181" name="Straight Arrow Connector 180">
            <a:extLst>
              <a:ext uri="{FF2B5EF4-FFF2-40B4-BE49-F238E27FC236}">
                <a16:creationId xmlns:a16="http://schemas.microsoft.com/office/drawing/2014/main" id="{AFE7CC4B-2817-207E-A0A4-A6421738A4E7}"/>
              </a:ext>
            </a:extLst>
          </p:cNvPr>
          <p:cNvCxnSpPr>
            <a:cxnSpLocks/>
            <a:stCxn id="11" idx="2"/>
            <a:endCxn id="96" idx="0"/>
          </p:cNvCxnSpPr>
          <p:nvPr/>
        </p:nvCxnSpPr>
        <p:spPr>
          <a:xfrm flipH="1">
            <a:off x="5838992" y="1382306"/>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1575518-CB35-D1A5-C44E-3FB0A311D051}"/>
              </a:ext>
            </a:extLst>
          </p:cNvPr>
          <p:cNvSpPr/>
          <p:nvPr/>
        </p:nvSpPr>
        <p:spPr>
          <a:xfrm>
            <a:off x="8677620" y="1999519"/>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3" name="Flowchart: Decision 2">
            <a:extLst>
              <a:ext uri="{FF2B5EF4-FFF2-40B4-BE49-F238E27FC236}">
                <a16:creationId xmlns:a16="http://schemas.microsoft.com/office/drawing/2014/main" id="{67A1841F-44A2-ADEB-9D42-A7644774C393}"/>
              </a:ext>
            </a:extLst>
          </p:cNvPr>
          <p:cNvSpPr/>
          <p:nvPr/>
        </p:nvSpPr>
        <p:spPr>
          <a:xfrm>
            <a:off x="8640296" y="2430543"/>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4" name="TextBox 3">
            <a:extLst>
              <a:ext uri="{FF2B5EF4-FFF2-40B4-BE49-F238E27FC236}">
                <a16:creationId xmlns:a16="http://schemas.microsoft.com/office/drawing/2014/main" id="{68DB6FA5-C03B-AB38-7AB1-2B7F327D25D4}"/>
              </a:ext>
            </a:extLst>
          </p:cNvPr>
          <p:cNvSpPr txBox="1"/>
          <p:nvPr/>
        </p:nvSpPr>
        <p:spPr>
          <a:xfrm>
            <a:off x="8658958" y="2908774"/>
            <a:ext cx="1048970" cy="276999"/>
          </a:xfrm>
          <a:prstGeom prst="rect">
            <a:avLst/>
          </a:prstGeom>
          <a:noFill/>
        </p:spPr>
        <p:txBody>
          <a:bodyPr wrap="square">
            <a:spAutoFit/>
          </a:bodyPr>
          <a:lstStyle/>
          <a:p>
            <a:r>
              <a:rPr lang="en-GB" sz="1200" dirty="0">
                <a:solidFill>
                  <a:srgbClr val="FF0000"/>
                </a:solidFill>
              </a:rPr>
              <a:t>RUN MODE</a:t>
            </a:r>
          </a:p>
        </p:txBody>
      </p:sp>
      <p:sp>
        <p:nvSpPr>
          <p:cNvPr id="5" name="Flowchart: Magnetic Disk 4">
            <a:extLst>
              <a:ext uri="{FF2B5EF4-FFF2-40B4-BE49-F238E27FC236}">
                <a16:creationId xmlns:a16="http://schemas.microsoft.com/office/drawing/2014/main" id="{A25BF71A-C0EB-E5F0-AC6F-2ADC82CBE8A0}"/>
              </a:ext>
            </a:extLst>
          </p:cNvPr>
          <p:cNvSpPr/>
          <p:nvPr/>
        </p:nvSpPr>
        <p:spPr>
          <a:xfrm>
            <a:off x="8767331" y="3379483"/>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0" name="TextBox 9">
            <a:extLst>
              <a:ext uri="{FF2B5EF4-FFF2-40B4-BE49-F238E27FC236}">
                <a16:creationId xmlns:a16="http://schemas.microsoft.com/office/drawing/2014/main" id="{F84BE8ED-4307-91C3-2F27-CE8CEB2FB6C0}"/>
              </a:ext>
            </a:extLst>
          </p:cNvPr>
          <p:cNvSpPr txBox="1"/>
          <p:nvPr/>
        </p:nvSpPr>
        <p:spPr>
          <a:xfrm>
            <a:off x="8476777" y="3689345"/>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2" name="Straight Arrow Connector 11">
            <a:extLst>
              <a:ext uri="{FF2B5EF4-FFF2-40B4-BE49-F238E27FC236}">
                <a16:creationId xmlns:a16="http://schemas.microsoft.com/office/drawing/2014/main" id="{0E00AAF7-4EB3-91B2-29B5-E1B29E6EB705}"/>
              </a:ext>
            </a:extLst>
          </p:cNvPr>
          <p:cNvCxnSpPr>
            <a:cxnSpLocks/>
            <a:endCxn id="2" idx="1"/>
          </p:cNvCxnSpPr>
          <p:nvPr/>
        </p:nvCxnSpPr>
        <p:spPr>
          <a:xfrm>
            <a:off x="8183641" y="2171698"/>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569A62-53FC-BD4F-978E-B7B11E36497D}"/>
              </a:ext>
            </a:extLst>
          </p:cNvPr>
          <p:cNvCxnSpPr>
            <a:cxnSpLocks/>
            <a:stCxn id="2" idx="3"/>
          </p:cNvCxnSpPr>
          <p:nvPr/>
        </p:nvCxnSpPr>
        <p:spPr>
          <a:xfrm>
            <a:off x="9689266" y="2171698"/>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9633FBE-B398-AF1B-BE62-B038F68C6A28}"/>
              </a:ext>
            </a:extLst>
          </p:cNvPr>
          <p:cNvSpPr txBox="1"/>
          <p:nvPr/>
        </p:nvSpPr>
        <p:spPr>
          <a:xfrm>
            <a:off x="7853631" y="1639265"/>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15" name="TextBox 14">
            <a:extLst>
              <a:ext uri="{FF2B5EF4-FFF2-40B4-BE49-F238E27FC236}">
                <a16:creationId xmlns:a16="http://schemas.microsoft.com/office/drawing/2014/main" id="{7D5552B4-6EC1-E2D3-5994-C8A1691CCF7F}"/>
              </a:ext>
            </a:extLst>
          </p:cNvPr>
          <p:cNvSpPr txBox="1"/>
          <p:nvPr/>
        </p:nvSpPr>
        <p:spPr>
          <a:xfrm>
            <a:off x="9707243" y="1651601"/>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Tree>
    <p:extLst>
      <p:ext uri="{BB962C8B-B14F-4D97-AF65-F5344CB8AC3E}">
        <p14:creationId xmlns:p14="http://schemas.microsoft.com/office/powerpoint/2010/main" val="1376313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Group 102">
            <a:extLst>
              <a:ext uri="{FF2B5EF4-FFF2-40B4-BE49-F238E27FC236}">
                <a16:creationId xmlns:a16="http://schemas.microsoft.com/office/drawing/2014/main" id="{75164102-78D1-B8D7-C0CC-8D44AD9422FD}"/>
              </a:ext>
            </a:extLst>
          </p:cNvPr>
          <p:cNvGrpSpPr/>
          <p:nvPr/>
        </p:nvGrpSpPr>
        <p:grpSpPr>
          <a:xfrm>
            <a:off x="95002" y="1420189"/>
            <a:ext cx="12001996" cy="4017621"/>
            <a:chOff x="418604" y="1086586"/>
            <a:chExt cx="16025739" cy="5364553"/>
          </a:xfrm>
        </p:grpSpPr>
        <p:sp>
          <p:nvSpPr>
            <p:cNvPr id="9" name="Rectangle 8">
              <a:extLst>
                <a:ext uri="{FF2B5EF4-FFF2-40B4-BE49-F238E27FC236}">
                  <a16:creationId xmlns:a16="http://schemas.microsoft.com/office/drawing/2014/main" id="{75AC4B93-2B33-73FE-7914-524B9B24E3F9}"/>
                </a:ext>
              </a:extLst>
            </p:cNvPr>
            <p:cNvSpPr/>
            <p:nvPr/>
          </p:nvSpPr>
          <p:spPr>
            <a:xfrm>
              <a:off x="4811852" y="2085703"/>
              <a:ext cx="2054282"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Proposed (</a:t>
              </a:r>
              <a:r>
                <a:rPr lang="en-GB" sz="800" dirty="0" err="1">
                  <a:solidFill>
                    <a:schemeClr val="tx1"/>
                  </a:solidFill>
                </a:rPr>
                <a:t>ViT</a:t>
              </a:r>
              <a:r>
                <a:rPr lang="en-GB" sz="800" dirty="0">
                  <a:solidFill>
                    <a:schemeClr val="tx1"/>
                  </a:solidFill>
                </a:rPr>
                <a:t>)</a:t>
              </a:r>
            </a:p>
          </p:txBody>
        </p:sp>
        <p:sp>
          <p:nvSpPr>
            <p:cNvPr id="10" name="Flowchart: Terminator 9">
              <a:extLst>
                <a:ext uri="{FF2B5EF4-FFF2-40B4-BE49-F238E27FC236}">
                  <a16:creationId xmlns:a16="http://schemas.microsoft.com/office/drawing/2014/main" id="{EB648B04-D869-4652-570E-C0712200311C}"/>
                </a:ext>
              </a:extLst>
            </p:cNvPr>
            <p:cNvSpPr/>
            <p:nvPr/>
          </p:nvSpPr>
          <p:spPr>
            <a:xfrm>
              <a:off x="5269695" y="1086586"/>
              <a:ext cx="1138595"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START</a:t>
              </a:r>
            </a:p>
          </p:txBody>
        </p:sp>
        <p:sp>
          <p:nvSpPr>
            <p:cNvPr id="11" name="Rectangle 10">
              <a:extLst>
                <a:ext uri="{FF2B5EF4-FFF2-40B4-BE49-F238E27FC236}">
                  <a16:creationId xmlns:a16="http://schemas.microsoft.com/office/drawing/2014/main" id="{A5317945-C7CB-4A45-EDD0-E076547FCB64}"/>
                </a:ext>
              </a:extLst>
            </p:cNvPr>
            <p:cNvSpPr/>
            <p:nvPr/>
          </p:nvSpPr>
          <p:spPr>
            <a:xfrm>
              <a:off x="4811852" y="3133458"/>
              <a:ext cx="2054282"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Proposed (CNN)</a:t>
              </a:r>
            </a:p>
          </p:txBody>
        </p:sp>
        <p:sp>
          <p:nvSpPr>
            <p:cNvPr id="12" name="Rectangle 11">
              <a:extLst>
                <a:ext uri="{FF2B5EF4-FFF2-40B4-BE49-F238E27FC236}">
                  <a16:creationId xmlns:a16="http://schemas.microsoft.com/office/drawing/2014/main" id="{C1A2FDF0-27C7-2F88-7930-25C6B270E0C5}"/>
                </a:ext>
              </a:extLst>
            </p:cNvPr>
            <p:cNvSpPr/>
            <p:nvPr/>
          </p:nvSpPr>
          <p:spPr>
            <a:xfrm>
              <a:off x="4811850" y="4181213"/>
              <a:ext cx="2054282"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DNN-based [ref4]</a:t>
              </a:r>
            </a:p>
          </p:txBody>
        </p:sp>
        <p:sp>
          <p:nvSpPr>
            <p:cNvPr id="13" name="Rectangle 12">
              <a:extLst>
                <a:ext uri="{FF2B5EF4-FFF2-40B4-BE49-F238E27FC236}">
                  <a16:creationId xmlns:a16="http://schemas.microsoft.com/office/drawing/2014/main" id="{D0889FF1-4F06-C40B-6271-4C4873B4BC9D}"/>
                </a:ext>
              </a:extLst>
            </p:cNvPr>
            <p:cNvSpPr/>
            <p:nvPr/>
          </p:nvSpPr>
          <p:spPr>
            <a:xfrm>
              <a:off x="4811852" y="5228968"/>
              <a:ext cx="2054282"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Geometry-based [ref5,6]</a:t>
              </a:r>
            </a:p>
          </p:txBody>
        </p:sp>
        <p:cxnSp>
          <p:nvCxnSpPr>
            <p:cNvPr id="14" name="Straight Arrow Connector 13">
              <a:extLst>
                <a:ext uri="{FF2B5EF4-FFF2-40B4-BE49-F238E27FC236}">
                  <a16:creationId xmlns:a16="http://schemas.microsoft.com/office/drawing/2014/main" id="{ABB93880-3936-1EC9-D3D5-2BEFC001D232}"/>
                </a:ext>
              </a:extLst>
            </p:cNvPr>
            <p:cNvCxnSpPr>
              <a:cxnSpLocks/>
              <a:stCxn id="9" idx="2"/>
              <a:endCxn id="21" idx="0"/>
            </p:cNvCxnSpPr>
            <p:nvPr/>
          </p:nvCxnSpPr>
          <p:spPr>
            <a:xfrm flipH="1">
              <a:off x="5838992" y="2430061"/>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2FFBD39-5C40-5A93-8573-AF0D44362CEA}"/>
                </a:ext>
              </a:extLst>
            </p:cNvPr>
            <p:cNvCxnSpPr>
              <a:cxnSpLocks/>
              <a:stCxn id="11" idx="2"/>
              <a:endCxn id="23" idx="0"/>
            </p:cNvCxnSpPr>
            <p:nvPr/>
          </p:nvCxnSpPr>
          <p:spPr>
            <a:xfrm flipH="1">
              <a:off x="5838992" y="3477816"/>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B21C15-D1A7-97B9-AB6E-57696E4C881E}"/>
                </a:ext>
              </a:extLst>
            </p:cNvPr>
            <p:cNvCxnSpPr>
              <a:cxnSpLocks/>
              <a:stCxn id="12" idx="2"/>
              <a:endCxn id="25" idx="0"/>
            </p:cNvCxnSpPr>
            <p:nvPr/>
          </p:nvCxnSpPr>
          <p:spPr>
            <a:xfrm>
              <a:off x="5838991" y="4525571"/>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DC93704-1AAC-FA14-01A3-30C06D073E62}"/>
                </a:ext>
              </a:extLst>
            </p:cNvPr>
            <p:cNvCxnSpPr>
              <a:cxnSpLocks/>
              <a:stCxn id="13" idx="2"/>
              <a:endCxn id="18" idx="0"/>
            </p:cNvCxnSpPr>
            <p:nvPr/>
          </p:nvCxnSpPr>
          <p:spPr>
            <a:xfrm>
              <a:off x="5838993" y="5573326"/>
              <a:ext cx="0" cy="158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Terminator 17">
              <a:extLst>
                <a:ext uri="{FF2B5EF4-FFF2-40B4-BE49-F238E27FC236}">
                  <a16:creationId xmlns:a16="http://schemas.microsoft.com/office/drawing/2014/main" id="{DEA5FF80-9014-B049-8AFA-654CF5C8CAFD}"/>
                </a:ext>
              </a:extLst>
            </p:cNvPr>
            <p:cNvSpPr/>
            <p:nvPr/>
          </p:nvSpPr>
          <p:spPr>
            <a:xfrm>
              <a:off x="5269695" y="5732185"/>
              <a:ext cx="1138595"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END</a:t>
              </a:r>
            </a:p>
          </p:txBody>
        </p:sp>
        <p:sp>
          <p:nvSpPr>
            <p:cNvPr id="19" name="Flowchart: Decision 18">
              <a:extLst>
                <a:ext uri="{FF2B5EF4-FFF2-40B4-BE49-F238E27FC236}">
                  <a16:creationId xmlns:a16="http://schemas.microsoft.com/office/drawing/2014/main" id="{F6FD1570-0657-E91E-F178-7D66570F7AB9}"/>
                </a:ext>
              </a:extLst>
            </p:cNvPr>
            <p:cNvSpPr/>
            <p:nvPr/>
          </p:nvSpPr>
          <p:spPr>
            <a:xfrm>
              <a:off x="4318102" y="1541167"/>
              <a:ext cx="3041779"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rgbClr val="FF0000"/>
                  </a:solidFill>
                </a:rPr>
                <a:t>SOLUTION_MODE[“</a:t>
              </a:r>
              <a:r>
                <a:rPr lang="en-GB" sz="800" dirty="0" err="1">
                  <a:solidFill>
                    <a:srgbClr val="FF0000"/>
                  </a:solidFill>
                </a:rPr>
                <a:t>ViT</a:t>
              </a:r>
              <a:r>
                <a:rPr lang="en-GB" sz="800" dirty="0">
                  <a:solidFill>
                    <a:srgbClr val="FF0000"/>
                  </a:solidFill>
                </a:rPr>
                <a:t>”]</a:t>
              </a:r>
            </a:p>
          </p:txBody>
        </p:sp>
        <p:cxnSp>
          <p:nvCxnSpPr>
            <p:cNvPr id="20" name="Straight Arrow Connector 19">
              <a:extLst>
                <a:ext uri="{FF2B5EF4-FFF2-40B4-BE49-F238E27FC236}">
                  <a16:creationId xmlns:a16="http://schemas.microsoft.com/office/drawing/2014/main" id="{97DE7F6E-667C-7DD3-E7DC-CC557CF479F9}"/>
                </a:ext>
              </a:extLst>
            </p:cNvPr>
            <p:cNvCxnSpPr>
              <a:cxnSpLocks/>
              <a:stCxn id="19" idx="2"/>
              <a:endCxn id="9" idx="0"/>
            </p:cNvCxnSpPr>
            <p:nvPr/>
          </p:nvCxnSpPr>
          <p:spPr>
            <a:xfrm>
              <a:off x="5838992" y="1926842"/>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Flowchart: Decision 20">
              <a:extLst>
                <a:ext uri="{FF2B5EF4-FFF2-40B4-BE49-F238E27FC236}">
                  <a16:creationId xmlns:a16="http://schemas.microsoft.com/office/drawing/2014/main" id="{3D0DAD26-5D7D-D6A9-4389-E9EF9FE201E4}"/>
                </a:ext>
              </a:extLst>
            </p:cNvPr>
            <p:cNvSpPr/>
            <p:nvPr/>
          </p:nvSpPr>
          <p:spPr>
            <a:xfrm>
              <a:off x="4318102" y="2588922"/>
              <a:ext cx="3041779"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rgbClr val="FF0000"/>
                  </a:solidFill>
                </a:rPr>
                <a:t>SOLUTION_MODE[“CNN”]</a:t>
              </a:r>
            </a:p>
          </p:txBody>
        </p:sp>
        <p:cxnSp>
          <p:nvCxnSpPr>
            <p:cNvPr id="22" name="Straight Arrow Connector 21">
              <a:extLst>
                <a:ext uri="{FF2B5EF4-FFF2-40B4-BE49-F238E27FC236}">
                  <a16:creationId xmlns:a16="http://schemas.microsoft.com/office/drawing/2014/main" id="{B3971212-C483-A0C1-EBBA-1AF06D443B9B}"/>
                </a:ext>
              </a:extLst>
            </p:cNvPr>
            <p:cNvCxnSpPr>
              <a:cxnSpLocks/>
              <a:stCxn id="21" idx="2"/>
              <a:endCxn id="11" idx="0"/>
            </p:cNvCxnSpPr>
            <p:nvPr/>
          </p:nvCxnSpPr>
          <p:spPr>
            <a:xfrm>
              <a:off x="5838992" y="2974597"/>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Flowchart: Decision 22">
              <a:extLst>
                <a:ext uri="{FF2B5EF4-FFF2-40B4-BE49-F238E27FC236}">
                  <a16:creationId xmlns:a16="http://schemas.microsoft.com/office/drawing/2014/main" id="{406423C5-FDC0-AF49-5C87-55016EF60C87}"/>
                </a:ext>
              </a:extLst>
            </p:cNvPr>
            <p:cNvSpPr/>
            <p:nvPr/>
          </p:nvSpPr>
          <p:spPr>
            <a:xfrm>
              <a:off x="4318102" y="3636677"/>
              <a:ext cx="3041779"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rgbClr val="FF0000"/>
                  </a:solidFill>
                </a:rPr>
                <a:t>SOLUTION_MODE[“DNN”]</a:t>
              </a:r>
            </a:p>
          </p:txBody>
        </p:sp>
        <p:cxnSp>
          <p:nvCxnSpPr>
            <p:cNvPr id="24" name="Straight Arrow Connector 23">
              <a:extLst>
                <a:ext uri="{FF2B5EF4-FFF2-40B4-BE49-F238E27FC236}">
                  <a16:creationId xmlns:a16="http://schemas.microsoft.com/office/drawing/2014/main" id="{0C419ABF-0217-7FE3-96C2-03EAAC9954ED}"/>
                </a:ext>
              </a:extLst>
            </p:cNvPr>
            <p:cNvCxnSpPr>
              <a:cxnSpLocks/>
              <a:stCxn id="23" idx="2"/>
              <a:endCxn id="12" idx="0"/>
            </p:cNvCxnSpPr>
            <p:nvPr/>
          </p:nvCxnSpPr>
          <p:spPr>
            <a:xfrm flipH="1">
              <a:off x="5838991" y="4022352"/>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Decision 24">
              <a:extLst>
                <a:ext uri="{FF2B5EF4-FFF2-40B4-BE49-F238E27FC236}">
                  <a16:creationId xmlns:a16="http://schemas.microsoft.com/office/drawing/2014/main" id="{97923030-9FE0-E68E-32D5-2574B20D8C78}"/>
                </a:ext>
              </a:extLst>
            </p:cNvPr>
            <p:cNvSpPr/>
            <p:nvPr/>
          </p:nvSpPr>
          <p:spPr>
            <a:xfrm>
              <a:off x="4318102" y="4684432"/>
              <a:ext cx="3041779"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rgbClr val="FF0000"/>
                  </a:solidFill>
                </a:rPr>
                <a:t>SOLUTION_MODE[“GEO”]</a:t>
              </a:r>
            </a:p>
          </p:txBody>
        </p:sp>
        <p:cxnSp>
          <p:nvCxnSpPr>
            <p:cNvPr id="26" name="Straight Arrow Connector 25">
              <a:extLst>
                <a:ext uri="{FF2B5EF4-FFF2-40B4-BE49-F238E27FC236}">
                  <a16:creationId xmlns:a16="http://schemas.microsoft.com/office/drawing/2014/main" id="{10767676-19B9-4F22-86CB-B357A746F452}"/>
                </a:ext>
              </a:extLst>
            </p:cNvPr>
            <p:cNvCxnSpPr>
              <a:cxnSpLocks/>
              <a:stCxn id="25" idx="2"/>
              <a:endCxn id="13" idx="0"/>
            </p:cNvCxnSpPr>
            <p:nvPr/>
          </p:nvCxnSpPr>
          <p:spPr>
            <a:xfrm>
              <a:off x="5838992" y="5070107"/>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C0382CA4-F8A3-1BC5-C1A5-57E099622CE7}"/>
                </a:ext>
              </a:extLst>
            </p:cNvPr>
            <p:cNvCxnSpPr>
              <a:cxnSpLocks/>
              <a:stCxn id="19" idx="1"/>
            </p:cNvCxnSpPr>
            <p:nvPr/>
          </p:nvCxnSpPr>
          <p:spPr>
            <a:xfrm rot="10800000" flipH="1" flipV="1">
              <a:off x="4318101" y="1734005"/>
              <a:ext cx="1520889" cy="775486"/>
            </a:xfrm>
            <a:prstGeom prst="bentConnector3">
              <a:avLst>
                <a:gd name="adj1" fmla="val -150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F82DDDA-D142-1727-9865-7339080E3C24}"/>
                </a:ext>
              </a:extLst>
            </p:cNvPr>
            <p:cNvCxnSpPr>
              <a:cxnSpLocks/>
              <a:stCxn id="21" idx="1"/>
            </p:cNvCxnSpPr>
            <p:nvPr/>
          </p:nvCxnSpPr>
          <p:spPr>
            <a:xfrm rot="10800000" flipH="1" flipV="1">
              <a:off x="4318101" y="2781759"/>
              <a:ext cx="1520885" cy="774659"/>
            </a:xfrm>
            <a:prstGeom prst="bentConnector3">
              <a:avLst>
                <a:gd name="adj1" fmla="val -150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925416BA-6522-9538-583E-9963354F11AD}"/>
                </a:ext>
              </a:extLst>
            </p:cNvPr>
            <p:cNvCxnSpPr>
              <a:cxnSpLocks/>
              <a:stCxn id="23" idx="1"/>
            </p:cNvCxnSpPr>
            <p:nvPr/>
          </p:nvCxnSpPr>
          <p:spPr>
            <a:xfrm rot="10800000" flipH="1" flipV="1">
              <a:off x="4318101" y="3829514"/>
              <a:ext cx="1520881" cy="765447"/>
            </a:xfrm>
            <a:prstGeom prst="bentConnector3">
              <a:avLst>
                <a:gd name="adj1" fmla="val -150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D60AB4C0-F9BF-5E59-8903-3AAD877A4606}"/>
                </a:ext>
              </a:extLst>
            </p:cNvPr>
            <p:cNvCxnSpPr>
              <a:cxnSpLocks/>
              <a:stCxn id="25" idx="1"/>
            </p:cNvCxnSpPr>
            <p:nvPr/>
          </p:nvCxnSpPr>
          <p:spPr>
            <a:xfrm rot="10800000" flipH="1" flipV="1">
              <a:off x="4318101" y="4877270"/>
              <a:ext cx="1520877" cy="772116"/>
            </a:xfrm>
            <a:prstGeom prst="bentConnector3">
              <a:avLst>
                <a:gd name="adj1" fmla="val -150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C15F4BE-4EC7-2AF0-F1E7-3F107627D061}"/>
                </a:ext>
              </a:extLst>
            </p:cNvPr>
            <p:cNvSpPr txBox="1"/>
            <p:nvPr/>
          </p:nvSpPr>
          <p:spPr>
            <a:xfrm>
              <a:off x="5310862" y="1864430"/>
              <a:ext cx="528129" cy="287673"/>
            </a:xfrm>
            <a:prstGeom prst="rect">
              <a:avLst/>
            </a:prstGeom>
            <a:noFill/>
          </p:spPr>
          <p:txBody>
            <a:bodyPr wrap="square">
              <a:spAutoFit/>
            </a:bodyPr>
            <a:lstStyle/>
            <a:p>
              <a:r>
                <a:rPr lang="en-GB" sz="800" dirty="0">
                  <a:solidFill>
                    <a:srgbClr val="FF0000"/>
                  </a:solidFill>
                </a:rPr>
                <a:t>True</a:t>
              </a:r>
            </a:p>
          </p:txBody>
        </p:sp>
        <p:sp>
          <p:nvSpPr>
            <p:cNvPr id="32" name="TextBox 31">
              <a:extLst>
                <a:ext uri="{FF2B5EF4-FFF2-40B4-BE49-F238E27FC236}">
                  <a16:creationId xmlns:a16="http://schemas.microsoft.com/office/drawing/2014/main" id="{992FDD94-24D6-5725-31DD-FC485F6EED80}"/>
                </a:ext>
              </a:extLst>
            </p:cNvPr>
            <p:cNvSpPr txBox="1"/>
            <p:nvPr/>
          </p:nvSpPr>
          <p:spPr>
            <a:xfrm>
              <a:off x="3497783" y="1864430"/>
              <a:ext cx="689689" cy="287673"/>
            </a:xfrm>
            <a:prstGeom prst="rect">
              <a:avLst/>
            </a:prstGeom>
            <a:noFill/>
          </p:spPr>
          <p:txBody>
            <a:bodyPr wrap="square">
              <a:spAutoFit/>
            </a:bodyPr>
            <a:lstStyle/>
            <a:p>
              <a:r>
                <a:rPr lang="en-GB" sz="800" dirty="0">
                  <a:solidFill>
                    <a:srgbClr val="FF0000"/>
                  </a:solidFill>
                </a:rPr>
                <a:t>False</a:t>
              </a:r>
            </a:p>
          </p:txBody>
        </p:sp>
        <p:sp>
          <p:nvSpPr>
            <p:cNvPr id="33" name="TextBox 32">
              <a:extLst>
                <a:ext uri="{FF2B5EF4-FFF2-40B4-BE49-F238E27FC236}">
                  <a16:creationId xmlns:a16="http://schemas.microsoft.com/office/drawing/2014/main" id="{443132A2-0891-B601-51CE-6039D362FB01}"/>
                </a:ext>
              </a:extLst>
            </p:cNvPr>
            <p:cNvSpPr txBox="1"/>
            <p:nvPr/>
          </p:nvSpPr>
          <p:spPr>
            <a:xfrm>
              <a:off x="5310862" y="2901075"/>
              <a:ext cx="528129" cy="287673"/>
            </a:xfrm>
            <a:prstGeom prst="rect">
              <a:avLst/>
            </a:prstGeom>
            <a:noFill/>
          </p:spPr>
          <p:txBody>
            <a:bodyPr wrap="square">
              <a:spAutoFit/>
            </a:bodyPr>
            <a:lstStyle/>
            <a:p>
              <a:r>
                <a:rPr lang="en-GB" sz="800" dirty="0">
                  <a:solidFill>
                    <a:srgbClr val="FF0000"/>
                  </a:solidFill>
                </a:rPr>
                <a:t>True</a:t>
              </a:r>
            </a:p>
          </p:txBody>
        </p:sp>
        <p:sp>
          <p:nvSpPr>
            <p:cNvPr id="34" name="TextBox 33">
              <a:extLst>
                <a:ext uri="{FF2B5EF4-FFF2-40B4-BE49-F238E27FC236}">
                  <a16:creationId xmlns:a16="http://schemas.microsoft.com/office/drawing/2014/main" id="{011145E2-BD97-F039-2C14-F38625BD89FC}"/>
                </a:ext>
              </a:extLst>
            </p:cNvPr>
            <p:cNvSpPr txBox="1"/>
            <p:nvPr/>
          </p:nvSpPr>
          <p:spPr>
            <a:xfrm>
              <a:off x="3497783" y="2901075"/>
              <a:ext cx="689689" cy="287673"/>
            </a:xfrm>
            <a:prstGeom prst="rect">
              <a:avLst/>
            </a:prstGeom>
            <a:noFill/>
          </p:spPr>
          <p:txBody>
            <a:bodyPr wrap="square">
              <a:spAutoFit/>
            </a:bodyPr>
            <a:lstStyle/>
            <a:p>
              <a:r>
                <a:rPr lang="en-GB" sz="800" dirty="0">
                  <a:solidFill>
                    <a:srgbClr val="FF0000"/>
                  </a:solidFill>
                </a:rPr>
                <a:t>False</a:t>
              </a:r>
            </a:p>
          </p:txBody>
        </p:sp>
        <p:sp>
          <p:nvSpPr>
            <p:cNvPr id="35" name="TextBox 34">
              <a:extLst>
                <a:ext uri="{FF2B5EF4-FFF2-40B4-BE49-F238E27FC236}">
                  <a16:creationId xmlns:a16="http://schemas.microsoft.com/office/drawing/2014/main" id="{DC94242C-3956-7D31-1B33-C0E0B78452CE}"/>
                </a:ext>
              </a:extLst>
            </p:cNvPr>
            <p:cNvSpPr txBox="1"/>
            <p:nvPr/>
          </p:nvSpPr>
          <p:spPr>
            <a:xfrm>
              <a:off x="5310862" y="3940570"/>
              <a:ext cx="528129" cy="287673"/>
            </a:xfrm>
            <a:prstGeom prst="rect">
              <a:avLst/>
            </a:prstGeom>
            <a:noFill/>
          </p:spPr>
          <p:txBody>
            <a:bodyPr wrap="square">
              <a:spAutoFit/>
            </a:bodyPr>
            <a:lstStyle/>
            <a:p>
              <a:r>
                <a:rPr lang="en-GB" sz="800" dirty="0">
                  <a:solidFill>
                    <a:srgbClr val="FF0000"/>
                  </a:solidFill>
                </a:rPr>
                <a:t>True</a:t>
              </a:r>
            </a:p>
          </p:txBody>
        </p:sp>
        <p:sp>
          <p:nvSpPr>
            <p:cNvPr id="36" name="TextBox 35">
              <a:extLst>
                <a:ext uri="{FF2B5EF4-FFF2-40B4-BE49-F238E27FC236}">
                  <a16:creationId xmlns:a16="http://schemas.microsoft.com/office/drawing/2014/main" id="{A83ED22D-D4B7-D445-54B4-4B5DC110045A}"/>
                </a:ext>
              </a:extLst>
            </p:cNvPr>
            <p:cNvSpPr txBox="1"/>
            <p:nvPr/>
          </p:nvSpPr>
          <p:spPr>
            <a:xfrm>
              <a:off x="3497783" y="3936549"/>
              <a:ext cx="689689" cy="287673"/>
            </a:xfrm>
            <a:prstGeom prst="rect">
              <a:avLst/>
            </a:prstGeom>
            <a:noFill/>
          </p:spPr>
          <p:txBody>
            <a:bodyPr wrap="square">
              <a:spAutoFit/>
            </a:bodyPr>
            <a:lstStyle/>
            <a:p>
              <a:r>
                <a:rPr lang="en-GB" sz="800" dirty="0">
                  <a:solidFill>
                    <a:srgbClr val="FF0000"/>
                  </a:solidFill>
                </a:rPr>
                <a:t>False</a:t>
              </a:r>
            </a:p>
          </p:txBody>
        </p:sp>
        <p:sp>
          <p:nvSpPr>
            <p:cNvPr id="37" name="TextBox 36">
              <a:extLst>
                <a:ext uri="{FF2B5EF4-FFF2-40B4-BE49-F238E27FC236}">
                  <a16:creationId xmlns:a16="http://schemas.microsoft.com/office/drawing/2014/main" id="{1A8B9B95-891F-9489-750E-690ACDB98ABA}"/>
                </a:ext>
              </a:extLst>
            </p:cNvPr>
            <p:cNvSpPr txBox="1"/>
            <p:nvPr/>
          </p:nvSpPr>
          <p:spPr>
            <a:xfrm>
              <a:off x="5310862" y="4993569"/>
              <a:ext cx="528129" cy="287673"/>
            </a:xfrm>
            <a:prstGeom prst="rect">
              <a:avLst/>
            </a:prstGeom>
            <a:noFill/>
          </p:spPr>
          <p:txBody>
            <a:bodyPr wrap="square">
              <a:spAutoFit/>
            </a:bodyPr>
            <a:lstStyle/>
            <a:p>
              <a:r>
                <a:rPr lang="en-GB" sz="800" dirty="0">
                  <a:solidFill>
                    <a:srgbClr val="FF0000"/>
                  </a:solidFill>
                </a:rPr>
                <a:t>True</a:t>
              </a:r>
            </a:p>
          </p:txBody>
        </p:sp>
        <p:sp>
          <p:nvSpPr>
            <p:cNvPr id="38" name="TextBox 37">
              <a:extLst>
                <a:ext uri="{FF2B5EF4-FFF2-40B4-BE49-F238E27FC236}">
                  <a16:creationId xmlns:a16="http://schemas.microsoft.com/office/drawing/2014/main" id="{BD2974B8-2FE3-B79E-4562-9195ADE8E216}"/>
                </a:ext>
              </a:extLst>
            </p:cNvPr>
            <p:cNvSpPr txBox="1"/>
            <p:nvPr/>
          </p:nvSpPr>
          <p:spPr>
            <a:xfrm>
              <a:off x="3497783" y="4993569"/>
              <a:ext cx="689689" cy="287673"/>
            </a:xfrm>
            <a:prstGeom prst="rect">
              <a:avLst/>
            </a:prstGeom>
            <a:noFill/>
          </p:spPr>
          <p:txBody>
            <a:bodyPr wrap="square">
              <a:spAutoFit/>
            </a:bodyPr>
            <a:lstStyle/>
            <a:p>
              <a:r>
                <a:rPr lang="en-GB" sz="800" dirty="0">
                  <a:solidFill>
                    <a:srgbClr val="FF0000"/>
                  </a:solidFill>
                </a:rPr>
                <a:t>False</a:t>
              </a:r>
            </a:p>
          </p:txBody>
        </p:sp>
        <p:cxnSp>
          <p:nvCxnSpPr>
            <p:cNvPr id="39" name="Straight Arrow Connector 38">
              <a:extLst>
                <a:ext uri="{FF2B5EF4-FFF2-40B4-BE49-F238E27FC236}">
                  <a16:creationId xmlns:a16="http://schemas.microsoft.com/office/drawing/2014/main" id="{3F53F665-81E5-1420-90FA-46289844127E}"/>
                </a:ext>
              </a:extLst>
            </p:cNvPr>
            <p:cNvCxnSpPr>
              <a:cxnSpLocks/>
              <a:stCxn id="10" idx="2"/>
              <a:endCxn id="19" idx="0"/>
            </p:cNvCxnSpPr>
            <p:nvPr/>
          </p:nvCxnSpPr>
          <p:spPr>
            <a:xfrm flipH="1">
              <a:off x="5838992" y="1382306"/>
              <a:ext cx="1" cy="158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973C8F31-7D7F-D79B-D51B-3154C194BD02}"/>
                </a:ext>
              </a:extLst>
            </p:cNvPr>
            <p:cNvSpPr/>
            <p:nvPr/>
          </p:nvSpPr>
          <p:spPr>
            <a:xfrm>
              <a:off x="1242593" y="1999519"/>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Process</a:t>
              </a:r>
            </a:p>
          </p:txBody>
        </p:sp>
        <p:sp>
          <p:nvSpPr>
            <p:cNvPr id="41" name="Flowchart: Decision 40">
              <a:extLst>
                <a:ext uri="{FF2B5EF4-FFF2-40B4-BE49-F238E27FC236}">
                  <a16:creationId xmlns:a16="http://schemas.microsoft.com/office/drawing/2014/main" id="{0E0036AB-B596-82AB-FF21-FC6C32F3A7D4}"/>
                </a:ext>
              </a:extLst>
            </p:cNvPr>
            <p:cNvSpPr/>
            <p:nvPr/>
          </p:nvSpPr>
          <p:spPr>
            <a:xfrm>
              <a:off x="1205269" y="2430543"/>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logic</a:t>
              </a:r>
            </a:p>
          </p:txBody>
        </p:sp>
        <p:sp>
          <p:nvSpPr>
            <p:cNvPr id="42" name="TextBox 41">
              <a:extLst>
                <a:ext uri="{FF2B5EF4-FFF2-40B4-BE49-F238E27FC236}">
                  <a16:creationId xmlns:a16="http://schemas.microsoft.com/office/drawing/2014/main" id="{4F25FEB0-FEE8-89CA-CE1A-E44134C7C40D}"/>
                </a:ext>
              </a:extLst>
            </p:cNvPr>
            <p:cNvSpPr txBox="1"/>
            <p:nvPr/>
          </p:nvSpPr>
          <p:spPr>
            <a:xfrm>
              <a:off x="1223930" y="2908774"/>
              <a:ext cx="1048971" cy="287673"/>
            </a:xfrm>
            <a:prstGeom prst="rect">
              <a:avLst/>
            </a:prstGeom>
            <a:noFill/>
          </p:spPr>
          <p:txBody>
            <a:bodyPr wrap="square">
              <a:spAutoFit/>
            </a:bodyPr>
            <a:lstStyle/>
            <a:p>
              <a:r>
                <a:rPr lang="en-GB" sz="800" dirty="0">
                  <a:solidFill>
                    <a:srgbClr val="FF0000"/>
                  </a:solidFill>
                </a:rPr>
                <a:t>RUN MODE</a:t>
              </a:r>
            </a:p>
          </p:txBody>
        </p:sp>
        <p:sp>
          <p:nvSpPr>
            <p:cNvPr id="43" name="Flowchart: Magnetic Disk 42">
              <a:extLst>
                <a:ext uri="{FF2B5EF4-FFF2-40B4-BE49-F238E27FC236}">
                  <a16:creationId xmlns:a16="http://schemas.microsoft.com/office/drawing/2014/main" id="{8334541E-9C19-8F03-602D-77E5C08B10B3}"/>
                </a:ext>
              </a:extLst>
            </p:cNvPr>
            <p:cNvSpPr/>
            <p:nvPr/>
          </p:nvSpPr>
          <p:spPr>
            <a:xfrm>
              <a:off x="1332304" y="3379483"/>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Storage</a:t>
              </a:r>
            </a:p>
          </p:txBody>
        </p:sp>
        <p:sp>
          <p:nvSpPr>
            <p:cNvPr id="44" name="TextBox 43">
              <a:extLst>
                <a:ext uri="{FF2B5EF4-FFF2-40B4-BE49-F238E27FC236}">
                  <a16:creationId xmlns:a16="http://schemas.microsoft.com/office/drawing/2014/main" id="{253E20F1-78AC-AE82-E92D-2657BD7E4D32}"/>
                </a:ext>
              </a:extLst>
            </p:cNvPr>
            <p:cNvSpPr txBox="1"/>
            <p:nvPr/>
          </p:nvSpPr>
          <p:spPr>
            <a:xfrm>
              <a:off x="1041749" y="3689345"/>
              <a:ext cx="1725338" cy="1109594"/>
            </a:xfrm>
            <a:prstGeom prst="rect">
              <a:avLst/>
            </a:prstGeom>
            <a:noFill/>
          </p:spPr>
          <p:txBody>
            <a:bodyPr wrap="square">
              <a:spAutoFit/>
            </a:bodyPr>
            <a:lstStyle/>
            <a:p>
              <a:r>
                <a:rPr lang="en-GB" sz="800" b="1" dirty="0"/>
                <a:t>Pre-installed</a:t>
              </a:r>
            </a:p>
            <a:p>
              <a:pPr marL="171450" indent="-171450">
                <a:buFontTx/>
                <a:buChar char="-"/>
              </a:pPr>
              <a:r>
                <a:rPr lang="en-GB" sz="800" dirty="0"/>
                <a:t>ground truth</a:t>
              </a:r>
            </a:p>
            <a:p>
              <a:pPr marL="171450" indent="-171450">
                <a:buFontTx/>
                <a:buChar char="-"/>
              </a:pPr>
              <a:r>
                <a:rPr lang="en-GB" sz="800" dirty="0"/>
                <a:t>raw signal data</a:t>
              </a:r>
            </a:p>
            <a:p>
              <a:r>
                <a:rPr lang="en-GB" sz="800" b="1" dirty="0"/>
                <a:t>Create by this code</a:t>
              </a:r>
            </a:p>
            <a:p>
              <a:pPr marL="171450" indent="-171450">
                <a:buFontTx/>
                <a:buChar char="-"/>
              </a:pPr>
              <a:r>
                <a:rPr lang="en-GB" sz="800" dirty="0"/>
                <a:t>pre-processed data</a:t>
              </a:r>
            </a:p>
            <a:p>
              <a:pPr marL="171450" indent="-171450">
                <a:buFontTx/>
                <a:buChar char="-"/>
              </a:pPr>
              <a:r>
                <a:rPr lang="en-GB" sz="800" dirty="0"/>
                <a:t>pre-trained model </a:t>
              </a:r>
            </a:p>
          </p:txBody>
        </p:sp>
        <p:cxnSp>
          <p:nvCxnSpPr>
            <p:cNvPr id="45" name="Straight Arrow Connector 44">
              <a:extLst>
                <a:ext uri="{FF2B5EF4-FFF2-40B4-BE49-F238E27FC236}">
                  <a16:creationId xmlns:a16="http://schemas.microsoft.com/office/drawing/2014/main" id="{2B4688D9-37A8-0C3A-B7DB-43C5A71DEC79}"/>
                </a:ext>
              </a:extLst>
            </p:cNvPr>
            <p:cNvCxnSpPr>
              <a:cxnSpLocks/>
              <a:endCxn id="40" idx="1"/>
            </p:cNvCxnSpPr>
            <p:nvPr/>
          </p:nvCxnSpPr>
          <p:spPr>
            <a:xfrm>
              <a:off x="748614" y="2171698"/>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1707F27-8E89-BE8E-09BA-59511FB0FDCB}"/>
                </a:ext>
              </a:extLst>
            </p:cNvPr>
            <p:cNvCxnSpPr>
              <a:cxnSpLocks/>
              <a:stCxn id="40" idx="3"/>
            </p:cNvCxnSpPr>
            <p:nvPr/>
          </p:nvCxnSpPr>
          <p:spPr>
            <a:xfrm>
              <a:off x="2254239" y="2171698"/>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BADBCEE-107E-4ADA-9AF6-F4D6373CA4EB}"/>
                </a:ext>
              </a:extLst>
            </p:cNvPr>
            <p:cNvSpPr txBox="1"/>
            <p:nvPr/>
          </p:nvSpPr>
          <p:spPr>
            <a:xfrm>
              <a:off x="418604" y="1639265"/>
              <a:ext cx="1014138" cy="452056"/>
            </a:xfrm>
            <a:prstGeom prst="rect">
              <a:avLst/>
            </a:prstGeom>
            <a:noFill/>
          </p:spPr>
          <p:txBody>
            <a:bodyPr wrap="square">
              <a:spAutoFit/>
            </a:bodyPr>
            <a:lstStyle/>
            <a:p>
              <a:r>
                <a:rPr lang="en-GB" sz="800" dirty="0">
                  <a:solidFill>
                    <a:srgbClr val="FF00FF"/>
                  </a:solidFill>
                </a:rPr>
                <a:t>Load from</a:t>
              </a:r>
            </a:p>
            <a:p>
              <a:r>
                <a:rPr lang="en-GB" sz="800" dirty="0">
                  <a:solidFill>
                    <a:srgbClr val="FF00FF"/>
                  </a:solidFill>
                </a:rPr>
                <a:t>storage</a:t>
              </a:r>
            </a:p>
          </p:txBody>
        </p:sp>
        <p:sp>
          <p:nvSpPr>
            <p:cNvPr id="48" name="TextBox 47">
              <a:extLst>
                <a:ext uri="{FF2B5EF4-FFF2-40B4-BE49-F238E27FC236}">
                  <a16:creationId xmlns:a16="http://schemas.microsoft.com/office/drawing/2014/main" id="{6D6EA7E6-564B-B4A0-5246-E5D15ABD242D}"/>
                </a:ext>
              </a:extLst>
            </p:cNvPr>
            <p:cNvSpPr txBox="1"/>
            <p:nvPr/>
          </p:nvSpPr>
          <p:spPr>
            <a:xfrm>
              <a:off x="2272216" y="1651601"/>
              <a:ext cx="878952" cy="452056"/>
            </a:xfrm>
            <a:prstGeom prst="rect">
              <a:avLst/>
            </a:prstGeom>
            <a:noFill/>
          </p:spPr>
          <p:txBody>
            <a:bodyPr wrap="square">
              <a:spAutoFit/>
            </a:bodyPr>
            <a:lstStyle/>
            <a:p>
              <a:r>
                <a:rPr lang="en-GB" sz="800" dirty="0">
                  <a:solidFill>
                    <a:srgbClr val="FF00FF"/>
                  </a:solidFill>
                </a:rPr>
                <a:t>Save to</a:t>
              </a:r>
            </a:p>
            <a:p>
              <a:r>
                <a:rPr lang="en-GB" sz="800" dirty="0">
                  <a:solidFill>
                    <a:srgbClr val="FF00FF"/>
                  </a:solidFill>
                </a:rPr>
                <a:t>storage</a:t>
              </a:r>
            </a:p>
          </p:txBody>
        </p:sp>
        <p:cxnSp>
          <p:nvCxnSpPr>
            <p:cNvPr id="49" name="Straight Arrow Connector 48">
              <a:extLst>
                <a:ext uri="{FF2B5EF4-FFF2-40B4-BE49-F238E27FC236}">
                  <a16:creationId xmlns:a16="http://schemas.microsoft.com/office/drawing/2014/main" id="{EC777FFA-43CD-8135-D346-0174CB717AC6}"/>
                </a:ext>
              </a:extLst>
            </p:cNvPr>
            <p:cNvCxnSpPr>
              <a:cxnSpLocks/>
              <a:stCxn id="50" idx="2"/>
              <a:endCxn id="51" idx="0"/>
            </p:cNvCxnSpPr>
            <p:nvPr/>
          </p:nvCxnSpPr>
          <p:spPr>
            <a:xfrm>
              <a:off x="11445653" y="2604282"/>
              <a:ext cx="0" cy="138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B794084F-2533-110A-B010-55759B6DDA37}"/>
                </a:ext>
              </a:extLst>
            </p:cNvPr>
            <p:cNvSpPr/>
            <p:nvPr/>
          </p:nvSpPr>
          <p:spPr>
            <a:xfrm>
              <a:off x="10418512" y="2327283"/>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(1) Load ground truth</a:t>
              </a:r>
            </a:p>
          </p:txBody>
        </p:sp>
        <p:sp>
          <p:nvSpPr>
            <p:cNvPr id="51" name="Flowchart: Decision 50">
              <a:extLst>
                <a:ext uri="{FF2B5EF4-FFF2-40B4-BE49-F238E27FC236}">
                  <a16:creationId xmlns:a16="http://schemas.microsoft.com/office/drawing/2014/main" id="{B0A787F4-BC3C-139A-E619-264F5FF9A5C7}"/>
                </a:ext>
              </a:extLst>
            </p:cNvPr>
            <p:cNvSpPr/>
            <p:nvPr/>
          </p:nvSpPr>
          <p:spPr>
            <a:xfrm>
              <a:off x="10067861" y="2742782"/>
              <a:ext cx="2755583" cy="276999"/>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dirty="0">
                  <a:solidFill>
                    <a:srgbClr val="FF0000"/>
                  </a:solidFill>
                </a:rPr>
                <a:t>PREPRO_MODE</a:t>
              </a:r>
            </a:p>
          </p:txBody>
        </p:sp>
        <p:sp>
          <p:nvSpPr>
            <p:cNvPr id="52" name="Rectangle 51">
              <a:extLst>
                <a:ext uri="{FF2B5EF4-FFF2-40B4-BE49-F238E27FC236}">
                  <a16:creationId xmlns:a16="http://schemas.microsoft.com/office/drawing/2014/main" id="{D02A82E5-25BB-1792-F9D0-4909B227BC04}"/>
                </a:ext>
              </a:extLst>
            </p:cNvPr>
            <p:cNvSpPr/>
            <p:nvPr/>
          </p:nvSpPr>
          <p:spPr>
            <a:xfrm>
              <a:off x="8628323" y="2976325"/>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Load pre-processed data</a:t>
              </a:r>
            </a:p>
          </p:txBody>
        </p:sp>
        <p:sp>
          <p:nvSpPr>
            <p:cNvPr id="53" name="Rectangle 52">
              <a:extLst>
                <a:ext uri="{FF2B5EF4-FFF2-40B4-BE49-F238E27FC236}">
                  <a16:creationId xmlns:a16="http://schemas.microsoft.com/office/drawing/2014/main" id="{F0355C35-8A65-361E-05B2-73CEAC1873C8}"/>
                </a:ext>
              </a:extLst>
            </p:cNvPr>
            <p:cNvSpPr/>
            <p:nvPr/>
          </p:nvSpPr>
          <p:spPr>
            <a:xfrm>
              <a:off x="12363957" y="3424834"/>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(2) Pre-process data</a:t>
              </a:r>
            </a:p>
          </p:txBody>
        </p:sp>
        <p:sp>
          <p:nvSpPr>
            <p:cNvPr id="54" name="Flowchart: Decision 53">
              <a:extLst>
                <a:ext uri="{FF2B5EF4-FFF2-40B4-BE49-F238E27FC236}">
                  <a16:creationId xmlns:a16="http://schemas.microsoft.com/office/drawing/2014/main" id="{297E81B9-3C3E-8654-DEC3-F5FF52FC7862}"/>
                </a:ext>
              </a:extLst>
            </p:cNvPr>
            <p:cNvSpPr/>
            <p:nvPr/>
          </p:nvSpPr>
          <p:spPr>
            <a:xfrm>
              <a:off x="12013306" y="3852921"/>
              <a:ext cx="2755583" cy="276999"/>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rgbClr val="FF0000"/>
                  </a:solidFill>
                </a:rPr>
                <a:t>PREPRO_SAVE_MODE</a:t>
              </a:r>
            </a:p>
          </p:txBody>
        </p:sp>
        <p:cxnSp>
          <p:nvCxnSpPr>
            <p:cNvPr id="55" name="Connector: Elbow 54">
              <a:extLst>
                <a:ext uri="{FF2B5EF4-FFF2-40B4-BE49-F238E27FC236}">
                  <a16:creationId xmlns:a16="http://schemas.microsoft.com/office/drawing/2014/main" id="{8F649F24-1A83-4768-ECAB-8F72B174BF39}"/>
                </a:ext>
              </a:extLst>
            </p:cNvPr>
            <p:cNvCxnSpPr>
              <a:cxnSpLocks/>
              <a:stCxn id="51" idx="3"/>
              <a:endCxn id="65" idx="0"/>
            </p:cNvCxnSpPr>
            <p:nvPr/>
          </p:nvCxnSpPr>
          <p:spPr>
            <a:xfrm>
              <a:off x="12823444" y="2881282"/>
              <a:ext cx="567654" cy="9427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4CF9126B-A00E-252F-F72F-D1730253F478}"/>
                </a:ext>
              </a:extLst>
            </p:cNvPr>
            <p:cNvCxnSpPr>
              <a:cxnSpLocks/>
              <a:stCxn id="51" idx="1"/>
              <a:endCxn id="52" idx="0"/>
            </p:cNvCxnSpPr>
            <p:nvPr/>
          </p:nvCxnSpPr>
          <p:spPr>
            <a:xfrm rot="10800000" flipV="1">
              <a:off x="9655465" y="2881281"/>
              <a:ext cx="412397" cy="9504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F25237A-474E-0AF6-1606-8B2661FAE1E7}"/>
                </a:ext>
              </a:extLst>
            </p:cNvPr>
            <p:cNvCxnSpPr>
              <a:cxnSpLocks/>
              <a:stCxn id="53" idx="2"/>
              <a:endCxn id="54" idx="0"/>
            </p:cNvCxnSpPr>
            <p:nvPr/>
          </p:nvCxnSpPr>
          <p:spPr>
            <a:xfrm>
              <a:off x="13391098" y="3701833"/>
              <a:ext cx="0" cy="1510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Flowchart: Decision 57">
              <a:extLst>
                <a:ext uri="{FF2B5EF4-FFF2-40B4-BE49-F238E27FC236}">
                  <a16:creationId xmlns:a16="http://schemas.microsoft.com/office/drawing/2014/main" id="{C9D99FBA-4EF2-2DCF-A6FC-EE56DFCABD90}"/>
                </a:ext>
              </a:extLst>
            </p:cNvPr>
            <p:cNvSpPr/>
            <p:nvPr/>
          </p:nvSpPr>
          <p:spPr>
            <a:xfrm>
              <a:off x="9904091" y="1498342"/>
              <a:ext cx="3150185" cy="276999"/>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dirty="0">
                  <a:solidFill>
                    <a:srgbClr val="FF0000"/>
                  </a:solidFill>
                </a:rPr>
                <a:t>FULL_DATA_MODE</a:t>
              </a:r>
            </a:p>
          </p:txBody>
        </p:sp>
        <p:sp>
          <p:nvSpPr>
            <p:cNvPr id="59" name="Rectangle 58">
              <a:extLst>
                <a:ext uri="{FF2B5EF4-FFF2-40B4-BE49-F238E27FC236}">
                  <a16:creationId xmlns:a16="http://schemas.microsoft.com/office/drawing/2014/main" id="{5A1207BE-3FC8-E573-1192-A02D87FF2515}"/>
                </a:ext>
              </a:extLst>
            </p:cNvPr>
            <p:cNvSpPr/>
            <p:nvPr/>
          </p:nvSpPr>
          <p:spPr>
            <a:xfrm>
              <a:off x="11800330" y="1827028"/>
              <a:ext cx="3248598" cy="31078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Number of dataset: 15578 (train), 1858 (test)</a:t>
              </a:r>
            </a:p>
          </p:txBody>
        </p:sp>
        <p:sp>
          <p:nvSpPr>
            <p:cNvPr id="60" name="Rectangle 59">
              <a:extLst>
                <a:ext uri="{FF2B5EF4-FFF2-40B4-BE49-F238E27FC236}">
                  <a16:creationId xmlns:a16="http://schemas.microsoft.com/office/drawing/2014/main" id="{31C38F60-94DE-DEF5-36DB-1521D913F63C}"/>
                </a:ext>
              </a:extLst>
            </p:cNvPr>
            <p:cNvSpPr/>
            <p:nvPr/>
          </p:nvSpPr>
          <p:spPr>
            <a:xfrm>
              <a:off x="7924763" y="1827028"/>
              <a:ext cx="3248594" cy="31078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Number of dataset: 100 (train), 50 (test)</a:t>
              </a:r>
            </a:p>
          </p:txBody>
        </p:sp>
        <p:cxnSp>
          <p:nvCxnSpPr>
            <p:cNvPr id="61" name="Connector: Elbow 60">
              <a:extLst>
                <a:ext uri="{FF2B5EF4-FFF2-40B4-BE49-F238E27FC236}">
                  <a16:creationId xmlns:a16="http://schemas.microsoft.com/office/drawing/2014/main" id="{BC9CE295-733B-D161-D122-913854BC0D05}"/>
                </a:ext>
              </a:extLst>
            </p:cNvPr>
            <p:cNvCxnSpPr>
              <a:cxnSpLocks/>
              <a:stCxn id="58" idx="3"/>
              <a:endCxn id="59" idx="0"/>
            </p:cNvCxnSpPr>
            <p:nvPr/>
          </p:nvCxnSpPr>
          <p:spPr>
            <a:xfrm>
              <a:off x="13054276" y="1636842"/>
              <a:ext cx="370353" cy="19018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CBF94A46-2719-3C91-36F4-4D4599EB1D74}"/>
                </a:ext>
              </a:extLst>
            </p:cNvPr>
            <p:cNvCxnSpPr>
              <a:cxnSpLocks/>
              <a:stCxn id="58" idx="1"/>
              <a:endCxn id="60" idx="0"/>
            </p:cNvCxnSpPr>
            <p:nvPr/>
          </p:nvCxnSpPr>
          <p:spPr>
            <a:xfrm rot="10800000" flipV="1">
              <a:off x="9549061" y="1636842"/>
              <a:ext cx="355031" cy="19018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A7E9DEB-145C-4D98-89A2-B070C474B17A}"/>
                </a:ext>
              </a:extLst>
            </p:cNvPr>
            <p:cNvSpPr/>
            <p:nvPr/>
          </p:nvSpPr>
          <p:spPr>
            <a:xfrm>
              <a:off x="13893750" y="4117953"/>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Save pre-processed data</a:t>
              </a:r>
            </a:p>
          </p:txBody>
        </p:sp>
        <p:cxnSp>
          <p:nvCxnSpPr>
            <p:cNvPr id="64" name="Connector: Elbow 63">
              <a:extLst>
                <a:ext uri="{FF2B5EF4-FFF2-40B4-BE49-F238E27FC236}">
                  <a16:creationId xmlns:a16="http://schemas.microsoft.com/office/drawing/2014/main" id="{760548AE-5B06-B32C-12EE-A181D784E73C}"/>
                </a:ext>
              </a:extLst>
            </p:cNvPr>
            <p:cNvCxnSpPr>
              <a:cxnSpLocks/>
              <a:stCxn id="54" idx="3"/>
              <a:endCxn id="63" idx="0"/>
            </p:cNvCxnSpPr>
            <p:nvPr/>
          </p:nvCxnSpPr>
          <p:spPr>
            <a:xfrm>
              <a:off x="14768889" y="3991421"/>
              <a:ext cx="152002" cy="12653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09AD254-97D0-0CBE-97E3-F2816D617C6F}"/>
                </a:ext>
              </a:extLst>
            </p:cNvPr>
            <p:cNvSpPr/>
            <p:nvPr/>
          </p:nvSpPr>
          <p:spPr>
            <a:xfrm>
              <a:off x="12363957" y="2975553"/>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Load raw signal data</a:t>
              </a:r>
            </a:p>
          </p:txBody>
        </p:sp>
        <p:cxnSp>
          <p:nvCxnSpPr>
            <p:cNvPr id="66" name="Straight Arrow Connector 65">
              <a:extLst>
                <a:ext uri="{FF2B5EF4-FFF2-40B4-BE49-F238E27FC236}">
                  <a16:creationId xmlns:a16="http://schemas.microsoft.com/office/drawing/2014/main" id="{50D9489F-2734-8523-57B5-EEC90320C74E}"/>
                </a:ext>
              </a:extLst>
            </p:cNvPr>
            <p:cNvCxnSpPr>
              <a:cxnSpLocks/>
              <a:stCxn id="65" idx="2"/>
              <a:endCxn id="53" idx="0"/>
            </p:cNvCxnSpPr>
            <p:nvPr/>
          </p:nvCxnSpPr>
          <p:spPr>
            <a:xfrm>
              <a:off x="13391098" y="3252552"/>
              <a:ext cx="0" cy="172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Flowchart: Terminator 66">
              <a:extLst>
                <a:ext uri="{FF2B5EF4-FFF2-40B4-BE49-F238E27FC236}">
                  <a16:creationId xmlns:a16="http://schemas.microsoft.com/office/drawing/2014/main" id="{AB662E95-DBE5-9383-B088-910CEDE9582B}"/>
                </a:ext>
              </a:extLst>
            </p:cNvPr>
            <p:cNvSpPr/>
            <p:nvPr/>
          </p:nvSpPr>
          <p:spPr>
            <a:xfrm>
              <a:off x="8321474" y="1086586"/>
              <a:ext cx="6303718"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Proposed (</a:t>
              </a:r>
              <a:r>
                <a:rPr lang="en-GB" sz="800" dirty="0" err="1">
                  <a:solidFill>
                    <a:schemeClr val="tx1"/>
                  </a:solidFill>
                </a:rPr>
                <a:t>ViT</a:t>
              </a:r>
              <a:r>
                <a:rPr lang="en-GB" sz="800" dirty="0">
                  <a:solidFill>
                    <a:schemeClr val="tx1"/>
                  </a:solidFill>
                </a:rPr>
                <a:t>) or Proposed (CNN) or DNN-based or Geometry-based START</a:t>
              </a:r>
            </a:p>
          </p:txBody>
        </p:sp>
        <p:cxnSp>
          <p:nvCxnSpPr>
            <p:cNvPr id="68" name="Straight Arrow Connector 67">
              <a:extLst>
                <a:ext uri="{FF2B5EF4-FFF2-40B4-BE49-F238E27FC236}">
                  <a16:creationId xmlns:a16="http://schemas.microsoft.com/office/drawing/2014/main" id="{CB0973FE-78E7-589F-A4EE-B752D20DF40E}"/>
                </a:ext>
              </a:extLst>
            </p:cNvPr>
            <p:cNvCxnSpPr>
              <a:cxnSpLocks/>
              <a:stCxn id="67" idx="2"/>
              <a:endCxn id="58" idx="0"/>
            </p:cNvCxnSpPr>
            <p:nvPr/>
          </p:nvCxnSpPr>
          <p:spPr>
            <a:xfrm>
              <a:off x="11473333" y="1382306"/>
              <a:ext cx="5851" cy="11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63B40A5-A641-3944-87B4-EAA26E711921}"/>
                </a:ext>
              </a:extLst>
            </p:cNvPr>
            <p:cNvSpPr txBox="1"/>
            <p:nvPr/>
          </p:nvSpPr>
          <p:spPr>
            <a:xfrm>
              <a:off x="13365622" y="1519443"/>
              <a:ext cx="528129" cy="287673"/>
            </a:xfrm>
            <a:prstGeom prst="rect">
              <a:avLst/>
            </a:prstGeom>
            <a:noFill/>
          </p:spPr>
          <p:txBody>
            <a:bodyPr wrap="square">
              <a:spAutoFit/>
            </a:bodyPr>
            <a:lstStyle/>
            <a:p>
              <a:r>
                <a:rPr lang="en-GB" sz="800" dirty="0">
                  <a:solidFill>
                    <a:srgbClr val="FF0000"/>
                  </a:solidFill>
                </a:rPr>
                <a:t>True</a:t>
              </a:r>
            </a:p>
          </p:txBody>
        </p:sp>
        <p:sp>
          <p:nvSpPr>
            <p:cNvPr id="70" name="TextBox 69">
              <a:extLst>
                <a:ext uri="{FF2B5EF4-FFF2-40B4-BE49-F238E27FC236}">
                  <a16:creationId xmlns:a16="http://schemas.microsoft.com/office/drawing/2014/main" id="{8CB1C46D-7391-906B-CFB8-FD585B38AF53}"/>
                </a:ext>
              </a:extLst>
            </p:cNvPr>
            <p:cNvSpPr txBox="1"/>
            <p:nvPr/>
          </p:nvSpPr>
          <p:spPr>
            <a:xfrm>
              <a:off x="8987924" y="1519443"/>
              <a:ext cx="689689" cy="287673"/>
            </a:xfrm>
            <a:prstGeom prst="rect">
              <a:avLst/>
            </a:prstGeom>
            <a:noFill/>
          </p:spPr>
          <p:txBody>
            <a:bodyPr wrap="square">
              <a:spAutoFit/>
            </a:bodyPr>
            <a:lstStyle/>
            <a:p>
              <a:r>
                <a:rPr lang="en-GB" sz="800" dirty="0">
                  <a:solidFill>
                    <a:srgbClr val="FF0000"/>
                  </a:solidFill>
                </a:rPr>
                <a:t>False</a:t>
              </a:r>
            </a:p>
          </p:txBody>
        </p:sp>
        <p:cxnSp>
          <p:nvCxnSpPr>
            <p:cNvPr id="71" name="Connector: Elbow 70">
              <a:extLst>
                <a:ext uri="{FF2B5EF4-FFF2-40B4-BE49-F238E27FC236}">
                  <a16:creationId xmlns:a16="http://schemas.microsoft.com/office/drawing/2014/main" id="{2F205C4E-EE27-D523-7C0D-85E398DC1799}"/>
                </a:ext>
              </a:extLst>
            </p:cNvPr>
            <p:cNvCxnSpPr>
              <a:cxnSpLocks/>
              <a:stCxn id="60" idx="2"/>
              <a:endCxn id="50" idx="0"/>
            </p:cNvCxnSpPr>
            <p:nvPr/>
          </p:nvCxnSpPr>
          <p:spPr>
            <a:xfrm rot="16200000" flipH="1">
              <a:off x="10402619" y="1284249"/>
              <a:ext cx="189474" cy="189659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13F40010-4E9A-CFE1-4B75-876A7DA83F6C}"/>
                </a:ext>
              </a:extLst>
            </p:cNvPr>
            <p:cNvCxnSpPr>
              <a:cxnSpLocks/>
              <a:stCxn id="59" idx="2"/>
              <a:endCxn id="50" idx="0"/>
            </p:cNvCxnSpPr>
            <p:nvPr/>
          </p:nvCxnSpPr>
          <p:spPr>
            <a:xfrm rot="5400000">
              <a:off x="12340404" y="1243058"/>
              <a:ext cx="189474" cy="197897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54653FB2-2407-4E38-70C9-AD54A1978D97}"/>
                </a:ext>
              </a:extLst>
            </p:cNvPr>
            <p:cNvSpPr txBox="1"/>
            <p:nvPr/>
          </p:nvSpPr>
          <p:spPr>
            <a:xfrm>
              <a:off x="13365622" y="2721928"/>
              <a:ext cx="528129" cy="287673"/>
            </a:xfrm>
            <a:prstGeom prst="rect">
              <a:avLst/>
            </a:prstGeom>
            <a:noFill/>
          </p:spPr>
          <p:txBody>
            <a:bodyPr wrap="square">
              <a:spAutoFit/>
            </a:bodyPr>
            <a:lstStyle/>
            <a:p>
              <a:r>
                <a:rPr lang="en-GB" sz="800" dirty="0">
                  <a:solidFill>
                    <a:srgbClr val="FF0000"/>
                  </a:solidFill>
                </a:rPr>
                <a:t>True</a:t>
              </a:r>
            </a:p>
          </p:txBody>
        </p:sp>
        <p:sp>
          <p:nvSpPr>
            <p:cNvPr id="74" name="TextBox 73">
              <a:extLst>
                <a:ext uri="{FF2B5EF4-FFF2-40B4-BE49-F238E27FC236}">
                  <a16:creationId xmlns:a16="http://schemas.microsoft.com/office/drawing/2014/main" id="{8BFE9F99-03B7-210F-F90F-CDF4C82616C4}"/>
                </a:ext>
              </a:extLst>
            </p:cNvPr>
            <p:cNvSpPr txBox="1"/>
            <p:nvPr/>
          </p:nvSpPr>
          <p:spPr>
            <a:xfrm>
              <a:off x="8987924" y="2721928"/>
              <a:ext cx="689689" cy="287673"/>
            </a:xfrm>
            <a:prstGeom prst="rect">
              <a:avLst/>
            </a:prstGeom>
            <a:noFill/>
          </p:spPr>
          <p:txBody>
            <a:bodyPr wrap="square">
              <a:spAutoFit/>
            </a:bodyPr>
            <a:lstStyle/>
            <a:p>
              <a:r>
                <a:rPr lang="en-GB" sz="800" dirty="0">
                  <a:solidFill>
                    <a:srgbClr val="FF0000"/>
                  </a:solidFill>
                </a:rPr>
                <a:t>False</a:t>
              </a:r>
            </a:p>
          </p:txBody>
        </p:sp>
        <p:sp>
          <p:nvSpPr>
            <p:cNvPr id="75" name="TextBox 74">
              <a:extLst>
                <a:ext uri="{FF2B5EF4-FFF2-40B4-BE49-F238E27FC236}">
                  <a16:creationId xmlns:a16="http://schemas.microsoft.com/office/drawing/2014/main" id="{539976F7-E4EB-AB58-A833-940C3126E305}"/>
                </a:ext>
              </a:extLst>
            </p:cNvPr>
            <p:cNvSpPr txBox="1"/>
            <p:nvPr/>
          </p:nvSpPr>
          <p:spPr>
            <a:xfrm>
              <a:off x="14929656" y="3852920"/>
              <a:ext cx="528129" cy="287673"/>
            </a:xfrm>
            <a:prstGeom prst="rect">
              <a:avLst/>
            </a:prstGeom>
            <a:noFill/>
          </p:spPr>
          <p:txBody>
            <a:bodyPr wrap="square">
              <a:spAutoFit/>
            </a:bodyPr>
            <a:lstStyle/>
            <a:p>
              <a:r>
                <a:rPr lang="en-GB" sz="800" dirty="0">
                  <a:solidFill>
                    <a:srgbClr val="FF0000"/>
                  </a:solidFill>
                </a:rPr>
                <a:t>True</a:t>
              </a:r>
            </a:p>
          </p:txBody>
        </p:sp>
        <p:sp>
          <p:nvSpPr>
            <p:cNvPr id="76" name="Flowchart: Decision 75">
              <a:extLst>
                <a:ext uri="{FF2B5EF4-FFF2-40B4-BE49-F238E27FC236}">
                  <a16:creationId xmlns:a16="http://schemas.microsoft.com/office/drawing/2014/main" id="{1FB3F696-D5F6-D625-AC1B-6FCDA4C0A62E}"/>
                </a:ext>
              </a:extLst>
            </p:cNvPr>
            <p:cNvSpPr/>
            <p:nvPr/>
          </p:nvSpPr>
          <p:spPr>
            <a:xfrm>
              <a:off x="10095540" y="4565872"/>
              <a:ext cx="2755583" cy="276999"/>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800" dirty="0">
                  <a:solidFill>
                    <a:srgbClr val="FF0000"/>
                  </a:solidFill>
                </a:rPr>
                <a:t>TRAIN_MODE</a:t>
              </a:r>
            </a:p>
          </p:txBody>
        </p:sp>
        <p:cxnSp>
          <p:nvCxnSpPr>
            <p:cNvPr id="77" name="Connector: Elbow 76">
              <a:extLst>
                <a:ext uri="{FF2B5EF4-FFF2-40B4-BE49-F238E27FC236}">
                  <a16:creationId xmlns:a16="http://schemas.microsoft.com/office/drawing/2014/main" id="{0B16D6CA-0A20-E066-5A0E-132584ED14F3}"/>
                </a:ext>
              </a:extLst>
            </p:cNvPr>
            <p:cNvCxnSpPr>
              <a:cxnSpLocks/>
              <a:stCxn id="52" idx="2"/>
              <a:endCxn id="76" idx="0"/>
            </p:cNvCxnSpPr>
            <p:nvPr/>
          </p:nvCxnSpPr>
          <p:spPr>
            <a:xfrm rot="16200000" flipH="1">
              <a:off x="9908124" y="3000664"/>
              <a:ext cx="1312548" cy="181786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08EF642C-3AAC-D7EA-D04D-F64D66ECC1E4}"/>
                </a:ext>
              </a:extLst>
            </p:cNvPr>
            <p:cNvCxnSpPr>
              <a:cxnSpLocks/>
              <a:stCxn id="54" idx="2"/>
            </p:cNvCxnSpPr>
            <p:nvPr/>
          </p:nvCxnSpPr>
          <p:spPr>
            <a:xfrm rot="5400000">
              <a:off x="12347961" y="3264057"/>
              <a:ext cx="177275" cy="190900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462F3C99-70EB-E2AE-69A2-6E69A751E53E}"/>
                </a:ext>
              </a:extLst>
            </p:cNvPr>
            <p:cNvCxnSpPr>
              <a:cxnSpLocks/>
              <a:stCxn id="63" idx="2"/>
            </p:cNvCxnSpPr>
            <p:nvPr/>
          </p:nvCxnSpPr>
          <p:spPr>
            <a:xfrm rot="5400000">
              <a:off x="13188748" y="2688303"/>
              <a:ext cx="25495" cy="343879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C14A1681-C70C-E4D9-533B-4FF5EDE9D463}"/>
                </a:ext>
              </a:extLst>
            </p:cNvPr>
            <p:cNvSpPr txBox="1"/>
            <p:nvPr/>
          </p:nvSpPr>
          <p:spPr>
            <a:xfrm>
              <a:off x="12823443" y="4102243"/>
              <a:ext cx="670121" cy="287673"/>
            </a:xfrm>
            <a:prstGeom prst="rect">
              <a:avLst/>
            </a:prstGeom>
            <a:noFill/>
          </p:spPr>
          <p:txBody>
            <a:bodyPr wrap="square">
              <a:spAutoFit/>
            </a:bodyPr>
            <a:lstStyle/>
            <a:p>
              <a:r>
                <a:rPr lang="en-GB" sz="800" dirty="0">
                  <a:solidFill>
                    <a:srgbClr val="FF0000"/>
                  </a:solidFill>
                </a:rPr>
                <a:t>False</a:t>
              </a:r>
            </a:p>
          </p:txBody>
        </p:sp>
        <p:sp>
          <p:nvSpPr>
            <p:cNvPr id="81" name="Rectangle 80">
              <a:extLst>
                <a:ext uri="{FF2B5EF4-FFF2-40B4-BE49-F238E27FC236}">
                  <a16:creationId xmlns:a16="http://schemas.microsoft.com/office/drawing/2014/main" id="{E496D0D2-5E0C-48E4-518C-EE65BCFD5FC6}"/>
                </a:ext>
              </a:extLst>
            </p:cNvPr>
            <p:cNvSpPr/>
            <p:nvPr/>
          </p:nvSpPr>
          <p:spPr>
            <a:xfrm>
              <a:off x="8628323" y="4911437"/>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Load pre-trained model</a:t>
              </a:r>
            </a:p>
          </p:txBody>
        </p:sp>
        <p:sp>
          <p:nvSpPr>
            <p:cNvPr id="82" name="Rectangle 81">
              <a:extLst>
                <a:ext uri="{FF2B5EF4-FFF2-40B4-BE49-F238E27FC236}">
                  <a16:creationId xmlns:a16="http://schemas.microsoft.com/office/drawing/2014/main" id="{BDDA5562-FC78-A360-15D8-4DF8B5BC7441}"/>
                </a:ext>
              </a:extLst>
            </p:cNvPr>
            <p:cNvSpPr/>
            <p:nvPr/>
          </p:nvSpPr>
          <p:spPr>
            <a:xfrm>
              <a:off x="12363957" y="4911437"/>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(3) Train the model</a:t>
              </a:r>
            </a:p>
          </p:txBody>
        </p:sp>
        <p:cxnSp>
          <p:nvCxnSpPr>
            <p:cNvPr id="83" name="Connector: Elbow 82">
              <a:extLst>
                <a:ext uri="{FF2B5EF4-FFF2-40B4-BE49-F238E27FC236}">
                  <a16:creationId xmlns:a16="http://schemas.microsoft.com/office/drawing/2014/main" id="{776FE55C-728F-C9F6-F4CD-1376C96E784B}"/>
                </a:ext>
              </a:extLst>
            </p:cNvPr>
            <p:cNvCxnSpPr>
              <a:cxnSpLocks/>
              <a:stCxn id="76" idx="3"/>
              <a:endCxn id="82" idx="0"/>
            </p:cNvCxnSpPr>
            <p:nvPr/>
          </p:nvCxnSpPr>
          <p:spPr>
            <a:xfrm>
              <a:off x="12851123" y="4704372"/>
              <a:ext cx="539975" cy="20706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316E4542-9EB7-FAC5-E76B-560FD6F8BD8E}"/>
                </a:ext>
              </a:extLst>
            </p:cNvPr>
            <p:cNvCxnSpPr>
              <a:cxnSpLocks/>
              <a:stCxn id="76" idx="1"/>
              <a:endCxn id="81" idx="0"/>
            </p:cNvCxnSpPr>
            <p:nvPr/>
          </p:nvCxnSpPr>
          <p:spPr>
            <a:xfrm rot="10800000" flipV="1">
              <a:off x="9655464" y="4704371"/>
              <a:ext cx="440076" cy="20706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A015946F-7A69-7125-BEC9-68F6A197D694}"/>
                </a:ext>
              </a:extLst>
            </p:cNvPr>
            <p:cNvSpPr txBox="1"/>
            <p:nvPr/>
          </p:nvSpPr>
          <p:spPr>
            <a:xfrm>
              <a:off x="13365622" y="4541229"/>
              <a:ext cx="528129" cy="287673"/>
            </a:xfrm>
            <a:prstGeom prst="rect">
              <a:avLst/>
            </a:prstGeom>
            <a:noFill/>
          </p:spPr>
          <p:txBody>
            <a:bodyPr wrap="square">
              <a:spAutoFit/>
            </a:bodyPr>
            <a:lstStyle/>
            <a:p>
              <a:r>
                <a:rPr lang="en-GB" sz="800" dirty="0">
                  <a:solidFill>
                    <a:srgbClr val="FF0000"/>
                  </a:solidFill>
                </a:rPr>
                <a:t>True</a:t>
              </a:r>
            </a:p>
          </p:txBody>
        </p:sp>
        <p:sp>
          <p:nvSpPr>
            <p:cNvPr id="86" name="TextBox 85">
              <a:extLst>
                <a:ext uri="{FF2B5EF4-FFF2-40B4-BE49-F238E27FC236}">
                  <a16:creationId xmlns:a16="http://schemas.microsoft.com/office/drawing/2014/main" id="{C66F365B-1A5A-6CB0-342A-F1E03F1EC3C5}"/>
                </a:ext>
              </a:extLst>
            </p:cNvPr>
            <p:cNvSpPr txBox="1"/>
            <p:nvPr/>
          </p:nvSpPr>
          <p:spPr>
            <a:xfrm>
              <a:off x="8987924" y="4541229"/>
              <a:ext cx="689689" cy="287673"/>
            </a:xfrm>
            <a:prstGeom prst="rect">
              <a:avLst/>
            </a:prstGeom>
            <a:noFill/>
          </p:spPr>
          <p:txBody>
            <a:bodyPr wrap="square">
              <a:spAutoFit/>
            </a:bodyPr>
            <a:lstStyle/>
            <a:p>
              <a:r>
                <a:rPr lang="en-GB" sz="800" dirty="0">
                  <a:solidFill>
                    <a:srgbClr val="FF0000"/>
                  </a:solidFill>
                </a:rPr>
                <a:t>False</a:t>
              </a:r>
            </a:p>
          </p:txBody>
        </p:sp>
        <p:sp>
          <p:nvSpPr>
            <p:cNvPr id="87" name="Rectangle 86">
              <a:extLst>
                <a:ext uri="{FF2B5EF4-FFF2-40B4-BE49-F238E27FC236}">
                  <a16:creationId xmlns:a16="http://schemas.microsoft.com/office/drawing/2014/main" id="{B4CB01B7-A8A0-7EFB-3F84-ED78D191F313}"/>
                </a:ext>
              </a:extLst>
            </p:cNvPr>
            <p:cNvSpPr/>
            <p:nvPr/>
          </p:nvSpPr>
          <p:spPr>
            <a:xfrm>
              <a:off x="12363957" y="5318715"/>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Save the model</a:t>
              </a:r>
            </a:p>
          </p:txBody>
        </p:sp>
        <p:cxnSp>
          <p:nvCxnSpPr>
            <p:cNvPr id="88" name="Straight Arrow Connector 87">
              <a:extLst>
                <a:ext uri="{FF2B5EF4-FFF2-40B4-BE49-F238E27FC236}">
                  <a16:creationId xmlns:a16="http://schemas.microsoft.com/office/drawing/2014/main" id="{03FB24F5-B45A-8142-B11A-5F434E4F50FA}"/>
                </a:ext>
              </a:extLst>
            </p:cNvPr>
            <p:cNvCxnSpPr>
              <a:cxnSpLocks/>
              <a:stCxn id="82" idx="2"/>
              <a:endCxn id="87" idx="0"/>
            </p:cNvCxnSpPr>
            <p:nvPr/>
          </p:nvCxnSpPr>
          <p:spPr>
            <a:xfrm>
              <a:off x="13391098" y="5188436"/>
              <a:ext cx="0" cy="130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0C64E178-2128-F88D-BE05-F1BFCBAF0290}"/>
                </a:ext>
              </a:extLst>
            </p:cNvPr>
            <p:cNvSpPr/>
            <p:nvPr/>
          </p:nvSpPr>
          <p:spPr>
            <a:xfrm>
              <a:off x="10446192" y="5766360"/>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(4) Test the model</a:t>
              </a:r>
            </a:p>
          </p:txBody>
        </p:sp>
        <p:cxnSp>
          <p:nvCxnSpPr>
            <p:cNvPr id="90" name="Straight Arrow Connector 89">
              <a:extLst>
                <a:ext uri="{FF2B5EF4-FFF2-40B4-BE49-F238E27FC236}">
                  <a16:creationId xmlns:a16="http://schemas.microsoft.com/office/drawing/2014/main" id="{B44213E7-2A5E-0D01-20BE-70A878DFD364}"/>
                </a:ext>
              </a:extLst>
            </p:cNvPr>
            <p:cNvCxnSpPr>
              <a:cxnSpLocks/>
              <a:stCxn id="89" idx="2"/>
              <a:endCxn id="93" idx="0"/>
            </p:cNvCxnSpPr>
            <p:nvPr/>
          </p:nvCxnSpPr>
          <p:spPr>
            <a:xfrm>
              <a:off x="11473333" y="6043359"/>
              <a:ext cx="0" cy="112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EFD41933-786A-923E-9134-1F39EC7BB1A2}"/>
                </a:ext>
              </a:extLst>
            </p:cNvPr>
            <p:cNvCxnSpPr>
              <a:cxnSpLocks/>
              <a:stCxn id="81" idx="2"/>
              <a:endCxn id="89" idx="0"/>
            </p:cNvCxnSpPr>
            <p:nvPr/>
          </p:nvCxnSpPr>
          <p:spPr>
            <a:xfrm rot="16200000" flipH="1">
              <a:off x="10275436" y="4568463"/>
              <a:ext cx="577924" cy="18178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0270363E-E36C-C5DC-7AFA-3D18F9012A0A}"/>
                </a:ext>
              </a:extLst>
            </p:cNvPr>
            <p:cNvCxnSpPr>
              <a:cxnSpLocks/>
              <a:stCxn id="87" idx="2"/>
            </p:cNvCxnSpPr>
            <p:nvPr/>
          </p:nvCxnSpPr>
          <p:spPr>
            <a:xfrm rot="5400000">
              <a:off x="12407305" y="4670507"/>
              <a:ext cx="58586" cy="19090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Flowchart: Terminator 92">
              <a:extLst>
                <a:ext uri="{FF2B5EF4-FFF2-40B4-BE49-F238E27FC236}">
                  <a16:creationId xmlns:a16="http://schemas.microsoft.com/office/drawing/2014/main" id="{B241741C-99C2-C127-BCC9-E536BD62DF9A}"/>
                </a:ext>
              </a:extLst>
            </p:cNvPr>
            <p:cNvSpPr/>
            <p:nvPr/>
          </p:nvSpPr>
          <p:spPr>
            <a:xfrm>
              <a:off x="8321474" y="6155419"/>
              <a:ext cx="6303718"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Proposed (</a:t>
              </a:r>
              <a:r>
                <a:rPr lang="en-GB" sz="800" dirty="0" err="1">
                  <a:solidFill>
                    <a:schemeClr val="tx1"/>
                  </a:solidFill>
                </a:rPr>
                <a:t>ViT</a:t>
              </a:r>
              <a:r>
                <a:rPr lang="en-GB" sz="800" dirty="0">
                  <a:solidFill>
                    <a:schemeClr val="tx1"/>
                  </a:solidFill>
                </a:rPr>
                <a:t>) or Proposed (CNN) or DNN-based or Geometry-based END</a:t>
              </a:r>
            </a:p>
          </p:txBody>
        </p:sp>
        <p:cxnSp>
          <p:nvCxnSpPr>
            <p:cNvPr id="94" name="Straight Arrow Connector 93">
              <a:extLst>
                <a:ext uri="{FF2B5EF4-FFF2-40B4-BE49-F238E27FC236}">
                  <a16:creationId xmlns:a16="http://schemas.microsoft.com/office/drawing/2014/main" id="{81728B5A-EF31-C1A6-6B37-231DC42B67C1}"/>
                </a:ext>
              </a:extLst>
            </p:cNvPr>
            <p:cNvCxnSpPr>
              <a:cxnSpLocks/>
              <a:endCxn id="50" idx="1"/>
            </p:cNvCxnSpPr>
            <p:nvPr/>
          </p:nvCxnSpPr>
          <p:spPr>
            <a:xfrm>
              <a:off x="9904091" y="2465783"/>
              <a:ext cx="514421"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C55655E-6DC5-D24B-76C3-04412A11C68F}"/>
                </a:ext>
              </a:extLst>
            </p:cNvPr>
            <p:cNvCxnSpPr>
              <a:cxnSpLocks/>
            </p:cNvCxnSpPr>
            <p:nvPr/>
          </p:nvCxnSpPr>
          <p:spPr>
            <a:xfrm>
              <a:off x="8113902" y="3104107"/>
              <a:ext cx="514421"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31180F4D-E6E8-E037-3541-6E8014922FC4}"/>
                </a:ext>
              </a:extLst>
            </p:cNvPr>
            <p:cNvCxnSpPr>
              <a:cxnSpLocks/>
            </p:cNvCxnSpPr>
            <p:nvPr/>
          </p:nvCxnSpPr>
          <p:spPr>
            <a:xfrm>
              <a:off x="8113902" y="5049936"/>
              <a:ext cx="514421"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3C56B3E8-694B-C299-3BA7-FF8257612115}"/>
                </a:ext>
              </a:extLst>
            </p:cNvPr>
            <p:cNvCxnSpPr>
              <a:cxnSpLocks/>
            </p:cNvCxnSpPr>
            <p:nvPr/>
          </p:nvCxnSpPr>
          <p:spPr>
            <a:xfrm>
              <a:off x="11849536" y="3104107"/>
              <a:ext cx="514421"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CFC7DFB-4458-A4FC-966D-52DC15ABA618}"/>
                </a:ext>
              </a:extLst>
            </p:cNvPr>
            <p:cNvCxnSpPr>
              <a:cxnSpLocks/>
            </p:cNvCxnSpPr>
            <p:nvPr/>
          </p:nvCxnSpPr>
          <p:spPr>
            <a:xfrm>
              <a:off x="15929922" y="4256452"/>
              <a:ext cx="514421"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9B219D7D-E08B-598D-FAB9-731E1791D997}"/>
                </a:ext>
              </a:extLst>
            </p:cNvPr>
            <p:cNvCxnSpPr>
              <a:cxnSpLocks/>
            </p:cNvCxnSpPr>
            <p:nvPr/>
          </p:nvCxnSpPr>
          <p:spPr>
            <a:xfrm>
              <a:off x="14415235" y="5457124"/>
              <a:ext cx="514421"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grpSp>
      <p:sp>
        <p:nvSpPr>
          <p:cNvPr id="100" name="TextBox 99">
            <a:extLst>
              <a:ext uri="{FF2B5EF4-FFF2-40B4-BE49-F238E27FC236}">
                <a16:creationId xmlns:a16="http://schemas.microsoft.com/office/drawing/2014/main" id="{075E4A3F-2994-9685-C070-7A09A8667978}"/>
              </a:ext>
            </a:extLst>
          </p:cNvPr>
          <p:cNvSpPr txBox="1"/>
          <p:nvPr/>
        </p:nvSpPr>
        <p:spPr>
          <a:xfrm>
            <a:off x="3274140" y="5472018"/>
            <a:ext cx="1672253" cy="369332"/>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(a) Overall flow</a:t>
            </a:r>
          </a:p>
        </p:txBody>
      </p:sp>
      <p:sp>
        <p:nvSpPr>
          <p:cNvPr id="101" name="TextBox 100">
            <a:extLst>
              <a:ext uri="{FF2B5EF4-FFF2-40B4-BE49-F238E27FC236}">
                <a16:creationId xmlns:a16="http://schemas.microsoft.com/office/drawing/2014/main" id="{22D39EAA-B8D0-9029-D72B-9766C7AB6933}"/>
              </a:ext>
            </a:extLst>
          </p:cNvPr>
          <p:cNvSpPr txBox="1"/>
          <p:nvPr/>
        </p:nvSpPr>
        <p:spPr>
          <a:xfrm>
            <a:off x="7770974" y="5472018"/>
            <a:ext cx="1351652" cy="369332"/>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(b) Sub flow</a:t>
            </a:r>
          </a:p>
        </p:txBody>
      </p:sp>
      <p:sp>
        <p:nvSpPr>
          <p:cNvPr id="102" name="Text Placeholder 5">
            <a:extLst>
              <a:ext uri="{FF2B5EF4-FFF2-40B4-BE49-F238E27FC236}">
                <a16:creationId xmlns:a16="http://schemas.microsoft.com/office/drawing/2014/main" id="{C41434BC-1B1F-17EF-7B99-595EB6F729E0}"/>
              </a:ext>
            </a:extLst>
          </p:cNvPr>
          <p:cNvSpPr txBox="1">
            <a:spLocks/>
          </p:cNvSpPr>
          <p:nvPr/>
        </p:nvSpPr>
        <p:spPr>
          <a:xfrm>
            <a:off x="502919" y="237067"/>
            <a:ext cx="9132147" cy="612945"/>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1E224A"/>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1E224A"/>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1" kern="1200">
                <a:solidFill>
                  <a:srgbClr val="1E224A"/>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kern="1200">
                <a:solidFill>
                  <a:srgbClr val="1E224A"/>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kern="1200">
                <a:solidFill>
                  <a:srgbClr val="1E224A"/>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Code flow</a:t>
            </a:r>
          </a:p>
        </p:txBody>
      </p:sp>
    </p:spTree>
    <p:extLst>
      <p:ext uri="{BB962C8B-B14F-4D97-AF65-F5344CB8AC3E}">
        <p14:creationId xmlns:p14="http://schemas.microsoft.com/office/powerpoint/2010/main" val="1511185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Sub flow (MAIN.py)</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3</a:t>
            </a:fld>
            <a:endParaRPr lang="en-US" dirty="0"/>
          </a:p>
        </p:txBody>
      </p:sp>
      <p:cxnSp>
        <p:nvCxnSpPr>
          <p:cNvPr id="13" name="Straight Arrow Connector 12">
            <a:extLst>
              <a:ext uri="{FF2B5EF4-FFF2-40B4-BE49-F238E27FC236}">
                <a16:creationId xmlns:a16="http://schemas.microsoft.com/office/drawing/2014/main" id="{BCC9CEF4-8CFB-0B8E-157E-8F394B9AEB4C}"/>
              </a:ext>
            </a:extLst>
          </p:cNvPr>
          <p:cNvCxnSpPr>
            <a:cxnSpLocks/>
            <a:stCxn id="174" idx="2"/>
            <a:endCxn id="177" idx="0"/>
          </p:cNvCxnSpPr>
          <p:nvPr/>
        </p:nvCxnSpPr>
        <p:spPr>
          <a:xfrm>
            <a:off x="4126330" y="2604282"/>
            <a:ext cx="0" cy="138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id="{31693C97-2E92-FF8F-CA70-EAE171651542}"/>
              </a:ext>
            </a:extLst>
          </p:cNvPr>
          <p:cNvSpPr/>
          <p:nvPr/>
        </p:nvSpPr>
        <p:spPr>
          <a:xfrm>
            <a:off x="3099189" y="2327283"/>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 Load ground truth</a:t>
            </a:r>
          </a:p>
        </p:txBody>
      </p:sp>
      <p:sp>
        <p:nvSpPr>
          <p:cNvPr id="177" name="Flowchart: Decision 176">
            <a:extLst>
              <a:ext uri="{FF2B5EF4-FFF2-40B4-BE49-F238E27FC236}">
                <a16:creationId xmlns:a16="http://schemas.microsoft.com/office/drawing/2014/main" id="{C0F4D38D-AF13-035C-97F9-D98A62BB4DA5}"/>
              </a:ext>
            </a:extLst>
          </p:cNvPr>
          <p:cNvSpPr/>
          <p:nvPr/>
        </p:nvSpPr>
        <p:spPr>
          <a:xfrm>
            <a:off x="2748538" y="2742782"/>
            <a:ext cx="2755583" cy="276999"/>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rgbClr val="FF0000"/>
                </a:solidFill>
              </a:rPr>
              <a:t>PREPRO_MODE</a:t>
            </a:r>
          </a:p>
        </p:txBody>
      </p:sp>
      <p:sp>
        <p:nvSpPr>
          <p:cNvPr id="185" name="Rectangle 184">
            <a:extLst>
              <a:ext uri="{FF2B5EF4-FFF2-40B4-BE49-F238E27FC236}">
                <a16:creationId xmlns:a16="http://schemas.microsoft.com/office/drawing/2014/main" id="{6D1F202B-F39C-7A76-0031-41881B034772}"/>
              </a:ext>
            </a:extLst>
          </p:cNvPr>
          <p:cNvSpPr/>
          <p:nvPr/>
        </p:nvSpPr>
        <p:spPr>
          <a:xfrm>
            <a:off x="1309000" y="2976325"/>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pre-processed data</a:t>
            </a:r>
          </a:p>
        </p:txBody>
      </p:sp>
      <p:sp>
        <p:nvSpPr>
          <p:cNvPr id="186" name="Rectangle 185">
            <a:extLst>
              <a:ext uri="{FF2B5EF4-FFF2-40B4-BE49-F238E27FC236}">
                <a16:creationId xmlns:a16="http://schemas.microsoft.com/office/drawing/2014/main" id="{5C645E72-FE5B-89AA-ED63-0C300D6545D7}"/>
              </a:ext>
            </a:extLst>
          </p:cNvPr>
          <p:cNvSpPr/>
          <p:nvPr/>
        </p:nvSpPr>
        <p:spPr>
          <a:xfrm>
            <a:off x="5044634" y="3424834"/>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(2) Pre-process data</a:t>
            </a:r>
          </a:p>
        </p:txBody>
      </p:sp>
      <p:sp>
        <p:nvSpPr>
          <p:cNvPr id="188" name="Flowchart: Decision 187">
            <a:extLst>
              <a:ext uri="{FF2B5EF4-FFF2-40B4-BE49-F238E27FC236}">
                <a16:creationId xmlns:a16="http://schemas.microsoft.com/office/drawing/2014/main" id="{EB5B0C30-A07D-7AF5-8299-906FF82077BB}"/>
              </a:ext>
            </a:extLst>
          </p:cNvPr>
          <p:cNvSpPr/>
          <p:nvPr/>
        </p:nvSpPr>
        <p:spPr>
          <a:xfrm>
            <a:off x="4693983" y="3852921"/>
            <a:ext cx="2755583" cy="276999"/>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PREPRO_SAVE_MODE</a:t>
            </a:r>
          </a:p>
        </p:txBody>
      </p:sp>
      <p:cxnSp>
        <p:nvCxnSpPr>
          <p:cNvPr id="189" name="Connector: Elbow 188">
            <a:extLst>
              <a:ext uri="{FF2B5EF4-FFF2-40B4-BE49-F238E27FC236}">
                <a16:creationId xmlns:a16="http://schemas.microsoft.com/office/drawing/2014/main" id="{E47A6147-D068-B33A-6911-04D05959F36A}"/>
              </a:ext>
            </a:extLst>
          </p:cNvPr>
          <p:cNvCxnSpPr>
            <a:cxnSpLocks/>
            <a:stCxn id="177" idx="3"/>
            <a:endCxn id="241" idx="0"/>
          </p:cNvCxnSpPr>
          <p:nvPr/>
        </p:nvCxnSpPr>
        <p:spPr>
          <a:xfrm>
            <a:off x="5504121" y="2881282"/>
            <a:ext cx="567654" cy="9427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Connector: Elbow 196">
            <a:extLst>
              <a:ext uri="{FF2B5EF4-FFF2-40B4-BE49-F238E27FC236}">
                <a16:creationId xmlns:a16="http://schemas.microsoft.com/office/drawing/2014/main" id="{60F34872-0D62-9E5A-50CC-1BB453B98F8F}"/>
              </a:ext>
            </a:extLst>
          </p:cNvPr>
          <p:cNvCxnSpPr>
            <a:cxnSpLocks/>
            <a:stCxn id="177" idx="1"/>
            <a:endCxn id="185" idx="0"/>
          </p:cNvCxnSpPr>
          <p:nvPr/>
        </p:nvCxnSpPr>
        <p:spPr>
          <a:xfrm rot="10800000" flipV="1">
            <a:off x="2336142" y="2881281"/>
            <a:ext cx="412397" cy="9504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721A89EA-1FE0-4001-60C7-DAFF75E030BA}"/>
              </a:ext>
            </a:extLst>
          </p:cNvPr>
          <p:cNvCxnSpPr>
            <a:cxnSpLocks/>
            <a:stCxn id="186" idx="2"/>
            <a:endCxn id="188" idx="0"/>
          </p:cNvCxnSpPr>
          <p:nvPr/>
        </p:nvCxnSpPr>
        <p:spPr>
          <a:xfrm>
            <a:off x="6071775" y="3701833"/>
            <a:ext cx="0" cy="1510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5" name="Flowchart: Decision 204">
            <a:extLst>
              <a:ext uri="{FF2B5EF4-FFF2-40B4-BE49-F238E27FC236}">
                <a16:creationId xmlns:a16="http://schemas.microsoft.com/office/drawing/2014/main" id="{ED269E84-AC8E-C117-9AAC-91932F081A68}"/>
              </a:ext>
            </a:extLst>
          </p:cNvPr>
          <p:cNvSpPr/>
          <p:nvPr/>
        </p:nvSpPr>
        <p:spPr>
          <a:xfrm>
            <a:off x="2584768" y="1498342"/>
            <a:ext cx="3150185" cy="276999"/>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rgbClr val="FF0000"/>
                </a:solidFill>
              </a:rPr>
              <a:t>FULL_DATA_MODE</a:t>
            </a:r>
          </a:p>
        </p:txBody>
      </p:sp>
      <p:sp>
        <p:nvSpPr>
          <p:cNvPr id="207" name="Rectangle 206">
            <a:extLst>
              <a:ext uri="{FF2B5EF4-FFF2-40B4-BE49-F238E27FC236}">
                <a16:creationId xmlns:a16="http://schemas.microsoft.com/office/drawing/2014/main" id="{8AC25682-CFF9-EF0A-3B78-F7188EC97B41}"/>
              </a:ext>
            </a:extLst>
          </p:cNvPr>
          <p:cNvSpPr/>
          <p:nvPr/>
        </p:nvSpPr>
        <p:spPr>
          <a:xfrm>
            <a:off x="4481007" y="1827028"/>
            <a:ext cx="3248598" cy="31078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Number of dataset: 15578 (train), 1858 (test)</a:t>
            </a:r>
          </a:p>
        </p:txBody>
      </p:sp>
      <p:sp>
        <p:nvSpPr>
          <p:cNvPr id="208" name="Rectangle 207">
            <a:extLst>
              <a:ext uri="{FF2B5EF4-FFF2-40B4-BE49-F238E27FC236}">
                <a16:creationId xmlns:a16="http://schemas.microsoft.com/office/drawing/2014/main" id="{AAECA136-E08D-141D-C045-ABCF080C85CA}"/>
              </a:ext>
            </a:extLst>
          </p:cNvPr>
          <p:cNvSpPr/>
          <p:nvPr/>
        </p:nvSpPr>
        <p:spPr>
          <a:xfrm>
            <a:off x="605440" y="1827028"/>
            <a:ext cx="3248594" cy="31078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Number of dataset: 100 (train), 50 (test)</a:t>
            </a:r>
          </a:p>
        </p:txBody>
      </p:sp>
      <p:cxnSp>
        <p:nvCxnSpPr>
          <p:cNvPr id="209" name="Connector: Elbow 208">
            <a:extLst>
              <a:ext uri="{FF2B5EF4-FFF2-40B4-BE49-F238E27FC236}">
                <a16:creationId xmlns:a16="http://schemas.microsoft.com/office/drawing/2014/main" id="{C3AEE330-80B5-A26E-F269-35259898102F}"/>
              </a:ext>
            </a:extLst>
          </p:cNvPr>
          <p:cNvCxnSpPr>
            <a:cxnSpLocks/>
            <a:stCxn id="205" idx="3"/>
            <a:endCxn id="207" idx="0"/>
          </p:cNvCxnSpPr>
          <p:nvPr/>
        </p:nvCxnSpPr>
        <p:spPr>
          <a:xfrm>
            <a:off x="5734953" y="1636842"/>
            <a:ext cx="370353" cy="19018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Connector: Elbow 212">
            <a:extLst>
              <a:ext uri="{FF2B5EF4-FFF2-40B4-BE49-F238E27FC236}">
                <a16:creationId xmlns:a16="http://schemas.microsoft.com/office/drawing/2014/main" id="{3172FC98-5F4B-BA08-5950-C2A88F7E1ADB}"/>
              </a:ext>
            </a:extLst>
          </p:cNvPr>
          <p:cNvCxnSpPr>
            <a:cxnSpLocks/>
            <a:stCxn id="205" idx="1"/>
            <a:endCxn id="208" idx="0"/>
          </p:cNvCxnSpPr>
          <p:nvPr/>
        </p:nvCxnSpPr>
        <p:spPr>
          <a:xfrm rot="10800000" flipV="1">
            <a:off x="2229738" y="1636842"/>
            <a:ext cx="355031" cy="19018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Rectangle 226">
            <a:extLst>
              <a:ext uri="{FF2B5EF4-FFF2-40B4-BE49-F238E27FC236}">
                <a16:creationId xmlns:a16="http://schemas.microsoft.com/office/drawing/2014/main" id="{F6AC609F-5DF2-8958-A878-D8F21E43E49A}"/>
              </a:ext>
            </a:extLst>
          </p:cNvPr>
          <p:cNvSpPr/>
          <p:nvPr/>
        </p:nvSpPr>
        <p:spPr>
          <a:xfrm>
            <a:off x="6574427" y="4117953"/>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Save pre-processed data</a:t>
            </a:r>
          </a:p>
        </p:txBody>
      </p:sp>
      <p:cxnSp>
        <p:nvCxnSpPr>
          <p:cNvPr id="228" name="Connector: Elbow 227">
            <a:extLst>
              <a:ext uri="{FF2B5EF4-FFF2-40B4-BE49-F238E27FC236}">
                <a16:creationId xmlns:a16="http://schemas.microsoft.com/office/drawing/2014/main" id="{1822FAE7-7A01-58AF-3A53-4D60EFE997C0}"/>
              </a:ext>
            </a:extLst>
          </p:cNvPr>
          <p:cNvCxnSpPr>
            <a:cxnSpLocks/>
            <a:stCxn id="188" idx="3"/>
            <a:endCxn id="227" idx="0"/>
          </p:cNvCxnSpPr>
          <p:nvPr/>
        </p:nvCxnSpPr>
        <p:spPr>
          <a:xfrm>
            <a:off x="7449566" y="3991421"/>
            <a:ext cx="152002" cy="12653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1" name="Rectangle 240">
            <a:extLst>
              <a:ext uri="{FF2B5EF4-FFF2-40B4-BE49-F238E27FC236}">
                <a16:creationId xmlns:a16="http://schemas.microsoft.com/office/drawing/2014/main" id="{06B950AE-A2D6-FE20-91AC-B460F81491CD}"/>
              </a:ext>
            </a:extLst>
          </p:cNvPr>
          <p:cNvSpPr/>
          <p:nvPr/>
        </p:nvSpPr>
        <p:spPr>
          <a:xfrm>
            <a:off x="5044634" y="2975553"/>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raw signal data</a:t>
            </a:r>
          </a:p>
        </p:txBody>
      </p:sp>
      <p:cxnSp>
        <p:nvCxnSpPr>
          <p:cNvPr id="243" name="Straight Arrow Connector 242">
            <a:extLst>
              <a:ext uri="{FF2B5EF4-FFF2-40B4-BE49-F238E27FC236}">
                <a16:creationId xmlns:a16="http://schemas.microsoft.com/office/drawing/2014/main" id="{374D441E-1CD3-DB8E-7428-6F17474A395F}"/>
              </a:ext>
            </a:extLst>
          </p:cNvPr>
          <p:cNvCxnSpPr>
            <a:cxnSpLocks/>
            <a:stCxn id="241" idx="2"/>
            <a:endCxn id="186" idx="0"/>
          </p:cNvCxnSpPr>
          <p:nvPr/>
        </p:nvCxnSpPr>
        <p:spPr>
          <a:xfrm>
            <a:off x="6071775" y="3252552"/>
            <a:ext cx="0" cy="172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Flowchart: Terminator 1">
            <a:extLst>
              <a:ext uri="{FF2B5EF4-FFF2-40B4-BE49-F238E27FC236}">
                <a16:creationId xmlns:a16="http://schemas.microsoft.com/office/drawing/2014/main" id="{741C812A-B5B2-5BAC-910B-D828E6A7F859}"/>
              </a:ext>
            </a:extLst>
          </p:cNvPr>
          <p:cNvSpPr/>
          <p:nvPr/>
        </p:nvSpPr>
        <p:spPr>
          <a:xfrm>
            <a:off x="1002151" y="1086586"/>
            <a:ext cx="6303718"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Proposed (</a:t>
            </a:r>
            <a:r>
              <a:rPr lang="en-GB" sz="1200" dirty="0" err="1">
                <a:solidFill>
                  <a:schemeClr val="tx1"/>
                </a:solidFill>
              </a:rPr>
              <a:t>ViT</a:t>
            </a:r>
            <a:r>
              <a:rPr lang="en-GB" sz="1200" dirty="0">
                <a:solidFill>
                  <a:schemeClr val="tx1"/>
                </a:solidFill>
              </a:rPr>
              <a:t>) or Proposed (CNN) or DNN-based or Geometry-based START</a:t>
            </a:r>
          </a:p>
        </p:txBody>
      </p:sp>
      <p:cxnSp>
        <p:nvCxnSpPr>
          <p:cNvPr id="29" name="Straight Arrow Connector 28">
            <a:extLst>
              <a:ext uri="{FF2B5EF4-FFF2-40B4-BE49-F238E27FC236}">
                <a16:creationId xmlns:a16="http://schemas.microsoft.com/office/drawing/2014/main" id="{722C1ED1-8DDE-6DE8-9DD2-005BA9550121}"/>
              </a:ext>
            </a:extLst>
          </p:cNvPr>
          <p:cNvCxnSpPr>
            <a:cxnSpLocks/>
            <a:stCxn id="2" idx="2"/>
            <a:endCxn id="205" idx="0"/>
          </p:cNvCxnSpPr>
          <p:nvPr/>
        </p:nvCxnSpPr>
        <p:spPr>
          <a:xfrm>
            <a:off x="4154010" y="1382306"/>
            <a:ext cx="5851" cy="11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FD01E05-F7E3-36A6-8A3F-EADA91AEEF68}"/>
              </a:ext>
            </a:extLst>
          </p:cNvPr>
          <p:cNvSpPr txBox="1"/>
          <p:nvPr/>
        </p:nvSpPr>
        <p:spPr>
          <a:xfrm>
            <a:off x="6046299" y="1519442"/>
            <a:ext cx="528128" cy="276999"/>
          </a:xfrm>
          <a:prstGeom prst="rect">
            <a:avLst/>
          </a:prstGeom>
          <a:noFill/>
        </p:spPr>
        <p:txBody>
          <a:bodyPr wrap="square">
            <a:spAutoFit/>
          </a:bodyPr>
          <a:lstStyle/>
          <a:p>
            <a:r>
              <a:rPr lang="en-GB" sz="1200" dirty="0">
                <a:solidFill>
                  <a:srgbClr val="FF0000"/>
                </a:solidFill>
              </a:rPr>
              <a:t>True</a:t>
            </a:r>
          </a:p>
        </p:txBody>
      </p:sp>
      <p:sp>
        <p:nvSpPr>
          <p:cNvPr id="39" name="TextBox 38">
            <a:extLst>
              <a:ext uri="{FF2B5EF4-FFF2-40B4-BE49-F238E27FC236}">
                <a16:creationId xmlns:a16="http://schemas.microsoft.com/office/drawing/2014/main" id="{A9550F99-4BBB-75B5-161D-4F970A45092C}"/>
              </a:ext>
            </a:extLst>
          </p:cNvPr>
          <p:cNvSpPr txBox="1"/>
          <p:nvPr/>
        </p:nvSpPr>
        <p:spPr>
          <a:xfrm>
            <a:off x="1668601" y="1519442"/>
            <a:ext cx="689689" cy="276999"/>
          </a:xfrm>
          <a:prstGeom prst="rect">
            <a:avLst/>
          </a:prstGeom>
          <a:noFill/>
        </p:spPr>
        <p:txBody>
          <a:bodyPr wrap="square">
            <a:spAutoFit/>
          </a:bodyPr>
          <a:lstStyle/>
          <a:p>
            <a:r>
              <a:rPr lang="en-GB" sz="1200" dirty="0">
                <a:solidFill>
                  <a:srgbClr val="FF0000"/>
                </a:solidFill>
              </a:rPr>
              <a:t>False</a:t>
            </a:r>
          </a:p>
        </p:txBody>
      </p:sp>
      <p:cxnSp>
        <p:nvCxnSpPr>
          <p:cNvPr id="42" name="Connector: Elbow 41">
            <a:extLst>
              <a:ext uri="{FF2B5EF4-FFF2-40B4-BE49-F238E27FC236}">
                <a16:creationId xmlns:a16="http://schemas.microsoft.com/office/drawing/2014/main" id="{86B619AA-F0F7-51D1-7152-AF68DEF07248}"/>
              </a:ext>
            </a:extLst>
          </p:cNvPr>
          <p:cNvCxnSpPr>
            <a:cxnSpLocks/>
            <a:stCxn id="208" idx="2"/>
            <a:endCxn id="174" idx="0"/>
          </p:cNvCxnSpPr>
          <p:nvPr/>
        </p:nvCxnSpPr>
        <p:spPr>
          <a:xfrm rot="16200000" flipH="1">
            <a:off x="3083296" y="1284249"/>
            <a:ext cx="189474" cy="189659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23C2278E-1E7A-F751-52EC-4B1472AFBF76}"/>
              </a:ext>
            </a:extLst>
          </p:cNvPr>
          <p:cNvCxnSpPr>
            <a:cxnSpLocks/>
            <a:stCxn id="207" idx="2"/>
            <a:endCxn id="174" idx="0"/>
          </p:cNvCxnSpPr>
          <p:nvPr/>
        </p:nvCxnSpPr>
        <p:spPr>
          <a:xfrm rot="5400000">
            <a:off x="5021081" y="1243058"/>
            <a:ext cx="189474" cy="197897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DBD6B01-B05C-5EEA-6E2D-B97994893FEE}"/>
              </a:ext>
            </a:extLst>
          </p:cNvPr>
          <p:cNvSpPr txBox="1"/>
          <p:nvPr/>
        </p:nvSpPr>
        <p:spPr>
          <a:xfrm>
            <a:off x="6046299" y="2721927"/>
            <a:ext cx="528128" cy="276999"/>
          </a:xfrm>
          <a:prstGeom prst="rect">
            <a:avLst/>
          </a:prstGeom>
          <a:noFill/>
        </p:spPr>
        <p:txBody>
          <a:bodyPr wrap="square">
            <a:spAutoFit/>
          </a:bodyPr>
          <a:lstStyle/>
          <a:p>
            <a:r>
              <a:rPr lang="en-GB" sz="1200" dirty="0">
                <a:solidFill>
                  <a:srgbClr val="FF0000"/>
                </a:solidFill>
              </a:rPr>
              <a:t>True</a:t>
            </a:r>
          </a:p>
        </p:txBody>
      </p:sp>
      <p:sp>
        <p:nvSpPr>
          <p:cNvPr id="57" name="TextBox 56">
            <a:extLst>
              <a:ext uri="{FF2B5EF4-FFF2-40B4-BE49-F238E27FC236}">
                <a16:creationId xmlns:a16="http://schemas.microsoft.com/office/drawing/2014/main" id="{AECFAE7D-A894-C826-1AD0-8452316C08E7}"/>
              </a:ext>
            </a:extLst>
          </p:cNvPr>
          <p:cNvSpPr txBox="1"/>
          <p:nvPr/>
        </p:nvSpPr>
        <p:spPr>
          <a:xfrm>
            <a:off x="1668601" y="2721927"/>
            <a:ext cx="689689" cy="276999"/>
          </a:xfrm>
          <a:prstGeom prst="rect">
            <a:avLst/>
          </a:prstGeom>
          <a:noFill/>
        </p:spPr>
        <p:txBody>
          <a:bodyPr wrap="square">
            <a:spAutoFit/>
          </a:bodyPr>
          <a:lstStyle/>
          <a:p>
            <a:r>
              <a:rPr lang="en-GB" sz="1200" dirty="0">
                <a:solidFill>
                  <a:srgbClr val="FF0000"/>
                </a:solidFill>
              </a:rPr>
              <a:t>False</a:t>
            </a:r>
          </a:p>
        </p:txBody>
      </p:sp>
      <p:sp>
        <p:nvSpPr>
          <p:cNvPr id="66" name="TextBox 65">
            <a:extLst>
              <a:ext uri="{FF2B5EF4-FFF2-40B4-BE49-F238E27FC236}">
                <a16:creationId xmlns:a16="http://schemas.microsoft.com/office/drawing/2014/main" id="{14DF8595-9672-274C-338E-5CE51ABEA33A}"/>
              </a:ext>
            </a:extLst>
          </p:cNvPr>
          <p:cNvSpPr txBox="1"/>
          <p:nvPr/>
        </p:nvSpPr>
        <p:spPr>
          <a:xfrm>
            <a:off x="7610333" y="3852920"/>
            <a:ext cx="528128" cy="276999"/>
          </a:xfrm>
          <a:prstGeom prst="rect">
            <a:avLst/>
          </a:prstGeom>
          <a:noFill/>
        </p:spPr>
        <p:txBody>
          <a:bodyPr wrap="square">
            <a:spAutoFit/>
          </a:bodyPr>
          <a:lstStyle/>
          <a:p>
            <a:r>
              <a:rPr lang="en-GB" sz="1200" dirty="0">
                <a:solidFill>
                  <a:srgbClr val="FF0000"/>
                </a:solidFill>
              </a:rPr>
              <a:t>True</a:t>
            </a:r>
          </a:p>
        </p:txBody>
      </p:sp>
      <p:sp>
        <p:nvSpPr>
          <p:cNvPr id="70" name="Flowchart: Decision 69">
            <a:extLst>
              <a:ext uri="{FF2B5EF4-FFF2-40B4-BE49-F238E27FC236}">
                <a16:creationId xmlns:a16="http://schemas.microsoft.com/office/drawing/2014/main" id="{D0FB771B-2448-8CCA-4BB4-359FA6D95350}"/>
              </a:ext>
            </a:extLst>
          </p:cNvPr>
          <p:cNvSpPr/>
          <p:nvPr/>
        </p:nvSpPr>
        <p:spPr>
          <a:xfrm>
            <a:off x="2776217" y="4565872"/>
            <a:ext cx="2755583" cy="276999"/>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rgbClr val="FF0000"/>
                </a:solidFill>
              </a:rPr>
              <a:t>TRAIN_MODE</a:t>
            </a:r>
          </a:p>
        </p:txBody>
      </p:sp>
      <p:cxnSp>
        <p:nvCxnSpPr>
          <p:cNvPr id="71" name="Connector: Elbow 70">
            <a:extLst>
              <a:ext uri="{FF2B5EF4-FFF2-40B4-BE49-F238E27FC236}">
                <a16:creationId xmlns:a16="http://schemas.microsoft.com/office/drawing/2014/main" id="{78C09A11-F6E4-EC95-734F-C3FECEB04AA4}"/>
              </a:ext>
            </a:extLst>
          </p:cNvPr>
          <p:cNvCxnSpPr>
            <a:cxnSpLocks/>
            <a:stCxn id="185" idx="2"/>
            <a:endCxn id="70" idx="0"/>
          </p:cNvCxnSpPr>
          <p:nvPr/>
        </p:nvCxnSpPr>
        <p:spPr>
          <a:xfrm rot="16200000" flipH="1">
            <a:off x="2588801" y="3000664"/>
            <a:ext cx="1312548" cy="181786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92298F3D-4E06-DB4F-70BD-7E59AC020A36}"/>
              </a:ext>
            </a:extLst>
          </p:cNvPr>
          <p:cNvCxnSpPr>
            <a:cxnSpLocks/>
            <a:stCxn id="188" idx="2"/>
          </p:cNvCxnSpPr>
          <p:nvPr/>
        </p:nvCxnSpPr>
        <p:spPr>
          <a:xfrm rot="5400000">
            <a:off x="5028638" y="3264057"/>
            <a:ext cx="177275" cy="190900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A75AF6EA-39CE-D5E4-38E3-A8256BA4794B}"/>
              </a:ext>
            </a:extLst>
          </p:cNvPr>
          <p:cNvCxnSpPr>
            <a:cxnSpLocks/>
            <a:stCxn id="227" idx="2"/>
          </p:cNvCxnSpPr>
          <p:nvPr/>
        </p:nvCxnSpPr>
        <p:spPr>
          <a:xfrm rot="5400000">
            <a:off x="5869425" y="2688303"/>
            <a:ext cx="25495" cy="343879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AD136D11-1207-3176-8654-C2FAE934E2FF}"/>
              </a:ext>
            </a:extLst>
          </p:cNvPr>
          <p:cNvSpPr txBox="1"/>
          <p:nvPr/>
        </p:nvSpPr>
        <p:spPr>
          <a:xfrm>
            <a:off x="5504121" y="4102243"/>
            <a:ext cx="670121" cy="276999"/>
          </a:xfrm>
          <a:prstGeom prst="rect">
            <a:avLst/>
          </a:prstGeom>
          <a:noFill/>
        </p:spPr>
        <p:txBody>
          <a:bodyPr wrap="square">
            <a:spAutoFit/>
          </a:bodyPr>
          <a:lstStyle/>
          <a:p>
            <a:r>
              <a:rPr lang="en-GB" sz="1200" dirty="0">
                <a:solidFill>
                  <a:srgbClr val="FF0000"/>
                </a:solidFill>
              </a:rPr>
              <a:t>False</a:t>
            </a:r>
          </a:p>
        </p:txBody>
      </p:sp>
      <p:sp>
        <p:nvSpPr>
          <p:cNvPr id="95" name="Rectangle 94">
            <a:extLst>
              <a:ext uri="{FF2B5EF4-FFF2-40B4-BE49-F238E27FC236}">
                <a16:creationId xmlns:a16="http://schemas.microsoft.com/office/drawing/2014/main" id="{8D616B4B-420F-0306-82D6-7553E657FFA9}"/>
              </a:ext>
            </a:extLst>
          </p:cNvPr>
          <p:cNvSpPr/>
          <p:nvPr/>
        </p:nvSpPr>
        <p:spPr>
          <a:xfrm>
            <a:off x="1309000" y="4911437"/>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pre-trained model</a:t>
            </a:r>
          </a:p>
        </p:txBody>
      </p:sp>
      <p:sp>
        <p:nvSpPr>
          <p:cNvPr id="97" name="Rectangle 96">
            <a:extLst>
              <a:ext uri="{FF2B5EF4-FFF2-40B4-BE49-F238E27FC236}">
                <a16:creationId xmlns:a16="http://schemas.microsoft.com/office/drawing/2014/main" id="{F605F984-61D5-7826-F5F3-743D95CC13D0}"/>
              </a:ext>
            </a:extLst>
          </p:cNvPr>
          <p:cNvSpPr/>
          <p:nvPr/>
        </p:nvSpPr>
        <p:spPr>
          <a:xfrm>
            <a:off x="5044634" y="4911437"/>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(3) Train the model</a:t>
            </a:r>
          </a:p>
        </p:txBody>
      </p:sp>
      <p:cxnSp>
        <p:nvCxnSpPr>
          <p:cNvPr id="98" name="Connector: Elbow 97">
            <a:extLst>
              <a:ext uri="{FF2B5EF4-FFF2-40B4-BE49-F238E27FC236}">
                <a16:creationId xmlns:a16="http://schemas.microsoft.com/office/drawing/2014/main" id="{FB3733D4-A1DE-0517-CDC5-D289B5998CD4}"/>
              </a:ext>
            </a:extLst>
          </p:cNvPr>
          <p:cNvCxnSpPr>
            <a:cxnSpLocks/>
            <a:stCxn id="70" idx="3"/>
            <a:endCxn id="97" idx="0"/>
          </p:cNvCxnSpPr>
          <p:nvPr/>
        </p:nvCxnSpPr>
        <p:spPr>
          <a:xfrm>
            <a:off x="5531800" y="4704372"/>
            <a:ext cx="539975" cy="20706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37CEC303-F84A-FC86-1EA6-7370D9F0E67C}"/>
              </a:ext>
            </a:extLst>
          </p:cNvPr>
          <p:cNvCxnSpPr>
            <a:cxnSpLocks/>
            <a:stCxn id="70" idx="1"/>
            <a:endCxn id="95" idx="0"/>
          </p:cNvCxnSpPr>
          <p:nvPr/>
        </p:nvCxnSpPr>
        <p:spPr>
          <a:xfrm rot="10800000" flipV="1">
            <a:off x="2336141" y="4704371"/>
            <a:ext cx="440076" cy="20706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93BF30C5-0719-203B-348A-7FB49B9C2895}"/>
              </a:ext>
            </a:extLst>
          </p:cNvPr>
          <p:cNvSpPr txBox="1"/>
          <p:nvPr/>
        </p:nvSpPr>
        <p:spPr>
          <a:xfrm>
            <a:off x="6046299" y="4541229"/>
            <a:ext cx="528128" cy="276999"/>
          </a:xfrm>
          <a:prstGeom prst="rect">
            <a:avLst/>
          </a:prstGeom>
          <a:noFill/>
        </p:spPr>
        <p:txBody>
          <a:bodyPr wrap="square">
            <a:spAutoFit/>
          </a:bodyPr>
          <a:lstStyle/>
          <a:p>
            <a:r>
              <a:rPr lang="en-GB" sz="1200" dirty="0">
                <a:solidFill>
                  <a:srgbClr val="FF0000"/>
                </a:solidFill>
              </a:rPr>
              <a:t>True</a:t>
            </a:r>
          </a:p>
        </p:txBody>
      </p:sp>
      <p:sp>
        <p:nvSpPr>
          <p:cNvPr id="107" name="TextBox 106">
            <a:extLst>
              <a:ext uri="{FF2B5EF4-FFF2-40B4-BE49-F238E27FC236}">
                <a16:creationId xmlns:a16="http://schemas.microsoft.com/office/drawing/2014/main" id="{589831DA-2570-C03B-84F0-2CC08087E725}"/>
              </a:ext>
            </a:extLst>
          </p:cNvPr>
          <p:cNvSpPr txBox="1"/>
          <p:nvPr/>
        </p:nvSpPr>
        <p:spPr>
          <a:xfrm>
            <a:off x="1668601" y="4541229"/>
            <a:ext cx="689689" cy="276999"/>
          </a:xfrm>
          <a:prstGeom prst="rect">
            <a:avLst/>
          </a:prstGeom>
          <a:noFill/>
        </p:spPr>
        <p:txBody>
          <a:bodyPr wrap="square">
            <a:spAutoFit/>
          </a:bodyPr>
          <a:lstStyle/>
          <a:p>
            <a:r>
              <a:rPr lang="en-GB" sz="1200" dirty="0">
                <a:solidFill>
                  <a:srgbClr val="FF0000"/>
                </a:solidFill>
              </a:rPr>
              <a:t>False</a:t>
            </a:r>
          </a:p>
        </p:txBody>
      </p:sp>
      <p:sp>
        <p:nvSpPr>
          <p:cNvPr id="110" name="Rectangle 109">
            <a:extLst>
              <a:ext uri="{FF2B5EF4-FFF2-40B4-BE49-F238E27FC236}">
                <a16:creationId xmlns:a16="http://schemas.microsoft.com/office/drawing/2014/main" id="{97CC620A-5891-609E-A2C6-3933AB84E148}"/>
              </a:ext>
            </a:extLst>
          </p:cNvPr>
          <p:cNvSpPr/>
          <p:nvPr/>
        </p:nvSpPr>
        <p:spPr>
          <a:xfrm>
            <a:off x="5044634" y="5318715"/>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Save the model</a:t>
            </a:r>
          </a:p>
        </p:txBody>
      </p:sp>
      <p:cxnSp>
        <p:nvCxnSpPr>
          <p:cNvPr id="111" name="Straight Arrow Connector 110">
            <a:extLst>
              <a:ext uri="{FF2B5EF4-FFF2-40B4-BE49-F238E27FC236}">
                <a16:creationId xmlns:a16="http://schemas.microsoft.com/office/drawing/2014/main" id="{F7CD2A61-D0ED-8AFD-8548-61A42705389E}"/>
              </a:ext>
            </a:extLst>
          </p:cNvPr>
          <p:cNvCxnSpPr>
            <a:cxnSpLocks/>
            <a:stCxn id="97" idx="2"/>
            <a:endCxn id="110" idx="0"/>
          </p:cNvCxnSpPr>
          <p:nvPr/>
        </p:nvCxnSpPr>
        <p:spPr>
          <a:xfrm>
            <a:off x="6071775" y="5188436"/>
            <a:ext cx="0" cy="130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5D8F3C25-2CD9-2459-6F75-B2A945F3F84E}"/>
              </a:ext>
            </a:extLst>
          </p:cNvPr>
          <p:cNvSpPr/>
          <p:nvPr/>
        </p:nvSpPr>
        <p:spPr>
          <a:xfrm>
            <a:off x="3126869" y="5766360"/>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(4) Test the model</a:t>
            </a:r>
          </a:p>
        </p:txBody>
      </p:sp>
      <p:cxnSp>
        <p:nvCxnSpPr>
          <p:cNvPr id="128" name="Straight Arrow Connector 127">
            <a:extLst>
              <a:ext uri="{FF2B5EF4-FFF2-40B4-BE49-F238E27FC236}">
                <a16:creationId xmlns:a16="http://schemas.microsoft.com/office/drawing/2014/main" id="{366890B2-8313-9002-7AD4-E7C6A68CA3E5}"/>
              </a:ext>
            </a:extLst>
          </p:cNvPr>
          <p:cNvCxnSpPr>
            <a:cxnSpLocks/>
            <a:stCxn id="127" idx="2"/>
            <a:endCxn id="146" idx="0"/>
          </p:cNvCxnSpPr>
          <p:nvPr/>
        </p:nvCxnSpPr>
        <p:spPr>
          <a:xfrm>
            <a:off x="4154010" y="6043359"/>
            <a:ext cx="0" cy="112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3E903F0C-BE44-32D8-A652-D60860D9EA8F}"/>
              </a:ext>
            </a:extLst>
          </p:cNvPr>
          <p:cNvCxnSpPr>
            <a:cxnSpLocks/>
            <a:stCxn id="95" idx="2"/>
            <a:endCxn id="127" idx="0"/>
          </p:cNvCxnSpPr>
          <p:nvPr/>
        </p:nvCxnSpPr>
        <p:spPr>
          <a:xfrm rot="16200000" flipH="1">
            <a:off x="2956113" y="4568463"/>
            <a:ext cx="577924" cy="18178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a:extLst>
              <a:ext uri="{FF2B5EF4-FFF2-40B4-BE49-F238E27FC236}">
                <a16:creationId xmlns:a16="http://schemas.microsoft.com/office/drawing/2014/main" id="{638ED7C0-57E4-9B24-C113-3FD1C0BCE562}"/>
              </a:ext>
            </a:extLst>
          </p:cNvPr>
          <p:cNvCxnSpPr>
            <a:cxnSpLocks/>
            <a:stCxn id="110" idx="2"/>
          </p:cNvCxnSpPr>
          <p:nvPr/>
        </p:nvCxnSpPr>
        <p:spPr>
          <a:xfrm rot="5400000">
            <a:off x="5087982" y="4670507"/>
            <a:ext cx="58586" cy="19090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Flowchart: Terminator 145">
            <a:extLst>
              <a:ext uri="{FF2B5EF4-FFF2-40B4-BE49-F238E27FC236}">
                <a16:creationId xmlns:a16="http://schemas.microsoft.com/office/drawing/2014/main" id="{6845621F-EE07-30C8-9B11-892965472C44}"/>
              </a:ext>
            </a:extLst>
          </p:cNvPr>
          <p:cNvSpPr/>
          <p:nvPr/>
        </p:nvSpPr>
        <p:spPr>
          <a:xfrm>
            <a:off x="1002151" y="6155419"/>
            <a:ext cx="6303718"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Proposed (</a:t>
            </a:r>
            <a:r>
              <a:rPr lang="en-GB" sz="1200" dirty="0" err="1">
                <a:solidFill>
                  <a:schemeClr val="tx1"/>
                </a:solidFill>
              </a:rPr>
              <a:t>ViT</a:t>
            </a:r>
            <a:r>
              <a:rPr lang="en-GB" sz="1200" dirty="0">
                <a:solidFill>
                  <a:schemeClr val="tx1"/>
                </a:solidFill>
              </a:rPr>
              <a:t>) or Proposed (CNN) or DNN-based or Geometry-based END</a:t>
            </a:r>
          </a:p>
        </p:txBody>
      </p:sp>
      <p:sp>
        <p:nvSpPr>
          <p:cNvPr id="150" name="Rectangle 149">
            <a:extLst>
              <a:ext uri="{FF2B5EF4-FFF2-40B4-BE49-F238E27FC236}">
                <a16:creationId xmlns:a16="http://schemas.microsoft.com/office/drawing/2014/main" id="{BD6EBE66-3487-E412-7F63-510DE726675A}"/>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151" name="Flowchart: Decision 150">
            <a:extLst>
              <a:ext uri="{FF2B5EF4-FFF2-40B4-BE49-F238E27FC236}">
                <a16:creationId xmlns:a16="http://schemas.microsoft.com/office/drawing/2014/main" id="{696FE783-0B5A-646F-B38C-41A19DFA2F4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52" name="TextBox 151">
            <a:extLst>
              <a:ext uri="{FF2B5EF4-FFF2-40B4-BE49-F238E27FC236}">
                <a16:creationId xmlns:a16="http://schemas.microsoft.com/office/drawing/2014/main" id="{6C5C2D0F-72CA-696B-6965-793303C1866E}"/>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53" name="Flowchart: Magnetic Disk 152">
            <a:extLst>
              <a:ext uri="{FF2B5EF4-FFF2-40B4-BE49-F238E27FC236}">
                <a16:creationId xmlns:a16="http://schemas.microsoft.com/office/drawing/2014/main" id="{97122A13-439B-FB69-1D30-1E47473322E1}"/>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54" name="TextBox 153">
            <a:extLst>
              <a:ext uri="{FF2B5EF4-FFF2-40B4-BE49-F238E27FC236}">
                <a16:creationId xmlns:a16="http://schemas.microsoft.com/office/drawing/2014/main" id="{B05A3FD8-3C7B-3504-A2E9-2B81783914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58" name="Straight Arrow Connector 157">
            <a:extLst>
              <a:ext uri="{FF2B5EF4-FFF2-40B4-BE49-F238E27FC236}">
                <a16:creationId xmlns:a16="http://schemas.microsoft.com/office/drawing/2014/main" id="{603A58E6-C4FC-5D48-71EC-961FC12EBB9A}"/>
              </a:ext>
            </a:extLst>
          </p:cNvPr>
          <p:cNvCxnSpPr>
            <a:cxnSpLocks/>
            <a:endCxn id="150"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3473CB0A-DA36-DF67-8EB1-1CF9C67658DF}"/>
              </a:ext>
            </a:extLst>
          </p:cNvPr>
          <p:cNvCxnSpPr>
            <a:cxnSpLocks/>
            <a:stCxn id="150"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389E1345-1DFF-92CE-4431-4A0DC0ABE989}"/>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176" name="TextBox 175">
            <a:extLst>
              <a:ext uri="{FF2B5EF4-FFF2-40B4-BE49-F238E27FC236}">
                <a16:creationId xmlns:a16="http://schemas.microsoft.com/office/drawing/2014/main" id="{C3269761-54CD-2AA9-1258-6757CF5613C4}"/>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cxnSp>
        <p:nvCxnSpPr>
          <p:cNvPr id="178" name="Straight Arrow Connector 177">
            <a:extLst>
              <a:ext uri="{FF2B5EF4-FFF2-40B4-BE49-F238E27FC236}">
                <a16:creationId xmlns:a16="http://schemas.microsoft.com/office/drawing/2014/main" id="{2464E7CF-B597-F074-D6E1-90E02A2AFD1C}"/>
              </a:ext>
            </a:extLst>
          </p:cNvPr>
          <p:cNvCxnSpPr>
            <a:cxnSpLocks/>
            <a:endCxn id="174" idx="1"/>
          </p:cNvCxnSpPr>
          <p:nvPr/>
        </p:nvCxnSpPr>
        <p:spPr>
          <a:xfrm>
            <a:off x="2584768" y="2465783"/>
            <a:ext cx="514421"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B4A550BF-C3F7-0C72-078D-3F423B225149}"/>
              </a:ext>
            </a:extLst>
          </p:cNvPr>
          <p:cNvCxnSpPr>
            <a:cxnSpLocks/>
          </p:cNvCxnSpPr>
          <p:nvPr/>
        </p:nvCxnSpPr>
        <p:spPr>
          <a:xfrm>
            <a:off x="794579" y="3104107"/>
            <a:ext cx="514421"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CD176336-7FC0-F168-959E-ECE2076861DB}"/>
              </a:ext>
            </a:extLst>
          </p:cNvPr>
          <p:cNvCxnSpPr>
            <a:cxnSpLocks/>
          </p:cNvCxnSpPr>
          <p:nvPr/>
        </p:nvCxnSpPr>
        <p:spPr>
          <a:xfrm>
            <a:off x="794579" y="5049936"/>
            <a:ext cx="514421"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02B0DCD3-F47E-BE76-508B-D74769F8E7A5}"/>
              </a:ext>
            </a:extLst>
          </p:cNvPr>
          <p:cNvCxnSpPr>
            <a:cxnSpLocks/>
          </p:cNvCxnSpPr>
          <p:nvPr/>
        </p:nvCxnSpPr>
        <p:spPr>
          <a:xfrm>
            <a:off x="4530213" y="3104107"/>
            <a:ext cx="514421"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9BD4EAA8-951F-22EE-5436-713250FCAAD6}"/>
              </a:ext>
            </a:extLst>
          </p:cNvPr>
          <p:cNvCxnSpPr>
            <a:cxnSpLocks/>
          </p:cNvCxnSpPr>
          <p:nvPr/>
        </p:nvCxnSpPr>
        <p:spPr>
          <a:xfrm>
            <a:off x="8610599" y="4256452"/>
            <a:ext cx="514421"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41242CF4-5559-80DB-22C2-B50D48461AD0}"/>
              </a:ext>
            </a:extLst>
          </p:cNvPr>
          <p:cNvCxnSpPr>
            <a:cxnSpLocks/>
          </p:cNvCxnSpPr>
          <p:nvPr/>
        </p:nvCxnSpPr>
        <p:spPr>
          <a:xfrm>
            <a:off x="7095912" y="5457124"/>
            <a:ext cx="514421"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96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7D7900-11F2-0DBC-827B-1ECC80B6A089}"/>
              </a:ext>
            </a:extLst>
          </p:cNvPr>
          <p:cNvSpPr>
            <a:spLocks noGrp="1"/>
          </p:cNvSpPr>
          <p:nvPr>
            <p:ph type="body" sz="quarter" idx="10"/>
          </p:nvPr>
        </p:nvSpPr>
        <p:spPr/>
        <p:txBody>
          <a:bodyPr/>
          <a:lstStyle/>
          <a:p>
            <a:r>
              <a:rPr lang="en-US" dirty="0"/>
              <a:t>Details of MAIN.py</a:t>
            </a:r>
          </a:p>
        </p:txBody>
      </p:sp>
      <p:sp>
        <p:nvSpPr>
          <p:cNvPr id="5" name="Text Placeholder 4">
            <a:extLst>
              <a:ext uri="{FF2B5EF4-FFF2-40B4-BE49-F238E27FC236}">
                <a16:creationId xmlns:a16="http://schemas.microsoft.com/office/drawing/2014/main" id="{B5DCBDA6-196A-C412-7C50-2019CE47CAB9}"/>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2467456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(1) Load ground truth</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5</a:t>
            </a:fld>
            <a:endParaRPr lang="en-US" dirty="0"/>
          </a:p>
        </p:txBody>
      </p:sp>
      <p:sp>
        <p:nvSpPr>
          <p:cNvPr id="2" name="Rectangle 1">
            <a:extLst>
              <a:ext uri="{FF2B5EF4-FFF2-40B4-BE49-F238E27FC236}">
                <a16:creationId xmlns:a16="http://schemas.microsoft.com/office/drawing/2014/main" id="{315651BE-1048-6324-8FA8-04780D6C9A4A}"/>
              </a:ext>
            </a:extLst>
          </p:cNvPr>
          <p:cNvSpPr/>
          <p:nvPr/>
        </p:nvSpPr>
        <p:spPr>
          <a:xfrm>
            <a:off x="855966" y="2327282"/>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a:t>
            </a:r>
          </a:p>
        </p:txBody>
      </p:sp>
      <p:sp>
        <p:nvSpPr>
          <p:cNvPr id="3" name="Flowchart: Terminator 2">
            <a:extLst>
              <a:ext uri="{FF2B5EF4-FFF2-40B4-BE49-F238E27FC236}">
                <a16:creationId xmlns:a16="http://schemas.microsoft.com/office/drawing/2014/main" id="{375A8C46-CD63-BEEA-30E6-1BB52E0B7797}"/>
              </a:ext>
            </a:extLst>
          </p:cNvPr>
          <p:cNvSpPr/>
          <p:nvPr/>
        </p:nvSpPr>
        <p:spPr>
          <a:xfrm>
            <a:off x="725470" y="1498021"/>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ground truth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725470" y="2968689"/>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ground truth END</a:t>
            </a:r>
          </a:p>
        </p:txBody>
      </p:sp>
      <p:sp>
        <p:nvSpPr>
          <p:cNvPr id="10" name="TextBox 9">
            <a:extLst>
              <a:ext uri="{FF2B5EF4-FFF2-40B4-BE49-F238E27FC236}">
                <a16:creationId xmlns:a16="http://schemas.microsoft.com/office/drawing/2014/main" id="{5AB557A0-6D0C-483C-4DD0-3F6038AA074E}"/>
              </a:ext>
            </a:extLst>
          </p:cNvPr>
          <p:cNvSpPr txBox="1"/>
          <p:nvPr/>
        </p:nvSpPr>
        <p:spPr>
          <a:xfrm>
            <a:off x="3400288" y="2406385"/>
            <a:ext cx="1388745" cy="646331"/>
          </a:xfrm>
          <a:prstGeom prst="rect">
            <a:avLst/>
          </a:prstGeom>
          <a:noFill/>
        </p:spPr>
        <p:txBody>
          <a:bodyPr wrap="square">
            <a:spAutoFit/>
          </a:bodyPr>
          <a:lstStyle/>
          <a:p>
            <a:r>
              <a:rPr lang="en-GB" sz="1200" dirty="0" err="1"/>
              <a:t>count_array</a:t>
            </a:r>
            <a:endParaRPr lang="en-GB" sz="1200" dirty="0"/>
          </a:p>
          <a:p>
            <a:r>
              <a:rPr lang="en-GB" sz="1200" dirty="0" err="1"/>
              <a:t>location_array</a:t>
            </a:r>
            <a:endParaRPr lang="en-GB" sz="1200" dirty="0"/>
          </a:p>
          <a:p>
            <a:r>
              <a:rPr lang="en-GB" sz="1200" dirty="0" err="1"/>
              <a:t>location_array_ev</a:t>
            </a:r>
            <a:endParaRPr lang="en-GB" sz="1200" dirty="0"/>
          </a:p>
        </p:txBody>
      </p:sp>
      <p:sp>
        <p:nvSpPr>
          <p:cNvPr id="13" name="Rectangle 12">
            <a:extLst>
              <a:ext uri="{FF2B5EF4-FFF2-40B4-BE49-F238E27FC236}">
                <a16:creationId xmlns:a16="http://schemas.microsoft.com/office/drawing/2014/main" id="{4675DC2D-4CFA-91C0-DD24-B979ACA3639B}"/>
              </a:ext>
            </a:extLst>
          </p:cNvPr>
          <p:cNvSpPr/>
          <p:nvPr/>
        </p:nvSpPr>
        <p:spPr>
          <a:xfrm>
            <a:off x="5271928" y="2327283"/>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a:t>
            </a:r>
          </a:p>
        </p:txBody>
      </p:sp>
      <p:sp>
        <p:nvSpPr>
          <p:cNvPr id="14" name="TextBox 13">
            <a:extLst>
              <a:ext uri="{FF2B5EF4-FFF2-40B4-BE49-F238E27FC236}">
                <a16:creationId xmlns:a16="http://schemas.microsoft.com/office/drawing/2014/main" id="{B773B3DF-0BBB-88CD-2ADA-6D7835F1CFD8}"/>
              </a:ext>
            </a:extLst>
          </p:cNvPr>
          <p:cNvSpPr txBox="1"/>
          <p:nvPr/>
        </p:nvSpPr>
        <p:spPr>
          <a:xfrm>
            <a:off x="5375491" y="2054749"/>
            <a:ext cx="1950719" cy="276999"/>
          </a:xfrm>
          <a:prstGeom prst="rect">
            <a:avLst/>
          </a:prstGeom>
          <a:noFill/>
        </p:spPr>
        <p:txBody>
          <a:bodyPr wrap="square">
            <a:spAutoFit/>
          </a:bodyPr>
          <a:lstStyle/>
          <a:p>
            <a:r>
              <a:rPr lang="en-GB" sz="1200" dirty="0"/>
              <a:t>sub_modules/load_gt.py</a:t>
            </a:r>
          </a:p>
        </p:txBody>
      </p:sp>
      <p:sp>
        <p:nvSpPr>
          <p:cNvPr id="15" name="Rectangle 14">
            <a:extLst>
              <a:ext uri="{FF2B5EF4-FFF2-40B4-BE49-F238E27FC236}">
                <a16:creationId xmlns:a16="http://schemas.microsoft.com/office/drawing/2014/main" id="{43A5660A-0C60-7FC4-B5FB-03AE29E33F51}"/>
              </a:ext>
            </a:extLst>
          </p:cNvPr>
          <p:cNvSpPr/>
          <p:nvPr/>
        </p:nvSpPr>
        <p:spPr>
          <a:xfrm>
            <a:off x="5154511" y="2100508"/>
            <a:ext cx="2255520" cy="612945"/>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8CFD0377-F3A7-BE53-B671-06BC0279DE03}"/>
              </a:ext>
            </a:extLst>
          </p:cNvPr>
          <p:cNvCxnSpPr>
            <a:cxnSpLocks/>
            <a:stCxn id="3" idx="2"/>
            <a:endCxn id="2" idx="0"/>
          </p:cNvCxnSpPr>
          <p:nvPr/>
        </p:nvCxnSpPr>
        <p:spPr>
          <a:xfrm>
            <a:off x="1883107" y="1793741"/>
            <a:ext cx="0" cy="533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3FA4E0B-E9F2-D979-4E8E-153BCD48E733}"/>
              </a:ext>
            </a:extLst>
          </p:cNvPr>
          <p:cNvCxnSpPr>
            <a:cxnSpLocks/>
            <a:stCxn id="2" idx="2"/>
            <a:endCxn id="4" idx="0"/>
          </p:cNvCxnSpPr>
          <p:nvPr/>
        </p:nvCxnSpPr>
        <p:spPr>
          <a:xfrm>
            <a:off x="1883107" y="2604281"/>
            <a:ext cx="0" cy="3644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B2365C9-C8C2-69EA-345B-DCA34240574A}"/>
              </a:ext>
            </a:extLst>
          </p:cNvPr>
          <p:cNvCxnSpPr>
            <a:cxnSpLocks/>
            <a:stCxn id="2" idx="3"/>
            <a:endCxn id="13" idx="1"/>
          </p:cNvCxnSpPr>
          <p:nvPr/>
        </p:nvCxnSpPr>
        <p:spPr>
          <a:xfrm>
            <a:off x="2910248" y="2465782"/>
            <a:ext cx="2361680" cy="1"/>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4E6C4CC-2F9B-6333-D72A-26BF19A22F72}"/>
              </a:ext>
            </a:extLst>
          </p:cNvPr>
          <p:cNvSpPr txBox="1"/>
          <p:nvPr/>
        </p:nvSpPr>
        <p:spPr>
          <a:xfrm>
            <a:off x="38587" y="3814987"/>
            <a:ext cx="10095722" cy="646331"/>
          </a:xfrm>
          <a:prstGeom prst="rect">
            <a:avLst/>
          </a:prstGeom>
          <a:noFill/>
        </p:spPr>
        <p:txBody>
          <a:bodyPr wrap="square">
            <a:spAutoFit/>
          </a:bodyPr>
          <a:lstStyle/>
          <a:p>
            <a:pPr marL="171450" indent="-171450">
              <a:buFontTx/>
              <a:buChar char="-"/>
            </a:pPr>
            <a:r>
              <a:rPr lang="en-GB" sz="1200" dirty="0" err="1"/>
              <a:t>count_array</a:t>
            </a:r>
            <a:r>
              <a:rPr lang="en-GB" sz="1200" dirty="0"/>
              <a:t>: </a:t>
            </a:r>
            <a:r>
              <a:rPr lang="en-GB" sz="1200" dirty="0" err="1"/>
              <a:t>np.array</a:t>
            </a:r>
            <a:r>
              <a:rPr lang="en-GB" sz="1200" dirty="0"/>
              <a:t>[(Number of dataset) × 8 (one hot encoding for counting)]</a:t>
            </a:r>
          </a:p>
          <a:p>
            <a:pPr marL="171450" indent="-171450">
              <a:buFontTx/>
              <a:buChar char="-"/>
            </a:pPr>
            <a:r>
              <a:rPr lang="en-GB" sz="1200" dirty="0" err="1"/>
              <a:t>location_array</a:t>
            </a:r>
            <a:r>
              <a:rPr lang="en-GB" sz="1200" dirty="0"/>
              <a:t>: </a:t>
            </a:r>
            <a:r>
              <a:rPr lang="en-GB" sz="1200" dirty="0" err="1"/>
              <a:t>np.array</a:t>
            </a:r>
            <a:r>
              <a:rPr lang="en-GB" sz="1200" dirty="0"/>
              <a:t>[(Number of dataset) × 9 (number of persons in each sector)]</a:t>
            </a:r>
          </a:p>
          <a:p>
            <a:pPr marL="171450" indent="-171450">
              <a:buFontTx/>
              <a:buChar char="-"/>
            </a:pPr>
            <a:r>
              <a:rPr lang="en-GB" sz="1200" dirty="0" err="1"/>
              <a:t>location_array_ev</a:t>
            </a:r>
            <a:r>
              <a:rPr lang="en-GB" sz="1200" dirty="0"/>
              <a:t>: </a:t>
            </a:r>
            <a:r>
              <a:rPr lang="en-GB" sz="1200" dirty="0" err="1"/>
              <a:t>np.array</a:t>
            </a:r>
            <a:r>
              <a:rPr lang="en-GB" sz="1200" dirty="0"/>
              <a:t>[(Number of dataset) × (9 × (</a:t>
            </a:r>
            <a:r>
              <a:rPr lang="en-GB" sz="1200" dirty="0" err="1"/>
              <a:t>max_person_sector</a:t>
            </a:r>
            <a:r>
              <a:rPr lang="en-GB" sz="1200" dirty="0"/>
              <a:t> + 1)) (one hot encoding for number of persons in each sector)]</a:t>
            </a:r>
          </a:p>
        </p:txBody>
      </p:sp>
      <p:sp>
        <p:nvSpPr>
          <p:cNvPr id="43" name="TextBox 42">
            <a:extLst>
              <a:ext uri="{FF2B5EF4-FFF2-40B4-BE49-F238E27FC236}">
                <a16:creationId xmlns:a16="http://schemas.microsoft.com/office/drawing/2014/main" id="{97D0D930-8C6E-5B89-0CD0-590E6E1AAD48}"/>
              </a:ext>
            </a:extLst>
          </p:cNvPr>
          <p:cNvSpPr txBox="1"/>
          <p:nvPr/>
        </p:nvSpPr>
        <p:spPr>
          <a:xfrm>
            <a:off x="2346371" y="4775053"/>
            <a:ext cx="3245901" cy="646331"/>
          </a:xfrm>
          <a:prstGeom prst="rect">
            <a:avLst/>
          </a:prstGeom>
          <a:noFill/>
        </p:spPr>
        <p:txBody>
          <a:bodyPr wrap="square">
            <a:spAutoFit/>
          </a:bodyPr>
          <a:lstStyle/>
          <a:p>
            <a:r>
              <a:rPr lang="en-GB" sz="1200" dirty="0"/>
              <a:t>For example, if ground truth in dataset [</a:t>
            </a:r>
            <a:r>
              <a:rPr lang="en-GB" sz="1200" dirty="0" err="1"/>
              <a:t>i</a:t>
            </a:r>
            <a:r>
              <a:rPr lang="en-GB" sz="1200" dirty="0"/>
              <a:t>] is  </a:t>
            </a:r>
          </a:p>
          <a:p>
            <a:pPr marL="171450" indent="-171450">
              <a:buFontTx/>
              <a:buChar char="-"/>
            </a:pPr>
            <a:r>
              <a:rPr lang="en-GB" sz="1200" dirty="0"/>
              <a:t>2 persons in A sector, 1 person in E sector</a:t>
            </a:r>
          </a:p>
          <a:p>
            <a:pPr marL="171450" indent="-171450">
              <a:buFontTx/>
              <a:buChar char="-"/>
            </a:pPr>
            <a:r>
              <a:rPr lang="en-GB" sz="1200" dirty="0" err="1"/>
              <a:t>max_person_sector</a:t>
            </a:r>
            <a:r>
              <a:rPr lang="en-GB" sz="1200" dirty="0"/>
              <a:t>=2  </a:t>
            </a:r>
          </a:p>
        </p:txBody>
      </p:sp>
      <p:sp>
        <p:nvSpPr>
          <p:cNvPr id="45" name="TextBox 44">
            <a:extLst>
              <a:ext uri="{FF2B5EF4-FFF2-40B4-BE49-F238E27FC236}">
                <a16:creationId xmlns:a16="http://schemas.microsoft.com/office/drawing/2014/main" id="{A237A100-5908-AAA8-0880-70D019CB1825}"/>
              </a:ext>
            </a:extLst>
          </p:cNvPr>
          <p:cNvSpPr txBox="1"/>
          <p:nvPr/>
        </p:nvSpPr>
        <p:spPr>
          <a:xfrm>
            <a:off x="2379554" y="5415588"/>
            <a:ext cx="1774831" cy="646331"/>
          </a:xfrm>
          <a:prstGeom prst="rect">
            <a:avLst/>
          </a:prstGeom>
          <a:noFill/>
        </p:spPr>
        <p:txBody>
          <a:bodyPr wrap="square">
            <a:spAutoFit/>
          </a:bodyPr>
          <a:lstStyle/>
          <a:p>
            <a:r>
              <a:rPr lang="en-GB" sz="1200" dirty="0" err="1"/>
              <a:t>count_array</a:t>
            </a:r>
            <a:r>
              <a:rPr lang="en-GB" sz="1200" dirty="0"/>
              <a:t> [</a:t>
            </a:r>
            <a:r>
              <a:rPr lang="en-GB" sz="1200" dirty="0" err="1"/>
              <a:t>i</a:t>
            </a:r>
            <a:r>
              <a:rPr lang="en-GB" sz="1200" dirty="0"/>
              <a:t>] = </a:t>
            </a:r>
          </a:p>
          <a:p>
            <a:r>
              <a:rPr lang="en-GB" sz="1200" dirty="0" err="1"/>
              <a:t>location_array</a:t>
            </a:r>
            <a:r>
              <a:rPr lang="en-GB" sz="1200" dirty="0"/>
              <a:t> [</a:t>
            </a:r>
            <a:r>
              <a:rPr lang="en-GB" sz="1200" dirty="0" err="1"/>
              <a:t>i</a:t>
            </a:r>
            <a:r>
              <a:rPr lang="en-GB" sz="1200" dirty="0"/>
              <a:t>] =</a:t>
            </a:r>
          </a:p>
          <a:p>
            <a:r>
              <a:rPr lang="en-GB" sz="1200" dirty="0" err="1"/>
              <a:t>location_array_ev</a:t>
            </a:r>
            <a:r>
              <a:rPr lang="en-GB" sz="1200" dirty="0"/>
              <a:t> [</a:t>
            </a:r>
            <a:r>
              <a:rPr lang="en-GB" sz="1200" dirty="0" err="1"/>
              <a:t>i</a:t>
            </a:r>
            <a:r>
              <a:rPr lang="en-GB" sz="1200" dirty="0"/>
              <a:t>] =  </a:t>
            </a:r>
          </a:p>
        </p:txBody>
      </p:sp>
      <p:pic>
        <p:nvPicPr>
          <p:cNvPr id="49" name="Picture 48">
            <a:extLst>
              <a:ext uri="{FF2B5EF4-FFF2-40B4-BE49-F238E27FC236}">
                <a16:creationId xmlns:a16="http://schemas.microsoft.com/office/drawing/2014/main" id="{127CD03D-7289-3FEF-F67D-AE2FFE502202}"/>
              </a:ext>
            </a:extLst>
          </p:cNvPr>
          <p:cNvPicPr>
            <a:picLocks noChangeAspect="1"/>
          </p:cNvPicPr>
          <p:nvPr/>
        </p:nvPicPr>
        <p:blipFill>
          <a:blip r:embed="rId2"/>
          <a:stretch>
            <a:fillRect/>
          </a:stretch>
        </p:blipFill>
        <p:spPr>
          <a:xfrm>
            <a:off x="3993756" y="5450130"/>
            <a:ext cx="817855" cy="199920"/>
          </a:xfrm>
          <a:prstGeom prst="rect">
            <a:avLst/>
          </a:prstGeom>
        </p:spPr>
      </p:pic>
      <p:pic>
        <p:nvPicPr>
          <p:cNvPr id="55" name="Picture 54">
            <a:extLst>
              <a:ext uri="{FF2B5EF4-FFF2-40B4-BE49-F238E27FC236}">
                <a16:creationId xmlns:a16="http://schemas.microsoft.com/office/drawing/2014/main" id="{0E7C0704-796E-020D-E4C6-72B9F844A598}"/>
              </a:ext>
            </a:extLst>
          </p:cNvPr>
          <p:cNvPicPr>
            <a:picLocks noChangeAspect="1"/>
          </p:cNvPicPr>
          <p:nvPr/>
        </p:nvPicPr>
        <p:blipFill>
          <a:blip r:embed="rId3"/>
          <a:stretch>
            <a:fillRect/>
          </a:stretch>
        </p:blipFill>
        <p:spPr>
          <a:xfrm>
            <a:off x="3993756" y="5658019"/>
            <a:ext cx="917815" cy="199920"/>
          </a:xfrm>
          <a:prstGeom prst="rect">
            <a:avLst/>
          </a:prstGeom>
        </p:spPr>
      </p:pic>
      <p:pic>
        <p:nvPicPr>
          <p:cNvPr id="57" name="Picture 56">
            <a:extLst>
              <a:ext uri="{FF2B5EF4-FFF2-40B4-BE49-F238E27FC236}">
                <a16:creationId xmlns:a16="http://schemas.microsoft.com/office/drawing/2014/main" id="{FD39B573-B8D7-2572-B305-05E23C8AC497}"/>
              </a:ext>
            </a:extLst>
          </p:cNvPr>
          <p:cNvPicPr>
            <a:picLocks noChangeAspect="1"/>
          </p:cNvPicPr>
          <p:nvPr/>
        </p:nvPicPr>
        <p:blipFill>
          <a:blip r:embed="rId4"/>
          <a:stretch>
            <a:fillRect/>
          </a:stretch>
        </p:blipFill>
        <p:spPr>
          <a:xfrm>
            <a:off x="3993757" y="5863862"/>
            <a:ext cx="2760954" cy="203147"/>
          </a:xfrm>
          <a:prstGeom prst="rect">
            <a:avLst/>
          </a:prstGeom>
        </p:spPr>
      </p:pic>
      <p:sp>
        <p:nvSpPr>
          <p:cNvPr id="58" name="Rectangle 57">
            <a:extLst>
              <a:ext uri="{FF2B5EF4-FFF2-40B4-BE49-F238E27FC236}">
                <a16:creationId xmlns:a16="http://schemas.microsoft.com/office/drawing/2014/main" id="{8B9BA46A-EDD1-6A61-32F0-6DBCBA7A9B01}"/>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59" name="Flowchart: Decision 58">
            <a:extLst>
              <a:ext uri="{FF2B5EF4-FFF2-40B4-BE49-F238E27FC236}">
                <a16:creationId xmlns:a16="http://schemas.microsoft.com/office/drawing/2014/main" id="{DB64D04A-B12A-2085-738E-C8951BA84584}"/>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60" name="TextBox 59">
            <a:extLst>
              <a:ext uri="{FF2B5EF4-FFF2-40B4-BE49-F238E27FC236}">
                <a16:creationId xmlns:a16="http://schemas.microsoft.com/office/drawing/2014/main" id="{7C28EA19-4659-0F42-C8D9-6C9A2FE4DDC7}"/>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62" name="Flowchart: Magnetic Disk 61">
            <a:extLst>
              <a:ext uri="{FF2B5EF4-FFF2-40B4-BE49-F238E27FC236}">
                <a16:creationId xmlns:a16="http://schemas.microsoft.com/office/drawing/2014/main" id="{712AB35C-889B-E738-BBE7-82AB09BF0AD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63" name="TextBox 62">
            <a:extLst>
              <a:ext uri="{FF2B5EF4-FFF2-40B4-BE49-F238E27FC236}">
                <a16:creationId xmlns:a16="http://schemas.microsoft.com/office/drawing/2014/main" id="{22BFB8EE-CEA1-D738-8696-6BB4C042B347}"/>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64" name="Straight Arrow Connector 63">
            <a:extLst>
              <a:ext uri="{FF2B5EF4-FFF2-40B4-BE49-F238E27FC236}">
                <a16:creationId xmlns:a16="http://schemas.microsoft.com/office/drawing/2014/main" id="{85B46DF0-76A1-9ADC-2846-3F3A6661ECD5}"/>
              </a:ext>
            </a:extLst>
          </p:cNvPr>
          <p:cNvCxnSpPr>
            <a:cxnSpLocks/>
            <a:endCxn id="58"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0092DB9-51E6-86CE-FD8D-75BAF96B045F}"/>
              </a:ext>
            </a:extLst>
          </p:cNvPr>
          <p:cNvCxnSpPr>
            <a:cxnSpLocks/>
            <a:stCxn id="58"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E0012D1-3232-A42C-DA05-F7EE080BEA9C}"/>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67" name="TextBox 66">
            <a:extLst>
              <a:ext uri="{FF2B5EF4-FFF2-40B4-BE49-F238E27FC236}">
                <a16:creationId xmlns:a16="http://schemas.microsoft.com/office/drawing/2014/main" id="{F09C50BE-5B90-6F85-B229-49FF78403EA2}"/>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74" name="Rectangle 73">
            <a:extLst>
              <a:ext uri="{FF2B5EF4-FFF2-40B4-BE49-F238E27FC236}">
                <a16:creationId xmlns:a16="http://schemas.microsoft.com/office/drawing/2014/main" id="{1ADE8217-B344-98C6-E6E9-1202DA56E02E}"/>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693816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(2) Pre-process data</a:t>
            </a:r>
          </a:p>
          <a:p>
            <a:r>
              <a:rPr lang="en-GB" dirty="0"/>
              <a:t>in Proposed (</a:t>
            </a:r>
            <a:r>
              <a:rPr lang="en-GB" dirty="0" err="1"/>
              <a:t>ViT</a:t>
            </a:r>
            <a:r>
              <a:rPr lang="en-GB" dirty="0"/>
              <a:t>) or Proposed (CNN) or DNN-based</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6</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1178796" y="1082489"/>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Pre-process data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1178796" y="5845339"/>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Pre-process data END</a:t>
            </a:r>
          </a:p>
        </p:txBody>
      </p:sp>
      <p:sp>
        <p:nvSpPr>
          <p:cNvPr id="13" name="Rectangle 12">
            <a:extLst>
              <a:ext uri="{FF2B5EF4-FFF2-40B4-BE49-F238E27FC236}">
                <a16:creationId xmlns:a16="http://schemas.microsoft.com/office/drawing/2014/main" id="{4675DC2D-4CFA-91C0-DD24-B979ACA3639B}"/>
              </a:ext>
            </a:extLst>
          </p:cNvPr>
          <p:cNvSpPr/>
          <p:nvPr/>
        </p:nvSpPr>
        <p:spPr>
          <a:xfrm>
            <a:off x="5537919" y="1918510"/>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CalcCOV</a:t>
            </a:r>
            <a:endParaRPr lang="en-GB" sz="1200" dirty="0">
              <a:solidFill>
                <a:schemeClr val="tx1"/>
              </a:solidFill>
            </a:endParaRPr>
          </a:p>
        </p:txBody>
      </p:sp>
      <p:sp>
        <p:nvSpPr>
          <p:cNvPr id="14" name="TextBox 13">
            <a:extLst>
              <a:ext uri="{FF2B5EF4-FFF2-40B4-BE49-F238E27FC236}">
                <a16:creationId xmlns:a16="http://schemas.microsoft.com/office/drawing/2014/main" id="{B773B3DF-0BBB-88CD-2ADA-6D7835F1CFD8}"/>
              </a:ext>
            </a:extLst>
          </p:cNvPr>
          <p:cNvSpPr txBox="1"/>
          <p:nvPr/>
        </p:nvSpPr>
        <p:spPr>
          <a:xfrm>
            <a:off x="5557661" y="1645976"/>
            <a:ext cx="2118362" cy="276999"/>
          </a:xfrm>
          <a:prstGeom prst="rect">
            <a:avLst/>
          </a:prstGeom>
          <a:noFill/>
        </p:spPr>
        <p:txBody>
          <a:bodyPr wrap="square">
            <a:spAutoFit/>
          </a:bodyPr>
          <a:lstStyle/>
          <a:p>
            <a:r>
              <a:rPr lang="en-GB" sz="1200" dirty="0"/>
              <a:t>sub_modules/pre_chest.py</a:t>
            </a:r>
          </a:p>
        </p:txBody>
      </p:sp>
      <p:sp>
        <p:nvSpPr>
          <p:cNvPr id="15" name="Rectangle 14">
            <a:extLst>
              <a:ext uri="{FF2B5EF4-FFF2-40B4-BE49-F238E27FC236}">
                <a16:creationId xmlns:a16="http://schemas.microsoft.com/office/drawing/2014/main" id="{43A5660A-0C60-7FC4-B5FB-03AE29E33F51}"/>
              </a:ext>
            </a:extLst>
          </p:cNvPr>
          <p:cNvSpPr/>
          <p:nvPr/>
        </p:nvSpPr>
        <p:spPr>
          <a:xfrm>
            <a:off x="5420502" y="1691735"/>
            <a:ext cx="2255520" cy="2171896"/>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8CFD0377-F3A7-BE53-B671-06BC0279DE03}"/>
              </a:ext>
            </a:extLst>
          </p:cNvPr>
          <p:cNvCxnSpPr>
            <a:cxnSpLocks/>
            <a:stCxn id="3" idx="2"/>
            <a:endCxn id="25" idx="0"/>
          </p:cNvCxnSpPr>
          <p:nvPr/>
        </p:nvCxnSpPr>
        <p:spPr>
          <a:xfrm>
            <a:off x="2336433" y="1378209"/>
            <a:ext cx="0" cy="163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3FA4E0B-E9F2-D979-4E8E-153BCD48E733}"/>
              </a:ext>
            </a:extLst>
          </p:cNvPr>
          <p:cNvCxnSpPr>
            <a:cxnSpLocks/>
            <a:stCxn id="250" idx="2"/>
            <a:endCxn id="4" idx="0"/>
          </p:cNvCxnSpPr>
          <p:nvPr/>
        </p:nvCxnSpPr>
        <p:spPr>
          <a:xfrm>
            <a:off x="2336433" y="5542430"/>
            <a:ext cx="0" cy="3029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24" name="TextBox 23">
            <a:extLst>
              <a:ext uri="{FF2B5EF4-FFF2-40B4-BE49-F238E27FC236}">
                <a16:creationId xmlns:a16="http://schemas.microsoft.com/office/drawing/2014/main" id="{6B07B006-492C-8810-EA92-A1F59CD517D1}"/>
              </a:ext>
            </a:extLst>
          </p:cNvPr>
          <p:cNvSpPr txBox="1"/>
          <p:nvPr/>
        </p:nvSpPr>
        <p:spPr>
          <a:xfrm>
            <a:off x="7695765" y="1792676"/>
            <a:ext cx="974980" cy="276999"/>
          </a:xfrm>
          <a:prstGeom prst="rect">
            <a:avLst/>
          </a:prstGeom>
          <a:noFill/>
        </p:spPr>
        <p:txBody>
          <a:bodyPr wrap="square">
            <a:spAutoFit/>
          </a:bodyPr>
          <a:lstStyle/>
          <a:p>
            <a:r>
              <a:rPr lang="en-GB" sz="1200" dirty="0"/>
              <a:t>covariance</a:t>
            </a:r>
          </a:p>
        </p:txBody>
      </p:sp>
      <p:sp>
        <p:nvSpPr>
          <p:cNvPr id="25" name="Flowchart: Decision 24">
            <a:extLst>
              <a:ext uri="{FF2B5EF4-FFF2-40B4-BE49-F238E27FC236}">
                <a16:creationId xmlns:a16="http://schemas.microsoft.com/office/drawing/2014/main" id="{59280341-BA3E-9056-AB00-D32EDAE45DCE}"/>
              </a:ext>
            </a:extLst>
          </p:cNvPr>
          <p:cNvSpPr/>
          <p:nvPr/>
        </p:nvSpPr>
        <p:spPr>
          <a:xfrm>
            <a:off x="1196435" y="1541679"/>
            <a:ext cx="2279996"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LSE/LMMSE</a:t>
            </a:r>
          </a:p>
        </p:txBody>
      </p:sp>
      <p:sp>
        <p:nvSpPr>
          <p:cNvPr id="31" name="Rectangle 30">
            <a:extLst>
              <a:ext uri="{FF2B5EF4-FFF2-40B4-BE49-F238E27FC236}">
                <a16:creationId xmlns:a16="http://schemas.microsoft.com/office/drawing/2014/main" id="{314072D0-4AA4-DB07-32D7-0F74D793DECC}"/>
              </a:ext>
            </a:extLst>
          </p:cNvPr>
          <p:cNvSpPr/>
          <p:nvPr/>
        </p:nvSpPr>
        <p:spPr>
          <a:xfrm>
            <a:off x="3057377" y="1920502"/>
            <a:ext cx="115079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CalcCOV</a:t>
            </a:r>
            <a:endParaRPr lang="en-GB" sz="1200" dirty="0">
              <a:solidFill>
                <a:schemeClr val="tx1"/>
              </a:solidFill>
            </a:endParaRPr>
          </a:p>
        </p:txBody>
      </p:sp>
      <p:cxnSp>
        <p:nvCxnSpPr>
          <p:cNvPr id="32" name="Connector: Elbow 31">
            <a:extLst>
              <a:ext uri="{FF2B5EF4-FFF2-40B4-BE49-F238E27FC236}">
                <a16:creationId xmlns:a16="http://schemas.microsoft.com/office/drawing/2014/main" id="{BE82659D-CF9E-A04B-EA91-BEC7A32262DD}"/>
              </a:ext>
            </a:extLst>
          </p:cNvPr>
          <p:cNvCxnSpPr>
            <a:cxnSpLocks/>
            <a:stCxn id="25" idx="3"/>
            <a:endCxn id="31" idx="0"/>
          </p:cNvCxnSpPr>
          <p:nvPr/>
        </p:nvCxnSpPr>
        <p:spPr>
          <a:xfrm>
            <a:off x="3476431" y="1734517"/>
            <a:ext cx="156343" cy="18598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3299703-00B5-4EE4-2B03-CD746397F30E}"/>
              </a:ext>
            </a:extLst>
          </p:cNvPr>
          <p:cNvSpPr txBox="1"/>
          <p:nvPr/>
        </p:nvSpPr>
        <p:spPr>
          <a:xfrm>
            <a:off x="3348080" y="1510856"/>
            <a:ext cx="833279" cy="276999"/>
          </a:xfrm>
          <a:prstGeom prst="rect">
            <a:avLst/>
          </a:prstGeom>
          <a:noFill/>
        </p:spPr>
        <p:txBody>
          <a:bodyPr wrap="square">
            <a:spAutoFit/>
          </a:bodyPr>
          <a:lstStyle/>
          <a:p>
            <a:r>
              <a:rPr lang="en-GB" sz="1200" dirty="0"/>
              <a:t>LMMSE</a:t>
            </a:r>
          </a:p>
        </p:txBody>
      </p:sp>
      <p:sp>
        <p:nvSpPr>
          <p:cNvPr id="38" name="TextBox 37">
            <a:extLst>
              <a:ext uri="{FF2B5EF4-FFF2-40B4-BE49-F238E27FC236}">
                <a16:creationId xmlns:a16="http://schemas.microsoft.com/office/drawing/2014/main" id="{60BC1341-14F7-AD74-0FBD-475A74511D11}"/>
              </a:ext>
            </a:extLst>
          </p:cNvPr>
          <p:cNvSpPr txBox="1"/>
          <p:nvPr/>
        </p:nvSpPr>
        <p:spPr>
          <a:xfrm>
            <a:off x="672463" y="1510856"/>
            <a:ext cx="833279" cy="276999"/>
          </a:xfrm>
          <a:prstGeom prst="rect">
            <a:avLst/>
          </a:prstGeom>
          <a:noFill/>
        </p:spPr>
        <p:txBody>
          <a:bodyPr wrap="square">
            <a:spAutoFit/>
          </a:bodyPr>
          <a:lstStyle/>
          <a:p>
            <a:r>
              <a:rPr lang="en-GB" sz="1200" dirty="0"/>
              <a:t>LSE</a:t>
            </a:r>
          </a:p>
        </p:txBody>
      </p:sp>
      <p:cxnSp>
        <p:nvCxnSpPr>
          <p:cNvPr id="39" name="Straight Arrow Connector 38">
            <a:extLst>
              <a:ext uri="{FF2B5EF4-FFF2-40B4-BE49-F238E27FC236}">
                <a16:creationId xmlns:a16="http://schemas.microsoft.com/office/drawing/2014/main" id="{D1925E1F-8423-898A-4A09-7FA41AD22955}"/>
              </a:ext>
            </a:extLst>
          </p:cNvPr>
          <p:cNvCxnSpPr>
            <a:cxnSpLocks/>
          </p:cNvCxnSpPr>
          <p:nvPr/>
        </p:nvCxnSpPr>
        <p:spPr>
          <a:xfrm>
            <a:off x="7592201" y="2054459"/>
            <a:ext cx="1085947"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1F783E0-81B0-9BBD-1CD7-8F88D3DDC43A}"/>
              </a:ext>
            </a:extLst>
          </p:cNvPr>
          <p:cNvCxnSpPr>
            <a:cxnSpLocks/>
            <a:stCxn id="31" idx="3"/>
            <a:endCxn id="13" idx="1"/>
          </p:cNvCxnSpPr>
          <p:nvPr/>
        </p:nvCxnSpPr>
        <p:spPr>
          <a:xfrm flipV="1">
            <a:off x="4208171" y="2057010"/>
            <a:ext cx="1329748" cy="1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78D7A8E0-FC16-5D8B-7492-B1661DB8D316}"/>
              </a:ext>
            </a:extLst>
          </p:cNvPr>
          <p:cNvSpPr/>
          <p:nvPr/>
        </p:nvSpPr>
        <p:spPr>
          <a:xfrm>
            <a:off x="5537919" y="3137603"/>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LMMSE</a:t>
            </a:r>
          </a:p>
        </p:txBody>
      </p:sp>
      <p:cxnSp>
        <p:nvCxnSpPr>
          <p:cNvPr id="58" name="Straight Arrow Connector 57">
            <a:extLst>
              <a:ext uri="{FF2B5EF4-FFF2-40B4-BE49-F238E27FC236}">
                <a16:creationId xmlns:a16="http://schemas.microsoft.com/office/drawing/2014/main" id="{25EF4AD2-2F8F-6FBB-57CA-358385EEE1E2}"/>
              </a:ext>
            </a:extLst>
          </p:cNvPr>
          <p:cNvCxnSpPr>
            <a:cxnSpLocks/>
            <a:stCxn id="54" idx="3"/>
            <a:endCxn id="51" idx="1"/>
          </p:cNvCxnSpPr>
          <p:nvPr/>
        </p:nvCxnSpPr>
        <p:spPr>
          <a:xfrm flipV="1">
            <a:off x="2911830" y="3276103"/>
            <a:ext cx="2626089" cy="865"/>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582E586-5B37-1036-40E5-BF4A22A0E15D}"/>
              </a:ext>
            </a:extLst>
          </p:cNvPr>
          <p:cNvCxnSpPr>
            <a:cxnSpLocks/>
          </p:cNvCxnSpPr>
          <p:nvPr/>
        </p:nvCxnSpPr>
        <p:spPr>
          <a:xfrm>
            <a:off x="7592201" y="3301536"/>
            <a:ext cx="1085947" cy="0"/>
          </a:xfrm>
          <a:prstGeom prst="straightConnector1">
            <a:avLst/>
          </a:prstGeom>
          <a:ln w="28575">
            <a:solidFill>
              <a:srgbClr val="FF00FF"/>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5EB72DD-89CB-01D7-CEFD-B5E2B6C28481}"/>
              </a:ext>
            </a:extLst>
          </p:cNvPr>
          <p:cNvSpPr txBox="1"/>
          <p:nvPr/>
        </p:nvSpPr>
        <p:spPr>
          <a:xfrm>
            <a:off x="7695765" y="3023490"/>
            <a:ext cx="974980" cy="276999"/>
          </a:xfrm>
          <a:prstGeom prst="rect">
            <a:avLst/>
          </a:prstGeom>
          <a:noFill/>
        </p:spPr>
        <p:txBody>
          <a:bodyPr wrap="square">
            <a:spAutoFit/>
          </a:bodyPr>
          <a:lstStyle/>
          <a:p>
            <a:r>
              <a:rPr lang="en-GB" sz="1200" dirty="0"/>
              <a:t>covariance</a:t>
            </a:r>
          </a:p>
        </p:txBody>
      </p:sp>
      <p:sp>
        <p:nvSpPr>
          <p:cNvPr id="194" name="Rectangle: Top Corners Snipped 193">
            <a:extLst>
              <a:ext uri="{FF2B5EF4-FFF2-40B4-BE49-F238E27FC236}">
                <a16:creationId xmlns:a16="http://schemas.microsoft.com/office/drawing/2014/main" id="{294F3866-A94D-3B19-B75A-91D3C3F0ABF1}"/>
              </a:ext>
            </a:extLst>
          </p:cNvPr>
          <p:cNvSpPr/>
          <p:nvPr/>
        </p:nvSpPr>
        <p:spPr>
          <a:xfrm>
            <a:off x="1414841" y="2479803"/>
            <a:ext cx="1843184" cy="213195"/>
          </a:xfrm>
          <a:prstGeom prst="snip2SameRect">
            <a:avLst>
              <a:gd name="adj1" fmla="val 50000"/>
              <a:gd name="adj2" fmla="val 0"/>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SNR(-18,0,18 dB)</a:t>
            </a:r>
          </a:p>
        </p:txBody>
      </p:sp>
      <p:sp>
        <p:nvSpPr>
          <p:cNvPr id="195" name="Rectangle: Top Corners Snipped 194">
            <a:extLst>
              <a:ext uri="{FF2B5EF4-FFF2-40B4-BE49-F238E27FC236}">
                <a16:creationId xmlns:a16="http://schemas.microsoft.com/office/drawing/2014/main" id="{291CA844-B6A5-FE3B-8C1C-8C7A3AA1CBF9}"/>
              </a:ext>
            </a:extLst>
          </p:cNvPr>
          <p:cNvSpPr/>
          <p:nvPr/>
        </p:nvSpPr>
        <p:spPr>
          <a:xfrm>
            <a:off x="1543427" y="2830606"/>
            <a:ext cx="1586012" cy="181720"/>
          </a:xfrm>
          <a:prstGeom prst="snip2SameRect">
            <a:avLst>
              <a:gd name="adj1" fmla="val 50000"/>
              <a:gd name="adj2" fmla="val 0"/>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Number of dataset</a:t>
            </a:r>
          </a:p>
        </p:txBody>
      </p:sp>
      <p:sp>
        <p:nvSpPr>
          <p:cNvPr id="196" name="Rectangle: Top Corners Snipped 195">
            <a:extLst>
              <a:ext uri="{FF2B5EF4-FFF2-40B4-BE49-F238E27FC236}">
                <a16:creationId xmlns:a16="http://schemas.microsoft.com/office/drawing/2014/main" id="{FC4D2CB0-B9B5-DCA4-7F7D-C7579F361F27}"/>
              </a:ext>
            </a:extLst>
          </p:cNvPr>
          <p:cNvSpPr/>
          <p:nvPr/>
        </p:nvSpPr>
        <p:spPr>
          <a:xfrm>
            <a:off x="1414841" y="3847552"/>
            <a:ext cx="1843184" cy="181720"/>
          </a:xfrm>
          <a:prstGeom prst="snip2SameRect">
            <a:avLst>
              <a:gd name="adj1" fmla="val 0"/>
              <a:gd name="adj2" fmla="val 50000"/>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ndParaRPr>
          </a:p>
        </p:txBody>
      </p:sp>
      <p:sp>
        <p:nvSpPr>
          <p:cNvPr id="197" name="Rectangle: Top Corners Snipped 196">
            <a:extLst>
              <a:ext uri="{FF2B5EF4-FFF2-40B4-BE49-F238E27FC236}">
                <a16:creationId xmlns:a16="http://schemas.microsoft.com/office/drawing/2014/main" id="{FDBA0BB5-E638-A491-EAA3-9521BB4204A1}"/>
              </a:ext>
            </a:extLst>
          </p:cNvPr>
          <p:cNvSpPr/>
          <p:nvPr/>
        </p:nvSpPr>
        <p:spPr>
          <a:xfrm>
            <a:off x="1543427" y="3547064"/>
            <a:ext cx="1586012" cy="181720"/>
          </a:xfrm>
          <a:prstGeom prst="snip2SameRect">
            <a:avLst>
              <a:gd name="adj1" fmla="val 0"/>
              <a:gd name="adj2" fmla="val 50000"/>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ndParaRPr>
          </a:p>
        </p:txBody>
      </p:sp>
      <p:cxnSp>
        <p:nvCxnSpPr>
          <p:cNvPr id="200" name="Straight Arrow Connector 199">
            <a:extLst>
              <a:ext uri="{FF2B5EF4-FFF2-40B4-BE49-F238E27FC236}">
                <a16:creationId xmlns:a16="http://schemas.microsoft.com/office/drawing/2014/main" id="{5CE65D2E-20AC-83EF-27AA-A69CCD5112D1}"/>
              </a:ext>
            </a:extLst>
          </p:cNvPr>
          <p:cNvCxnSpPr>
            <a:cxnSpLocks/>
            <a:stCxn id="194" idx="1"/>
            <a:endCxn id="195" idx="3"/>
          </p:cNvCxnSpPr>
          <p:nvPr/>
        </p:nvCxnSpPr>
        <p:spPr>
          <a:xfrm>
            <a:off x="2336433" y="2692998"/>
            <a:ext cx="0" cy="137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1B6E0FD1-1FA1-669A-FE08-D114CCCB72B0}"/>
              </a:ext>
            </a:extLst>
          </p:cNvPr>
          <p:cNvCxnSpPr>
            <a:cxnSpLocks/>
            <a:stCxn id="197" idx="1"/>
            <a:endCxn id="196" idx="3"/>
          </p:cNvCxnSpPr>
          <p:nvPr/>
        </p:nvCxnSpPr>
        <p:spPr>
          <a:xfrm>
            <a:off x="2336433" y="3728784"/>
            <a:ext cx="0" cy="118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CE7C1D1B-BFB8-7DDF-34AB-364E5C601128}"/>
              </a:ext>
            </a:extLst>
          </p:cNvPr>
          <p:cNvCxnSpPr>
            <a:cxnSpLocks/>
            <a:stCxn id="195" idx="1"/>
            <a:endCxn id="54" idx="0"/>
          </p:cNvCxnSpPr>
          <p:nvPr/>
        </p:nvCxnSpPr>
        <p:spPr>
          <a:xfrm>
            <a:off x="2336433" y="3012326"/>
            <a:ext cx="0" cy="126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FEDB7CF7-5057-BBF0-CF05-E7AAF30B8CE7}"/>
              </a:ext>
            </a:extLst>
          </p:cNvPr>
          <p:cNvCxnSpPr>
            <a:cxnSpLocks/>
            <a:stCxn id="54" idx="2"/>
            <a:endCxn id="197" idx="3"/>
          </p:cNvCxnSpPr>
          <p:nvPr/>
        </p:nvCxnSpPr>
        <p:spPr>
          <a:xfrm>
            <a:off x="2336433" y="3415467"/>
            <a:ext cx="0" cy="131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Connector: Elbow 223">
            <a:extLst>
              <a:ext uri="{FF2B5EF4-FFF2-40B4-BE49-F238E27FC236}">
                <a16:creationId xmlns:a16="http://schemas.microsoft.com/office/drawing/2014/main" id="{5BD624F1-F28A-1979-13A3-8A148141B93F}"/>
              </a:ext>
            </a:extLst>
          </p:cNvPr>
          <p:cNvCxnSpPr>
            <a:cxnSpLocks/>
            <a:stCxn id="25" idx="1"/>
            <a:endCxn id="194" idx="3"/>
          </p:cNvCxnSpPr>
          <p:nvPr/>
        </p:nvCxnSpPr>
        <p:spPr>
          <a:xfrm rot="10800000" flipH="1" flipV="1">
            <a:off x="1196435" y="1734517"/>
            <a:ext cx="1139998" cy="745286"/>
          </a:xfrm>
          <a:prstGeom prst="bentConnector4">
            <a:avLst>
              <a:gd name="adj1" fmla="val -20053"/>
              <a:gd name="adj2" fmla="val 7060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1" name="Rectangle 230">
            <a:extLst>
              <a:ext uri="{FF2B5EF4-FFF2-40B4-BE49-F238E27FC236}">
                <a16:creationId xmlns:a16="http://schemas.microsoft.com/office/drawing/2014/main" id="{D75C59F5-1DA4-1982-E732-FA092B1FA80A}"/>
              </a:ext>
            </a:extLst>
          </p:cNvPr>
          <p:cNvSpPr/>
          <p:nvPr/>
        </p:nvSpPr>
        <p:spPr>
          <a:xfrm>
            <a:off x="5537919" y="3511501"/>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LSE</a:t>
            </a:r>
          </a:p>
        </p:txBody>
      </p:sp>
      <p:sp>
        <p:nvSpPr>
          <p:cNvPr id="54" name="Rectangle 53">
            <a:extLst>
              <a:ext uri="{FF2B5EF4-FFF2-40B4-BE49-F238E27FC236}">
                <a16:creationId xmlns:a16="http://schemas.microsoft.com/office/drawing/2014/main" id="{E5EA67CE-2AC5-5419-B5ED-8ADDEEA677F8}"/>
              </a:ext>
            </a:extLst>
          </p:cNvPr>
          <p:cNvSpPr/>
          <p:nvPr/>
        </p:nvSpPr>
        <p:spPr>
          <a:xfrm>
            <a:off x="1761036" y="3138468"/>
            <a:ext cx="115079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CH estimation</a:t>
            </a:r>
          </a:p>
        </p:txBody>
      </p:sp>
      <p:sp>
        <p:nvSpPr>
          <p:cNvPr id="238" name="TextBox 237">
            <a:extLst>
              <a:ext uri="{FF2B5EF4-FFF2-40B4-BE49-F238E27FC236}">
                <a16:creationId xmlns:a16="http://schemas.microsoft.com/office/drawing/2014/main" id="{FF890E03-AF6F-3CD8-5388-C04359FF263E}"/>
              </a:ext>
            </a:extLst>
          </p:cNvPr>
          <p:cNvSpPr txBox="1"/>
          <p:nvPr/>
        </p:nvSpPr>
        <p:spPr>
          <a:xfrm>
            <a:off x="5469921" y="3909136"/>
            <a:ext cx="2190277" cy="276999"/>
          </a:xfrm>
          <a:prstGeom prst="rect">
            <a:avLst/>
          </a:prstGeom>
          <a:noFill/>
        </p:spPr>
        <p:txBody>
          <a:bodyPr wrap="square">
            <a:spAutoFit/>
          </a:bodyPr>
          <a:lstStyle/>
          <a:p>
            <a:r>
              <a:rPr lang="en-GB" sz="1200" dirty="0" err="1"/>
              <a:t>sub_modules</a:t>
            </a:r>
            <a:r>
              <a:rPr lang="en-GB" sz="1200" dirty="0"/>
              <a:t>/ pre_doppler.py</a:t>
            </a:r>
          </a:p>
        </p:txBody>
      </p:sp>
      <p:sp>
        <p:nvSpPr>
          <p:cNvPr id="239" name="Rectangle 238">
            <a:extLst>
              <a:ext uri="{FF2B5EF4-FFF2-40B4-BE49-F238E27FC236}">
                <a16:creationId xmlns:a16="http://schemas.microsoft.com/office/drawing/2014/main" id="{9398A934-08FE-10D5-C2BB-6AE81C6A57F6}"/>
              </a:ext>
            </a:extLst>
          </p:cNvPr>
          <p:cNvSpPr/>
          <p:nvPr/>
        </p:nvSpPr>
        <p:spPr>
          <a:xfrm>
            <a:off x="5420502" y="3954895"/>
            <a:ext cx="2255520" cy="595324"/>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Rectangle 240">
            <a:extLst>
              <a:ext uri="{FF2B5EF4-FFF2-40B4-BE49-F238E27FC236}">
                <a16:creationId xmlns:a16="http://schemas.microsoft.com/office/drawing/2014/main" id="{C6F9F724-7FF4-46CE-C492-3B197BB29426}"/>
              </a:ext>
            </a:extLst>
          </p:cNvPr>
          <p:cNvSpPr/>
          <p:nvPr/>
        </p:nvSpPr>
        <p:spPr>
          <a:xfrm>
            <a:off x="5537919" y="4185718"/>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242" name="TextBox 241">
            <a:extLst>
              <a:ext uri="{FF2B5EF4-FFF2-40B4-BE49-F238E27FC236}">
                <a16:creationId xmlns:a16="http://schemas.microsoft.com/office/drawing/2014/main" id="{93138FC0-6160-789E-E47B-496DE499C2B2}"/>
              </a:ext>
            </a:extLst>
          </p:cNvPr>
          <p:cNvSpPr txBox="1"/>
          <p:nvPr/>
        </p:nvSpPr>
        <p:spPr>
          <a:xfrm>
            <a:off x="5469921" y="4607621"/>
            <a:ext cx="2190277" cy="276999"/>
          </a:xfrm>
          <a:prstGeom prst="rect">
            <a:avLst/>
          </a:prstGeom>
          <a:noFill/>
        </p:spPr>
        <p:txBody>
          <a:bodyPr wrap="square">
            <a:spAutoFit/>
          </a:bodyPr>
          <a:lstStyle/>
          <a:p>
            <a:r>
              <a:rPr lang="en-GB" sz="1200" dirty="0" err="1"/>
              <a:t>sub_modules</a:t>
            </a:r>
            <a:r>
              <a:rPr lang="en-GB" sz="1200" dirty="0"/>
              <a:t>/ pre_angle.py</a:t>
            </a:r>
          </a:p>
        </p:txBody>
      </p:sp>
      <p:sp>
        <p:nvSpPr>
          <p:cNvPr id="243" name="Rectangle 242">
            <a:extLst>
              <a:ext uri="{FF2B5EF4-FFF2-40B4-BE49-F238E27FC236}">
                <a16:creationId xmlns:a16="http://schemas.microsoft.com/office/drawing/2014/main" id="{798015D2-0CDA-5B87-0C18-80DD79D0F69C}"/>
              </a:ext>
            </a:extLst>
          </p:cNvPr>
          <p:cNvSpPr/>
          <p:nvPr/>
        </p:nvSpPr>
        <p:spPr>
          <a:xfrm>
            <a:off x="5420502" y="4653380"/>
            <a:ext cx="2255520" cy="960374"/>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Rectangle 243">
            <a:extLst>
              <a:ext uri="{FF2B5EF4-FFF2-40B4-BE49-F238E27FC236}">
                <a16:creationId xmlns:a16="http://schemas.microsoft.com/office/drawing/2014/main" id="{97A97E86-458B-C153-4298-2A6D731BE016}"/>
              </a:ext>
            </a:extLst>
          </p:cNvPr>
          <p:cNvSpPr/>
          <p:nvPr/>
        </p:nvSpPr>
        <p:spPr>
          <a:xfrm>
            <a:off x="5537919" y="5272496"/>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249" name="Rectangle 248">
            <a:extLst>
              <a:ext uri="{FF2B5EF4-FFF2-40B4-BE49-F238E27FC236}">
                <a16:creationId xmlns:a16="http://schemas.microsoft.com/office/drawing/2014/main" id="{9CD0B468-6C31-053F-CB77-5FF75B3A7786}"/>
              </a:ext>
            </a:extLst>
          </p:cNvPr>
          <p:cNvSpPr/>
          <p:nvPr/>
        </p:nvSpPr>
        <p:spPr>
          <a:xfrm>
            <a:off x="1324786" y="4183826"/>
            <a:ext cx="202329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Doppler domain analysis</a:t>
            </a:r>
          </a:p>
        </p:txBody>
      </p:sp>
      <p:sp>
        <p:nvSpPr>
          <p:cNvPr id="250" name="Rectangle 249">
            <a:extLst>
              <a:ext uri="{FF2B5EF4-FFF2-40B4-BE49-F238E27FC236}">
                <a16:creationId xmlns:a16="http://schemas.microsoft.com/office/drawing/2014/main" id="{4C7284F6-31C9-E48E-D9C1-226EDEBA26EF}"/>
              </a:ext>
            </a:extLst>
          </p:cNvPr>
          <p:cNvSpPr/>
          <p:nvPr/>
        </p:nvSpPr>
        <p:spPr>
          <a:xfrm>
            <a:off x="1324786" y="4953489"/>
            <a:ext cx="2023294" cy="58894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Angular domain analysis</a:t>
            </a:r>
          </a:p>
        </p:txBody>
      </p:sp>
      <p:cxnSp>
        <p:nvCxnSpPr>
          <p:cNvPr id="259" name="Straight Arrow Connector 258">
            <a:extLst>
              <a:ext uri="{FF2B5EF4-FFF2-40B4-BE49-F238E27FC236}">
                <a16:creationId xmlns:a16="http://schemas.microsoft.com/office/drawing/2014/main" id="{A5FB9427-55AD-5B72-3675-D4E30999BFA2}"/>
              </a:ext>
            </a:extLst>
          </p:cNvPr>
          <p:cNvCxnSpPr>
            <a:cxnSpLocks/>
            <a:stCxn id="249" idx="2"/>
            <a:endCxn id="250" idx="0"/>
          </p:cNvCxnSpPr>
          <p:nvPr/>
        </p:nvCxnSpPr>
        <p:spPr>
          <a:xfrm>
            <a:off x="2336433" y="4460825"/>
            <a:ext cx="0" cy="492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A7A4FFD4-9176-0863-DB85-5B6FCD3EF6C2}"/>
              </a:ext>
            </a:extLst>
          </p:cNvPr>
          <p:cNvCxnSpPr>
            <a:cxnSpLocks/>
            <a:stCxn id="249" idx="3"/>
            <a:endCxn id="241" idx="1"/>
          </p:cNvCxnSpPr>
          <p:nvPr/>
        </p:nvCxnSpPr>
        <p:spPr>
          <a:xfrm>
            <a:off x="3348080" y="4322326"/>
            <a:ext cx="2189839" cy="189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53F20FCF-7E5F-7C22-D991-6CD1A45FC433}"/>
              </a:ext>
            </a:extLst>
          </p:cNvPr>
          <p:cNvCxnSpPr>
            <a:cxnSpLocks/>
            <a:endCxn id="244" idx="1"/>
          </p:cNvCxnSpPr>
          <p:nvPr/>
        </p:nvCxnSpPr>
        <p:spPr>
          <a:xfrm>
            <a:off x="3348080" y="5410996"/>
            <a:ext cx="218983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3" name="TextBox 312">
                <a:extLst>
                  <a:ext uri="{FF2B5EF4-FFF2-40B4-BE49-F238E27FC236}">
                    <a16:creationId xmlns:a16="http://schemas.microsoft.com/office/drawing/2014/main" id="{50560EEB-2444-03CD-D18F-2E2187E18B7C}"/>
                  </a:ext>
                </a:extLst>
              </p:cNvPr>
              <p:cNvSpPr txBox="1"/>
              <p:nvPr/>
            </p:nvSpPr>
            <p:spPr>
              <a:xfrm>
                <a:off x="4942337" y="4322324"/>
                <a:ext cx="323381" cy="250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000" i="1" smtClean="0">
                              <a:solidFill>
                                <a:schemeClr val="tx1"/>
                              </a:solidFill>
                              <a:latin typeface="Cambria Math" panose="02040503050406030204" pitchFamily="18" charset="0"/>
                            </a:rPr>
                          </m:ctrlPr>
                        </m:sSubPr>
                        <m:e>
                          <m:acc>
                            <m:accPr>
                              <m:chr m:val="̂"/>
                              <m:ctrlPr>
                                <a:rPr lang="en-GB" sz="1000" i="1">
                                  <a:solidFill>
                                    <a:schemeClr val="tx1"/>
                                  </a:solidFill>
                                  <a:latin typeface="Cambria Math" panose="02040503050406030204" pitchFamily="18" charset="0"/>
                                </a:rPr>
                              </m:ctrlPr>
                            </m:accPr>
                            <m:e>
                              <m:r>
                                <a:rPr lang="en-GB" sz="1000">
                                  <a:solidFill>
                                    <a:schemeClr val="tx1"/>
                                  </a:solidFill>
                                  <a:latin typeface="Cambria Math" panose="02040503050406030204" pitchFamily="18" charset="0"/>
                                </a:rPr>
                                <m:t>𝑯</m:t>
                              </m:r>
                            </m:e>
                          </m:acc>
                        </m:e>
                        <m:sub>
                          <m:r>
                            <m:rPr>
                              <m:sty m:val="p"/>
                            </m:rPr>
                            <a:rPr lang="en-GB" sz="1000">
                              <a:solidFill>
                                <a:schemeClr val="tx1"/>
                              </a:solidFill>
                              <a:latin typeface="Cambria Math" panose="02040503050406030204" pitchFamily="18" charset="0"/>
                            </a:rPr>
                            <m:t>vel</m:t>
                          </m:r>
                        </m:sub>
                      </m:sSub>
                    </m:oMath>
                  </m:oMathPara>
                </a14:m>
                <a:endParaRPr lang="en-GB" sz="1000" dirty="0">
                  <a:solidFill>
                    <a:schemeClr val="tx1"/>
                  </a:solidFill>
                </a:endParaRPr>
              </a:p>
            </p:txBody>
          </p:sp>
        </mc:Choice>
        <mc:Fallback xmlns="">
          <p:sp>
            <p:nvSpPr>
              <p:cNvPr id="313" name="TextBox 312">
                <a:extLst>
                  <a:ext uri="{FF2B5EF4-FFF2-40B4-BE49-F238E27FC236}">
                    <a16:creationId xmlns:a16="http://schemas.microsoft.com/office/drawing/2014/main" id="{50560EEB-2444-03CD-D18F-2E2187E18B7C}"/>
                  </a:ext>
                </a:extLst>
              </p:cNvPr>
              <p:cNvSpPr txBox="1">
                <a:spLocks noRot="1" noChangeAspect="1" noMove="1" noResize="1" noEditPoints="1" noAdjustHandles="1" noChangeArrowheads="1" noChangeShapeType="1" noTextEdit="1"/>
              </p:cNvSpPr>
              <p:nvPr/>
            </p:nvSpPr>
            <p:spPr>
              <a:xfrm>
                <a:off x="4942337" y="4322324"/>
                <a:ext cx="323381" cy="250390"/>
              </a:xfrm>
              <a:prstGeom prst="rect">
                <a:avLst/>
              </a:prstGeom>
              <a:blipFill>
                <a:blip r:embed="rId2"/>
                <a:stretch>
                  <a:fillRect r="-1320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4" name="TextBox 313">
                <a:extLst>
                  <a:ext uri="{FF2B5EF4-FFF2-40B4-BE49-F238E27FC236}">
                    <a16:creationId xmlns:a16="http://schemas.microsoft.com/office/drawing/2014/main" id="{E26BD3DD-8F64-F1B3-6933-848A59C75E7B}"/>
                  </a:ext>
                </a:extLst>
              </p:cNvPr>
              <p:cNvSpPr txBox="1"/>
              <p:nvPr/>
            </p:nvSpPr>
            <p:spPr>
              <a:xfrm>
                <a:off x="4942337" y="5403098"/>
                <a:ext cx="279637" cy="2554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GB" sz="1000" i="1" smtClean="0">
                              <a:solidFill>
                                <a:schemeClr val="tx1"/>
                              </a:solidFill>
                              <a:latin typeface="Cambria Math" panose="02040503050406030204" pitchFamily="18" charset="0"/>
                            </a:rPr>
                          </m:ctrlPr>
                        </m:sSubSupPr>
                        <m:e>
                          <m:acc>
                            <m:accPr>
                              <m:chr m:val="̂"/>
                              <m:ctrlPr>
                                <a:rPr lang="en-GB" sz="1000" i="1">
                                  <a:solidFill>
                                    <a:schemeClr val="tx1"/>
                                  </a:solidFill>
                                  <a:latin typeface="Cambria Math" panose="02040503050406030204" pitchFamily="18" charset="0"/>
                                </a:rPr>
                              </m:ctrlPr>
                            </m:accPr>
                            <m:e>
                              <m:r>
                                <a:rPr lang="en-GB" sz="1000">
                                  <a:solidFill>
                                    <a:schemeClr val="tx1"/>
                                  </a:solidFill>
                                  <a:latin typeface="Cambria Math" panose="02040503050406030204" pitchFamily="18" charset="0"/>
                                </a:rPr>
                                <m:t>𝑯</m:t>
                              </m:r>
                            </m:e>
                          </m:acc>
                        </m:e>
                        <m:sub>
                          <m:r>
                            <m:rPr>
                              <m:sty m:val="p"/>
                            </m:rPr>
                            <a:rPr lang="en-GB" sz="1000">
                              <a:solidFill>
                                <a:schemeClr val="tx1"/>
                              </a:solidFill>
                              <a:latin typeface="Cambria Math" panose="02040503050406030204" pitchFamily="18" charset="0"/>
                            </a:rPr>
                            <m:t>vel</m:t>
                          </m:r>
                        </m:sub>
                        <m:sup>
                          <m:r>
                            <m:rPr>
                              <m:sty m:val="p"/>
                            </m:rPr>
                            <a:rPr lang="en-GB" sz="1000">
                              <a:solidFill>
                                <a:schemeClr val="tx1"/>
                              </a:solidFill>
                              <a:latin typeface="Cambria Math" panose="02040503050406030204" pitchFamily="18" charset="0"/>
                            </a:rPr>
                            <m:t>a</m:t>
                          </m:r>
                        </m:sup>
                      </m:sSubSup>
                    </m:oMath>
                  </m:oMathPara>
                </a14:m>
                <a:endParaRPr lang="en-GB" sz="1000" dirty="0">
                  <a:solidFill>
                    <a:schemeClr val="tx1"/>
                  </a:solidFill>
                </a:endParaRPr>
              </a:p>
            </p:txBody>
          </p:sp>
        </mc:Choice>
        <mc:Fallback xmlns="">
          <p:sp>
            <p:nvSpPr>
              <p:cNvPr id="314" name="TextBox 313">
                <a:extLst>
                  <a:ext uri="{FF2B5EF4-FFF2-40B4-BE49-F238E27FC236}">
                    <a16:creationId xmlns:a16="http://schemas.microsoft.com/office/drawing/2014/main" id="{E26BD3DD-8F64-F1B3-6933-848A59C75E7B}"/>
                  </a:ext>
                </a:extLst>
              </p:cNvPr>
              <p:cNvSpPr txBox="1">
                <a:spLocks noRot="1" noChangeAspect="1" noMove="1" noResize="1" noEditPoints="1" noAdjustHandles="1" noChangeArrowheads="1" noChangeShapeType="1" noTextEdit="1"/>
              </p:cNvSpPr>
              <p:nvPr/>
            </p:nvSpPr>
            <p:spPr>
              <a:xfrm>
                <a:off x="4942337" y="5403098"/>
                <a:ext cx="279637" cy="255455"/>
              </a:xfrm>
              <a:prstGeom prst="rect">
                <a:avLst/>
              </a:prstGeom>
              <a:blipFill>
                <a:blip r:embed="rId3"/>
                <a:stretch>
                  <a:fillRect r="-304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5" name="TextBox 314">
                <a:extLst>
                  <a:ext uri="{FF2B5EF4-FFF2-40B4-BE49-F238E27FC236}">
                    <a16:creationId xmlns:a16="http://schemas.microsoft.com/office/drawing/2014/main" id="{C787CC53-1575-05C0-707D-2F149ABFF073}"/>
                  </a:ext>
                </a:extLst>
              </p:cNvPr>
              <p:cNvSpPr txBox="1"/>
              <p:nvPr/>
            </p:nvSpPr>
            <p:spPr>
              <a:xfrm>
                <a:off x="3561425" y="3253245"/>
                <a:ext cx="279637" cy="250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000" b="1" i="1" smtClean="0">
                              <a:solidFill>
                                <a:schemeClr val="tx1"/>
                              </a:solidFill>
                              <a:latin typeface="Cambria Math" panose="02040503050406030204" pitchFamily="18" charset="0"/>
                            </a:rPr>
                          </m:ctrlPr>
                        </m:accPr>
                        <m:e>
                          <m:r>
                            <a:rPr lang="en-GB" sz="1000" b="1" i="1" smtClean="0">
                              <a:solidFill>
                                <a:schemeClr val="tx1"/>
                              </a:solidFill>
                              <a:latin typeface="Cambria Math" panose="02040503050406030204" pitchFamily="18" charset="0"/>
                            </a:rPr>
                            <m:t>𝑯</m:t>
                          </m:r>
                        </m:e>
                      </m:acc>
                    </m:oMath>
                  </m:oMathPara>
                </a14:m>
                <a:endParaRPr lang="en-GB" sz="1000" dirty="0">
                  <a:solidFill>
                    <a:schemeClr val="tx1"/>
                  </a:solidFill>
                </a:endParaRPr>
              </a:p>
            </p:txBody>
          </p:sp>
        </mc:Choice>
        <mc:Fallback xmlns="">
          <p:sp>
            <p:nvSpPr>
              <p:cNvPr id="315" name="TextBox 314">
                <a:extLst>
                  <a:ext uri="{FF2B5EF4-FFF2-40B4-BE49-F238E27FC236}">
                    <a16:creationId xmlns:a16="http://schemas.microsoft.com/office/drawing/2014/main" id="{C787CC53-1575-05C0-707D-2F149ABFF073}"/>
                  </a:ext>
                </a:extLst>
              </p:cNvPr>
              <p:cNvSpPr txBox="1">
                <a:spLocks noRot="1" noChangeAspect="1" noMove="1" noResize="1" noEditPoints="1" noAdjustHandles="1" noChangeArrowheads="1" noChangeShapeType="1" noTextEdit="1"/>
              </p:cNvSpPr>
              <p:nvPr/>
            </p:nvSpPr>
            <p:spPr>
              <a:xfrm>
                <a:off x="3561425" y="3253245"/>
                <a:ext cx="279637" cy="250390"/>
              </a:xfrm>
              <a:prstGeom prst="rect">
                <a:avLst/>
              </a:prstGeom>
              <a:blipFill>
                <a:blip r:embed="rId4"/>
                <a:stretch>
                  <a:fillRect/>
                </a:stretch>
              </a:blipFill>
            </p:spPr>
            <p:txBody>
              <a:bodyPr/>
              <a:lstStyle/>
              <a:p>
                <a:r>
                  <a:rPr lang="en-GB">
                    <a:noFill/>
                  </a:rPr>
                  <a:t> </a:t>
                </a:r>
              </a:p>
            </p:txBody>
          </p:sp>
        </mc:Fallback>
      </mc:AlternateContent>
      <p:cxnSp>
        <p:nvCxnSpPr>
          <p:cNvPr id="316" name="Straight Arrow Connector 315">
            <a:extLst>
              <a:ext uri="{FF2B5EF4-FFF2-40B4-BE49-F238E27FC236}">
                <a16:creationId xmlns:a16="http://schemas.microsoft.com/office/drawing/2014/main" id="{727C1B91-F698-5AA7-0B9D-C7F6DDA7171D}"/>
              </a:ext>
            </a:extLst>
          </p:cNvPr>
          <p:cNvCxnSpPr>
            <a:cxnSpLocks/>
            <a:stCxn id="196" idx="1"/>
            <a:endCxn id="249" idx="0"/>
          </p:cNvCxnSpPr>
          <p:nvPr/>
        </p:nvCxnSpPr>
        <p:spPr>
          <a:xfrm>
            <a:off x="2336433" y="4029272"/>
            <a:ext cx="0" cy="154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Connector: Elbow 322">
            <a:extLst>
              <a:ext uri="{FF2B5EF4-FFF2-40B4-BE49-F238E27FC236}">
                <a16:creationId xmlns:a16="http://schemas.microsoft.com/office/drawing/2014/main" id="{08CFF067-46C8-62F8-D851-075DD63D97F3}"/>
              </a:ext>
            </a:extLst>
          </p:cNvPr>
          <p:cNvCxnSpPr>
            <a:cxnSpLocks/>
            <a:stCxn id="31" idx="2"/>
            <a:endCxn id="194" idx="3"/>
          </p:cNvCxnSpPr>
          <p:nvPr/>
        </p:nvCxnSpPr>
        <p:spPr>
          <a:xfrm rot="5400000">
            <a:off x="2843453" y="1690482"/>
            <a:ext cx="282302" cy="1296341"/>
          </a:xfrm>
          <a:prstGeom prst="bentConnector3">
            <a:avLst>
              <a:gd name="adj1" fmla="val 2300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Connector: Elbow 332">
            <a:extLst>
              <a:ext uri="{FF2B5EF4-FFF2-40B4-BE49-F238E27FC236}">
                <a16:creationId xmlns:a16="http://schemas.microsoft.com/office/drawing/2014/main" id="{05DCAD1F-D06C-C6E8-CA0A-4EA1A32272DB}"/>
              </a:ext>
            </a:extLst>
          </p:cNvPr>
          <p:cNvCxnSpPr>
            <a:cxnSpLocks/>
            <a:stCxn id="231" idx="1"/>
            <a:endCxn id="54" idx="3"/>
          </p:cNvCxnSpPr>
          <p:nvPr/>
        </p:nvCxnSpPr>
        <p:spPr>
          <a:xfrm rot="10800000">
            <a:off x="2911831" y="3276969"/>
            <a:ext cx="2626089" cy="37303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6" name="TextBox 335">
            <a:extLst>
              <a:ext uri="{FF2B5EF4-FFF2-40B4-BE49-F238E27FC236}">
                <a16:creationId xmlns:a16="http://schemas.microsoft.com/office/drawing/2014/main" id="{8A2E7DB3-1B19-17A6-72C7-1533CB5E9B56}"/>
              </a:ext>
            </a:extLst>
          </p:cNvPr>
          <p:cNvSpPr txBox="1"/>
          <p:nvPr/>
        </p:nvSpPr>
        <p:spPr>
          <a:xfrm>
            <a:off x="4248767" y="2995902"/>
            <a:ext cx="1006368" cy="276999"/>
          </a:xfrm>
          <a:prstGeom prst="rect">
            <a:avLst/>
          </a:prstGeom>
          <a:noFill/>
        </p:spPr>
        <p:txBody>
          <a:bodyPr wrap="square">
            <a:spAutoFit/>
          </a:bodyPr>
          <a:lstStyle/>
          <a:p>
            <a:r>
              <a:rPr lang="en-GB" sz="1200" dirty="0"/>
              <a:t>(if LMMSE)</a:t>
            </a:r>
          </a:p>
        </p:txBody>
      </p:sp>
      <p:sp>
        <p:nvSpPr>
          <p:cNvPr id="337" name="TextBox 336">
            <a:extLst>
              <a:ext uri="{FF2B5EF4-FFF2-40B4-BE49-F238E27FC236}">
                <a16:creationId xmlns:a16="http://schemas.microsoft.com/office/drawing/2014/main" id="{F49A22B4-FE65-80E9-3ED5-2F607052029B}"/>
              </a:ext>
            </a:extLst>
          </p:cNvPr>
          <p:cNvSpPr txBox="1"/>
          <p:nvPr/>
        </p:nvSpPr>
        <p:spPr>
          <a:xfrm>
            <a:off x="4248767" y="3378440"/>
            <a:ext cx="1006368" cy="276999"/>
          </a:xfrm>
          <a:prstGeom prst="rect">
            <a:avLst/>
          </a:prstGeom>
          <a:noFill/>
        </p:spPr>
        <p:txBody>
          <a:bodyPr wrap="square">
            <a:spAutoFit/>
          </a:bodyPr>
          <a:lstStyle/>
          <a:p>
            <a:r>
              <a:rPr lang="en-GB" sz="1200" dirty="0"/>
              <a:t>(if LSE)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351" name="Rectangle 350">
            <a:extLst>
              <a:ext uri="{FF2B5EF4-FFF2-40B4-BE49-F238E27FC236}">
                <a16:creationId xmlns:a16="http://schemas.microsoft.com/office/drawing/2014/main" id="{341F8813-F358-9E2F-C606-2AE9A85DADF1}"/>
              </a:ext>
            </a:extLst>
          </p:cNvPr>
          <p:cNvSpPr/>
          <p:nvPr/>
        </p:nvSpPr>
        <p:spPr>
          <a:xfrm>
            <a:off x="5537919" y="4870889"/>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set_phase_shift</a:t>
            </a:r>
            <a:endParaRPr lang="en-GB" sz="1200" dirty="0">
              <a:solidFill>
                <a:schemeClr val="tx1"/>
              </a:solidFill>
            </a:endParaRPr>
          </a:p>
        </p:txBody>
      </p:sp>
      <mc:AlternateContent xmlns:mc="http://schemas.openxmlformats.org/markup-compatibility/2006" xmlns:a14="http://schemas.microsoft.com/office/drawing/2010/main">
        <mc:Choice Requires="a14">
          <p:sp>
            <p:nvSpPr>
              <p:cNvPr id="355" name="TextBox 354">
                <a:extLst>
                  <a:ext uri="{FF2B5EF4-FFF2-40B4-BE49-F238E27FC236}">
                    <a16:creationId xmlns:a16="http://schemas.microsoft.com/office/drawing/2014/main" id="{58D1A5FB-FF78-B198-B0D3-20154C15E7A8}"/>
                  </a:ext>
                </a:extLst>
              </p:cNvPr>
              <p:cNvSpPr txBox="1"/>
              <p:nvPr/>
            </p:nvSpPr>
            <p:spPr>
              <a:xfrm>
                <a:off x="4942337" y="4996541"/>
                <a:ext cx="279637"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000" i="1" smtClean="0">
                              <a:solidFill>
                                <a:schemeClr val="tx1"/>
                              </a:solidFill>
                              <a:latin typeface="Cambria Math" panose="02040503050406030204" pitchFamily="18" charset="0"/>
                            </a:rPr>
                          </m:ctrlPr>
                        </m:sSubPr>
                        <m:e>
                          <m:r>
                            <a:rPr lang="en-GB" sz="1000" i="1" smtClean="0">
                              <a:solidFill>
                                <a:schemeClr val="tx1"/>
                              </a:solidFill>
                              <a:latin typeface="Cambria Math" panose="02040503050406030204" pitchFamily="18" charset="0"/>
                              <a:ea typeface="Cambria Math" panose="02040503050406030204" pitchFamily="18" charset="0"/>
                            </a:rPr>
                            <m:t>𝜃</m:t>
                          </m:r>
                        </m:e>
                        <m:sub>
                          <m:r>
                            <a:rPr lang="en-GB" sz="1000" b="0" i="1" smtClean="0">
                              <a:solidFill>
                                <a:schemeClr val="tx1"/>
                              </a:solidFill>
                              <a:latin typeface="Cambria Math" panose="02040503050406030204" pitchFamily="18" charset="0"/>
                            </a:rPr>
                            <m:t>𝑟</m:t>
                          </m:r>
                        </m:sub>
                      </m:sSub>
                      <m:r>
                        <a:rPr lang="en-GB" sz="1000" b="0" i="1" smtClean="0">
                          <a:solidFill>
                            <a:schemeClr val="tx1"/>
                          </a:solidFill>
                          <a:latin typeface="Cambria Math" panose="02040503050406030204" pitchFamily="18" charset="0"/>
                        </a:rPr>
                        <m:t>,</m:t>
                      </m:r>
                      <m:sSub>
                        <m:sSubPr>
                          <m:ctrlPr>
                            <a:rPr lang="en-GB" sz="1000" i="1">
                              <a:latin typeface="Cambria Math" panose="02040503050406030204" pitchFamily="18" charset="0"/>
                            </a:rPr>
                          </m:ctrlPr>
                        </m:sSubPr>
                        <m:e>
                          <m:r>
                            <a:rPr lang="en-GB" sz="1000" i="1">
                              <a:latin typeface="Cambria Math" panose="02040503050406030204" pitchFamily="18" charset="0"/>
                              <a:ea typeface="Cambria Math" panose="02040503050406030204" pitchFamily="18" charset="0"/>
                            </a:rPr>
                            <m:t>𝜃</m:t>
                          </m:r>
                        </m:e>
                        <m:sub>
                          <m:r>
                            <a:rPr lang="en-GB" sz="1000" b="0" i="1" smtClean="0">
                              <a:latin typeface="Cambria Math" panose="02040503050406030204" pitchFamily="18" charset="0"/>
                              <a:ea typeface="Cambria Math" panose="02040503050406030204" pitchFamily="18" charset="0"/>
                            </a:rPr>
                            <m:t>𝑡</m:t>
                          </m:r>
                        </m:sub>
                      </m:sSub>
                    </m:oMath>
                  </m:oMathPara>
                </a14:m>
                <a:endParaRPr lang="en-GB" sz="1000" dirty="0">
                  <a:solidFill>
                    <a:schemeClr val="tx1"/>
                  </a:solidFill>
                </a:endParaRPr>
              </a:p>
            </p:txBody>
          </p:sp>
        </mc:Choice>
        <mc:Fallback xmlns="">
          <p:sp>
            <p:nvSpPr>
              <p:cNvPr id="355" name="TextBox 354">
                <a:extLst>
                  <a:ext uri="{FF2B5EF4-FFF2-40B4-BE49-F238E27FC236}">
                    <a16:creationId xmlns:a16="http://schemas.microsoft.com/office/drawing/2014/main" id="{58D1A5FB-FF78-B198-B0D3-20154C15E7A8}"/>
                  </a:ext>
                </a:extLst>
              </p:cNvPr>
              <p:cNvSpPr txBox="1">
                <a:spLocks noRot="1" noChangeAspect="1" noMove="1" noResize="1" noEditPoints="1" noAdjustHandles="1" noChangeArrowheads="1" noChangeShapeType="1" noTextEdit="1"/>
              </p:cNvSpPr>
              <p:nvPr/>
            </p:nvSpPr>
            <p:spPr>
              <a:xfrm>
                <a:off x="4942337" y="4996541"/>
                <a:ext cx="279637" cy="246221"/>
              </a:xfrm>
              <a:prstGeom prst="rect">
                <a:avLst/>
              </a:prstGeom>
              <a:blipFill>
                <a:blip r:embed="rId5"/>
                <a:stretch>
                  <a:fillRect r="-43478"/>
                </a:stretch>
              </a:blipFill>
            </p:spPr>
            <p:txBody>
              <a:bodyPr/>
              <a:lstStyle/>
              <a:p>
                <a:r>
                  <a:rPr lang="en-GB">
                    <a:noFill/>
                  </a:rPr>
                  <a:t> </a:t>
                </a:r>
              </a:p>
            </p:txBody>
          </p:sp>
        </mc:Fallback>
      </mc:AlternateContent>
      <p:cxnSp>
        <p:nvCxnSpPr>
          <p:cNvPr id="356" name="Straight Arrow Connector 355">
            <a:extLst>
              <a:ext uri="{FF2B5EF4-FFF2-40B4-BE49-F238E27FC236}">
                <a16:creationId xmlns:a16="http://schemas.microsoft.com/office/drawing/2014/main" id="{AA8D7CA8-269D-B78F-645F-43F477BF7254}"/>
              </a:ext>
            </a:extLst>
          </p:cNvPr>
          <p:cNvCxnSpPr>
            <a:cxnSpLocks/>
            <a:stCxn id="351" idx="1"/>
          </p:cNvCxnSpPr>
          <p:nvPr/>
        </p:nvCxnSpPr>
        <p:spPr>
          <a:xfrm flipH="1">
            <a:off x="3348080" y="5009389"/>
            <a:ext cx="218983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8" name="Rectangle 367">
            <a:extLst>
              <a:ext uri="{FF2B5EF4-FFF2-40B4-BE49-F238E27FC236}">
                <a16:creationId xmlns:a16="http://schemas.microsoft.com/office/drawing/2014/main" id="{987623AC-F9F3-17DF-3284-50D1DFB3EB25}"/>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3019096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(2) Pre-process data</a:t>
            </a:r>
          </a:p>
          <a:p>
            <a:r>
              <a:rPr lang="en-GB" dirty="0"/>
              <a:t>in Geometry-based</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7</a:t>
            </a:fld>
            <a:endParaRPr lang="en-US" dirty="0"/>
          </a:p>
        </p:txBody>
      </p: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286" name="Flowchart: Terminator 285">
            <a:extLst>
              <a:ext uri="{FF2B5EF4-FFF2-40B4-BE49-F238E27FC236}">
                <a16:creationId xmlns:a16="http://schemas.microsoft.com/office/drawing/2014/main" id="{F604DCB1-AE6B-4B40-5338-B499A2A3A617}"/>
              </a:ext>
            </a:extLst>
          </p:cNvPr>
          <p:cNvSpPr/>
          <p:nvPr/>
        </p:nvSpPr>
        <p:spPr>
          <a:xfrm>
            <a:off x="1178796" y="1082489"/>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Pre-process data START</a:t>
            </a:r>
          </a:p>
        </p:txBody>
      </p:sp>
      <p:sp>
        <p:nvSpPr>
          <p:cNvPr id="287" name="Flowchart: Terminator 286">
            <a:extLst>
              <a:ext uri="{FF2B5EF4-FFF2-40B4-BE49-F238E27FC236}">
                <a16:creationId xmlns:a16="http://schemas.microsoft.com/office/drawing/2014/main" id="{A1F5F9A4-3BE2-CB40-4A35-3DE01F8241F8}"/>
              </a:ext>
            </a:extLst>
          </p:cNvPr>
          <p:cNvSpPr/>
          <p:nvPr/>
        </p:nvSpPr>
        <p:spPr>
          <a:xfrm>
            <a:off x="1178796" y="6152090"/>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Pre-process data END</a:t>
            </a:r>
          </a:p>
        </p:txBody>
      </p:sp>
      <p:sp>
        <p:nvSpPr>
          <p:cNvPr id="288" name="Rectangle 287">
            <a:extLst>
              <a:ext uri="{FF2B5EF4-FFF2-40B4-BE49-F238E27FC236}">
                <a16:creationId xmlns:a16="http://schemas.microsoft.com/office/drawing/2014/main" id="{EA634981-0C9B-A086-3416-37BF3451D8CB}"/>
              </a:ext>
            </a:extLst>
          </p:cNvPr>
          <p:cNvSpPr/>
          <p:nvPr/>
        </p:nvSpPr>
        <p:spPr>
          <a:xfrm>
            <a:off x="5537919" y="1918510"/>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CalcCOV</a:t>
            </a:r>
            <a:endParaRPr lang="en-GB" sz="1200" dirty="0">
              <a:solidFill>
                <a:schemeClr val="tx1"/>
              </a:solidFill>
            </a:endParaRPr>
          </a:p>
        </p:txBody>
      </p:sp>
      <p:sp>
        <p:nvSpPr>
          <p:cNvPr id="289" name="TextBox 288">
            <a:extLst>
              <a:ext uri="{FF2B5EF4-FFF2-40B4-BE49-F238E27FC236}">
                <a16:creationId xmlns:a16="http://schemas.microsoft.com/office/drawing/2014/main" id="{10A650C5-62AF-79B1-841C-8080417FA35E}"/>
              </a:ext>
            </a:extLst>
          </p:cNvPr>
          <p:cNvSpPr txBox="1"/>
          <p:nvPr/>
        </p:nvSpPr>
        <p:spPr>
          <a:xfrm>
            <a:off x="5557661" y="1645976"/>
            <a:ext cx="2118362" cy="276999"/>
          </a:xfrm>
          <a:prstGeom prst="rect">
            <a:avLst/>
          </a:prstGeom>
          <a:noFill/>
        </p:spPr>
        <p:txBody>
          <a:bodyPr wrap="square">
            <a:spAutoFit/>
          </a:bodyPr>
          <a:lstStyle/>
          <a:p>
            <a:r>
              <a:rPr lang="en-GB" sz="1200" dirty="0"/>
              <a:t>sub_modules/pre_chest.py</a:t>
            </a:r>
          </a:p>
        </p:txBody>
      </p:sp>
      <p:cxnSp>
        <p:nvCxnSpPr>
          <p:cNvPr id="291" name="Straight Arrow Connector 290">
            <a:extLst>
              <a:ext uri="{FF2B5EF4-FFF2-40B4-BE49-F238E27FC236}">
                <a16:creationId xmlns:a16="http://schemas.microsoft.com/office/drawing/2014/main" id="{4671DBEB-4912-F7C9-5E3C-38C594D8C0E8}"/>
              </a:ext>
            </a:extLst>
          </p:cNvPr>
          <p:cNvCxnSpPr>
            <a:cxnSpLocks/>
            <a:stCxn id="286" idx="2"/>
            <a:endCxn id="294" idx="0"/>
          </p:cNvCxnSpPr>
          <p:nvPr/>
        </p:nvCxnSpPr>
        <p:spPr>
          <a:xfrm>
            <a:off x="2336433" y="1378209"/>
            <a:ext cx="0" cy="163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042B931E-1E1E-6163-E4AD-E472EA98F9ED}"/>
              </a:ext>
            </a:extLst>
          </p:cNvPr>
          <p:cNvCxnSpPr>
            <a:cxnSpLocks/>
            <a:stCxn id="328" idx="2"/>
            <a:endCxn id="357" idx="0"/>
          </p:cNvCxnSpPr>
          <p:nvPr/>
        </p:nvCxnSpPr>
        <p:spPr>
          <a:xfrm>
            <a:off x="2336433" y="5542430"/>
            <a:ext cx="0" cy="1838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3" name="TextBox 292">
            <a:extLst>
              <a:ext uri="{FF2B5EF4-FFF2-40B4-BE49-F238E27FC236}">
                <a16:creationId xmlns:a16="http://schemas.microsoft.com/office/drawing/2014/main" id="{C89F035D-C75E-5DFA-11CD-64CA583CE754}"/>
              </a:ext>
            </a:extLst>
          </p:cNvPr>
          <p:cNvSpPr txBox="1"/>
          <p:nvPr/>
        </p:nvSpPr>
        <p:spPr>
          <a:xfrm>
            <a:off x="7695765" y="1792676"/>
            <a:ext cx="974980" cy="276999"/>
          </a:xfrm>
          <a:prstGeom prst="rect">
            <a:avLst/>
          </a:prstGeom>
          <a:noFill/>
        </p:spPr>
        <p:txBody>
          <a:bodyPr wrap="square">
            <a:spAutoFit/>
          </a:bodyPr>
          <a:lstStyle/>
          <a:p>
            <a:r>
              <a:rPr lang="en-GB" sz="1200" dirty="0"/>
              <a:t>covariance</a:t>
            </a:r>
          </a:p>
        </p:txBody>
      </p:sp>
      <p:sp>
        <p:nvSpPr>
          <p:cNvPr id="294" name="Flowchart: Decision 293">
            <a:extLst>
              <a:ext uri="{FF2B5EF4-FFF2-40B4-BE49-F238E27FC236}">
                <a16:creationId xmlns:a16="http://schemas.microsoft.com/office/drawing/2014/main" id="{F069EAD0-5D56-BE23-2C07-D0CAC961ECEC}"/>
              </a:ext>
            </a:extLst>
          </p:cNvPr>
          <p:cNvSpPr/>
          <p:nvPr/>
        </p:nvSpPr>
        <p:spPr>
          <a:xfrm>
            <a:off x="1196435" y="1541679"/>
            <a:ext cx="2279996"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LSE/LMMSE</a:t>
            </a:r>
          </a:p>
        </p:txBody>
      </p:sp>
      <p:sp>
        <p:nvSpPr>
          <p:cNvPr id="295" name="Rectangle 294">
            <a:extLst>
              <a:ext uri="{FF2B5EF4-FFF2-40B4-BE49-F238E27FC236}">
                <a16:creationId xmlns:a16="http://schemas.microsoft.com/office/drawing/2014/main" id="{0B2E88FC-FB3B-9B9F-AEF5-F3D569EB67ED}"/>
              </a:ext>
            </a:extLst>
          </p:cNvPr>
          <p:cNvSpPr/>
          <p:nvPr/>
        </p:nvSpPr>
        <p:spPr>
          <a:xfrm>
            <a:off x="3057377" y="1920502"/>
            <a:ext cx="115079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CalcCOV</a:t>
            </a:r>
            <a:endParaRPr lang="en-GB" sz="1200" dirty="0">
              <a:solidFill>
                <a:schemeClr val="tx1"/>
              </a:solidFill>
            </a:endParaRPr>
          </a:p>
        </p:txBody>
      </p:sp>
      <p:cxnSp>
        <p:nvCxnSpPr>
          <p:cNvPr id="296" name="Connector: Elbow 295">
            <a:extLst>
              <a:ext uri="{FF2B5EF4-FFF2-40B4-BE49-F238E27FC236}">
                <a16:creationId xmlns:a16="http://schemas.microsoft.com/office/drawing/2014/main" id="{D4262A66-3ADA-9681-4065-EA3E8ACB6C01}"/>
              </a:ext>
            </a:extLst>
          </p:cNvPr>
          <p:cNvCxnSpPr>
            <a:cxnSpLocks/>
            <a:stCxn id="294" idx="3"/>
            <a:endCxn id="295" idx="0"/>
          </p:cNvCxnSpPr>
          <p:nvPr/>
        </p:nvCxnSpPr>
        <p:spPr>
          <a:xfrm>
            <a:off x="3476431" y="1734517"/>
            <a:ext cx="156343" cy="18598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7" name="TextBox 296">
            <a:extLst>
              <a:ext uri="{FF2B5EF4-FFF2-40B4-BE49-F238E27FC236}">
                <a16:creationId xmlns:a16="http://schemas.microsoft.com/office/drawing/2014/main" id="{DFDEAAC2-546D-BFF7-B009-5FB3B95014C7}"/>
              </a:ext>
            </a:extLst>
          </p:cNvPr>
          <p:cNvSpPr txBox="1"/>
          <p:nvPr/>
        </p:nvSpPr>
        <p:spPr>
          <a:xfrm>
            <a:off x="3348080" y="1510856"/>
            <a:ext cx="833279" cy="276999"/>
          </a:xfrm>
          <a:prstGeom prst="rect">
            <a:avLst/>
          </a:prstGeom>
          <a:noFill/>
        </p:spPr>
        <p:txBody>
          <a:bodyPr wrap="square">
            <a:spAutoFit/>
          </a:bodyPr>
          <a:lstStyle/>
          <a:p>
            <a:r>
              <a:rPr lang="en-GB" sz="1200" dirty="0"/>
              <a:t>LMMSE</a:t>
            </a:r>
          </a:p>
        </p:txBody>
      </p:sp>
      <p:sp>
        <p:nvSpPr>
          <p:cNvPr id="298" name="TextBox 297">
            <a:extLst>
              <a:ext uri="{FF2B5EF4-FFF2-40B4-BE49-F238E27FC236}">
                <a16:creationId xmlns:a16="http://schemas.microsoft.com/office/drawing/2014/main" id="{F5771775-7DBD-0244-3524-3C0872728CC7}"/>
              </a:ext>
            </a:extLst>
          </p:cNvPr>
          <p:cNvSpPr txBox="1"/>
          <p:nvPr/>
        </p:nvSpPr>
        <p:spPr>
          <a:xfrm>
            <a:off x="672463" y="1510856"/>
            <a:ext cx="833279" cy="276999"/>
          </a:xfrm>
          <a:prstGeom prst="rect">
            <a:avLst/>
          </a:prstGeom>
          <a:noFill/>
        </p:spPr>
        <p:txBody>
          <a:bodyPr wrap="square">
            <a:spAutoFit/>
          </a:bodyPr>
          <a:lstStyle/>
          <a:p>
            <a:r>
              <a:rPr lang="en-GB" sz="1200" dirty="0"/>
              <a:t>LSE</a:t>
            </a:r>
          </a:p>
        </p:txBody>
      </p:sp>
      <p:cxnSp>
        <p:nvCxnSpPr>
          <p:cNvPr id="299" name="Straight Arrow Connector 298">
            <a:extLst>
              <a:ext uri="{FF2B5EF4-FFF2-40B4-BE49-F238E27FC236}">
                <a16:creationId xmlns:a16="http://schemas.microsoft.com/office/drawing/2014/main" id="{85C26B13-7136-EE28-28FE-E1682FFD48CD}"/>
              </a:ext>
            </a:extLst>
          </p:cNvPr>
          <p:cNvCxnSpPr>
            <a:cxnSpLocks/>
          </p:cNvCxnSpPr>
          <p:nvPr/>
        </p:nvCxnSpPr>
        <p:spPr>
          <a:xfrm>
            <a:off x="7592201" y="2054459"/>
            <a:ext cx="1085947"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8ACE4C02-6229-501D-BF5A-091153969179}"/>
              </a:ext>
            </a:extLst>
          </p:cNvPr>
          <p:cNvCxnSpPr>
            <a:cxnSpLocks/>
            <a:stCxn id="295" idx="3"/>
            <a:endCxn id="288" idx="1"/>
          </p:cNvCxnSpPr>
          <p:nvPr/>
        </p:nvCxnSpPr>
        <p:spPr>
          <a:xfrm flipV="1">
            <a:off x="4208171" y="2057010"/>
            <a:ext cx="1329748" cy="1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1" name="Rectangle 300">
            <a:extLst>
              <a:ext uri="{FF2B5EF4-FFF2-40B4-BE49-F238E27FC236}">
                <a16:creationId xmlns:a16="http://schemas.microsoft.com/office/drawing/2014/main" id="{90C8C472-E6F6-7CEA-6AD3-48360DCD48B4}"/>
              </a:ext>
            </a:extLst>
          </p:cNvPr>
          <p:cNvSpPr/>
          <p:nvPr/>
        </p:nvSpPr>
        <p:spPr>
          <a:xfrm>
            <a:off x="5537919" y="3137603"/>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LMMSE</a:t>
            </a:r>
          </a:p>
        </p:txBody>
      </p:sp>
      <p:cxnSp>
        <p:nvCxnSpPr>
          <p:cNvPr id="302" name="Straight Arrow Connector 301">
            <a:extLst>
              <a:ext uri="{FF2B5EF4-FFF2-40B4-BE49-F238E27FC236}">
                <a16:creationId xmlns:a16="http://schemas.microsoft.com/office/drawing/2014/main" id="{8EDF2387-D998-8350-F802-0AE4E5E66ECA}"/>
              </a:ext>
            </a:extLst>
          </p:cNvPr>
          <p:cNvCxnSpPr>
            <a:cxnSpLocks/>
            <a:stCxn id="319" idx="3"/>
            <a:endCxn id="301" idx="1"/>
          </p:cNvCxnSpPr>
          <p:nvPr/>
        </p:nvCxnSpPr>
        <p:spPr>
          <a:xfrm flipV="1">
            <a:off x="2911830" y="3276103"/>
            <a:ext cx="2626089" cy="865"/>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3DA36A8F-9065-610A-DBF9-0282427FF18F}"/>
              </a:ext>
            </a:extLst>
          </p:cNvPr>
          <p:cNvCxnSpPr>
            <a:cxnSpLocks/>
          </p:cNvCxnSpPr>
          <p:nvPr/>
        </p:nvCxnSpPr>
        <p:spPr>
          <a:xfrm>
            <a:off x="7592201" y="3301536"/>
            <a:ext cx="1085947" cy="0"/>
          </a:xfrm>
          <a:prstGeom prst="straightConnector1">
            <a:avLst/>
          </a:prstGeom>
          <a:ln w="28575">
            <a:solidFill>
              <a:srgbClr val="FF00FF"/>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4" name="TextBox 303">
            <a:extLst>
              <a:ext uri="{FF2B5EF4-FFF2-40B4-BE49-F238E27FC236}">
                <a16:creationId xmlns:a16="http://schemas.microsoft.com/office/drawing/2014/main" id="{23055A56-9763-6CCB-7899-6549589EEB2E}"/>
              </a:ext>
            </a:extLst>
          </p:cNvPr>
          <p:cNvSpPr txBox="1"/>
          <p:nvPr/>
        </p:nvSpPr>
        <p:spPr>
          <a:xfrm>
            <a:off x="7695765" y="3023490"/>
            <a:ext cx="974980" cy="276999"/>
          </a:xfrm>
          <a:prstGeom prst="rect">
            <a:avLst/>
          </a:prstGeom>
          <a:noFill/>
        </p:spPr>
        <p:txBody>
          <a:bodyPr wrap="square">
            <a:spAutoFit/>
          </a:bodyPr>
          <a:lstStyle/>
          <a:p>
            <a:r>
              <a:rPr lang="en-GB" sz="1200" dirty="0"/>
              <a:t>covariance</a:t>
            </a:r>
          </a:p>
        </p:txBody>
      </p:sp>
      <p:sp>
        <p:nvSpPr>
          <p:cNvPr id="305" name="Rectangle: Top Corners Snipped 304">
            <a:extLst>
              <a:ext uri="{FF2B5EF4-FFF2-40B4-BE49-F238E27FC236}">
                <a16:creationId xmlns:a16="http://schemas.microsoft.com/office/drawing/2014/main" id="{329BE595-BCED-BC0D-43B7-8DEE83E8FA0D}"/>
              </a:ext>
            </a:extLst>
          </p:cNvPr>
          <p:cNvSpPr/>
          <p:nvPr/>
        </p:nvSpPr>
        <p:spPr>
          <a:xfrm>
            <a:off x="1414841" y="2479803"/>
            <a:ext cx="1843184" cy="213195"/>
          </a:xfrm>
          <a:prstGeom prst="snip2SameRect">
            <a:avLst>
              <a:gd name="adj1" fmla="val 50000"/>
              <a:gd name="adj2" fmla="val 0"/>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SNR(-18,0,18 dB)</a:t>
            </a:r>
          </a:p>
        </p:txBody>
      </p:sp>
      <p:sp>
        <p:nvSpPr>
          <p:cNvPr id="306" name="Rectangle: Top Corners Snipped 305">
            <a:extLst>
              <a:ext uri="{FF2B5EF4-FFF2-40B4-BE49-F238E27FC236}">
                <a16:creationId xmlns:a16="http://schemas.microsoft.com/office/drawing/2014/main" id="{83B6771D-61B2-E1EC-7819-D8DBC95DBB88}"/>
              </a:ext>
            </a:extLst>
          </p:cNvPr>
          <p:cNvSpPr/>
          <p:nvPr/>
        </p:nvSpPr>
        <p:spPr>
          <a:xfrm>
            <a:off x="1543427" y="2830606"/>
            <a:ext cx="1586012" cy="181720"/>
          </a:xfrm>
          <a:prstGeom prst="snip2SameRect">
            <a:avLst>
              <a:gd name="adj1" fmla="val 50000"/>
              <a:gd name="adj2" fmla="val 0"/>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Number of dataset</a:t>
            </a:r>
          </a:p>
        </p:txBody>
      </p:sp>
      <p:sp>
        <p:nvSpPr>
          <p:cNvPr id="307" name="Rectangle: Top Corners Snipped 306">
            <a:extLst>
              <a:ext uri="{FF2B5EF4-FFF2-40B4-BE49-F238E27FC236}">
                <a16:creationId xmlns:a16="http://schemas.microsoft.com/office/drawing/2014/main" id="{DC4E1222-516D-4677-0184-B6042B0990DB}"/>
              </a:ext>
            </a:extLst>
          </p:cNvPr>
          <p:cNvSpPr/>
          <p:nvPr/>
        </p:nvSpPr>
        <p:spPr>
          <a:xfrm>
            <a:off x="1414841" y="3847552"/>
            <a:ext cx="1843184" cy="181720"/>
          </a:xfrm>
          <a:prstGeom prst="snip2SameRect">
            <a:avLst>
              <a:gd name="adj1" fmla="val 0"/>
              <a:gd name="adj2" fmla="val 50000"/>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ndParaRPr>
          </a:p>
        </p:txBody>
      </p:sp>
      <p:sp>
        <p:nvSpPr>
          <p:cNvPr id="308" name="Rectangle: Top Corners Snipped 307">
            <a:extLst>
              <a:ext uri="{FF2B5EF4-FFF2-40B4-BE49-F238E27FC236}">
                <a16:creationId xmlns:a16="http://schemas.microsoft.com/office/drawing/2014/main" id="{807ED60D-B6A1-4DBD-816E-28D9937B0907}"/>
              </a:ext>
            </a:extLst>
          </p:cNvPr>
          <p:cNvSpPr/>
          <p:nvPr/>
        </p:nvSpPr>
        <p:spPr>
          <a:xfrm>
            <a:off x="1543427" y="3547064"/>
            <a:ext cx="1586012" cy="181720"/>
          </a:xfrm>
          <a:prstGeom prst="snip2SameRect">
            <a:avLst>
              <a:gd name="adj1" fmla="val 0"/>
              <a:gd name="adj2" fmla="val 50000"/>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ndParaRPr>
          </a:p>
        </p:txBody>
      </p:sp>
      <p:cxnSp>
        <p:nvCxnSpPr>
          <p:cNvPr id="309" name="Straight Arrow Connector 308">
            <a:extLst>
              <a:ext uri="{FF2B5EF4-FFF2-40B4-BE49-F238E27FC236}">
                <a16:creationId xmlns:a16="http://schemas.microsoft.com/office/drawing/2014/main" id="{ADC8C575-CB19-9D47-5E02-87452C24A1BB}"/>
              </a:ext>
            </a:extLst>
          </p:cNvPr>
          <p:cNvCxnSpPr>
            <a:cxnSpLocks/>
            <a:stCxn id="305" idx="1"/>
            <a:endCxn id="306" idx="3"/>
          </p:cNvCxnSpPr>
          <p:nvPr/>
        </p:nvCxnSpPr>
        <p:spPr>
          <a:xfrm>
            <a:off x="2336433" y="2692998"/>
            <a:ext cx="0" cy="137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1A7A8F6B-2CF5-35B8-56BE-02C4E082F91F}"/>
              </a:ext>
            </a:extLst>
          </p:cNvPr>
          <p:cNvCxnSpPr>
            <a:cxnSpLocks/>
            <a:stCxn id="308" idx="1"/>
            <a:endCxn id="307" idx="3"/>
          </p:cNvCxnSpPr>
          <p:nvPr/>
        </p:nvCxnSpPr>
        <p:spPr>
          <a:xfrm>
            <a:off x="2336433" y="3728784"/>
            <a:ext cx="0" cy="118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D4E4322B-1A6A-969A-FB4F-8D84717ECE95}"/>
              </a:ext>
            </a:extLst>
          </p:cNvPr>
          <p:cNvCxnSpPr>
            <a:cxnSpLocks/>
            <a:stCxn id="306" idx="1"/>
            <a:endCxn id="319" idx="0"/>
          </p:cNvCxnSpPr>
          <p:nvPr/>
        </p:nvCxnSpPr>
        <p:spPr>
          <a:xfrm>
            <a:off x="2336433" y="3012326"/>
            <a:ext cx="0" cy="126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F9A40D2C-799A-6702-B109-9EFCC834751C}"/>
              </a:ext>
            </a:extLst>
          </p:cNvPr>
          <p:cNvCxnSpPr>
            <a:cxnSpLocks/>
            <a:stCxn id="319" idx="2"/>
            <a:endCxn id="308" idx="3"/>
          </p:cNvCxnSpPr>
          <p:nvPr/>
        </p:nvCxnSpPr>
        <p:spPr>
          <a:xfrm>
            <a:off x="2336433" y="3415467"/>
            <a:ext cx="0" cy="131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Connector: Elbow 316">
            <a:extLst>
              <a:ext uri="{FF2B5EF4-FFF2-40B4-BE49-F238E27FC236}">
                <a16:creationId xmlns:a16="http://schemas.microsoft.com/office/drawing/2014/main" id="{8CA753A4-44B8-B9EA-BDCA-83251F77C600}"/>
              </a:ext>
            </a:extLst>
          </p:cNvPr>
          <p:cNvCxnSpPr>
            <a:cxnSpLocks/>
            <a:stCxn id="294" idx="1"/>
            <a:endCxn id="305" idx="3"/>
          </p:cNvCxnSpPr>
          <p:nvPr/>
        </p:nvCxnSpPr>
        <p:spPr>
          <a:xfrm rot="10800000" flipH="1" flipV="1">
            <a:off x="1196435" y="1734517"/>
            <a:ext cx="1139998" cy="745286"/>
          </a:xfrm>
          <a:prstGeom prst="bentConnector4">
            <a:avLst>
              <a:gd name="adj1" fmla="val -20053"/>
              <a:gd name="adj2" fmla="val 7060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8" name="Rectangle 317">
            <a:extLst>
              <a:ext uri="{FF2B5EF4-FFF2-40B4-BE49-F238E27FC236}">
                <a16:creationId xmlns:a16="http://schemas.microsoft.com/office/drawing/2014/main" id="{F9F1C009-1DC4-99E0-5C38-FEC514889B51}"/>
              </a:ext>
            </a:extLst>
          </p:cNvPr>
          <p:cNvSpPr/>
          <p:nvPr/>
        </p:nvSpPr>
        <p:spPr>
          <a:xfrm>
            <a:off x="5537919" y="3511501"/>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LSE</a:t>
            </a:r>
          </a:p>
        </p:txBody>
      </p:sp>
      <p:sp>
        <p:nvSpPr>
          <p:cNvPr id="319" name="Rectangle 318">
            <a:extLst>
              <a:ext uri="{FF2B5EF4-FFF2-40B4-BE49-F238E27FC236}">
                <a16:creationId xmlns:a16="http://schemas.microsoft.com/office/drawing/2014/main" id="{BB37378D-2223-484A-8385-01A360C0ADE7}"/>
              </a:ext>
            </a:extLst>
          </p:cNvPr>
          <p:cNvSpPr/>
          <p:nvPr/>
        </p:nvSpPr>
        <p:spPr>
          <a:xfrm>
            <a:off x="1761036" y="3138468"/>
            <a:ext cx="115079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CH estimation</a:t>
            </a:r>
          </a:p>
        </p:txBody>
      </p:sp>
      <p:sp>
        <p:nvSpPr>
          <p:cNvPr id="320" name="TextBox 319">
            <a:extLst>
              <a:ext uri="{FF2B5EF4-FFF2-40B4-BE49-F238E27FC236}">
                <a16:creationId xmlns:a16="http://schemas.microsoft.com/office/drawing/2014/main" id="{4476F8C0-D433-C93C-F0EF-75AD81DBF524}"/>
              </a:ext>
            </a:extLst>
          </p:cNvPr>
          <p:cNvSpPr txBox="1"/>
          <p:nvPr/>
        </p:nvSpPr>
        <p:spPr>
          <a:xfrm>
            <a:off x="5469921" y="3909136"/>
            <a:ext cx="2190277" cy="276999"/>
          </a:xfrm>
          <a:prstGeom prst="rect">
            <a:avLst/>
          </a:prstGeom>
          <a:noFill/>
        </p:spPr>
        <p:txBody>
          <a:bodyPr wrap="square">
            <a:spAutoFit/>
          </a:bodyPr>
          <a:lstStyle/>
          <a:p>
            <a:r>
              <a:rPr lang="en-GB" sz="1200" dirty="0" err="1"/>
              <a:t>sub_modules</a:t>
            </a:r>
            <a:r>
              <a:rPr lang="en-GB" sz="1200" dirty="0"/>
              <a:t>/ pre_doppler.py</a:t>
            </a:r>
          </a:p>
        </p:txBody>
      </p:sp>
      <p:sp>
        <p:nvSpPr>
          <p:cNvPr id="321" name="Rectangle 320">
            <a:extLst>
              <a:ext uri="{FF2B5EF4-FFF2-40B4-BE49-F238E27FC236}">
                <a16:creationId xmlns:a16="http://schemas.microsoft.com/office/drawing/2014/main" id="{A06FF895-007D-7377-9A41-5F032CB61FC5}"/>
              </a:ext>
            </a:extLst>
          </p:cNvPr>
          <p:cNvSpPr/>
          <p:nvPr/>
        </p:nvSpPr>
        <p:spPr>
          <a:xfrm>
            <a:off x="5420502" y="3954895"/>
            <a:ext cx="2255520" cy="595324"/>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2" name="Rectangle 321">
            <a:extLst>
              <a:ext uri="{FF2B5EF4-FFF2-40B4-BE49-F238E27FC236}">
                <a16:creationId xmlns:a16="http://schemas.microsoft.com/office/drawing/2014/main" id="{612573D9-0F00-DADC-C34B-DACDC7CB15F9}"/>
              </a:ext>
            </a:extLst>
          </p:cNvPr>
          <p:cNvSpPr/>
          <p:nvPr/>
        </p:nvSpPr>
        <p:spPr>
          <a:xfrm>
            <a:off x="5537919" y="4185718"/>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324" name="TextBox 323">
            <a:extLst>
              <a:ext uri="{FF2B5EF4-FFF2-40B4-BE49-F238E27FC236}">
                <a16:creationId xmlns:a16="http://schemas.microsoft.com/office/drawing/2014/main" id="{F459E168-80C6-D9F8-AFEA-26842A990217}"/>
              </a:ext>
            </a:extLst>
          </p:cNvPr>
          <p:cNvSpPr txBox="1"/>
          <p:nvPr/>
        </p:nvSpPr>
        <p:spPr>
          <a:xfrm>
            <a:off x="5469921" y="4607621"/>
            <a:ext cx="2190277" cy="276999"/>
          </a:xfrm>
          <a:prstGeom prst="rect">
            <a:avLst/>
          </a:prstGeom>
          <a:noFill/>
        </p:spPr>
        <p:txBody>
          <a:bodyPr wrap="square">
            <a:spAutoFit/>
          </a:bodyPr>
          <a:lstStyle/>
          <a:p>
            <a:r>
              <a:rPr lang="en-GB" sz="1200" dirty="0" err="1"/>
              <a:t>sub_modules</a:t>
            </a:r>
            <a:r>
              <a:rPr lang="en-GB" sz="1200" dirty="0"/>
              <a:t>/ pre_angle.py</a:t>
            </a:r>
          </a:p>
        </p:txBody>
      </p:sp>
      <p:sp>
        <p:nvSpPr>
          <p:cNvPr id="325" name="Rectangle 324">
            <a:extLst>
              <a:ext uri="{FF2B5EF4-FFF2-40B4-BE49-F238E27FC236}">
                <a16:creationId xmlns:a16="http://schemas.microsoft.com/office/drawing/2014/main" id="{76C5334A-3F89-96F4-D0A8-34D3011F708F}"/>
              </a:ext>
            </a:extLst>
          </p:cNvPr>
          <p:cNvSpPr/>
          <p:nvPr/>
        </p:nvSpPr>
        <p:spPr>
          <a:xfrm>
            <a:off x="5420502" y="4653380"/>
            <a:ext cx="2255520" cy="960374"/>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6" name="Rectangle 325">
            <a:extLst>
              <a:ext uri="{FF2B5EF4-FFF2-40B4-BE49-F238E27FC236}">
                <a16:creationId xmlns:a16="http://schemas.microsoft.com/office/drawing/2014/main" id="{9C2BE2CB-02F8-2547-73EF-C79C340B8593}"/>
              </a:ext>
            </a:extLst>
          </p:cNvPr>
          <p:cNvSpPr/>
          <p:nvPr/>
        </p:nvSpPr>
        <p:spPr>
          <a:xfrm>
            <a:off x="5537919" y="5272496"/>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327" name="Rectangle 326">
            <a:extLst>
              <a:ext uri="{FF2B5EF4-FFF2-40B4-BE49-F238E27FC236}">
                <a16:creationId xmlns:a16="http://schemas.microsoft.com/office/drawing/2014/main" id="{AC9E9CD2-1D34-7649-7595-3E183FBE2E11}"/>
              </a:ext>
            </a:extLst>
          </p:cNvPr>
          <p:cNvSpPr/>
          <p:nvPr/>
        </p:nvSpPr>
        <p:spPr>
          <a:xfrm>
            <a:off x="1324786" y="4183826"/>
            <a:ext cx="202329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Doppler domain analysis</a:t>
            </a:r>
          </a:p>
        </p:txBody>
      </p:sp>
      <p:sp>
        <p:nvSpPr>
          <p:cNvPr id="328" name="Rectangle 327">
            <a:extLst>
              <a:ext uri="{FF2B5EF4-FFF2-40B4-BE49-F238E27FC236}">
                <a16:creationId xmlns:a16="http://schemas.microsoft.com/office/drawing/2014/main" id="{BA581FF4-2951-13C3-AEEB-85AF6DFDEB0C}"/>
              </a:ext>
            </a:extLst>
          </p:cNvPr>
          <p:cNvSpPr/>
          <p:nvPr/>
        </p:nvSpPr>
        <p:spPr>
          <a:xfrm>
            <a:off x="1324786" y="4953489"/>
            <a:ext cx="2023294" cy="58894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Angular domain analysis</a:t>
            </a:r>
          </a:p>
        </p:txBody>
      </p:sp>
      <p:cxnSp>
        <p:nvCxnSpPr>
          <p:cNvPr id="329" name="Straight Arrow Connector 328">
            <a:extLst>
              <a:ext uri="{FF2B5EF4-FFF2-40B4-BE49-F238E27FC236}">
                <a16:creationId xmlns:a16="http://schemas.microsoft.com/office/drawing/2014/main" id="{CF68A92A-DEB5-6FEE-4865-CE63F26F8021}"/>
              </a:ext>
            </a:extLst>
          </p:cNvPr>
          <p:cNvCxnSpPr>
            <a:cxnSpLocks/>
            <a:stCxn id="327" idx="2"/>
            <a:endCxn id="328" idx="0"/>
          </p:cNvCxnSpPr>
          <p:nvPr/>
        </p:nvCxnSpPr>
        <p:spPr>
          <a:xfrm>
            <a:off x="2336433" y="4460825"/>
            <a:ext cx="0" cy="492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D7C8304E-46BB-4864-6E65-A36D011665AB}"/>
              </a:ext>
            </a:extLst>
          </p:cNvPr>
          <p:cNvCxnSpPr>
            <a:cxnSpLocks/>
            <a:stCxn id="327" idx="3"/>
            <a:endCxn id="322" idx="1"/>
          </p:cNvCxnSpPr>
          <p:nvPr/>
        </p:nvCxnSpPr>
        <p:spPr>
          <a:xfrm>
            <a:off x="3348080" y="4322326"/>
            <a:ext cx="2189839" cy="189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106D3167-4191-50FC-DA10-7B21882ECCB8}"/>
              </a:ext>
            </a:extLst>
          </p:cNvPr>
          <p:cNvCxnSpPr>
            <a:cxnSpLocks/>
            <a:endCxn id="326" idx="1"/>
          </p:cNvCxnSpPr>
          <p:nvPr/>
        </p:nvCxnSpPr>
        <p:spPr>
          <a:xfrm>
            <a:off x="3348080" y="5410996"/>
            <a:ext cx="218983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2" name="TextBox 331">
                <a:extLst>
                  <a:ext uri="{FF2B5EF4-FFF2-40B4-BE49-F238E27FC236}">
                    <a16:creationId xmlns:a16="http://schemas.microsoft.com/office/drawing/2014/main" id="{A5D7F5CC-441A-985D-6B26-C4FF8C276507}"/>
                  </a:ext>
                </a:extLst>
              </p:cNvPr>
              <p:cNvSpPr txBox="1"/>
              <p:nvPr/>
            </p:nvSpPr>
            <p:spPr>
              <a:xfrm>
                <a:off x="4942337" y="4322324"/>
                <a:ext cx="323381" cy="250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000" i="1" smtClean="0">
                              <a:solidFill>
                                <a:schemeClr val="tx1"/>
                              </a:solidFill>
                              <a:latin typeface="Cambria Math" panose="02040503050406030204" pitchFamily="18" charset="0"/>
                            </a:rPr>
                          </m:ctrlPr>
                        </m:sSubPr>
                        <m:e>
                          <m:acc>
                            <m:accPr>
                              <m:chr m:val="̂"/>
                              <m:ctrlPr>
                                <a:rPr lang="en-GB" sz="1000" i="1">
                                  <a:solidFill>
                                    <a:schemeClr val="tx1"/>
                                  </a:solidFill>
                                  <a:latin typeface="Cambria Math" panose="02040503050406030204" pitchFamily="18" charset="0"/>
                                </a:rPr>
                              </m:ctrlPr>
                            </m:accPr>
                            <m:e>
                              <m:r>
                                <a:rPr lang="en-GB" sz="1000">
                                  <a:solidFill>
                                    <a:schemeClr val="tx1"/>
                                  </a:solidFill>
                                  <a:latin typeface="Cambria Math" panose="02040503050406030204" pitchFamily="18" charset="0"/>
                                </a:rPr>
                                <m:t>𝑯</m:t>
                              </m:r>
                            </m:e>
                          </m:acc>
                        </m:e>
                        <m:sub>
                          <m:r>
                            <m:rPr>
                              <m:sty m:val="p"/>
                            </m:rPr>
                            <a:rPr lang="en-GB" sz="1000">
                              <a:solidFill>
                                <a:schemeClr val="tx1"/>
                              </a:solidFill>
                              <a:latin typeface="Cambria Math" panose="02040503050406030204" pitchFamily="18" charset="0"/>
                            </a:rPr>
                            <m:t>vel</m:t>
                          </m:r>
                        </m:sub>
                      </m:sSub>
                    </m:oMath>
                  </m:oMathPara>
                </a14:m>
                <a:endParaRPr lang="en-GB" sz="1000" dirty="0">
                  <a:solidFill>
                    <a:schemeClr val="tx1"/>
                  </a:solidFill>
                </a:endParaRPr>
              </a:p>
            </p:txBody>
          </p:sp>
        </mc:Choice>
        <mc:Fallback xmlns="">
          <p:sp>
            <p:nvSpPr>
              <p:cNvPr id="332" name="TextBox 331">
                <a:extLst>
                  <a:ext uri="{FF2B5EF4-FFF2-40B4-BE49-F238E27FC236}">
                    <a16:creationId xmlns:a16="http://schemas.microsoft.com/office/drawing/2014/main" id="{A5D7F5CC-441A-985D-6B26-C4FF8C276507}"/>
                  </a:ext>
                </a:extLst>
              </p:cNvPr>
              <p:cNvSpPr txBox="1">
                <a:spLocks noRot="1" noChangeAspect="1" noMove="1" noResize="1" noEditPoints="1" noAdjustHandles="1" noChangeArrowheads="1" noChangeShapeType="1" noTextEdit="1"/>
              </p:cNvSpPr>
              <p:nvPr/>
            </p:nvSpPr>
            <p:spPr>
              <a:xfrm>
                <a:off x="4942337" y="4322324"/>
                <a:ext cx="323381" cy="250390"/>
              </a:xfrm>
              <a:prstGeom prst="rect">
                <a:avLst/>
              </a:prstGeom>
              <a:blipFill>
                <a:blip r:embed="rId2"/>
                <a:stretch>
                  <a:fillRect r="-1320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4" name="TextBox 333">
                <a:extLst>
                  <a:ext uri="{FF2B5EF4-FFF2-40B4-BE49-F238E27FC236}">
                    <a16:creationId xmlns:a16="http://schemas.microsoft.com/office/drawing/2014/main" id="{D994D21F-D402-C3DD-4A2D-1A0FD4487A8E}"/>
                  </a:ext>
                </a:extLst>
              </p:cNvPr>
              <p:cNvSpPr txBox="1"/>
              <p:nvPr/>
            </p:nvSpPr>
            <p:spPr>
              <a:xfrm>
                <a:off x="4942337" y="5403098"/>
                <a:ext cx="279637" cy="2554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GB" sz="1000" i="1" smtClean="0">
                              <a:solidFill>
                                <a:schemeClr val="tx1"/>
                              </a:solidFill>
                              <a:latin typeface="Cambria Math" panose="02040503050406030204" pitchFamily="18" charset="0"/>
                            </a:rPr>
                          </m:ctrlPr>
                        </m:sSubSupPr>
                        <m:e>
                          <m:acc>
                            <m:accPr>
                              <m:chr m:val="̂"/>
                              <m:ctrlPr>
                                <a:rPr lang="en-GB" sz="1000" i="1">
                                  <a:solidFill>
                                    <a:schemeClr val="tx1"/>
                                  </a:solidFill>
                                  <a:latin typeface="Cambria Math" panose="02040503050406030204" pitchFamily="18" charset="0"/>
                                </a:rPr>
                              </m:ctrlPr>
                            </m:accPr>
                            <m:e>
                              <m:r>
                                <a:rPr lang="en-GB" sz="1000">
                                  <a:solidFill>
                                    <a:schemeClr val="tx1"/>
                                  </a:solidFill>
                                  <a:latin typeface="Cambria Math" panose="02040503050406030204" pitchFamily="18" charset="0"/>
                                </a:rPr>
                                <m:t>𝑯</m:t>
                              </m:r>
                            </m:e>
                          </m:acc>
                        </m:e>
                        <m:sub>
                          <m:r>
                            <m:rPr>
                              <m:sty m:val="p"/>
                            </m:rPr>
                            <a:rPr lang="en-GB" sz="1000">
                              <a:solidFill>
                                <a:schemeClr val="tx1"/>
                              </a:solidFill>
                              <a:latin typeface="Cambria Math" panose="02040503050406030204" pitchFamily="18" charset="0"/>
                            </a:rPr>
                            <m:t>vel</m:t>
                          </m:r>
                        </m:sub>
                        <m:sup>
                          <m:r>
                            <m:rPr>
                              <m:sty m:val="p"/>
                            </m:rPr>
                            <a:rPr lang="en-GB" sz="1000">
                              <a:solidFill>
                                <a:schemeClr val="tx1"/>
                              </a:solidFill>
                              <a:latin typeface="Cambria Math" panose="02040503050406030204" pitchFamily="18" charset="0"/>
                            </a:rPr>
                            <m:t>a</m:t>
                          </m:r>
                        </m:sup>
                      </m:sSubSup>
                    </m:oMath>
                  </m:oMathPara>
                </a14:m>
                <a:endParaRPr lang="en-GB" sz="1000" dirty="0">
                  <a:solidFill>
                    <a:schemeClr val="tx1"/>
                  </a:solidFill>
                </a:endParaRPr>
              </a:p>
            </p:txBody>
          </p:sp>
        </mc:Choice>
        <mc:Fallback xmlns="">
          <p:sp>
            <p:nvSpPr>
              <p:cNvPr id="334" name="TextBox 333">
                <a:extLst>
                  <a:ext uri="{FF2B5EF4-FFF2-40B4-BE49-F238E27FC236}">
                    <a16:creationId xmlns:a16="http://schemas.microsoft.com/office/drawing/2014/main" id="{D994D21F-D402-C3DD-4A2D-1A0FD4487A8E}"/>
                  </a:ext>
                </a:extLst>
              </p:cNvPr>
              <p:cNvSpPr txBox="1">
                <a:spLocks noRot="1" noChangeAspect="1" noMove="1" noResize="1" noEditPoints="1" noAdjustHandles="1" noChangeArrowheads="1" noChangeShapeType="1" noTextEdit="1"/>
              </p:cNvSpPr>
              <p:nvPr/>
            </p:nvSpPr>
            <p:spPr>
              <a:xfrm>
                <a:off x="4942337" y="5403098"/>
                <a:ext cx="279637" cy="255455"/>
              </a:xfrm>
              <a:prstGeom prst="rect">
                <a:avLst/>
              </a:prstGeom>
              <a:blipFill>
                <a:blip r:embed="rId3"/>
                <a:stretch>
                  <a:fillRect r="-304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5" name="TextBox 334">
                <a:extLst>
                  <a:ext uri="{FF2B5EF4-FFF2-40B4-BE49-F238E27FC236}">
                    <a16:creationId xmlns:a16="http://schemas.microsoft.com/office/drawing/2014/main" id="{43D536B2-9FCA-502E-534E-296F5BF8F6E7}"/>
                  </a:ext>
                </a:extLst>
              </p:cNvPr>
              <p:cNvSpPr txBox="1"/>
              <p:nvPr/>
            </p:nvSpPr>
            <p:spPr>
              <a:xfrm>
                <a:off x="3561425" y="3253245"/>
                <a:ext cx="279637" cy="250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000" b="1" i="1" smtClean="0">
                              <a:solidFill>
                                <a:schemeClr val="tx1"/>
                              </a:solidFill>
                              <a:latin typeface="Cambria Math" panose="02040503050406030204" pitchFamily="18" charset="0"/>
                            </a:rPr>
                          </m:ctrlPr>
                        </m:accPr>
                        <m:e>
                          <m:r>
                            <a:rPr lang="en-GB" sz="1000" b="1" i="1" smtClean="0">
                              <a:solidFill>
                                <a:schemeClr val="tx1"/>
                              </a:solidFill>
                              <a:latin typeface="Cambria Math" panose="02040503050406030204" pitchFamily="18" charset="0"/>
                            </a:rPr>
                            <m:t>𝑯</m:t>
                          </m:r>
                        </m:e>
                      </m:acc>
                    </m:oMath>
                  </m:oMathPara>
                </a14:m>
                <a:endParaRPr lang="en-GB" sz="1000" dirty="0">
                  <a:solidFill>
                    <a:schemeClr val="tx1"/>
                  </a:solidFill>
                </a:endParaRPr>
              </a:p>
            </p:txBody>
          </p:sp>
        </mc:Choice>
        <mc:Fallback xmlns="">
          <p:sp>
            <p:nvSpPr>
              <p:cNvPr id="335" name="TextBox 334">
                <a:extLst>
                  <a:ext uri="{FF2B5EF4-FFF2-40B4-BE49-F238E27FC236}">
                    <a16:creationId xmlns:a16="http://schemas.microsoft.com/office/drawing/2014/main" id="{43D536B2-9FCA-502E-534E-296F5BF8F6E7}"/>
                  </a:ext>
                </a:extLst>
              </p:cNvPr>
              <p:cNvSpPr txBox="1">
                <a:spLocks noRot="1" noChangeAspect="1" noMove="1" noResize="1" noEditPoints="1" noAdjustHandles="1" noChangeArrowheads="1" noChangeShapeType="1" noTextEdit="1"/>
              </p:cNvSpPr>
              <p:nvPr/>
            </p:nvSpPr>
            <p:spPr>
              <a:xfrm>
                <a:off x="3561425" y="3253245"/>
                <a:ext cx="279637" cy="250390"/>
              </a:xfrm>
              <a:prstGeom prst="rect">
                <a:avLst/>
              </a:prstGeom>
              <a:blipFill>
                <a:blip r:embed="rId4"/>
                <a:stretch>
                  <a:fillRect/>
                </a:stretch>
              </a:blipFill>
            </p:spPr>
            <p:txBody>
              <a:bodyPr/>
              <a:lstStyle/>
              <a:p>
                <a:r>
                  <a:rPr lang="en-GB">
                    <a:noFill/>
                  </a:rPr>
                  <a:t> </a:t>
                </a:r>
              </a:p>
            </p:txBody>
          </p:sp>
        </mc:Fallback>
      </mc:AlternateContent>
      <p:cxnSp>
        <p:nvCxnSpPr>
          <p:cNvPr id="338" name="Straight Arrow Connector 337">
            <a:extLst>
              <a:ext uri="{FF2B5EF4-FFF2-40B4-BE49-F238E27FC236}">
                <a16:creationId xmlns:a16="http://schemas.microsoft.com/office/drawing/2014/main" id="{20C2D492-1221-79D9-901C-F4BD1B2F10DC}"/>
              </a:ext>
            </a:extLst>
          </p:cNvPr>
          <p:cNvCxnSpPr>
            <a:cxnSpLocks/>
            <a:stCxn id="307" idx="1"/>
            <a:endCxn id="327" idx="0"/>
          </p:cNvCxnSpPr>
          <p:nvPr/>
        </p:nvCxnSpPr>
        <p:spPr>
          <a:xfrm>
            <a:off x="2336433" y="4029272"/>
            <a:ext cx="0" cy="154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9" name="Connector: Elbow 338">
            <a:extLst>
              <a:ext uri="{FF2B5EF4-FFF2-40B4-BE49-F238E27FC236}">
                <a16:creationId xmlns:a16="http://schemas.microsoft.com/office/drawing/2014/main" id="{03C9BFAE-19D1-EC75-D93B-05EED5EBAA96}"/>
              </a:ext>
            </a:extLst>
          </p:cNvPr>
          <p:cNvCxnSpPr>
            <a:cxnSpLocks/>
            <a:stCxn id="295" idx="2"/>
            <a:endCxn id="305" idx="3"/>
          </p:cNvCxnSpPr>
          <p:nvPr/>
        </p:nvCxnSpPr>
        <p:spPr>
          <a:xfrm rot="5400000">
            <a:off x="2843453" y="1690482"/>
            <a:ext cx="282302" cy="1296341"/>
          </a:xfrm>
          <a:prstGeom prst="bentConnector3">
            <a:avLst>
              <a:gd name="adj1" fmla="val 2300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0" name="Connector: Elbow 339">
            <a:extLst>
              <a:ext uri="{FF2B5EF4-FFF2-40B4-BE49-F238E27FC236}">
                <a16:creationId xmlns:a16="http://schemas.microsoft.com/office/drawing/2014/main" id="{C92DADDF-71CA-E626-C2F0-FF0C2A92B94F}"/>
              </a:ext>
            </a:extLst>
          </p:cNvPr>
          <p:cNvCxnSpPr>
            <a:cxnSpLocks/>
            <a:stCxn id="318" idx="1"/>
            <a:endCxn id="319" idx="3"/>
          </p:cNvCxnSpPr>
          <p:nvPr/>
        </p:nvCxnSpPr>
        <p:spPr>
          <a:xfrm rot="10800000">
            <a:off x="2911831" y="3276969"/>
            <a:ext cx="2626089" cy="37303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1" name="TextBox 340">
            <a:extLst>
              <a:ext uri="{FF2B5EF4-FFF2-40B4-BE49-F238E27FC236}">
                <a16:creationId xmlns:a16="http://schemas.microsoft.com/office/drawing/2014/main" id="{9ECEA6C2-6F68-DD9D-11F8-FFD5DB2E12E4}"/>
              </a:ext>
            </a:extLst>
          </p:cNvPr>
          <p:cNvSpPr txBox="1"/>
          <p:nvPr/>
        </p:nvSpPr>
        <p:spPr>
          <a:xfrm>
            <a:off x="4248767" y="2995902"/>
            <a:ext cx="1006368" cy="276999"/>
          </a:xfrm>
          <a:prstGeom prst="rect">
            <a:avLst/>
          </a:prstGeom>
          <a:noFill/>
        </p:spPr>
        <p:txBody>
          <a:bodyPr wrap="square">
            <a:spAutoFit/>
          </a:bodyPr>
          <a:lstStyle/>
          <a:p>
            <a:r>
              <a:rPr lang="en-GB" sz="1200" dirty="0"/>
              <a:t>(if LMMSE)</a:t>
            </a:r>
          </a:p>
        </p:txBody>
      </p:sp>
      <p:sp>
        <p:nvSpPr>
          <p:cNvPr id="342" name="TextBox 341">
            <a:extLst>
              <a:ext uri="{FF2B5EF4-FFF2-40B4-BE49-F238E27FC236}">
                <a16:creationId xmlns:a16="http://schemas.microsoft.com/office/drawing/2014/main" id="{9BD80EA2-9348-66CA-6D06-B8D0B1018B40}"/>
              </a:ext>
            </a:extLst>
          </p:cNvPr>
          <p:cNvSpPr txBox="1"/>
          <p:nvPr/>
        </p:nvSpPr>
        <p:spPr>
          <a:xfrm>
            <a:off x="4248767" y="3378440"/>
            <a:ext cx="1006368" cy="276999"/>
          </a:xfrm>
          <a:prstGeom prst="rect">
            <a:avLst/>
          </a:prstGeom>
          <a:noFill/>
        </p:spPr>
        <p:txBody>
          <a:bodyPr wrap="square">
            <a:spAutoFit/>
          </a:bodyPr>
          <a:lstStyle/>
          <a:p>
            <a:r>
              <a:rPr lang="en-GB" sz="1200" dirty="0"/>
              <a:t>(if LSE)</a:t>
            </a:r>
          </a:p>
        </p:txBody>
      </p:sp>
      <p:sp>
        <p:nvSpPr>
          <p:cNvPr id="343" name="Rectangle 342">
            <a:extLst>
              <a:ext uri="{FF2B5EF4-FFF2-40B4-BE49-F238E27FC236}">
                <a16:creationId xmlns:a16="http://schemas.microsoft.com/office/drawing/2014/main" id="{16FAD936-F643-1379-0609-55B590529792}"/>
              </a:ext>
            </a:extLst>
          </p:cNvPr>
          <p:cNvSpPr/>
          <p:nvPr/>
        </p:nvSpPr>
        <p:spPr>
          <a:xfrm>
            <a:off x="5537919" y="4870889"/>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set_phase_shift</a:t>
            </a:r>
            <a:endParaRPr lang="en-GB" sz="1200" dirty="0">
              <a:solidFill>
                <a:schemeClr val="tx1"/>
              </a:solidFill>
            </a:endParaRPr>
          </a:p>
        </p:txBody>
      </p:sp>
      <mc:AlternateContent xmlns:mc="http://schemas.openxmlformats.org/markup-compatibility/2006" xmlns:a14="http://schemas.microsoft.com/office/drawing/2010/main">
        <mc:Choice Requires="a14">
          <p:sp>
            <p:nvSpPr>
              <p:cNvPr id="344" name="TextBox 343">
                <a:extLst>
                  <a:ext uri="{FF2B5EF4-FFF2-40B4-BE49-F238E27FC236}">
                    <a16:creationId xmlns:a16="http://schemas.microsoft.com/office/drawing/2014/main" id="{E668ADAF-E885-2F59-8971-65DB4F34AE39}"/>
                  </a:ext>
                </a:extLst>
              </p:cNvPr>
              <p:cNvSpPr txBox="1"/>
              <p:nvPr/>
            </p:nvSpPr>
            <p:spPr>
              <a:xfrm>
                <a:off x="4942337" y="4996541"/>
                <a:ext cx="279637"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000" i="1" smtClean="0">
                              <a:solidFill>
                                <a:schemeClr val="tx1"/>
                              </a:solidFill>
                              <a:latin typeface="Cambria Math" panose="02040503050406030204" pitchFamily="18" charset="0"/>
                            </a:rPr>
                          </m:ctrlPr>
                        </m:sSubPr>
                        <m:e>
                          <m:r>
                            <a:rPr lang="en-GB" sz="1000" i="1" smtClean="0">
                              <a:solidFill>
                                <a:schemeClr val="tx1"/>
                              </a:solidFill>
                              <a:latin typeface="Cambria Math" panose="02040503050406030204" pitchFamily="18" charset="0"/>
                              <a:ea typeface="Cambria Math" panose="02040503050406030204" pitchFamily="18" charset="0"/>
                            </a:rPr>
                            <m:t>𝜃</m:t>
                          </m:r>
                        </m:e>
                        <m:sub>
                          <m:r>
                            <a:rPr lang="en-GB" sz="1000" b="0" i="1" smtClean="0">
                              <a:solidFill>
                                <a:schemeClr val="tx1"/>
                              </a:solidFill>
                              <a:latin typeface="Cambria Math" panose="02040503050406030204" pitchFamily="18" charset="0"/>
                            </a:rPr>
                            <m:t>𝑟</m:t>
                          </m:r>
                        </m:sub>
                      </m:sSub>
                      <m:r>
                        <a:rPr lang="en-GB" sz="1000" b="0" i="1" smtClean="0">
                          <a:solidFill>
                            <a:schemeClr val="tx1"/>
                          </a:solidFill>
                          <a:latin typeface="Cambria Math" panose="02040503050406030204" pitchFamily="18" charset="0"/>
                        </a:rPr>
                        <m:t>,</m:t>
                      </m:r>
                      <m:sSub>
                        <m:sSubPr>
                          <m:ctrlPr>
                            <a:rPr lang="en-GB" sz="1000" i="1">
                              <a:latin typeface="Cambria Math" panose="02040503050406030204" pitchFamily="18" charset="0"/>
                            </a:rPr>
                          </m:ctrlPr>
                        </m:sSubPr>
                        <m:e>
                          <m:r>
                            <a:rPr lang="en-GB" sz="1000" i="1">
                              <a:latin typeface="Cambria Math" panose="02040503050406030204" pitchFamily="18" charset="0"/>
                              <a:ea typeface="Cambria Math" panose="02040503050406030204" pitchFamily="18" charset="0"/>
                            </a:rPr>
                            <m:t>𝜃</m:t>
                          </m:r>
                        </m:e>
                        <m:sub>
                          <m:r>
                            <a:rPr lang="en-GB" sz="1000" b="0" i="1" smtClean="0">
                              <a:latin typeface="Cambria Math" panose="02040503050406030204" pitchFamily="18" charset="0"/>
                              <a:ea typeface="Cambria Math" panose="02040503050406030204" pitchFamily="18" charset="0"/>
                            </a:rPr>
                            <m:t>𝑡</m:t>
                          </m:r>
                        </m:sub>
                      </m:sSub>
                    </m:oMath>
                  </m:oMathPara>
                </a14:m>
                <a:endParaRPr lang="en-GB" sz="1000" dirty="0">
                  <a:solidFill>
                    <a:schemeClr val="tx1"/>
                  </a:solidFill>
                </a:endParaRPr>
              </a:p>
            </p:txBody>
          </p:sp>
        </mc:Choice>
        <mc:Fallback xmlns="">
          <p:sp>
            <p:nvSpPr>
              <p:cNvPr id="344" name="TextBox 343">
                <a:extLst>
                  <a:ext uri="{FF2B5EF4-FFF2-40B4-BE49-F238E27FC236}">
                    <a16:creationId xmlns:a16="http://schemas.microsoft.com/office/drawing/2014/main" id="{E668ADAF-E885-2F59-8971-65DB4F34AE39}"/>
                  </a:ext>
                </a:extLst>
              </p:cNvPr>
              <p:cNvSpPr txBox="1">
                <a:spLocks noRot="1" noChangeAspect="1" noMove="1" noResize="1" noEditPoints="1" noAdjustHandles="1" noChangeArrowheads="1" noChangeShapeType="1" noTextEdit="1"/>
              </p:cNvSpPr>
              <p:nvPr/>
            </p:nvSpPr>
            <p:spPr>
              <a:xfrm>
                <a:off x="4942337" y="4996541"/>
                <a:ext cx="279637" cy="246221"/>
              </a:xfrm>
              <a:prstGeom prst="rect">
                <a:avLst/>
              </a:prstGeom>
              <a:blipFill>
                <a:blip r:embed="rId5"/>
                <a:stretch>
                  <a:fillRect r="-43478"/>
                </a:stretch>
              </a:blipFill>
            </p:spPr>
            <p:txBody>
              <a:bodyPr/>
              <a:lstStyle/>
              <a:p>
                <a:r>
                  <a:rPr lang="en-GB">
                    <a:noFill/>
                  </a:rPr>
                  <a:t> </a:t>
                </a:r>
              </a:p>
            </p:txBody>
          </p:sp>
        </mc:Fallback>
      </mc:AlternateContent>
      <p:cxnSp>
        <p:nvCxnSpPr>
          <p:cNvPr id="345" name="Straight Arrow Connector 344">
            <a:extLst>
              <a:ext uri="{FF2B5EF4-FFF2-40B4-BE49-F238E27FC236}">
                <a16:creationId xmlns:a16="http://schemas.microsoft.com/office/drawing/2014/main" id="{55EC1D7C-0893-68CC-F3BE-E8975D42A732}"/>
              </a:ext>
            </a:extLst>
          </p:cNvPr>
          <p:cNvCxnSpPr>
            <a:cxnSpLocks/>
            <a:stCxn id="343" idx="1"/>
          </p:cNvCxnSpPr>
          <p:nvPr/>
        </p:nvCxnSpPr>
        <p:spPr>
          <a:xfrm flipH="1">
            <a:off x="3348080" y="5009389"/>
            <a:ext cx="218983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46" name="TextBox 345">
            <a:extLst>
              <a:ext uri="{FF2B5EF4-FFF2-40B4-BE49-F238E27FC236}">
                <a16:creationId xmlns:a16="http://schemas.microsoft.com/office/drawing/2014/main" id="{14B873D6-E348-93A0-BCA2-BB804A1D4029}"/>
              </a:ext>
            </a:extLst>
          </p:cNvPr>
          <p:cNvSpPr txBox="1"/>
          <p:nvPr/>
        </p:nvSpPr>
        <p:spPr>
          <a:xfrm>
            <a:off x="5469921" y="5631514"/>
            <a:ext cx="2559982" cy="276999"/>
          </a:xfrm>
          <a:prstGeom prst="rect">
            <a:avLst/>
          </a:prstGeom>
          <a:noFill/>
        </p:spPr>
        <p:txBody>
          <a:bodyPr wrap="square">
            <a:spAutoFit/>
          </a:bodyPr>
          <a:lstStyle/>
          <a:p>
            <a:r>
              <a:rPr lang="en-GB" sz="1200" dirty="0" err="1"/>
              <a:t>sub_modules</a:t>
            </a:r>
            <a:r>
              <a:rPr lang="en-GB" sz="1200" dirty="0"/>
              <a:t>/ previousGEO.py</a:t>
            </a:r>
          </a:p>
        </p:txBody>
      </p:sp>
      <p:sp>
        <p:nvSpPr>
          <p:cNvPr id="347" name="Rectangle 346">
            <a:extLst>
              <a:ext uri="{FF2B5EF4-FFF2-40B4-BE49-F238E27FC236}">
                <a16:creationId xmlns:a16="http://schemas.microsoft.com/office/drawing/2014/main" id="{A9ECCCEC-0EF4-DA6A-16C5-796ED4B4E2B2}"/>
              </a:ext>
            </a:extLst>
          </p:cNvPr>
          <p:cNvSpPr/>
          <p:nvPr/>
        </p:nvSpPr>
        <p:spPr>
          <a:xfrm>
            <a:off x="5420502" y="5677273"/>
            <a:ext cx="2255520" cy="579876"/>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0" name="Rectangle 349">
            <a:extLst>
              <a:ext uri="{FF2B5EF4-FFF2-40B4-BE49-F238E27FC236}">
                <a16:creationId xmlns:a16="http://schemas.microsoft.com/office/drawing/2014/main" id="{C0AD2E97-1E21-23F8-85B4-E7C53DECFA74}"/>
              </a:ext>
            </a:extLst>
          </p:cNvPr>
          <p:cNvSpPr/>
          <p:nvPr/>
        </p:nvSpPr>
        <p:spPr>
          <a:xfrm>
            <a:off x="5537919" y="5894782"/>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DetectMPC</a:t>
            </a:r>
            <a:endParaRPr lang="en-GB" sz="1200" dirty="0">
              <a:solidFill>
                <a:schemeClr val="tx1"/>
              </a:solidFill>
            </a:endParaRPr>
          </a:p>
        </p:txBody>
      </p:sp>
      <p:sp>
        <p:nvSpPr>
          <p:cNvPr id="357" name="Rectangle 356">
            <a:extLst>
              <a:ext uri="{FF2B5EF4-FFF2-40B4-BE49-F238E27FC236}">
                <a16:creationId xmlns:a16="http://schemas.microsoft.com/office/drawing/2014/main" id="{DF518FBB-F209-9CD3-AF4C-57141233AA01}"/>
              </a:ext>
            </a:extLst>
          </p:cNvPr>
          <p:cNvSpPr/>
          <p:nvPr/>
        </p:nvSpPr>
        <p:spPr>
          <a:xfrm>
            <a:off x="1324786" y="5726238"/>
            <a:ext cx="202329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Detect MPC</a:t>
            </a:r>
          </a:p>
        </p:txBody>
      </p:sp>
      <p:cxnSp>
        <p:nvCxnSpPr>
          <p:cNvPr id="359" name="Straight Arrow Connector 358">
            <a:extLst>
              <a:ext uri="{FF2B5EF4-FFF2-40B4-BE49-F238E27FC236}">
                <a16:creationId xmlns:a16="http://schemas.microsoft.com/office/drawing/2014/main" id="{2A24B492-8195-7E79-2F15-B4D74A36C5AA}"/>
              </a:ext>
            </a:extLst>
          </p:cNvPr>
          <p:cNvCxnSpPr>
            <a:cxnSpLocks/>
            <a:stCxn id="357" idx="2"/>
            <a:endCxn id="287" idx="0"/>
          </p:cNvCxnSpPr>
          <p:nvPr/>
        </p:nvCxnSpPr>
        <p:spPr>
          <a:xfrm>
            <a:off x="2336433" y="6003237"/>
            <a:ext cx="0" cy="148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D12ED814-DE1F-A2D8-86EF-C54A3A61B18F}"/>
              </a:ext>
            </a:extLst>
          </p:cNvPr>
          <p:cNvCxnSpPr>
            <a:cxnSpLocks/>
            <a:stCxn id="357" idx="3"/>
            <a:endCxn id="350" idx="1"/>
          </p:cNvCxnSpPr>
          <p:nvPr/>
        </p:nvCxnSpPr>
        <p:spPr>
          <a:xfrm>
            <a:off x="3348080" y="5864738"/>
            <a:ext cx="2189839" cy="1685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7" name="TextBox 366">
            <a:extLst>
              <a:ext uri="{FF2B5EF4-FFF2-40B4-BE49-F238E27FC236}">
                <a16:creationId xmlns:a16="http://schemas.microsoft.com/office/drawing/2014/main" id="{A984D15F-E669-505A-87F7-3612B8FBC131}"/>
              </a:ext>
            </a:extLst>
          </p:cNvPr>
          <p:cNvSpPr txBox="1"/>
          <p:nvPr/>
        </p:nvSpPr>
        <p:spPr>
          <a:xfrm>
            <a:off x="7695765" y="5756282"/>
            <a:ext cx="1301090" cy="276999"/>
          </a:xfrm>
          <a:prstGeom prst="rect">
            <a:avLst/>
          </a:prstGeom>
          <a:noFill/>
        </p:spPr>
        <p:txBody>
          <a:bodyPr wrap="square">
            <a:spAutoFit/>
          </a:bodyPr>
          <a:lstStyle/>
          <a:p>
            <a:r>
              <a:rPr lang="en-GB" sz="1200" dirty="0"/>
              <a:t>Detected MPCs</a:t>
            </a:r>
          </a:p>
        </p:txBody>
      </p:sp>
      <p:cxnSp>
        <p:nvCxnSpPr>
          <p:cNvPr id="368" name="Straight Arrow Connector 367">
            <a:extLst>
              <a:ext uri="{FF2B5EF4-FFF2-40B4-BE49-F238E27FC236}">
                <a16:creationId xmlns:a16="http://schemas.microsoft.com/office/drawing/2014/main" id="{4F9354EE-3DC1-5E6B-F6C4-4560EE8C41C7}"/>
              </a:ext>
            </a:extLst>
          </p:cNvPr>
          <p:cNvCxnSpPr>
            <a:cxnSpLocks/>
          </p:cNvCxnSpPr>
          <p:nvPr/>
        </p:nvCxnSpPr>
        <p:spPr>
          <a:xfrm>
            <a:off x="7592201" y="6018065"/>
            <a:ext cx="1085947"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33BDF80C-6EE5-FFF6-D0AB-97B90705AA0A}"/>
              </a:ext>
            </a:extLst>
          </p:cNvPr>
          <p:cNvSpPr/>
          <p:nvPr/>
        </p:nvSpPr>
        <p:spPr>
          <a:xfrm>
            <a:off x="5420502" y="1691735"/>
            <a:ext cx="2255520" cy="2171896"/>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0" name="Rectangle 369">
            <a:extLst>
              <a:ext uri="{FF2B5EF4-FFF2-40B4-BE49-F238E27FC236}">
                <a16:creationId xmlns:a16="http://schemas.microsoft.com/office/drawing/2014/main" id="{B1103B35-037F-A813-6979-8B577F0A37AC}"/>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246211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(3) Train the model</a:t>
            </a:r>
          </a:p>
          <a:p>
            <a:r>
              <a:rPr lang="en-GB" dirty="0"/>
              <a:t>Counting in Proposed (</a:t>
            </a:r>
            <a:r>
              <a:rPr lang="en-GB" dirty="0" err="1"/>
              <a:t>ViT</a:t>
            </a:r>
            <a:r>
              <a:rPr lang="en-GB" dirty="0"/>
              <a:t>) or Proposed (CNN) </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8</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578714" y="2210234"/>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the model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578714" y="3946524"/>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the model END</a:t>
            </a:r>
          </a:p>
        </p:txBody>
      </p:sp>
      <p:sp>
        <p:nvSpPr>
          <p:cNvPr id="13" name="Rectangle 12">
            <a:extLst>
              <a:ext uri="{FF2B5EF4-FFF2-40B4-BE49-F238E27FC236}">
                <a16:creationId xmlns:a16="http://schemas.microsoft.com/office/drawing/2014/main" id="{4675DC2D-4CFA-91C0-DD24-B979ACA3639B}"/>
              </a:ext>
            </a:extLst>
          </p:cNvPr>
          <p:cNvSpPr/>
          <p:nvPr/>
        </p:nvSpPr>
        <p:spPr>
          <a:xfrm>
            <a:off x="5537919" y="2725470"/>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init_NN</a:t>
            </a:r>
            <a:endParaRPr lang="en-GB" sz="1200" dirty="0">
              <a:solidFill>
                <a:schemeClr val="tx1"/>
              </a:solidFill>
            </a:endParaRPr>
          </a:p>
        </p:txBody>
      </p:sp>
      <p:sp>
        <p:nvSpPr>
          <p:cNvPr id="14" name="TextBox 13">
            <a:extLst>
              <a:ext uri="{FF2B5EF4-FFF2-40B4-BE49-F238E27FC236}">
                <a16:creationId xmlns:a16="http://schemas.microsoft.com/office/drawing/2014/main" id="{B773B3DF-0BBB-88CD-2ADA-6D7835F1CFD8}"/>
              </a:ext>
            </a:extLst>
          </p:cNvPr>
          <p:cNvSpPr txBox="1"/>
          <p:nvPr/>
        </p:nvSpPr>
        <p:spPr>
          <a:xfrm>
            <a:off x="5557661" y="2440365"/>
            <a:ext cx="2118362" cy="276999"/>
          </a:xfrm>
          <a:prstGeom prst="rect">
            <a:avLst/>
          </a:prstGeom>
          <a:noFill/>
        </p:spPr>
        <p:txBody>
          <a:bodyPr wrap="square">
            <a:spAutoFit/>
          </a:bodyPr>
          <a:lstStyle/>
          <a:p>
            <a:r>
              <a:rPr lang="en-GB" sz="1200" dirty="0"/>
              <a:t>sub_modules/ml_models.py</a:t>
            </a:r>
          </a:p>
        </p:txBody>
      </p:sp>
      <p:sp>
        <p:nvSpPr>
          <p:cNvPr id="15" name="Rectangle 14">
            <a:extLst>
              <a:ext uri="{FF2B5EF4-FFF2-40B4-BE49-F238E27FC236}">
                <a16:creationId xmlns:a16="http://schemas.microsoft.com/office/drawing/2014/main" id="{43A5660A-0C60-7FC4-B5FB-03AE29E33F51}"/>
              </a:ext>
            </a:extLst>
          </p:cNvPr>
          <p:cNvSpPr/>
          <p:nvPr/>
        </p:nvSpPr>
        <p:spPr>
          <a:xfrm>
            <a:off x="5420502" y="2439663"/>
            <a:ext cx="2255520" cy="1485610"/>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8CFD0377-F3A7-BE53-B671-06BC0279DE03}"/>
              </a:ext>
            </a:extLst>
          </p:cNvPr>
          <p:cNvCxnSpPr>
            <a:cxnSpLocks/>
            <a:stCxn id="3" idx="2"/>
            <a:endCxn id="2" idx="0"/>
          </p:cNvCxnSpPr>
          <p:nvPr/>
        </p:nvCxnSpPr>
        <p:spPr>
          <a:xfrm>
            <a:off x="1736351" y="2505954"/>
            <a:ext cx="0" cy="22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51" name="Rectangle 50">
            <a:extLst>
              <a:ext uri="{FF2B5EF4-FFF2-40B4-BE49-F238E27FC236}">
                <a16:creationId xmlns:a16="http://schemas.microsoft.com/office/drawing/2014/main" id="{78D7A8E0-FC16-5D8B-7492-B1661DB8D316}"/>
              </a:ext>
            </a:extLst>
          </p:cNvPr>
          <p:cNvSpPr/>
          <p:nvPr/>
        </p:nvSpPr>
        <p:spPr>
          <a:xfrm>
            <a:off x="5537919" y="3232391"/>
            <a:ext cx="2054282" cy="52707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train_NN</a:t>
            </a:r>
            <a:endParaRPr lang="en-GB" sz="1200" dirty="0">
              <a:solidFill>
                <a:schemeClr val="tx1"/>
              </a:solidFill>
            </a:endParaRP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2" name="Rectangle 1">
            <a:extLst>
              <a:ext uri="{FF2B5EF4-FFF2-40B4-BE49-F238E27FC236}">
                <a16:creationId xmlns:a16="http://schemas.microsoft.com/office/drawing/2014/main" id="{47918F41-F0A7-99C2-8BAF-B94A4BB09595}"/>
              </a:ext>
            </a:extLst>
          </p:cNvPr>
          <p:cNvSpPr/>
          <p:nvPr/>
        </p:nvSpPr>
        <p:spPr>
          <a:xfrm>
            <a:off x="709210" y="2728154"/>
            <a:ext cx="2054282"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model instance</a:t>
            </a:r>
          </a:p>
        </p:txBody>
      </p:sp>
      <p:cxnSp>
        <p:nvCxnSpPr>
          <p:cNvPr id="10" name="Straight Arrow Connector 9">
            <a:extLst>
              <a:ext uri="{FF2B5EF4-FFF2-40B4-BE49-F238E27FC236}">
                <a16:creationId xmlns:a16="http://schemas.microsoft.com/office/drawing/2014/main" id="{BFBCF18F-6C7E-8D30-CF3D-463F86CAAB08}"/>
              </a:ext>
            </a:extLst>
          </p:cNvPr>
          <p:cNvCxnSpPr>
            <a:cxnSpLocks/>
            <a:stCxn id="13" idx="1"/>
            <a:endCxn id="2" idx="3"/>
          </p:cNvCxnSpPr>
          <p:nvPr/>
        </p:nvCxnSpPr>
        <p:spPr>
          <a:xfrm flipH="1">
            <a:off x="2763492" y="2863970"/>
            <a:ext cx="2774427" cy="2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2AE4942-08ED-5AB1-F27C-98792B300FA1}"/>
              </a:ext>
            </a:extLst>
          </p:cNvPr>
          <p:cNvSpPr txBox="1"/>
          <p:nvPr/>
        </p:nvSpPr>
        <p:spPr>
          <a:xfrm>
            <a:off x="4376829" y="2840431"/>
            <a:ext cx="1081540" cy="276999"/>
          </a:xfrm>
          <a:prstGeom prst="rect">
            <a:avLst/>
          </a:prstGeom>
          <a:noFill/>
        </p:spPr>
        <p:txBody>
          <a:bodyPr wrap="square">
            <a:spAutoFit/>
          </a:bodyPr>
          <a:lstStyle/>
          <a:p>
            <a:r>
              <a:rPr lang="en-GB" sz="1200" dirty="0"/>
              <a:t>Initial model</a:t>
            </a:r>
          </a:p>
        </p:txBody>
      </p:sp>
      <p:cxnSp>
        <p:nvCxnSpPr>
          <p:cNvPr id="43" name="Straight Arrow Connector 42">
            <a:extLst>
              <a:ext uri="{FF2B5EF4-FFF2-40B4-BE49-F238E27FC236}">
                <a16:creationId xmlns:a16="http://schemas.microsoft.com/office/drawing/2014/main" id="{96609E04-3A9E-6B5B-D85C-6E32838CB9F7}"/>
              </a:ext>
            </a:extLst>
          </p:cNvPr>
          <p:cNvCxnSpPr>
            <a:cxnSpLocks/>
          </p:cNvCxnSpPr>
          <p:nvPr/>
        </p:nvCxnSpPr>
        <p:spPr>
          <a:xfrm flipH="1">
            <a:off x="2763492" y="3672525"/>
            <a:ext cx="27744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6D6D6844-6BC1-6E0C-5D8F-860D424E3BD5}"/>
              </a:ext>
            </a:extLst>
          </p:cNvPr>
          <p:cNvSpPr/>
          <p:nvPr/>
        </p:nvSpPr>
        <p:spPr>
          <a:xfrm>
            <a:off x="709210" y="3221877"/>
            <a:ext cx="2054282" cy="487141"/>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model</a:t>
            </a:r>
          </a:p>
        </p:txBody>
      </p:sp>
      <p:sp>
        <p:nvSpPr>
          <p:cNvPr id="48" name="TextBox 47">
            <a:extLst>
              <a:ext uri="{FF2B5EF4-FFF2-40B4-BE49-F238E27FC236}">
                <a16:creationId xmlns:a16="http://schemas.microsoft.com/office/drawing/2014/main" id="{190DDD2D-81EC-B47D-5B64-9A267F21E8BB}"/>
              </a:ext>
            </a:extLst>
          </p:cNvPr>
          <p:cNvSpPr txBox="1"/>
          <p:nvPr/>
        </p:nvSpPr>
        <p:spPr>
          <a:xfrm>
            <a:off x="3026792" y="3314311"/>
            <a:ext cx="2431577" cy="276999"/>
          </a:xfrm>
          <a:prstGeom prst="rect">
            <a:avLst/>
          </a:prstGeom>
          <a:noFill/>
        </p:spPr>
        <p:txBody>
          <a:bodyPr wrap="square">
            <a:spAutoFit/>
          </a:bodyPr>
          <a:lstStyle/>
          <a:p>
            <a:r>
              <a:rPr lang="en-GB" sz="1200" dirty="0"/>
              <a:t>Initial model, DATA[-18, 0, 18dB]</a:t>
            </a:r>
          </a:p>
        </p:txBody>
      </p:sp>
      <p:cxnSp>
        <p:nvCxnSpPr>
          <p:cNvPr id="50" name="Straight Arrow Connector 49">
            <a:extLst>
              <a:ext uri="{FF2B5EF4-FFF2-40B4-BE49-F238E27FC236}">
                <a16:creationId xmlns:a16="http://schemas.microsoft.com/office/drawing/2014/main" id="{E93C8E9F-54E5-7E7C-4D85-014219569CA5}"/>
              </a:ext>
            </a:extLst>
          </p:cNvPr>
          <p:cNvCxnSpPr>
            <a:cxnSpLocks/>
          </p:cNvCxnSpPr>
          <p:nvPr/>
        </p:nvCxnSpPr>
        <p:spPr>
          <a:xfrm flipH="1">
            <a:off x="2763492" y="3315211"/>
            <a:ext cx="2774427"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9DCB8BB-12FA-01DC-3DD6-683B7AC5B770}"/>
              </a:ext>
            </a:extLst>
          </p:cNvPr>
          <p:cNvSpPr txBox="1"/>
          <p:nvPr/>
        </p:nvSpPr>
        <p:spPr>
          <a:xfrm>
            <a:off x="4235452" y="3669899"/>
            <a:ext cx="1222917" cy="276999"/>
          </a:xfrm>
          <a:prstGeom prst="rect">
            <a:avLst/>
          </a:prstGeom>
          <a:noFill/>
        </p:spPr>
        <p:txBody>
          <a:bodyPr wrap="square">
            <a:spAutoFit/>
          </a:bodyPr>
          <a:lstStyle/>
          <a:p>
            <a:r>
              <a:rPr lang="en-GB" sz="1200" dirty="0"/>
              <a:t>trained model</a:t>
            </a:r>
          </a:p>
        </p:txBody>
      </p:sp>
      <p:cxnSp>
        <p:nvCxnSpPr>
          <p:cNvPr id="57" name="Straight Arrow Connector 56">
            <a:extLst>
              <a:ext uri="{FF2B5EF4-FFF2-40B4-BE49-F238E27FC236}">
                <a16:creationId xmlns:a16="http://schemas.microsoft.com/office/drawing/2014/main" id="{8986FE60-EA13-F1D9-21EF-65B82012CC91}"/>
              </a:ext>
            </a:extLst>
          </p:cNvPr>
          <p:cNvCxnSpPr>
            <a:cxnSpLocks/>
            <a:stCxn id="2" idx="2"/>
            <a:endCxn id="46" idx="0"/>
          </p:cNvCxnSpPr>
          <p:nvPr/>
        </p:nvCxnSpPr>
        <p:spPr>
          <a:xfrm>
            <a:off x="1736351" y="3005153"/>
            <a:ext cx="0" cy="2167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250C25-8754-D740-94AC-5B764EBD1B3D}"/>
              </a:ext>
            </a:extLst>
          </p:cNvPr>
          <p:cNvCxnSpPr>
            <a:cxnSpLocks/>
            <a:stCxn id="46" idx="2"/>
            <a:endCxn id="4" idx="0"/>
          </p:cNvCxnSpPr>
          <p:nvPr/>
        </p:nvCxnSpPr>
        <p:spPr>
          <a:xfrm>
            <a:off x="1736351" y="3709018"/>
            <a:ext cx="0" cy="237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Rectangle 198">
            <a:extLst>
              <a:ext uri="{FF2B5EF4-FFF2-40B4-BE49-F238E27FC236}">
                <a16:creationId xmlns:a16="http://schemas.microsoft.com/office/drawing/2014/main" id="{19DB8141-0253-1FEF-EE3B-5B9AFD189696}"/>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587067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070611-ED86-5FEF-5E0C-8C7C33388AF7}"/>
              </a:ext>
            </a:extLst>
          </p:cNvPr>
          <p:cNvSpPr>
            <a:spLocks noGrp="1"/>
          </p:cNvSpPr>
          <p:nvPr>
            <p:ph type="body" sz="quarter" idx="15"/>
          </p:nvPr>
        </p:nvSpPr>
        <p:spPr/>
        <p:txBody>
          <a:bodyPr/>
          <a:lstStyle/>
          <a:p>
            <a:r>
              <a:rPr lang="en-GB" dirty="0"/>
              <a:t>(3) Train the model</a:t>
            </a:r>
          </a:p>
          <a:p>
            <a:r>
              <a:rPr lang="en-GB" dirty="0"/>
              <a:t>Localization in Proposed (</a:t>
            </a:r>
            <a:r>
              <a:rPr lang="en-GB" dirty="0" err="1"/>
              <a:t>ViT</a:t>
            </a:r>
            <a:r>
              <a:rPr lang="en-GB" dirty="0"/>
              <a:t>) or Proposed (CNN) </a:t>
            </a:r>
          </a:p>
        </p:txBody>
      </p:sp>
      <p:sp>
        <p:nvSpPr>
          <p:cNvPr id="7" name="Date Placeholder 6">
            <a:extLst>
              <a:ext uri="{FF2B5EF4-FFF2-40B4-BE49-F238E27FC236}">
                <a16:creationId xmlns:a16="http://schemas.microsoft.com/office/drawing/2014/main" id="{9E4F96CC-6833-EFD9-7926-DED002CF9238}"/>
              </a:ext>
            </a:extLst>
          </p:cNvPr>
          <p:cNvSpPr>
            <a:spLocks noGrp="1"/>
          </p:cNvSpPr>
          <p:nvPr>
            <p:ph type="dt" sz="half" idx="10"/>
          </p:nvPr>
        </p:nvSpPr>
        <p:spPr/>
        <p:txBody>
          <a:bodyPr/>
          <a:lstStyle/>
          <a:p>
            <a:fld id="{8E8E6FFB-FA76-0747-842C-5F5FC0E9F581}" type="datetime4">
              <a:rPr lang="en-GB" smtClean="0"/>
              <a:t>16 August 2023</a:t>
            </a:fld>
            <a:endParaRPr lang="en-US" dirty="0"/>
          </a:p>
        </p:txBody>
      </p:sp>
      <p:sp>
        <p:nvSpPr>
          <p:cNvPr id="8" name="Slide Number Placeholder 7">
            <a:extLst>
              <a:ext uri="{FF2B5EF4-FFF2-40B4-BE49-F238E27FC236}">
                <a16:creationId xmlns:a16="http://schemas.microsoft.com/office/drawing/2014/main" id="{D2CD9EA5-0A3D-6129-42FA-FE7BF6F79CA1}"/>
              </a:ext>
            </a:extLst>
          </p:cNvPr>
          <p:cNvSpPr>
            <a:spLocks noGrp="1"/>
          </p:cNvSpPr>
          <p:nvPr>
            <p:ph type="sldNum" sz="quarter" idx="18"/>
          </p:nvPr>
        </p:nvSpPr>
        <p:spPr/>
        <p:txBody>
          <a:bodyPr/>
          <a:lstStyle/>
          <a:p>
            <a:fld id="{7E35950D-ECFA-6E4F-9536-D60532D4D114}" type="slidenum">
              <a:rPr lang="en-US" smtClean="0"/>
              <a:pPr/>
              <a:t>9</a:t>
            </a:fld>
            <a:endParaRPr lang="en-US" dirty="0"/>
          </a:p>
        </p:txBody>
      </p:sp>
      <p:sp>
        <p:nvSpPr>
          <p:cNvPr id="3" name="Flowchart: Terminator 2">
            <a:extLst>
              <a:ext uri="{FF2B5EF4-FFF2-40B4-BE49-F238E27FC236}">
                <a16:creationId xmlns:a16="http://schemas.microsoft.com/office/drawing/2014/main" id="{375A8C46-CD63-BEEA-30E6-1BB52E0B7797}"/>
              </a:ext>
            </a:extLst>
          </p:cNvPr>
          <p:cNvSpPr/>
          <p:nvPr/>
        </p:nvSpPr>
        <p:spPr>
          <a:xfrm>
            <a:off x="958842" y="1854908"/>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the model START</a:t>
            </a:r>
          </a:p>
        </p:txBody>
      </p:sp>
      <p:sp>
        <p:nvSpPr>
          <p:cNvPr id="4" name="Flowchart: Terminator 3">
            <a:extLst>
              <a:ext uri="{FF2B5EF4-FFF2-40B4-BE49-F238E27FC236}">
                <a16:creationId xmlns:a16="http://schemas.microsoft.com/office/drawing/2014/main" id="{D7495A69-AEF4-E7D9-6C9E-F9B3F810645C}"/>
              </a:ext>
            </a:extLst>
          </p:cNvPr>
          <p:cNvSpPr/>
          <p:nvPr/>
        </p:nvSpPr>
        <p:spPr>
          <a:xfrm>
            <a:off x="958842" y="5145808"/>
            <a:ext cx="2315274" cy="295720"/>
          </a:xfrm>
          <a:prstGeom prst="flowChartTerminator">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the model END</a:t>
            </a:r>
          </a:p>
        </p:txBody>
      </p:sp>
      <p:sp>
        <p:nvSpPr>
          <p:cNvPr id="13" name="Rectangle 12">
            <a:extLst>
              <a:ext uri="{FF2B5EF4-FFF2-40B4-BE49-F238E27FC236}">
                <a16:creationId xmlns:a16="http://schemas.microsoft.com/office/drawing/2014/main" id="{4675DC2D-4CFA-91C0-DD24-B979ACA3639B}"/>
              </a:ext>
            </a:extLst>
          </p:cNvPr>
          <p:cNvSpPr/>
          <p:nvPr/>
        </p:nvSpPr>
        <p:spPr>
          <a:xfrm>
            <a:off x="5537919" y="2370144"/>
            <a:ext cx="2054282" cy="276999"/>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init_NN</a:t>
            </a:r>
            <a:endParaRPr lang="en-GB" sz="1200" dirty="0">
              <a:solidFill>
                <a:schemeClr val="tx1"/>
              </a:solidFill>
            </a:endParaRPr>
          </a:p>
        </p:txBody>
      </p:sp>
      <p:sp>
        <p:nvSpPr>
          <p:cNvPr id="14" name="TextBox 13">
            <a:extLst>
              <a:ext uri="{FF2B5EF4-FFF2-40B4-BE49-F238E27FC236}">
                <a16:creationId xmlns:a16="http://schemas.microsoft.com/office/drawing/2014/main" id="{B773B3DF-0BBB-88CD-2ADA-6D7835F1CFD8}"/>
              </a:ext>
            </a:extLst>
          </p:cNvPr>
          <p:cNvSpPr txBox="1"/>
          <p:nvPr/>
        </p:nvSpPr>
        <p:spPr>
          <a:xfrm>
            <a:off x="5557661" y="2085039"/>
            <a:ext cx="2118362" cy="276999"/>
          </a:xfrm>
          <a:prstGeom prst="rect">
            <a:avLst/>
          </a:prstGeom>
          <a:noFill/>
        </p:spPr>
        <p:txBody>
          <a:bodyPr wrap="square">
            <a:spAutoFit/>
          </a:bodyPr>
          <a:lstStyle/>
          <a:p>
            <a:r>
              <a:rPr lang="en-GB" sz="1200" dirty="0"/>
              <a:t>sub_modules/ml_models.py</a:t>
            </a:r>
          </a:p>
        </p:txBody>
      </p:sp>
      <p:sp>
        <p:nvSpPr>
          <p:cNvPr id="15" name="Rectangle 14">
            <a:extLst>
              <a:ext uri="{FF2B5EF4-FFF2-40B4-BE49-F238E27FC236}">
                <a16:creationId xmlns:a16="http://schemas.microsoft.com/office/drawing/2014/main" id="{43A5660A-0C60-7FC4-B5FB-03AE29E33F51}"/>
              </a:ext>
            </a:extLst>
          </p:cNvPr>
          <p:cNvSpPr/>
          <p:nvPr/>
        </p:nvSpPr>
        <p:spPr>
          <a:xfrm>
            <a:off x="5420502" y="2084336"/>
            <a:ext cx="2255520" cy="2994735"/>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8CFD0377-F3A7-BE53-B671-06BC0279DE03}"/>
              </a:ext>
            </a:extLst>
          </p:cNvPr>
          <p:cNvCxnSpPr>
            <a:cxnSpLocks/>
            <a:stCxn id="3" idx="2"/>
            <a:endCxn id="2" idx="0"/>
          </p:cNvCxnSpPr>
          <p:nvPr/>
        </p:nvCxnSpPr>
        <p:spPr>
          <a:xfrm>
            <a:off x="2116479" y="2150628"/>
            <a:ext cx="0" cy="222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CE76EDD-38E8-74B3-6892-35BFD8A02930}"/>
              </a:ext>
            </a:extLst>
          </p:cNvPr>
          <p:cNvSpPr/>
          <p:nvPr/>
        </p:nvSpPr>
        <p:spPr>
          <a:xfrm>
            <a:off x="10152971" y="1982925"/>
            <a:ext cx="1011646" cy="344358"/>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a:t>
            </a:r>
          </a:p>
        </p:txBody>
      </p:sp>
      <p:sp>
        <p:nvSpPr>
          <p:cNvPr id="9" name="Flowchart: Decision 8">
            <a:extLst>
              <a:ext uri="{FF2B5EF4-FFF2-40B4-BE49-F238E27FC236}">
                <a16:creationId xmlns:a16="http://schemas.microsoft.com/office/drawing/2014/main" id="{D22AF498-9983-4AC7-A4E6-4606CB4B6A5B}"/>
              </a:ext>
            </a:extLst>
          </p:cNvPr>
          <p:cNvSpPr/>
          <p:nvPr/>
        </p:nvSpPr>
        <p:spPr>
          <a:xfrm>
            <a:off x="10115647" y="2413949"/>
            <a:ext cx="1048970" cy="385675"/>
          </a:xfrm>
          <a:prstGeom prst="flowChartDecision">
            <a:avLst/>
          </a:prstGeom>
          <a:solidFill>
            <a:schemeClr val="bg1"/>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logic</a:t>
            </a:r>
          </a:p>
        </p:txBody>
      </p:sp>
      <p:sp>
        <p:nvSpPr>
          <p:cNvPr id="11" name="TextBox 10">
            <a:extLst>
              <a:ext uri="{FF2B5EF4-FFF2-40B4-BE49-F238E27FC236}">
                <a16:creationId xmlns:a16="http://schemas.microsoft.com/office/drawing/2014/main" id="{E16BE2CB-A0D3-0E13-1D19-5FAEB024ADD3}"/>
              </a:ext>
            </a:extLst>
          </p:cNvPr>
          <p:cNvSpPr txBox="1"/>
          <p:nvPr/>
        </p:nvSpPr>
        <p:spPr>
          <a:xfrm>
            <a:off x="10134309" y="2892180"/>
            <a:ext cx="1048970" cy="276999"/>
          </a:xfrm>
          <a:prstGeom prst="rect">
            <a:avLst/>
          </a:prstGeom>
          <a:noFill/>
        </p:spPr>
        <p:txBody>
          <a:bodyPr wrap="square">
            <a:spAutoFit/>
          </a:bodyPr>
          <a:lstStyle/>
          <a:p>
            <a:r>
              <a:rPr lang="en-GB" sz="1200" dirty="0">
                <a:solidFill>
                  <a:srgbClr val="FF0000"/>
                </a:solidFill>
              </a:rPr>
              <a:t>RUN MODE</a:t>
            </a:r>
          </a:p>
        </p:txBody>
      </p:sp>
      <p:sp>
        <p:nvSpPr>
          <p:cNvPr id="12" name="Flowchart: Magnetic Disk 11">
            <a:extLst>
              <a:ext uri="{FF2B5EF4-FFF2-40B4-BE49-F238E27FC236}">
                <a16:creationId xmlns:a16="http://schemas.microsoft.com/office/drawing/2014/main" id="{DD7BEF60-6219-A7B2-2EDF-088FCE174F4A}"/>
              </a:ext>
            </a:extLst>
          </p:cNvPr>
          <p:cNvSpPr/>
          <p:nvPr/>
        </p:nvSpPr>
        <p:spPr>
          <a:xfrm>
            <a:off x="10242682" y="3362889"/>
            <a:ext cx="833279" cy="309419"/>
          </a:xfrm>
          <a:prstGeom prst="flowChartMagneticDisk">
            <a:avLst/>
          </a:prstGeom>
          <a:solidFill>
            <a:srgbClr val="FF00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Storage</a:t>
            </a:r>
          </a:p>
        </p:txBody>
      </p:sp>
      <p:sp>
        <p:nvSpPr>
          <p:cNvPr id="17" name="TextBox 16">
            <a:extLst>
              <a:ext uri="{FF2B5EF4-FFF2-40B4-BE49-F238E27FC236}">
                <a16:creationId xmlns:a16="http://schemas.microsoft.com/office/drawing/2014/main" id="{9BF469D3-288B-3F8A-1954-91053C04A52E}"/>
              </a:ext>
            </a:extLst>
          </p:cNvPr>
          <p:cNvSpPr txBox="1"/>
          <p:nvPr/>
        </p:nvSpPr>
        <p:spPr>
          <a:xfrm>
            <a:off x="9952128" y="3672751"/>
            <a:ext cx="1725338" cy="1200329"/>
          </a:xfrm>
          <a:prstGeom prst="rect">
            <a:avLst/>
          </a:prstGeom>
          <a:noFill/>
        </p:spPr>
        <p:txBody>
          <a:bodyPr wrap="square">
            <a:spAutoFit/>
          </a:bodyPr>
          <a:lstStyle/>
          <a:p>
            <a:r>
              <a:rPr lang="en-GB" sz="1200" b="1" dirty="0"/>
              <a:t>Pre-installed</a:t>
            </a:r>
          </a:p>
          <a:p>
            <a:pPr marL="171450" indent="-171450">
              <a:buFontTx/>
              <a:buChar char="-"/>
            </a:pPr>
            <a:r>
              <a:rPr lang="en-GB" sz="1200" dirty="0"/>
              <a:t>ground truth</a:t>
            </a:r>
          </a:p>
          <a:p>
            <a:pPr marL="171450" indent="-171450">
              <a:buFontTx/>
              <a:buChar char="-"/>
            </a:pPr>
            <a:r>
              <a:rPr lang="en-GB" sz="1200" dirty="0"/>
              <a:t>raw signal data</a:t>
            </a:r>
          </a:p>
          <a:p>
            <a:r>
              <a:rPr lang="en-GB" sz="1200" b="1" dirty="0"/>
              <a:t>Create by this code</a:t>
            </a:r>
          </a:p>
          <a:p>
            <a:pPr marL="171450" indent="-171450">
              <a:buFontTx/>
              <a:buChar char="-"/>
            </a:pPr>
            <a:r>
              <a:rPr lang="en-GB" sz="1200" dirty="0"/>
              <a:t>pre-processed data</a:t>
            </a:r>
          </a:p>
          <a:p>
            <a:pPr marL="171450" indent="-171450">
              <a:buFontTx/>
              <a:buChar char="-"/>
            </a:pPr>
            <a:r>
              <a:rPr lang="en-GB" sz="1200" dirty="0"/>
              <a:t>pre-trained model </a:t>
            </a:r>
          </a:p>
        </p:txBody>
      </p:sp>
      <p:cxnSp>
        <p:nvCxnSpPr>
          <p:cNvPr id="19" name="Straight Arrow Connector 18">
            <a:extLst>
              <a:ext uri="{FF2B5EF4-FFF2-40B4-BE49-F238E27FC236}">
                <a16:creationId xmlns:a16="http://schemas.microsoft.com/office/drawing/2014/main" id="{901D162C-15A9-B06E-70D4-2678458781B1}"/>
              </a:ext>
            </a:extLst>
          </p:cNvPr>
          <p:cNvCxnSpPr>
            <a:cxnSpLocks/>
            <a:endCxn id="5" idx="1"/>
          </p:cNvCxnSpPr>
          <p:nvPr/>
        </p:nvCxnSpPr>
        <p:spPr>
          <a:xfrm>
            <a:off x="9658992" y="2155104"/>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DD5C21-A433-4080-B0DA-2737C605E91A}"/>
              </a:ext>
            </a:extLst>
          </p:cNvPr>
          <p:cNvCxnSpPr>
            <a:cxnSpLocks/>
            <a:stCxn id="5" idx="3"/>
          </p:cNvCxnSpPr>
          <p:nvPr/>
        </p:nvCxnSpPr>
        <p:spPr>
          <a:xfrm>
            <a:off x="11164617" y="2155104"/>
            <a:ext cx="493979" cy="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5B547D1-8BB3-5070-DB09-22B78CF987C2}"/>
              </a:ext>
            </a:extLst>
          </p:cNvPr>
          <p:cNvSpPr txBox="1"/>
          <p:nvPr/>
        </p:nvSpPr>
        <p:spPr>
          <a:xfrm>
            <a:off x="9328982" y="1622671"/>
            <a:ext cx="1014138" cy="461665"/>
          </a:xfrm>
          <a:prstGeom prst="rect">
            <a:avLst/>
          </a:prstGeom>
          <a:noFill/>
        </p:spPr>
        <p:txBody>
          <a:bodyPr wrap="square">
            <a:spAutoFit/>
          </a:bodyPr>
          <a:lstStyle/>
          <a:p>
            <a:r>
              <a:rPr lang="en-GB" sz="1200" dirty="0">
                <a:solidFill>
                  <a:srgbClr val="FF00FF"/>
                </a:solidFill>
              </a:rPr>
              <a:t>Load from</a:t>
            </a:r>
          </a:p>
          <a:p>
            <a:r>
              <a:rPr lang="en-GB" sz="1200" dirty="0">
                <a:solidFill>
                  <a:srgbClr val="FF00FF"/>
                </a:solidFill>
              </a:rPr>
              <a:t>storage</a:t>
            </a:r>
          </a:p>
        </p:txBody>
      </p:sp>
      <p:sp>
        <p:nvSpPr>
          <p:cNvPr id="22" name="TextBox 21">
            <a:extLst>
              <a:ext uri="{FF2B5EF4-FFF2-40B4-BE49-F238E27FC236}">
                <a16:creationId xmlns:a16="http://schemas.microsoft.com/office/drawing/2014/main" id="{2426E24C-2E3B-DA8A-347A-012214027A7B}"/>
              </a:ext>
            </a:extLst>
          </p:cNvPr>
          <p:cNvSpPr txBox="1"/>
          <p:nvPr/>
        </p:nvSpPr>
        <p:spPr>
          <a:xfrm>
            <a:off x="11182594" y="1635007"/>
            <a:ext cx="878953" cy="461665"/>
          </a:xfrm>
          <a:prstGeom prst="rect">
            <a:avLst/>
          </a:prstGeom>
          <a:noFill/>
        </p:spPr>
        <p:txBody>
          <a:bodyPr wrap="square">
            <a:spAutoFit/>
          </a:bodyPr>
          <a:lstStyle/>
          <a:p>
            <a:r>
              <a:rPr lang="en-GB" sz="1200" dirty="0">
                <a:solidFill>
                  <a:srgbClr val="FF00FF"/>
                </a:solidFill>
              </a:rPr>
              <a:t>Save to</a:t>
            </a:r>
          </a:p>
          <a:p>
            <a:r>
              <a:rPr lang="en-GB" sz="1200" dirty="0">
                <a:solidFill>
                  <a:srgbClr val="FF00FF"/>
                </a:solidFill>
              </a:rPr>
              <a:t>storage</a:t>
            </a:r>
          </a:p>
        </p:txBody>
      </p:sp>
      <p:sp>
        <p:nvSpPr>
          <p:cNvPr id="348" name="TextBox 347">
            <a:extLst>
              <a:ext uri="{FF2B5EF4-FFF2-40B4-BE49-F238E27FC236}">
                <a16:creationId xmlns:a16="http://schemas.microsoft.com/office/drawing/2014/main" id="{9A580A84-22F2-E52F-6B6C-622AC3F417C8}"/>
              </a:ext>
            </a:extLst>
          </p:cNvPr>
          <p:cNvSpPr txBox="1"/>
          <p:nvPr/>
        </p:nvSpPr>
        <p:spPr>
          <a:xfrm>
            <a:off x="2716959" y="7199073"/>
            <a:ext cx="7696200" cy="369332"/>
          </a:xfrm>
          <a:prstGeom prst="rect">
            <a:avLst/>
          </a:prstGeom>
          <a:noFill/>
        </p:spPr>
        <p:txBody>
          <a:bodyPr wrap="square">
            <a:spAutoFit/>
          </a:bodyPr>
          <a:lstStyle/>
          <a:p>
            <a:r>
              <a:rPr lang="en-GB" dirty="0" err="1"/>
              <a:t>set_phase_shift</a:t>
            </a:r>
            <a:endParaRPr lang="en-GB" dirty="0"/>
          </a:p>
        </p:txBody>
      </p:sp>
      <p:sp>
        <p:nvSpPr>
          <p:cNvPr id="2" name="Rectangle 1">
            <a:extLst>
              <a:ext uri="{FF2B5EF4-FFF2-40B4-BE49-F238E27FC236}">
                <a16:creationId xmlns:a16="http://schemas.microsoft.com/office/drawing/2014/main" id="{47918F41-F0A7-99C2-8BAF-B94A4BB09595}"/>
              </a:ext>
            </a:extLst>
          </p:cNvPr>
          <p:cNvSpPr/>
          <p:nvPr/>
        </p:nvSpPr>
        <p:spPr>
          <a:xfrm>
            <a:off x="1038112" y="2372828"/>
            <a:ext cx="215673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model instance</a:t>
            </a:r>
          </a:p>
        </p:txBody>
      </p:sp>
      <p:cxnSp>
        <p:nvCxnSpPr>
          <p:cNvPr id="10" name="Straight Arrow Connector 9">
            <a:extLst>
              <a:ext uri="{FF2B5EF4-FFF2-40B4-BE49-F238E27FC236}">
                <a16:creationId xmlns:a16="http://schemas.microsoft.com/office/drawing/2014/main" id="{BFBCF18F-6C7E-8D30-CF3D-463F86CAAB08}"/>
              </a:ext>
            </a:extLst>
          </p:cNvPr>
          <p:cNvCxnSpPr>
            <a:cxnSpLocks/>
            <a:stCxn id="13" idx="1"/>
            <a:endCxn id="2" idx="3"/>
          </p:cNvCxnSpPr>
          <p:nvPr/>
        </p:nvCxnSpPr>
        <p:spPr>
          <a:xfrm flipH="1">
            <a:off x="3194846" y="2508644"/>
            <a:ext cx="2343073" cy="2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2AE4942-08ED-5AB1-F27C-98792B300FA1}"/>
              </a:ext>
            </a:extLst>
          </p:cNvPr>
          <p:cNvSpPr txBox="1"/>
          <p:nvPr/>
        </p:nvSpPr>
        <p:spPr>
          <a:xfrm>
            <a:off x="4376829" y="2485105"/>
            <a:ext cx="1081540" cy="276999"/>
          </a:xfrm>
          <a:prstGeom prst="rect">
            <a:avLst/>
          </a:prstGeom>
          <a:noFill/>
        </p:spPr>
        <p:txBody>
          <a:bodyPr wrap="square">
            <a:spAutoFit/>
          </a:bodyPr>
          <a:lstStyle/>
          <a:p>
            <a:r>
              <a:rPr lang="en-GB" sz="1200" dirty="0"/>
              <a:t>Initial model</a:t>
            </a:r>
          </a:p>
        </p:txBody>
      </p:sp>
      <p:cxnSp>
        <p:nvCxnSpPr>
          <p:cNvPr id="57" name="Straight Arrow Connector 56">
            <a:extLst>
              <a:ext uri="{FF2B5EF4-FFF2-40B4-BE49-F238E27FC236}">
                <a16:creationId xmlns:a16="http://schemas.microsoft.com/office/drawing/2014/main" id="{8986FE60-EA13-F1D9-21EF-65B82012CC91}"/>
              </a:ext>
            </a:extLst>
          </p:cNvPr>
          <p:cNvCxnSpPr>
            <a:cxnSpLocks/>
            <a:stCxn id="2" idx="2"/>
            <a:endCxn id="31" idx="0"/>
          </p:cNvCxnSpPr>
          <p:nvPr/>
        </p:nvCxnSpPr>
        <p:spPr>
          <a:xfrm>
            <a:off x="2116479" y="2649827"/>
            <a:ext cx="0" cy="149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03192E56-1059-6F40-6ED7-473F556EAC63}"/>
              </a:ext>
            </a:extLst>
          </p:cNvPr>
          <p:cNvSpPr/>
          <p:nvPr/>
        </p:nvSpPr>
        <p:spPr>
          <a:xfrm>
            <a:off x="1038112" y="2799298"/>
            <a:ext cx="2156734" cy="276999"/>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Load counting model</a:t>
            </a:r>
          </a:p>
        </p:txBody>
      </p:sp>
      <p:cxnSp>
        <p:nvCxnSpPr>
          <p:cNvPr id="32" name="Straight Arrow Connector 31">
            <a:extLst>
              <a:ext uri="{FF2B5EF4-FFF2-40B4-BE49-F238E27FC236}">
                <a16:creationId xmlns:a16="http://schemas.microsoft.com/office/drawing/2014/main" id="{83600557-3B1E-52FE-346D-BCE130CEC741}"/>
              </a:ext>
            </a:extLst>
          </p:cNvPr>
          <p:cNvCxnSpPr>
            <a:cxnSpLocks/>
          </p:cNvCxnSpPr>
          <p:nvPr/>
        </p:nvCxnSpPr>
        <p:spPr>
          <a:xfrm>
            <a:off x="575346" y="2938127"/>
            <a:ext cx="493979" cy="0"/>
          </a:xfrm>
          <a:prstGeom prst="straightConnector1">
            <a:avLst/>
          </a:prstGeom>
          <a:ln w="28575">
            <a:solidFill>
              <a:srgbClr val="FF00FF"/>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3E8F62D-6CC5-DCB9-CB6F-76F36AFD4EDD}"/>
              </a:ext>
            </a:extLst>
          </p:cNvPr>
          <p:cNvSpPr txBox="1"/>
          <p:nvPr/>
        </p:nvSpPr>
        <p:spPr>
          <a:xfrm>
            <a:off x="-10501" y="2459237"/>
            <a:ext cx="1360205" cy="461665"/>
          </a:xfrm>
          <a:prstGeom prst="rect">
            <a:avLst/>
          </a:prstGeom>
          <a:noFill/>
        </p:spPr>
        <p:txBody>
          <a:bodyPr wrap="square">
            <a:spAutoFit/>
          </a:bodyPr>
          <a:lstStyle/>
          <a:p>
            <a:r>
              <a:rPr lang="en-GB" sz="1200" dirty="0">
                <a:solidFill>
                  <a:srgbClr val="FF00FF"/>
                </a:solidFill>
              </a:rPr>
              <a:t>Counting ML parameters</a:t>
            </a:r>
          </a:p>
        </p:txBody>
      </p:sp>
      <p:sp>
        <p:nvSpPr>
          <p:cNvPr id="37" name="Rectangle 36">
            <a:extLst>
              <a:ext uri="{FF2B5EF4-FFF2-40B4-BE49-F238E27FC236}">
                <a16:creationId xmlns:a16="http://schemas.microsoft.com/office/drawing/2014/main" id="{74518450-617A-8821-96E2-E21D82A00701}"/>
              </a:ext>
            </a:extLst>
          </p:cNvPr>
          <p:cNvSpPr/>
          <p:nvPr/>
        </p:nvSpPr>
        <p:spPr>
          <a:xfrm>
            <a:off x="1038112" y="3215247"/>
            <a:ext cx="2156734" cy="487140"/>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model for SNR=18dB</a:t>
            </a:r>
          </a:p>
        </p:txBody>
      </p:sp>
      <p:sp>
        <p:nvSpPr>
          <p:cNvPr id="38" name="TextBox 37">
            <a:extLst>
              <a:ext uri="{FF2B5EF4-FFF2-40B4-BE49-F238E27FC236}">
                <a16:creationId xmlns:a16="http://schemas.microsoft.com/office/drawing/2014/main" id="{96F85124-8FBF-3C6B-D718-E784EB0BA072}"/>
              </a:ext>
            </a:extLst>
          </p:cNvPr>
          <p:cNvSpPr txBox="1"/>
          <p:nvPr/>
        </p:nvSpPr>
        <p:spPr>
          <a:xfrm>
            <a:off x="3202849" y="3319573"/>
            <a:ext cx="2255520" cy="276999"/>
          </a:xfrm>
          <a:prstGeom prst="rect">
            <a:avLst/>
          </a:prstGeom>
          <a:noFill/>
        </p:spPr>
        <p:txBody>
          <a:bodyPr wrap="square">
            <a:spAutoFit/>
          </a:bodyPr>
          <a:lstStyle/>
          <a:p>
            <a:r>
              <a:rPr lang="en-GB" sz="1200" dirty="0"/>
              <a:t>Counting model, DATA[18dB]</a:t>
            </a:r>
          </a:p>
        </p:txBody>
      </p:sp>
      <p:cxnSp>
        <p:nvCxnSpPr>
          <p:cNvPr id="41" name="Straight Arrow Connector 40">
            <a:extLst>
              <a:ext uri="{FF2B5EF4-FFF2-40B4-BE49-F238E27FC236}">
                <a16:creationId xmlns:a16="http://schemas.microsoft.com/office/drawing/2014/main" id="{B739BC63-89D9-19FA-0254-7E7E9E1F5C07}"/>
              </a:ext>
            </a:extLst>
          </p:cNvPr>
          <p:cNvCxnSpPr>
            <a:cxnSpLocks/>
            <a:stCxn id="31" idx="2"/>
            <a:endCxn id="37" idx="0"/>
          </p:cNvCxnSpPr>
          <p:nvPr/>
        </p:nvCxnSpPr>
        <p:spPr>
          <a:xfrm>
            <a:off x="2116479" y="3076297"/>
            <a:ext cx="0" cy="138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EA62B20-03ED-593F-FA41-1199C8F5B076}"/>
              </a:ext>
            </a:extLst>
          </p:cNvPr>
          <p:cNvSpPr txBox="1"/>
          <p:nvPr/>
        </p:nvSpPr>
        <p:spPr>
          <a:xfrm>
            <a:off x="4189582" y="3626874"/>
            <a:ext cx="1222917" cy="276999"/>
          </a:xfrm>
          <a:prstGeom prst="rect">
            <a:avLst/>
          </a:prstGeom>
          <a:noFill/>
        </p:spPr>
        <p:txBody>
          <a:bodyPr wrap="square">
            <a:spAutoFit/>
          </a:bodyPr>
          <a:lstStyle/>
          <a:p>
            <a:r>
              <a:rPr lang="en-GB" sz="1200" dirty="0"/>
              <a:t>Model for 18dB</a:t>
            </a:r>
          </a:p>
        </p:txBody>
      </p:sp>
      <p:sp>
        <p:nvSpPr>
          <p:cNvPr id="56" name="Rectangle 55">
            <a:extLst>
              <a:ext uri="{FF2B5EF4-FFF2-40B4-BE49-F238E27FC236}">
                <a16:creationId xmlns:a16="http://schemas.microsoft.com/office/drawing/2014/main" id="{2A3F7A0A-F90E-B285-E77D-0406C2DF7901}"/>
              </a:ext>
            </a:extLst>
          </p:cNvPr>
          <p:cNvSpPr/>
          <p:nvPr/>
        </p:nvSpPr>
        <p:spPr>
          <a:xfrm>
            <a:off x="5537919" y="3219568"/>
            <a:ext cx="2054282" cy="1735826"/>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tx1"/>
                </a:solidFill>
              </a:rPr>
              <a:t>train_NN</a:t>
            </a:r>
            <a:endParaRPr lang="en-GB" sz="1200" dirty="0">
              <a:solidFill>
                <a:schemeClr val="tx1"/>
              </a:solidFill>
            </a:endParaRPr>
          </a:p>
        </p:txBody>
      </p:sp>
      <p:sp>
        <p:nvSpPr>
          <p:cNvPr id="323" name="Rectangle 322">
            <a:extLst>
              <a:ext uri="{FF2B5EF4-FFF2-40B4-BE49-F238E27FC236}">
                <a16:creationId xmlns:a16="http://schemas.microsoft.com/office/drawing/2014/main" id="{FFB72E43-900B-415A-8031-36A5EEA4662E}"/>
              </a:ext>
            </a:extLst>
          </p:cNvPr>
          <p:cNvSpPr/>
          <p:nvPr/>
        </p:nvSpPr>
        <p:spPr>
          <a:xfrm>
            <a:off x="1038112" y="3833767"/>
            <a:ext cx="2156734" cy="487140"/>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model for SNR=0dB</a:t>
            </a:r>
          </a:p>
        </p:txBody>
      </p:sp>
      <p:cxnSp>
        <p:nvCxnSpPr>
          <p:cNvPr id="324" name="Straight Arrow Connector 323">
            <a:extLst>
              <a:ext uri="{FF2B5EF4-FFF2-40B4-BE49-F238E27FC236}">
                <a16:creationId xmlns:a16="http://schemas.microsoft.com/office/drawing/2014/main" id="{97CA992A-6F5C-74BE-21AA-BD90198333DE}"/>
              </a:ext>
            </a:extLst>
          </p:cNvPr>
          <p:cNvCxnSpPr>
            <a:cxnSpLocks/>
            <a:stCxn id="37" idx="2"/>
            <a:endCxn id="323" idx="0"/>
          </p:cNvCxnSpPr>
          <p:nvPr/>
        </p:nvCxnSpPr>
        <p:spPr>
          <a:xfrm>
            <a:off x="2116479" y="3702387"/>
            <a:ext cx="0" cy="1313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6" name="TextBox 325">
            <a:extLst>
              <a:ext uri="{FF2B5EF4-FFF2-40B4-BE49-F238E27FC236}">
                <a16:creationId xmlns:a16="http://schemas.microsoft.com/office/drawing/2014/main" id="{AA669704-435C-D9E5-D945-88A43D4F1238}"/>
              </a:ext>
            </a:extLst>
          </p:cNvPr>
          <p:cNvSpPr txBox="1"/>
          <p:nvPr/>
        </p:nvSpPr>
        <p:spPr>
          <a:xfrm>
            <a:off x="3202849" y="3919702"/>
            <a:ext cx="2255520" cy="276999"/>
          </a:xfrm>
          <a:prstGeom prst="rect">
            <a:avLst/>
          </a:prstGeom>
          <a:noFill/>
        </p:spPr>
        <p:txBody>
          <a:bodyPr wrap="square">
            <a:spAutoFit/>
          </a:bodyPr>
          <a:lstStyle/>
          <a:p>
            <a:r>
              <a:rPr lang="en-GB" sz="1200" dirty="0"/>
              <a:t>Model for 18dB, DATA[0dB]</a:t>
            </a:r>
          </a:p>
        </p:txBody>
      </p:sp>
      <p:sp>
        <p:nvSpPr>
          <p:cNvPr id="329" name="TextBox 328">
            <a:extLst>
              <a:ext uri="{FF2B5EF4-FFF2-40B4-BE49-F238E27FC236}">
                <a16:creationId xmlns:a16="http://schemas.microsoft.com/office/drawing/2014/main" id="{11973E97-6191-0879-1110-D897533F2BF5}"/>
              </a:ext>
            </a:extLst>
          </p:cNvPr>
          <p:cNvSpPr txBox="1"/>
          <p:nvPr/>
        </p:nvSpPr>
        <p:spPr>
          <a:xfrm>
            <a:off x="4189582" y="4227003"/>
            <a:ext cx="1222917" cy="276999"/>
          </a:xfrm>
          <a:prstGeom prst="rect">
            <a:avLst/>
          </a:prstGeom>
          <a:noFill/>
        </p:spPr>
        <p:txBody>
          <a:bodyPr wrap="square">
            <a:spAutoFit/>
          </a:bodyPr>
          <a:lstStyle/>
          <a:p>
            <a:r>
              <a:rPr lang="en-GB" sz="1200" dirty="0"/>
              <a:t>Model for 0dB</a:t>
            </a:r>
          </a:p>
        </p:txBody>
      </p:sp>
      <p:sp>
        <p:nvSpPr>
          <p:cNvPr id="330" name="Rectangle 329">
            <a:extLst>
              <a:ext uri="{FF2B5EF4-FFF2-40B4-BE49-F238E27FC236}">
                <a16:creationId xmlns:a16="http://schemas.microsoft.com/office/drawing/2014/main" id="{F61803FC-691E-93F3-D0B6-53FCCA482B75}"/>
              </a:ext>
            </a:extLst>
          </p:cNvPr>
          <p:cNvSpPr/>
          <p:nvPr/>
        </p:nvSpPr>
        <p:spPr>
          <a:xfrm>
            <a:off x="1038112" y="4468254"/>
            <a:ext cx="2156734" cy="487140"/>
          </a:xfrm>
          <a:prstGeom prst="rect">
            <a:avLst/>
          </a:prstGeom>
          <a:solidFill>
            <a:srgbClr val="008C9F">
              <a:alpha val="20000"/>
            </a:srgbClr>
          </a:solidFill>
          <a:ln w="19050">
            <a:solidFill>
              <a:srgbClr val="008C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Train model for SNR=-18dB</a:t>
            </a:r>
          </a:p>
        </p:txBody>
      </p:sp>
      <p:cxnSp>
        <p:nvCxnSpPr>
          <p:cNvPr id="331" name="Straight Arrow Connector 330">
            <a:extLst>
              <a:ext uri="{FF2B5EF4-FFF2-40B4-BE49-F238E27FC236}">
                <a16:creationId xmlns:a16="http://schemas.microsoft.com/office/drawing/2014/main" id="{EE52430F-F275-4E65-F1E5-F049FD6900E5}"/>
              </a:ext>
            </a:extLst>
          </p:cNvPr>
          <p:cNvCxnSpPr>
            <a:cxnSpLocks/>
            <a:stCxn id="323" idx="2"/>
            <a:endCxn id="330" idx="0"/>
          </p:cNvCxnSpPr>
          <p:nvPr/>
        </p:nvCxnSpPr>
        <p:spPr>
          <a:xfrm>
            <a:off x="2116479" y="4320907"/>
            <a:ext cx="0" cy="1473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2" name="TextBox 331">
            <a:extLst>
              <a:ext uri="{FF2B5EF4-FFF2-40B4-BE49-F238E27FC236}">
                <a16:creationId xmlns:a16="http://schemas.microsoft.com/office/drawing/2014/main" id="{21F050F3-69CD-C1AE-81B9-2C5E6B0E2BEF}"/>
              </a:ext>
            </a:extLst>
          </p:cNvPr>
          <p:cNvSpPr txBox="1"/>
          <p:nvPr/>
        </p:nvSpPr>
        <p:spPr>
          <a:xfrm>
            <a:off x="3202849" y="4554189"/>
            <a:ext cx="2255520" cy="276999"/>
          </a:xfrm>
          <a:prstGeom prst="rect">
            <a:avLst/>
          </a:prstGeom>
          <a:noFill/>
        </p:spPr>
        <p:txBody>
          <a:bodyPr wrap="square">
            <a:spAutoFit/>
          </a:bodyPr>
          <a:lstStyle/>
          <a:p>
            <a:r>
              <a:rPr lang="en-GB" sz="1200" dirty="0"/>
              <a:t>Model for 0dB, DATA[-18dB]</a:t>
            </a:r>
          </a:p>
        </p:txBody>
      </p:sp>
      <p:grpSp>
        <p:nvGrpSpPr>
          <p:cNvPr id="351" name="Group 350">
            <a:extLst>
              <a:ext uri="{FF2B5EF4-FFF2-40B4-BE49-F238E27FC236}">
                <a16:creationId xmlns:a16="http://schemas.microsoft.com/office/drawing/2014/main" id="{7BCB3AAC-8353-324E-5DE6-9E8D43981053}"/>
              </a:ext>
            </a:extLst>
          </p:cNvPr>
          <p:cNvGrpSpPr/>
          <p:nvPr/>
        </p:nvGrpSpPr>
        <p:grpSpPr>
          <a:xfrm>
            <a:off x="3194846" y="3319573"/>
            <a:ext cx="2343073" cy="1556109"/>
            <a:chOff x="3143620" y="2549250"/>
            <a:chExt cx="2394299" cy="1556109"/>
          </a:xfrm>
        </p:grpSpPr>
        <p:cxnSp>
          <p:nvCxnSpPr>
            <p:cNvPr id="39" name="Straight Arrow Connector 38">
              <a:extLst>
                <a:ext uri="{FF2B5EF4-FFF2-40B4-BE49-F238E27FC236}">
                  <a16:creationId xmlns:a16="http://schemas.microsoft.com/office/drawing/2014/main" id="{0D888CBA-B7C6-CC0B-B11C-34F3927B396B}"/>
                </a:ext>
              </a:extLst>
            </p:cNvPr>
            <p:cNvCxnSpPr>
              <a:cxnSpLocks/>
            </p:cNvCxnSpPr>
            <p:nvPr/>
          </p:nvCxnSpPr>
          <p:spPr>
            <a:xfrm flipH="1">
              <a:off x="3143620" y="2549250"/>
              <a:ext cx="239429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B170BF6-07A9-7748-5670-4484349C0042}"/>
                </a:ext>
              </a:extLst>
            </p:cNvPr>
            <p:cNvCxnSpPr>
              <a:cxnSpLocks/>
            </p:cNvCxnSpPr>
            <p:nvPr/>
          </p:nvCxnSpPr>
          <p:spPr>
            <a:xfrm flipH="1">
              <a:off x="3143620" y="2870743"/>
              <a:ext cx="2394299"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5E00EE64-1A16-DD50-0F50-AB880B2D1B3B}"/>
                </a:ext>
              </a:extLst>
            </p:cNvPr>
            <p:cNvCxnSpPr>
              <a:cxnSpLocks/>
            </p:cNvCxnSpPr>
            <p:nvPr/>
          </p:nvCxnSpPr>
          <p:spPr>
            <a:xfrm flipH="1">
              <a:off x="3143620" y="3149379"/>
              <a:ext cx="239429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F52F9B36-3679-2927-768B-EDD8F2C6F362}"/>
                </a:ext>
              </a:extLst>
            </p:cNvPr>
            <p:cNvCxnSpPr>
              <a:cxnSpLocks/>
            </p:cNvCxnSpPr>
            <p:nvPr/>
          </p:nvCxnSpPr>
          <p:spPr>
            <a:xfrm flipH="1">
              <a:off x="3143620" y="3470872"/>
              <a:ext cx="2394299"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1377F060-716D-AFF8-BE81-CE8FF89083A2}"/>
                </a:ext>
              </a:extLst>
            </p:cNvPr>
            <p:cNvCxnSpPr>
              <a:cxnSpLocks/>
            </p:cNvCxnSpPr>
            <p:nvPr/>
          </p:nvCxnSpPr>
          <p:spPr>
            <a:xfrm flipH="1">
              <a:off x="3143620" y="3783866"/>
              <a:ext cx="239429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8073DF54-0CD0-0A10-5D28-80B34720A92B}"/>
                </a:ext>
              </a:extLst>
            </p:cNvPr>
            <p:cNvCxnSpPr>
              <a:cxnSpLocks/>
            </p:cNvCxnSpPr>
            <p:nvPr/>
          </p:nvCxnSpPr>
          <p:spPr>
            <a:xfrm flipH="1">
              <a:off x="3143620" y="4105359"/>
              <a:ext cx="2394299"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35" name="TextBox 334">
            <a:extLst>
              <a:ext uri="{FF2B5EF4-FFF2-40B4-BE49-F238E27FC236}">
                <a16:creationId xmlns:a16="http://schemas.microsoft.com/office/drawing/2014/main" id="{857C2F98-3313-4161-8A48-0F4B76CCF30D}"/>
              </a:ext>
            </a:extLst>
          </p:cNvPr>
          <p:cNvSpPr txBox="1"/>
          <p:nvPr/>
        </p:nvSpPr>
        <p:spPr>
          <a:xfrm>
            <a:off x="4105276" y="4861490"/>
            <a:ext cx="1307224" cy="276999"/>
          </a:xfrm>
          <a:prstGeom prst="rect">
            <a:avLst/>
          </a:prstGeom>
          <a:noFill/>
        </p:spPr>
        <p:txBody>
          <a:bodyPr wrap="square">
            <a:spAutoFit/>
          </a:bodyPr>
          <a:lstStyle/>
          <a:p>
            <a:r>
              <a:rPr lang="en-GB" sz="1200" dirty="0"/>
              <a:t>Model for -18dB</a:t>
            </a:r>
          </a:p>
        </p:txBody>
      </p:sp>
      <p:cxnSp>
        <p:nvCxnSpPr>
          <p:cNvPr id="337" name="Straight Arrow Connector 336">
            <a:extLst>
              <a:ext uri="{FF2B5EF4-FFF2-40B4-BE49-F238E27FC236}">
                <a16:creationId xmlns:a16="http://schemas.microsoft.com/office/drawing/2014/main" id="{C1E0BDB4-3C58-3CA6-3FB8-9DD53C314437}"/>
              </a:ext>
            </a:extLst>
          </p:cNvPr>
          <p:cNvCxnSpPr>
            <a:cxnSpLocks/>
            <a:stCxn id="330" idx="2"/>
            <a:endCxn id="4" idx="0"/>
          </p:cNvCxnSpPr>
          <p:nvPr/>
        </p:nvCxnSpPr>
        <p:spPr>
          <a:xfrm>
            <a:off x="2116479" y="4955394"/>
            <a:ext cx="0" cy="190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2" name="Rectangle 351">
            <a:extLst>
              <a:ext uri="{FF2B5EF4-FFF2-40B4-BE49-F238E27FC236}">
                <a16:creationId xmlns:a16="http://schemas.microsoft.com/office/drawing/2014/main" id="{E31BD85A-8991-E25D-2186-D5674321C931}"/>
              </a:ext>
            </a:extLst>
          </p:cNvPr>
          <p:cNvSpPr/>
          <p:nvPr/>
        </p:nvSpPr>
        <p:spPr>
          <a:xfrm>
            <a:off x="10152971" y="1278092"/>
            <a:ext cx="1011646" cy="344358"/>
          </a:xfrm>
          <a:prstGeom prst="rect">
            <a:avLst/>
          </a:prstGeom>
          <a:solidFill>
            <a:schemeClr val="tx1">
              <a:alpha val="2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Process in</a:t>
            </a:r>
          </a:p>
          <a:p>
            <a:pPr algn="ctr"/>
            <a:r>
              <a:rPr lang="en-GB" sz="1200" dirty="0">
                <a:solidFill>
                  <a:schemeClr val="tx1"/>
                </a:solidFill>
              </a:rPr>
              <a:t>sub module</a:t>
            </a:r>
          </a:p>
        </p:txBody>
      </p:sp>
    </p:spTree>
    <p:extLst>
      <p:ext uri="{BB962C8B-B14F-4D97-AF65-F5344CB8AC3E}">
        <p14:creationId xmlns:p14="http://schemas.microsoft.com/office/powerpoint/2010/main" val="1985037172"/>
      </p:ext>
    </p:extLst>
  </p:cSld>
  <p:clrMapOvr>
    <a:masterClrMapping/>
  </p:clrMapOvr>
</p:sld>
</file>

<file path=ppt/theme/theme1.xml><?xml version="1.0" encoding="utf-8"?>
<a:theme xmlns:a="http://schemas.openxmlformats.org/drawingml/2006/main" name="Tudo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1242</TotalTime>
  <Words>2409</Words>
  <Application>Microsoft Office PowerPoint</Application>
  <PresentationFormat>Widescreen</PresentationFormat>
  <Paragraphs>656</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Cambria Math</vt:lpstr>
      <vt:lpstr>Times New Roman</vt:lpstr>
      <vt:lpstr>Tudor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Microsoft Office User</dc:creator>
  <cp:lastModifiedBy>Kikuzuki, Tatsuya (FEPS Faculty Admin)</cp:lastModifiedBy>
  <cp:revision>46</cp:revision>
  <dcterms:created xsi:type="dcterms:W3CDTF">2023-01-19T08:16:27Z</dcterms:created>
  <dcterms:modified xsi:type="dcterms:W3CDTF">2023-08-16T13:38:12Z</dcterms:modified>
</cp:coreProperties>
</file>