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71" r:id="rId2"/>
    <p:sldId id="280" r:id="rId3"/>
    <p:sldId id="282" r:id="rId4"/>
    <p:sldId id="284" r:id="rId5"/>
    <p:sldId id="285" r:id="rId6"/>
    <p:sldId id="286" r:id="rId7"/>
    <p:sldId id="293" r:id="rId8"/>
    <p:sldId id="287" r:id="rId9"/>
    <p:sldId id="288" r:id="rId10"/>
    <p:sldId id="289" r:id="rId11"/>
    <p:sldId id="290" r:id="rId12"/>
    <p:sldId id="291" r:id="rId13"/>
    <p:sldId id="292" r:id="rId14"/>
    <p:sldId id="294" r:id="rId15"/>
    <p:sldId id="302" r:id="rId16"/>
    <p:sldId id="296" r:id="rId17"/>
    <p:sldId id="299" r:id="rId18"/>
    <p:sldId id="300" r:id="rId19"/>
    <p:sldId id="301" r:id="rId20"/>
    <p:sldId id="297"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996633"/>
    <a:srgbClr val="99CC00"/>
    <a:srgbClr val="33CC33"/>
    <a:srgbClr val="00FF00"/>
    <a:srgbClr val="008C9F"/>
    <a:srgbClr val="1E224A"/>
    <a:srgbClr val="30B4AC"/>
    <a:srgbClr val="EE74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4A214-432F-42D3-A9A7-164D51B9171A}" v="51" dt="2023-08-16T15:13:53.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4724" autoAdjust="0"/>
  </p:normalViewPr>
  <p:slideViewPr>
    <p:cSldViewPr snapToGrid="0">
      <p:cViewPr varScale="1">
        <p:scale>
          <a:sx n="86" d="100"/>
          <a:sy n="86" d="100"/>
        </p:scale>
        <p:origin x="180"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14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Hunt" userId="91bf9e58-3de6-438b-a881-52a86d7c1424" providerId="ADAL" clId="{607DFA3B-D945-4945-A0A9-88E4327473A4}"/>
    <pc:docChg chg="modSld">
      <pc:chgData name="Bernard Hunt" userId="91bf9e58-3de6-438b-a881-52a86d7c1424" providerId="ADAL" clId="{607DFA3B-D945-4945-A0A9-88E4327473A4}" dt="2023-02-14T10:48:25.861" v="1" actId="20577"/>
      <pc:docMkLst>
        <pc:docMk/>
      </pc:docMkLst>
      <pc:sldChg chg="modSp mod">
        <pc:chgData name="Bernard Hunt" userId="91bf9e58-3de6-438b-a881-52a86d7c1424" providerId="ADAL" clId="{607DFA3B-D945-4945-A0A9-88E4327473A4}" dt="2023-02-14T10:48:25.861" v="1" actId="20577"/>
        <pc:sldMkLst>
          <pc:docMk/>
          <pc:sldMk cId="759140319" sldId="276"/>
        </pc:sldMkLst>
        <pc:spChg chg="mod">
          <ac:chgData name="Bernard Hunt" userId="91bf9e58-3de6-438b-a881-52a86d7c1424" providerId="ADAL" clId="{607DFA3B-D945-4945-A0A9-88E4327473A4}" dt="2023-02-14T10:48:25.861" v="1" actId="20577"/>
          <ac:spMkLst>
            <pc:docMk/>
            <pc:sldMk cId="759140319" sldId="276"/>
            <ac:spMk id="8" creationId="{D56BD7F5-3107-2484-0E05-BF80FAC56E2D}"/>
          </ac:spMkLst>
        </pc:spChg>
      </pc:sldChg>
    </pc:docChg>
  </pc:docChgLst>
  <pc:docChgLst>
    <pc:chgData name="Kikuzuki, Tatsuya (FEPS Faculty Admin)" userId="4655a554-4c1d-4283-88b1-6a5027362571" providerId="ADAL" clId="{2AC4A214-432F-42D3-A9A7-164D51B9171A}"/>
    <pc:docChg chg="undo custSel addSld delSld modSld sldOrd">
      <pc:chgData name="Kikuzuki, Tatsuya (FEPS Faculty Admin)" userId="4655a554-4c1d-4283-88b1-6a5027362571" providerId="ADAL" clId="{2AC4A214-432F-42D3-A9A7-164D51B9171A}" dt="2023-08-16T15:14:13.845" v="682" actId="20577"/>
      <pc:docMkLst>
        <pc:docMk/>
      </pc:docMkLst>
      <pc:sldChg chg="addSp delSp mod">
        <pc:chgData name="Kikuzuki, Tatsuya (FEPS Faculty Admin)" userId="4655a554-4c1d-4283-88b1-6a5027362571" providerId="ADAL" clId="{2AC4A214-432F-42D3-A9A7-164D51B9171A}" dt="2023-08-16T13:15:09.298" v="5" actId="478"/>
        <pc:sldMkLst>
          <pc:docMk/>
          <pc:sldMk cId="2467456863" sldId="284"/>
        </pc:sldMkLst>
        <pc:picChg chg="add del">
          <ac:chgData name="Kikuzuki, Tatsuya (FEPS Faculty Admin)" userId="4655a554-4c1d-4283-88b1-6a5027362571" providerId="ADAL" clId="{2AC4A214-432F-42D3-A9A7-164D51B9171A}" dt="2023-08-16T13:15:09.298" v="5" actId="478"/>
          <ac:picMkLst>
            <pc:docMk/>
            <pc:sldMk cId="2467456863" sldId="284"/>
            <ac:picMk id="3" creationId="{2003A980-CD46-4959-1DEF-57D64BD8C4CC}"/>
          </ac:picMkLst>
        </pc:picChg>
      </pc:sldChg>
      <pc:sldChg chg="modSp mod">
        <pc:chgData name="Kikuzuki, Tatsuya (FEPS Faculty Admin)" userId="4655a554-4c1d-4283-88b1-6a5027362571" providerId="ADAL" clId="{2AC4A214-432F-42D3-A9A7-164D51B9171A}" dt="2023-08-16T15:09:34.942" v="483"/>
        <pc:sldMkLst>
          <pc:docMk/>
          <pc:sldMk cId="3019096227" sldId="286"/>
        </pc:sldMkLst>
        <pc:spChg chg="mod">
          <ac:chgData name="Kikuzuki, Tatsuya (FEPS Faculty Admin)" userId="4655a554-4c1d-4283-88b1-6a5027362571" providerId="ADAL" clId="{2AC4A214-432F-42D3-A9A7-164D51B9171A}" dt="2023-08-16T15:09:34.942" v="483"/>
          <ac:spMkLst>
            <pc:docMk/>
            <pc:sldMk cId="3019096227" sldId="286"/>
            <ac:spMk id="24" creationId="{6B07B006-492C-8810-EA92-A1F59CD517D1}"/>
          </ac:spMkLst>
        </pc:spChg>
        <pc:spChg chg="mod">
          <ac:chgData name="Kikuzuki, Tatsuya (FEPS Faculty Admin)" userId="4655a554-4c1d-4283-88b1-6a5027362571" providerId="ADAL" clId="{2AC4A214-432F-42D3-A9A7-164D51B9171A}" dt="2023-08-16T15:09:34.942" v="483"/>
          <ac:spMkLst>
            <pc:docMk/>
            <pc:sldMk cId="3019096227" sldId="286"/>
            <ac:spMk id="63" creationId="{55EB72DD-89CB-01D7-CEFD-B5E2B6C28481}"/>
          </ac:spMkLst>
        </pc:spChg>
      </pc:sldChg>
      <pc:sldChg chg="modSp mod">
        <pc:chgData name="Kikuzuki, Tatsuya (FEPS Faculty Admin)" userId="4655a554-4c1d-4283-88b1-6a5027362571" providerId="ADAL" clId="{2AC4A214-432F-42D3-A9A7-164D51B9171A}" dt="2023-08-16T15:09:29.758" v="481"/>
        <pc:sldMkLst>
          <pc:docMk/>
          <pc:sldMk cId="2462112045" sldId="293"/>
        </pc:sldMkLst>
        <pc:spChg chg="mod">
          <ac:chgData name="Kikuzuki, Tatsuya (FEPS Faculty Admin)" userId="4655a554-4c1d-4283-88b1-6a5027362571" providerId="ADAL" clId="{2AC4A214-432F-42D3-A9A7-164D51B9171A}" dt="2023-08-16T15:09:29.758" v="481"/>
          <ac:spMkLst>
            <pc:docMk/>
            <pc:sldMk cId="2462112045" sldId="293"/>
            <ac:spMk id="293" creationId="{C89F035D-C75E-5DFA-11CD-64CA583CE754}"/>
          </ac:spMkLst>
        </pc:spChg>
        <pc:spChg chg="mod">
          <ac:chgData name="Kikuzuki, Tatsuya (FEPS Faculty Admin)" userId="4655a554-4c1d-4283-88b1-6a5027362571" providerId="ADAL" clId="{2AC4A214-432F-42D3-A9A7-164D51B9171A}" dt="2023-08-16T15:09:29.758" v="481"/>
          <ac:spMkLst>
            <pc:docMk/>
            <pc:sldMk cId="2462112045" sldId="293"/>
            <ac:spMk id="304" creationId="{23055A56-9763-6CCB-7899-6549589EEB2E}"/>
          </ac:spMkLst>
        </pc:spChg>
        <pc:spChg chg="mod">
          <ac:chgData name="Kikuzuki, Tatsuya (FEPS Faculty Admin)" userId="4655a554-4c1d-4283-88b1-6a5027362571" providerId="ADAL" clId="{2AC4A214-432F-42D3-A9A7-164D51B9171A}" dt="2023-08-16T15:09:29.758" v="481"/>
          <ac:spMkLst>
            <pc:docMk/>
            <pc:sldMk cId="2462112045" sldId="293"/>
            <ac:spMk id="367" creationId="{A984D15F-E669-505A-87F7-3612B8FBC131}"/>
          </ac:spMkLst>
        </pc:spChg>
      </pc:sldChg>
      <pc:sldChg chg="modSp mod">
        <pc:chgData name="Kikuzuki, Tatsuya (FEPS Faculty Admin)" userId="4655a554-4c1d-4283-88b1-6a5027362571" providerId="ADAL" clId="{2AC4A214-432F-42D3-A9A7-164D51B9171A}" dt="2023-08-16T15:09:49.076" v="485"/>
        <pc:sldMkLst>
          <pc:docMk/>
          <pc:sldMk cId="3800874986" sldId="294"/>
        </pc:sldMkLst>
        <pc:spChg chg="mod">
          <ac:chgData name="Kikuzuki, Tatsuya (FEPS Faculty Admin)" userId="4655a554-4c1d-4283-88b1-6a5027362571" providerId="ADAL" clId="{2AC4A214-432F-42D3-A9A7-164D51B9171A}" dt="2023-08-16T15:09:49.076" v="485"/>
          <ac:spMkLst>
            <pc:docMk/>
            <pc:sldMk cId="3800874986" sldId="294"/>
            <ac:spMk id="13" creationId="{B2AA98F6-D055-1EC2-5397-FDE0165728ED}"/>
          </ac:spMkLst>
        </pc:spChg>
      </pc:sldChg>
      <pc:sldChg chg="new del">
        <pc:chgData name="Kikuzuki, Tatsuya (FEPS Faculty Admin)" userId="4655a554-4c1d-4283-88b1-6a5027362571" providerId="ADAL" clId="{2AC4A214-432F-42D3-A9A7-164D51B9171A}" dt="2023-08-16T13:15:25.459" v="8" actId="47"/>
        <pc:sldMkLst>
          <pc:docMk/>
          <pc:sldMk cId="1064038688" sldId="295"/>
        </pc:sldMkLst>
      </pc:sldChg>
      <pc:sldChg chg="add del setBg">
        <pc:chgData name="Kikuzuki, Tatsuya (FEPS Faculty Admin)" userId="4655a554-4c1d-4283-88b1-6a5027362571" providerId="ADAL" clId="{2AC4A214-432F-42D3-A9A7-164D51B9171A}" dt="2023-08-16T13:15:00.726" v="3"/>
        <pc:sldMkLst>
          <pc:docMk/>
          <pc:sldMk cId="1373761607" sldId="295"/>
        </pc:sldMkLst>
      </pc:sldChg>
      <pc:sldChg chg="add del setBg">
        <pc:chgData name="Kikuzuki, Tatsuya (FEPS Faculty Admin)" userId="4655a554-4c1d-4283-88b1-6a5027362571" providerId="ADAL" clId="{2AC4A214-432F-42D3-A9A7-164D51B9171A}" dt="2023-08-16T13:14:46.009" v="1"/>
        <pc:sldMkLst>
          <pc:docMk/>
          <pc:sldMk cId="1836054771" sldId="295"/>
        </pc:sldMkLst>
      </pc:sldChg>
      <pc:sldChg chg="modSp add del mod ord">
        <pc:chgData name="Kikuzuki, Tatsuya (FEPS Faculty Admin)" userId="4655a554-4c1d-4283-88b1-6a5027362571" providerId="ADAL" clId="{2AC4A214-432F-42D3-A9A7-164D51B9171A}" dt="2023-08-16T13:21:57.357" v="191" actId="20577"/>
        <pc:sldMkLst>
          <pc:docMk/>
          <pc:sldMk cId="481578178" sldId="296"/>
        </pc:sldMkLst>
        <pc:spChg chg="mod">
          <ac:chgData name="Kikuzuki, Tatsuya (FEPS Faculty Admin)" userId="4655a554-4c1d-4283-88b1-6a5027362571" providerId="ADAL" clId="{2AC4A214-432F-42D3-A9A7-164D51B9171A}" dt="2023-08-16T13:21:57.357" v="191" actId="20577"/>
          <ac:spMkLst>
            <pc:docMk/>
            <pc:sldMk cId="481578178" sldId="296"/>
            <ac:spMk id="2" creationId="{067D7900-11F2-0DBC-827B-1ECC80B6A089}"/>
          </ac:spMkLst>
        </pc:spChg>
      </pc:sldChg>
      <pc:sldChg chg="add del setBg">
        <pc:chgData name="Kikuzuki, Tatsuya (FEPS Faculty Admin)" userId="4655a554-4c1d-4283-88b1-6a5027362571" providerId="ADAL" clId="{2AC4A214-432F-42D3-A9A7-164D51B9171A}" dt="2023-08-16T13:15:33.013" v="11"/>
        <pc:sldMkLst>
          <pc:docMk/>
          <pc:sldMk cId="1675325691" sldId="296"/>
        </pc:sldMkLst>
      </pc:sldChg>
      <pc:sldChg chg="addSp delSp modSp new mod ord">
        <pc:chgData name="Kikuzuki, Tatsuya (FEPS Faculty Admin)" userId="4655a554-4c1d-4283-88b1-6a5027362571" providerId="ADAL" clId="{2AC4A214-432F-42D3-A9A7-164D51B9171A}" dt="2023-08-16T13:22:16.397" v="230" actId="20577"/>
        <pc:sldMkLst>
          <pc:docMk/>
          <pc:sldMk cId="879978888" sldId="297"/>
        </pc:sldMkLst>
        <pc:spChg chg="add mod">
          <ac:chgData name="Kikuzuki, Tatsuya (FEPS Faculty Admin)" userId="4655a554-4c1d-4283-88b1-6a5027362571" providerId="ADAL" clId="{2AC4A214-432F-42D3-A9A7-164D51B9171A}" dt="2023-08-16T13:21:33.069" v="169" actId="1076"/>
          <ac:spMkLst>
            <pc:docMk/>
            <pc:sldMk cId="879978888" sldId="297"/>
            <ac:spMk id="2" creationId="{26295F8E-16EC-B3B8-C0BF-DA56E0560225}"/>
          </ac:spMkLst>
        </pc:spChg>
        <pc:spChg chg="del">
          <ac:chgData name="Kikuzuki, Tatsuya (FEPS Faculty Admin)" userId="4655a554-4c1d-4283-88b1-6a5027362571" providerId="ADAL" clId="{2AC4A214-432F-42D3-A9A7-164D51B9171A}" dt="2023-08-16T13:17:03.136" v="22" actId="478"/>
          <ac:spMkLst>
            <pc:docMk/>
            <pc:sldMk cId="879978888" sldId="297"/>
            <ac:spMk id="2" creationId="{BB6B08D3-BA37-4041-5085-82767D90816C}"/>
          </ac:spMkLst>
        </pc:spChg>
        <pc:spChg chg="add mod">
          <ac:chgData name="Kikuzuki, Tatsuya (FEPS Faculty Admin)" userId="4655a554-4c1d-4283-88b1-6a5027362571" providerId="ADAL" clId="{2AC4A214-432F-42D3-A9A7-164D51B9171A}" dt="2023-08-16T13:21:36.580" v="170" actId="1076"/>
          <ac:spMkLst>
            <pc:docMk/>
            <pc:sldMk cId="879978888" sldId="297"/>
            <ac:spMk id="3" creationId="{4549C02F-1E16-EDA4-EE02-B43B56B02A16}"/>
          </ac:spMkLst>
        </pc:spChg>
        <pc:spChg chg="del">
          <ac:chgData name="Kikuzuki, Tatsuya (FEPS Faculty Admin)" userId="4655a554-4c1d-4283-88b1-6a5027362571" providerId="ADAL" clId="{2AC4A214-432F-42D3-A9A7-164D51B9171A}" dt="2023-08-16T13:17:03.136" v="22" actId="478"/>
          <ac:spMkLst>
            <pc:docMk/>
            <pc:sldMk cId="879978888" sldId="297"/>
            <ac:spMk id="3" creationId="{515CCD7C-20C1-92C6-7DE2-61ECA933C9B8}"/>
          </ac:spMkLst>
        </pc:spChg>
        <pc:spChg chg="add mod">
          <ac:chgData name="Kikuzuki, Tatsuya (FEPS Faculty Admin)" userId="4655a554-4c1d-4283-88b1-6a5027362571" providerId="ADAL" clId="{2AC4A214-432F-42D3-A9A7-164D51B9171A}" dt="2023-08-16T13:21:39.602" v="171" actId="1076"/>
          <ac:spMkLst>
            <pc:docMk/>
            <pc:sldMk cId="879978888" sldId="297"/>
            <ac:spMk id="4" creationId="{73452D90-7C64-5E19-992C-D3B2D6D7FDB6}"/>
          </ac:spMkLst>
        </pc:spChg>
        <pc:spChg chg="del">
          <ac:chgData name="Kikuzuki, Tatsuya (FEPS Faculty Admin)" userId="4655a554-4c1d-4283-88b1-6a5027362571" providerId="ADAL" clId="{2AC4A214-432F-42D3-A9A7-164D51B9171A}" dt="2023-08-16T13:17:03.136" v="22" actId="478"/>
          <ac:spMkLst>
            <pc:docMk/>
            <pc:sldMk cId="879978888" sldId="297"/>
            <ac:spMk id="4" creationId="{93C22D6C-2A74-A35D-2DA7-D02CBCB0BACD}"/>
          </ac:spMkLst>
        </pc:spChg>
        <pc:spChg chg="del">
          <ac:chgData name="Kikuzuki, Tatsuya (FEPS Faculty Admin)" userId="4655a554-4c1d-4283-88b1-6a5027362571" providerId="ADAL" clId="{2AC4A214-432F-42D3-A9A7-164D51B9171A}" dt="2023-08-16T13:17:03.136" v="22" actId="478"/>
          <ac:spMkLst>
            <pc:docMk/>
            <pc:sldMk cId="879978888" sldId="297"/>
            <ac:spMk id="5" creationId="{62819C67-3B6C-9884-DEFC-A61019D1FEE0}"/>
          </ac:spMkLst>
        </pc:spChg>
        <pc:spChg chg="mod">
          <ac:chgData name="Kikuzuki, Tatsuya (FEPS Faculty Admin)" userId="4655a554-4c1d-4283-88b1-6a5027362571" providerId="ADAL" clId="{2AC4A214-432F-42D3-A9A7-164D51B9171A}" dt="2023-08-16T13:22:16.397" v="230" actId="20577"/>
          <ac:spMkLst>
            <pc:docMk/>
            <pc:sldMk cId="879978888" sldId="297"/>
            <ac:spMk id="6" creationId="{A7F63765-1D80-CD35-F96C-E494041BA84A}"/>
          </ac:spMkLst>
        </pc:sp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9" creationId="{8FEF02AC-C608-443F-AEFA-33582DECA116}"/>
          </ac:graphicFrameMkLst>
        </pc:graphicFrame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10" creationId="{101F7E6B-19F0-4FE5-9F50-D340372D4991}"/>
          </ac:graphicFrameMkLst>
        </pc:graphicFrame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11" creationId="{01106185-03A7-47CA-826A-230A55424602}"/>
          </ac:graphicFrameMkLst>
        </pc:graphicFrameChg>
        <pc:graphicFrameChg chg="add mod ord">
          <ac:chgData name="Kikuzuki, Tatsuya (FEPS Faculty Admin)" userId="4655a554-4c1d-4283-88b1-6a5027362571" providerId="ADAL" clId="{2AC4A214-432F-42D3-A9A7-164D51B9171A}" dt="2023-08-16T13:19:40.787" v="51" actId="1076"/>
          <ac:graphicFrameMkLst>
            <pc:docMk/>
            <pc:sldMk cId="879978888" sldId="297"/>
            <ac:graphicFrameMk id="12" creationId="{23016BDF-AFF3-C6DE-3338-BE5B847C8CDD}"/>
          </ac:graphicFrameMkLst>
        </pc:graphicFrameChg>
      </pc:sldChg>
      <pc:sldChg chg="addSp delSp modSp new mod">
        <pc:chgData name="Kikuzuki, Tatsuya (FEPS Faculty Admin)" userId="4655a554-4c1d-4283-88b1-6a5027362571" providerId="ADAL" clId="{2AC4A214-432F-42D3-A9A7-164D51B9171A}" dt="2023-08-16T13:38:07.228" v="375" actId="1076"/>
        <pc:sldMkLst>
          <pc:docMk/>
          <pc:sldMk cId="1511185550" sldId="298"/>
        </pc:sldMkLst>
        <pc:spChg chg="del">
          <ac:chgData name="Kikuzuki, Tatsuya (FEPS Faculty Admin)" userId="4655a554-4c1d-4283-88b1-6a5027362571" providerId="ADAL" clId="{2AC4A214-432F-42D3-A9A7-164D51B9171A}" dt="2023-08-16T13:22:38.061" v="232" actId="478"/>
          <ac:spMkLst>
            <pc:docMk/>
            <pc:sldMk cId="1511185550" sldId="298"/>
            <ac:spMk id="2" creationId="{30AFBD9C-D28A-0930-6E5B-3CE50480A471}"/>
          </ac:spMkLst>
        </pc:spChg>
        <pc:spChg chg="del">
          <ac:chgData name="Kikuzuki, Tatsuya (FEPS Faculty Admin)" userId="4655a554-4c1d-4283-88b1-6a5027362571" providerId="ADAL" clId="{2AC4A214-432F-42D3-A9A7-164D51B9171A}" dt="2023-08-16T13:22:38.061" v="232" actId="478"/>
          <ac:spMkLst>
            <pc:docMk/>
            <pc:sldMk cId="1511185550" sldId="298"/>
            <ac:spMk id="3" creationId="{02187760-22B1-E25A-30C7-8D20EDF7CA13}"/>
          </ac:spMkLst>
        </pc:spChg>
        <pc:spChg chg="del">
          <ac:chgData name="Kikuzuki, Tatsuya (FEPS Faculty Admin)" userId="4655a554-4c1d-4283-88b1-6a5027362571" providerId="ADAL" clId="{2AC4A214-432F-42D3-A9A7-164D51B9171A}" dt="2023-08-16T13:22:38.061" v="232" actId="478"/>
          <ac:spMkLst>
            <pc:docMk/>
            <pc:sldMk cId="1511185550" sldId="298"/>
            <ac:spMk id="4" creationId="{61768A19-C4CA-CC49-EB21-0EB8731B8F39}"/>
          </ac:spMkLst>
        </pc:spChg>
        <pc:spChg chg="del">
          <ac:chgData name="Kikuzuki, Tatsuya (FEPS Faculty Admin)" userId="4655a554-4c1d-4283-88b1-6a5027362571" providerId="ADAL" clId="{2AC4A214-432F-42D3-A9A7-164D51B9171A}" dt="2023-08-16T13:22:38.061" v="232" actId="478"/>
          <ac:spMkLst>
            <pc:docMk/>
            <pc:sldMk cId="1511185550" sldId="298"/>
            <ac:spMk id="5" creationId="{81CC827B-6785-87EB-4FB8-B20580B54D34}"/>
          </ac:spMkLst>
        </pc:spChg>
        <pc:spChg chg="del">
          <ac:chgData name="Kikuzuki, Tatsuya (FEPS Faculty Admin)" userId="4655a554-4c1d-4283-88b1-6a5027362571" providerId="ADAL" clId="{2AC4A214-432F-42D3-A9A7-164D51B9171A}" dt="2023-08-16T13:23:08.334" v="237" actId="478"/>
          <ac:spMkLst>
            <pc:docMk/>
            <pc:sldMk cId="1511185550" sldId="298"/>
            <ac:spMk id="6" creationId="{33A22A35-10D1-98D7-B4F2-D3E590945CAE}"/>
          </ac:spMkLst>
        </pc:spChg>
        <pc:spChg chg="del">
          <ac:chgData name="Kikuzuki, Tatsuya (FEPS Faculty Admin)" userId="4655a554-4c1d-4283-88b1-6a5027362571" providerId="ADAL" clId="{2AC4A214-432F-42D3-A9A7-164D51B9171A}" dt="2023-08-16T13:23:11.344" v="239" actId="478"/>
          <ac:spMkLst>
            <pc:docMk/>
            <pc:sldMk cId="1511185550" sldId="298"/>
            <ac:spMk id="7" creationId="{146A95F6-09F0-B555-BF6D-F84F5C7A1B12}"/>
          </ac:spMkLst>
        </pc:spChg>
        <pc:spChg chg="del">
          <ac:chgData name="Kikuzuki, Tatsuya (FEPS Faculty Admin)" userId="4655a554-4c1d-4283-88b1-6a5027362571" providerId="ADAL" clId="{2AC4A214-432F-42D3-A9A7-164D51B9171A}" dt="2023-08-16T13:23:09.711" v="238" actId="478"/>
          <ac:spMkLst>
            <pc:docMk/>
            <pc:sldMk cId="1511185550" sldId="298"/>
            <ac:spMk id="8" creationId="{E4CAAE49-4088-A4EC-B700-5260C4AE35DF}"/>
          </ac:spMkLst>
        </pc:spChg>
        <pc:spChg chg="add mod">
          <ac:chgData name="Kikuzuki, Tatsuya (FEPS Faculty Admin)" userId="4655a554-4c1d-4283-88b1-6a5027362571" providerId="ADAL" clId="{2AC4A214-432F-42D3-A9A7-164D51B9171A}" dt="2023-08-16T13:37:57.330" v="373" actId="404"/>
          <ac:spMkLst>
            <pc:docMk/>
            <pc:sldMk cId="1511185550" sldId="298"/>
            <ac:spMk id="9" creationId="{75AC4B93-2B33-73FE-7914-524B9B24E3F9}"/>
          </ac:spMkLst>
        </pc:spChg>
        <pc:spChg chg="add mod">
          <ac:chgData name="Kikuzuki, Tatsuya (FEPS Faculty Admin)" userId="4655a554-4c1d-4283-88b1-6a5027362571" providerId="ADAL" clId="{2AC4A214-432F-42D3-A9A7-164D51B9171A}" dt="2023-08-16T13:37:57.330" v="373" actId="404"/>
          <ac:spMkLst>
            <pc:docMk/>
            <pc:sldMk cId="1511185550" sldId="298"/>
            <ac:spMk id="10" creationId="{EB648B04-D869-4652-570E-C0712200311C}"/>
          </ac:spMkLst>
        </pc:spChg>
        <pc:spChg chg="add mod">
          <ac:chgData name="Kikuzuki, Tatsuya (FEPS Faculty Admin)" userId="4655a554-4c1d-4283-88b1-6a5027362571" providerId="ADAL" clId="{2AC4A214-432F-42D3-A9A7-164D51B9171A}" dt="2023-08-16T13:37:57.330" v="373" actId="404"/>
          <ac:spMkLst>
            <pc:docMk/>
            <pc:sldMk cId="1511185550" sldId="298"/>
            <ac:spMk id="11" creationId="{A5317945-C7CB-4A45-EDD0-E076547FCB64}"/>
          </ac:spMkLst>
        </pc:spChg>
        <pc:spChg chg="add mod">
          <ac:chgData name="Kikuzuki, Tatsuya (FEPS Faculty Admin)" userId="4655a554-4c1d-4283-88b1-6a5027362571" providerId="ADAL" clId="{2AC4A214-432F-42D3-A9A7-164D51B9171A}" dt="2023-08-16T13:37:57.330" v="373" actId="404"/>
          <ac:spMkLst>
            <pc:docMk/>
            <pc:sldMk cId="1511185550" sldId="298"/>
            <ac:spMk id="12" creationId="{C1A2FDF0-27C7-2F88-7930-25C6B270E0C5}"/>
          </ac:spMkLst>
        </pc:spChg>
        <pc:spChg chg="add mod">
          <ac:chgData name="Kikuzuki, Tatsuya (FEPS Faculty Admin)" userId="4655a554-4c1d-4283-88b1-6a5027362571" providerId="ADAL" clId="{2AC4A214-432F-42D3-A9A7-164D51B9171A}" dt="2023-08-16T13:37:57.330" v="373" actId="404"/>
          <ac:spMkLst>
            <pc:docMk/>
            <pc:sldMk cId="1511185550" sldId="298"/>
            <ac:spMk id="13" creationId="{D0889FF1-4F06-C40B-6271-4C4873B4BC9D}"/>
          </ac:spMkLst>
        </pc:spChg>
        <pc:spChg chg="add mod">
          <ac:chgData name="Kikuzuki, Tatsuya (FEPS Faculty Admin)" userId="4655a554-4c1d-4283-88b1-6a5027362571" providerId="ADAL" clId="{2AC4A214-432F-42D3-A9A7-164D51B9171A}" dt="2023-08-16T13:37:57.330" v="373" actId="404"/>
          <ac:spMkLst>
            <pc:docMk/>
            <pc:sldMk cId="1511185550" sldId="298"/>
            <ac:spMk id="18" creationId="{DEA5FF80-9014-B049-8AFA-654CF5C8CAFD}"/>
          </ac:spMkLst>
        </pc:spChg>
        <pc:spChg chg="add mod">
          <ac:chgData name="Kikuzuki, Tatsuya (FEPS Faculty Admin)" userId="4655a554-4c1d-4283-88b1-6a5027362571" providerId="ADAL" clId="{2AC4A214-432F-42D3-A9A7-164D51B9171A}" dt="2023-08-16T13:37:57.330" v="373" actId="404"/>
          <ac:spMkLst>
            <pc:docMk/>
            <pc:sldMk cId="1511185550" sldId="298"/>
            <ac:spMk id="19" creationId="{F6FD1570-0657-E91E-F178-7D66570F7AB9}"/>
          </ac:spMkLst>
        </pc:spChg>
        <pc:spChg chg="add mod">
          <ac:chgData name="Kikuzuki, Tatsuya (FEPS Faculty Admin)" userId="4655a554-4c1d-4283-88b1-6a5027362571" providerId="ADAL" clId="{2AC4A214-432F-42D3-A9A7-164D51B9171A}" dt="2023-08-16T13:37:57.330" v="373" actId="404"/>
          <ac:spMkLst>
            <pc:docMk/>
            <pc:sldMk cId="1511185550" sldId="298"/>
            <ac:spMk id="21" creationId="{3D0DAD26-5D7D-D6A9-4389-E9EF9FE201E4}"/>
          </ac:spMkLst>
        </pc:spChg>
        <pc:spChg chg="add mod">
          <ac:chgData name="Kikuzuki, Tatsuya (FEPS Faculty Admin)" userId="4655a554-4c1d-4283-88b1-6a5027362571" providerId="ADAL" clId="{2AC4A214-432F-42D3-A9A7-164D51B9171A}" dt="2023-08-16T13:37:57.330" v="373" actId="404"/>
          <ac:spMkLst>
            <pc:docMk/>
            <pc:sldMk cId="1511185550" sldId="298"/>
            <ac:spMk id="23" creationId="{406423C5-FDC0-AF49-5C87-55016EF60C87}"/>
          </ac:spMkLst>
        </pc:spChg>
        <pc:spChg chg="add mod">
          <ac:chgData name="Kikuzuki, Tatsuya (FEPS Faculty Admin)" userId="4655a554-4c1d-4283-88b1-6a5027362571" providerId="ADAL" clId="{2AC4A214-432F-42D3-A9A7-164D51B9171A}" dt="2023-08-16T13:37:57.330" v="373" actId="404"/>
          <ac:spMkLst>
            <pc:docMk/>
            <pc:sldMk cId="1511185550" sldId="298"/>
            <ac:spMk id="25" creationId="{97923030-9FE0-E68E-32D5-2574B20D8C78}"/>
          </ac:spMkLst>
        </pc:spChg>
        <pc:spChg chg="add mod">
          <ac:chgData name="Kikuzuki, Tatsuya (FEPS Faculty Admin)" userId="4655a554-4c1d-4283-88b1-6a5027362571" providerId="ADAL" clId="{2AC4A214-432F-42D3-A9A7-164D51B9171A}" dt="2023-08-16T13:37:57.330" v="373" actId="404"/>
          <ac:spMkLst>
            <pc:docMk/>
            <pc:sldMk cId="1511185550" sldId="298"/>
            <ac:spMk id="31" creationId="{CC15F4BE-4EC7-2AF0-F1E7-3F107627D061}"/>
          </ac:spMkLst>
        </pc:spChg>
        <pc:spChg chg="add mod">
          <ac:chgData name="Kikuzuki, Tatsuya (FEPS Faculty Admin)" userId="4655a554-4c1d-4283-88b1-6a5027362571" providerId="ADAL" clId="{2AC4A214-432F-42D3-A9A7-164D51B9171A}" dt="2023-08-16T13:37:57.330" v="373" actId="404"/>
          <ac:spMkLst>
            <pc:docMk/>
            <pc:sldMk cId="1511185550" sldId="298"/>
            <ac:spMk id="32" creationId="{992FDD94-24D6-5725-31DD-FC485F6EED80}"/>
          </ac:spMkLst>
        </pc:spChg>
        <pc:spChg chg="add mod">
          <ac:chgData name="Kikuzuki, Tatsuya (FEPS Faculty Admin)" userId="4655a554-4c1d-4283-88b1-6a5027362571" providerId="ADAL" clId="{2AC4A214-432F-42D3-A9A7-164D51B9171A}" dt="2023-08-16T13:37:57.330" v="373" actId="404"/>
          <ac:spMkLst>
            <pc:docMk/>
            <pc:sldMk cId="1511185550" sldId="298"/>
            <ac:spMk id="33" creationId="{443132A2-0891-B601-51CE-6039D362FB01}"/>
          </ac:spMkLst>
        </pc:spChg>
        <pc:spChg chg="add mod">
          <ac:chgData name="Kikuzuki, Tatsuya (FEPS Faculty Admin)" userId="4655a554-4c1d-4283-88b1-6a5027362571" providerId="ADAL" clId="{2AC4A214-432F-42D3-A9A7-164D51B9171A}" dt="2023-08-16T13:37:57.330" v="373" actId="404"/>
          <ac:spMkLst>
            <pc:docMk/>
            <pc:sldMk cId="1511185550" sldId="298"/>
            <ac:spMk id="34" creationId="{011145E2-BD97-F039-2C14-F38625BD89FC}"/>
          </ac:spMkLst>
        </pc:spChg>
        <pc:spChg chg="add mod">
          <ac:chgData name="Kikuzuki, Tatsuya (FEPS Faculty Admin)" userId="4655a554-4c1d-4283-88b1-6a5027362571" providerId="ADAL" clId="{2AC4A214-432F-42D3-A9A7-164D51B9171A}" dt="2023-08-16T13:37:57.330" v="373" actId="404"/>
          <ac:spMkLst>
            <pc:docMk/>
            <pc:sldMk cId="1511185550" sldId="298"/>
            <ac:spMk id="35" creationId="{DC94242C-3956-7D31-1B33-C0E0B78452CE}"/>
          </ac:spMkLst>
        </pc:spChg>
        <pc:spChg chg="add mod">
          <ac:chgData name="Kikuzuki, Tatsuya (FEPS Faculty Admin)" userId="4655a554-4c1d-4283-88b1-6a5027362571" providerId="ADAL" clId="{2AC4A214-432F-42D3-A9A7-164D51B9171A}" dt="2023-08-16T13:37:57.330" v="373" actId="404"/>
          <ac:spMkLst>
            <pc:docMk/>
            <pc:sldMk cId="1511185550" sldId="298"/>
            <ac:spMk id="36" creationId="{A83ED22D-D4B7-D445-54B4-4B5DC110045A}"/>
          </ac:spMkLst>
        </pc:spChg>
        <pc:spChg chg="add mod">
          <ac:chgData name="Kikuzuki, Tatsuya (FEPS Faculty Admin)" userId="4655a554-4c1d-4283-88b1-6a5027362571" providerId="ADAL" clId="{2AC4A214-432F-42D3-A9A7-164D51B9171A}" dt="2023-08-16T13:37:57.330" v="373" actId="404"/>
          <ac:spMkLst>
            <pc:docMk/>
            <pc:sldMk cId="1511185550" sldId="298"/>
            <ac:spMk id="37" creationId="{1A8B9B95-891F-9489-750E-690ACDB98ABA}"/>
          </ac:spMkLst>
        </pc:spChg>
        <pc:spChg chg="add mod">
          <ac:chgData name="Kikuzuki, Tatsuya (FEPS Faculty Admin)" userId="4655a554-4c1d-4283-88b1-6a5027362571" providerId="ADAL" clId="{2AC4A214-432F-42D3-A9A7-164D51B9171A}" dt="2023-08-16T13:37:57.330" v="373" actId="404"/>
          <ac:spMkLst>
            <pc:docMk/>
            <pc:sldMk cId="1511185550" sldId="298"/>
            <ac:spMk id="38" creationId="{BD2974B8-2FE3-B79E-4562-9195ADE8E216}"/>
          </ac:spMkLst>
        </pc:spChg>
        <pc:spChg chg="add mod">
          <ac:chgData name="Kikuzuki, Tatsuya (FEPS Faculty Admin)" userId="4655a554-4c1d-4283-88b1-6a5027362571" providerId="ADAL" clId="{2AC4A214-432F-42D3-A9A7-164D51B9171A}" dt="2023-08-16T13:37:57.330" v="373" actId="404"/>
          <ac:spMkLst>
            <pc:docMk/>
            <pc:sldMk cId="1511185550" sldId="298"/>
            <ac:spMk id="40" creationId="{973C8F31-7D7F-D79B-D51B-3154C194BD02}"/>
          </ac:spMkLst>
        </pc:spChg>
        <pc:spChg chg="add mod">
          <ac:chgData name="Kikuzuki, Tatsuya (FEPS Faculty Admin)" userId="4655a554-4c1d-4283-88b1-6a5027362571" providerId="ADAL" clId="{2AC4A214-432F-42D3-A9A7-164D51B9171A}" dt="2023-08-16T13:37:57.330" v="373" actId="404"/>
          <ac:spMkLst>
            <pc:docMk/>
            <pc:sldMk cId="1511185550" sldId="298"/>
            <ac:spMk id="41" creationId="{0E0036AB-B596-82AB-FF21-FC6C32F3A7D4}"/>
          </ac:spMkLst>
        </pc:spChg>
        <pc:spChg chg="add mod">
          <ac:chgData name="Kikuzuki, Tatsuya (FEPS Faculty Admin)" userId="4655a554-4c1d-4283-88b1-6a5027362571" providerId="ADAL" clId="{2AC4A214-432F-42D3-A9A7-164D51B9171A}" dt="2023-08-16T13:37:57.330" v="373" actId="404"/>
          <ac:spMkLst>
            <pc:docMk/>
            <pc:sldMk cId="1511185550" sldId="298"/>
            <ac:spMk id="42" creationId="{4F25FEB0-FEE8-89CA-CE1A-E44134C7C40D}"/>
          </ac:spMkLst>
        </pc:spChg>
        <pc:spChg chg="add mod">
          <ac:chgData name="Kikuzuki, Tatsuya (FEPS Faculty Admin)" userId="4655a554-4c1d-4283-88b1-6a5027362571" providerId="ADAL" clId="{2AC4A214-432F-42D3-A9A7-164D51B9171A}" dt="2023-08-16T13:37:57.330" v="373" actId="404"/>
          <ac:spMkLst>
            <pc:docMk/>
            <pc:sldMk cId="1511185550" sldId="298"/>
            <ac:spMk id="43" creationId="{8334541E-9C19-8F03-602D-77E5C08B10B3}"/>
          </ac:spMkLst>
        </pc:spChg>
        <pc:spChg chg="add mod">
          <ac:chgData name="Kikuzuki, Tatsuya (FEPS Faculty Admin)" userId="4655a554-4c1d-4283-88b1-6a5027362571" providerId="ADAL" clId="{2AC4A214-432F-42D3-A9A7-164D51B9171A}" dt="2023-08-16T13:37:57.330" v="373" actId="404"/>
          <ac:spMkLst>
            <pc:docMk/>
            <pc:sldMk cId="1511185550" sldId="298"/>
            <ac:spMk id="44" creationId="{253E20F1-78AC-AE82-E92D-2657BD7E4D32}"/>
          </ac:spMkLst>
        </pc:spChg>
        <pc:spChg chg="add mod">
          <ac:chgData name="Kikuzuki, Tatsuya (FEPS Faculty Admin)" userId="4655a554-4c1d-4283-88b1-6a5027362571" providerId="ADAL" clId="{2AC4A214-432F-42D3-A9A7-164D51B9171A}" dt="2023-08-16T13:37:57.330" v="373" actId="404"/>
          <ac:spMkLst>
            <pc:docMk/>
            <pc:sldMk cId="1511185550" sldId="298"/>
            <ac:spMk id="47" creationId="{0BADBCEE-107E-4ADA-9AF6-F4D6373CA4EB}"/>
          </ac:spMkLst>
        </pc:spChg>
        <pc:spChg chg="add mod">
          <ac:chgData name="Kikuzuki, Tatsuya (FEPS Faculty Admin)" userId="4655a554-4c1d-4283-88b1-6a5027362571" providerId="ADAL" clId="{2AC4A214-432F-42D3-A9A7-164D51B9171A}" dt="2023-08-16T13:37:57.330" v="373" actId="404"/>
          <ac:spMkLst>
            <pc:docMk/>
            <pc:sldMk cId="1511185550" sldId="298"/>
            <ac:spMk id="48" creationId="{6D6EA7E6-564B-B4A0-5246-E5D15ABD242D}"/>
          </ac:spMkLst>
        </pc:spChg>
        <pc:spChg chg="add mod">
          <ac:chgData name="Kikuzuki, Tatsuya (FEPS Faculty Admin)" userId="4655a554-4c1d-4283-88b1-6a5027362571" providerId="ADAL" clId="{2AC4A214-432F-42D3-A9A7-164D51B9171A}" dt="2023-08-16T13:37:57.330" v="373" actId="404"/>
          <ac:spMkLst>
            <pc:docMk/>
            <pc:sldMk cId="1511185550" sldId="298"/>
            <ac:spMk id="50" creationId="{B794084F-2533-110A-B010-55759B6DDA37}"/>
          </ac:spMkLst>
        </pc:spChg>
        <pc:spChg chg="add mod">
          <ac:chgData name="Kikuzuki, Tatsuya (FEPS Faculty Admin)" userId="4655a554-4c1d-4283-88b1-6a5027362571" providerId="ADAL" clId="{2AC4A214-432F-42D3-A9A7-164D51B9171A}" dt="2023-08-16T13:37:57.330" v="373" actId="404"/>
          <ac:spMkLst>
            <pc:docMk/>
            <pc:sldMk cId="1511185550" sldId="298"/>
            <ac:spMk id="51" creationId="{B0A787F4-BC3C-139A-E619-264F5FF9A5C7}"/>
          </ac:spMkLst>
        </pc:spChg>
        <pc:spChg chg="add mod">
          <ac:chgData name="Kikuzuki, Tatsuya (FEPS Faculty Admin)" userId="4655a554-4c1d-4283-88b1-6a5027362571" providerId="ADAL" clId="{2AC4A214-432F-42D3-A9A7-164D51B9171A}" dt="2023-08-16T13:37:57.330" v="373" actId="404"/>
          <ac:spMkLst>
            <pc:docMk/>
            <pc:sldMk cId="1511185550" sldId="298"/>
            <ac:spMk id="52" creationId="{D02A82E5-25BB-1792-F9D0-4909B227BC04}"/>
          </ac:spMkLst>
        </pc:spChg>
        <pc:spChg chg="add mod">
          <ac:chgData name="Kikuzuki, Tatsuya (FEPS Faculty Admin)" userId="4655a554-4c1d-4283-88b1-6a5027362571" providerId="ADAL" clId="{2AC4A214-432F-42D3-A9A7-164D51B9171A}" dt="2023-08-16T13:37:57.330" v="373" actId="404"/>
          <ac:spMkLst>
            <pc:docMk/>
            <pc:sldMk cId="1511185550" sldId="298"/>
            <ac:spMk id="53" creationId="{F0355C35-8A65-361E-05B2-73CEAC1873C8}"/>
          </ac:spMkLst>
        </pc:spChg>
        <pc:spChg chg="add mod">
          <ac:chgData name="Kikuzuki, Tatsuya (FEPS Faculty Admin)" userId="4655a554-4c1d-4283-88b1-6a5027362571" providerId="ADAL" clId="{2AC4A214-432F-42D3-A9A7-164D51B9171A}" dt="2023-08-16T13:37:57.330" v="373" actId="404"/>
          <ac:spMkLst>
            <pc:docMk/>
            <pc:sldMk cId="1511185550" sldId="298"/>
            <ac:spMk id="54" creationId="{297E81B9-3C3E-8654-DEC3-F5FF52FC7862}"/>
          </ac:spMkLst>
        </pc:spChg>
        <pc:spChg chg="add mod">
          <ac:chgData name="Kikuzuki, Tatsuya (FEPS Faculty Admin)" userId="4655a554-4c1d-4283-88b1-6a5027362571" providerId="ADAL" clId="{2AC4A214-432F-42D3-A9A7-164D51B9171A}" dt="2023-08-16T13:37:57.330" v="373" actId="404"/>
          <ac:spMkLst>
            <pc:docMk/>
            <pc:sldMk cId="1511185550" sldId="298"/>
            <ac:spMk id="58" creationId="{C9D99FBA-4EF2-2DCF-A6FC-EE56DFCABD90}"/>
          </ac:spMkLst>
        </pc:spChg>
        <pc:spChg chg="add mod">
          <ac:chgData name="Kikuzuki, Tatsuya (FEPS Faculty Admin)" userId="4655a554-4c1d-4283-88b1-6a5027362571" providerId="ADAL" clId="{2AC4A214-432F-42D3-A9A7-164D51B9171A}" dt="2023-08-16T13:37:57.330" v="373" actId="404"/>
          <ac:spMkLst>
            <pc:docMk/>
            <pc:sldMk cId="1511185550" sldId="298"/>
            <ac:spMk id="59" creationId="{5A1207BE-3FC8-E573-1192-A02D87FF2515}"/>
          </ac:spMkLst>
        </pc:spChg>
        <pc:spChg chg="add mod">
          <ac:chgData name="Kikuzuki, Tatsuya (FEPS Faculty Admin)" userId="4655a554-4c1d-4283-88b1-6a5027362571" providerId="ADAL" clId="{2AC4A214-432F-42D3-A9A7-164D51B9171A}" dt="2023-08-16T13:37:57.330" v="373" actId="404"/>
          <ac:spMkLst>
            <pc:docMk/>
            <pc:sldMk cId="1511185550" sldId="298"/>
            <ac:spMk id="60" creationId="{31C38F60-94DE-DEF5-36DB-1521D913F63C}"/>
          </ac:spMkLst>
        </pc:spChg>
        <pc:spChg chg="add mod">
          <ac:chgData name="Kikuzuki, Tatsuya (FEPS Faculty Admin)" userId="4655a554-4c1d-4283-88b1-6a5027362571" providerId="ADAL" clId="{2AC4A214-432F-42D3-A9A7-164D51B9171A}" dt="2023-08-16T13:37:57.330" v="373" actId="404"/>
          <ac:spMkLst>
            <pc:docMk/>
            <pc:sldMk cId="1511185550" sldId="298"/>
            <ac:spMk id="63" creationId="{8A7E9DEB-145C-4D98-89A2-B070C474B17A}"/>
          </ac:spMkLst>
        </pc:spChg>
        <pc:spChg chg="add mod">
          <ac:chgData name="Kikuzuki, Tatsuya (FEPS Faculty Admin)" userId="4655a554-4c1d-4283-88b1-6a5027362571" providerId="ADAL" clId="{2AC4A214-432F-42D3-A9A7-164D51B9171A}" dt="2023-08-16T13:37:57.330" v="373" actId="404"/>
          <ac:spMkLst>
            <pc:docMk/>
            <pc:sldMk cId="1511185550" sldId="298"/>
            <ac:spMk id="65" creationId="{E09AD254-97D0-0CBE-97E3-F2816D617C6F}"/>
          </ac:spMkLst>
        </pc:spChg>
        <pc:spChg chg="add mod">
          <ac:chgData name="Kikuzuki, Tatsuya (FEPS Faculty Admin)" userId="4655a554-4c1d-4283-88b1-6a5027362571" providerId="ADAL" clId="{2AC4A214-432F-42D3-A9A7-164D51B9171A}" dt="2023-08-16T13:37:57.330" v="373" actId="404"/>
          <ac:spMkLst>
            <pc:docMk/>
            <pc:sldMk cId="1511185550" sldId="298"/>
            <ac:spMk id="67" creationId="{AB662E95-DBE5-9383-B088-910CEDE9582B}"/>
          </ac:spMkLst>
        </pc:spChg>
        <pc:spChg chg="add mod">
          <ac:chgData name="Kikuzuki, Tatsuya (FEPS Faculty Admin)" userId="4655a554-4c1d-4283-88b1-6a5027362571" providerId="ADAL" clId="{2AC4A214-432F-42D3-A9A7-164D51B9171A}" dt="2023-08-16T13:37:57.330" v="373" actId="404"/>
          <ac:spMkLst>
            <pc:docMk/>
            <pc:sldMk cId="1511185550" sldId="298"/>
            <ac:spMk id="69" creationId="{663B40A5-A641-3944-87B4-EAA26E711921}"/>
          </ac:spMkLst>
        </pc:spChg>
        <pc:spChg chg="add mod">
          <ac:chgData name="Kikuzuki, Tatsuya (FEPS Faculty Admin)" userId="4655a554-4c1d-4283-88b1-6a5027362571" providerId="ADAL" clId="{2AC4A214-432F-42D3-A9A7-164D51B9171A}" dt="2023-08-16T13:37:57.330" v="373" actId="404"/>
          <ac:spMkLst>
            <pc:docMk/>
            <pc:sldMk cId="1511185550" sldId="298"/>
            <ac:spMk id="70" creationId="{8CB1C46D-7391-906B-CFB8-FD585B38AF53}"/>
          </ac:spMkLst>
        </pc:spChg>
        <pc:spChg chg="add mod">
          <ac:chgData name="Kikuzuki, Tatsuya (FEPS Faculty Admin)" userId="4655a554-4c1d-4283-88b1-6a5027362571" providerId="ADAL" clId="{2AC4A214-432F-42D3-A9A7-164D51B9171A}" dt="2023-08-16T13:37:57.330" v="373" actId="404"/>
          <ac:spMkLst>
            <pc:docMk/>
            <pc:sldMk cId="1511185550" sldId="298"/>
            <ac:spMk id="73" creationId="{54653FB2-2407-4E38-70C9-AD54A1978D97}"/>
          </ac:spMkLst>
        </pc:spChg>
        <pc:spChg chg="add mod">
          <ac:chgData name="Kikuzuki, Tatsuya (FEPS Faculty Admin)" userId="4655a554-4c1d-4283-88b1-6a5027362571" providerId="ADAL" clId="{2AC4A214-432F-42D3-A9A7-164D51B9171A}" dt="2023-08-16T13:37:57.330" v="373" actId="404"/>
          <ac:spMkLst>
            <pc:docMk/>
            <pc:sldMk cId="1511185550" sldId="298"/>
            <ac:spMk id="74" creationId="{8BFE9F99-03B7-210F-F90F-CDF4C82616C4}"/>
          </ac:spMkLst>
        </pc:spChg>
        <pc:spChg chg="add mod">
          <ac:chgData name="Kikuzuki, Tatsuya (FEPS Faculty Admin)" userId="4655a554-4c1d-4283-88b1-6a5027362571" providerId="ADAL" clId="{2AC4A214-432F-42D3-A9A7-164D51B9171A}" dt="2023-08-16T13:37:57.330" v="373" actId="404"/>
          <ac:spMkLst>
            <pc:docMk/>
            <pc:sldMk cId="1511185550" sldId="298"/>
            <ac:spMk id="75" creationId="{539976F7-E4EB-AB58-A833-940C3126E305}"/>
          </ac:spMkLst>
        </pc:spChg>
        <pc:spChg chg="add mod">
          <ac:chgData name="Kikuzuki, Tatsuya (FEPS Faculty Admin)" userId="4655a554-4c1d-4283-88b1-6a5027362571" providerId="ADAL" clId="{2AC4A214-432F-42D3-A9A7-164D51B9171A}" dt="2023-08-16T13:37:57.330" v="373" actId="404"/>
          <ac:spMkLst>
            <pc:docMk/>
            <pc:sldMk cId="1511185550" sldId="298"/>
            <ac:spMk id="76" creationId="{1FB3F696-D5F6-D625-AC1B-6FCDA4C0A62E}"/>
          </ac:spMkLst>
        </pc:spChg>
        <pc:spChg chg="add mod">
          <ac:chgData name="Kikuzuki, Tatsuya (FEPS Faculty Admin)" userId="4655a554-4c1d-4283-88b1-6a5027362571" providerId="ADAL" clId="{2AC4A214-432F-42D3-A9A7-164D51B9171A}" dt="2023-08-16T13:37:57.330" v="373" actId="404"/>
          <ac:spMkLst>
            <pc:docMk/>
            <pc:sldMk cId="1511185550" sldId="298"/>
            <ac:spMk id="80" creationId="{C14A1681-C70C-E4D9-533B-4FF5EDE9D463}"/>
          </ac:spMkLst>
        </pc:spChg>
        <pc:spChg chg="add mod">
          <ac:chgData name="Kikuzuki, Tatsuya (FEPS Faculty Admin)" userId="4655a554-4c1d-4283-88b1-6a5027362571" providerId="ADAL" clId="{2AC4A214-432F-42D3-A9A7-164D51B9171A}" dt="2023-08-16T13:37:57.330" v="373" actId="404"/>
          <ac:spMkLst>
            <pc:docMk/>
            <pc:sldMk cId="1511185550" sldId="298"/>
            <ac:spMk id="81" creationId="{E496D0D2-5E0C-48E4-518C-EE65BCFD5FC6}"/>
          </ac:spMkLst>
        </pc:spChg>
        <pc:spChg chg="add mod">
          <ac:chgData name="Kikuzuki, Tatsuya (FEPS Faculty Admin)" userId="4655a554-4c1d-4283-88b1-6a5027362571" providerId="ADAL" clId="{2AC4A214-432F-42D3-A9A7-164D51B9171A}" dt="2023-08-16T13:37:57.330" v="373" actId="404"/>
          <ac:spMkLst>
            <pc:docMk/>
            <pc:sldMk cId="1511185550" sldId="298"/>
            <ac:spMk id="82" creationId="{BDDA5562-FC78-A360-15D8-4DF8B5BC7441}"/>
          </ac:spMkLst>
        </pc:spChg>
        <pc:spChg chg="add mod">
          <ac:chgData name="Kikuzuki, Tatsuya (FEPS Faculty Admin)" userId="4655a554-4c1d-4283-88b1-6a5027362571" providerId="ADAL" clId="{2AC4A214-432F-42D3-A9A7-164D51B9171A}" dt="2023-08-16T13:37:57.330" v="373" actId="404"/>
          <ac:spMkLst>
            <pc:docMk/>
            <pc:sldMk cId="1511185550" sldId="298"/>
            <ac:spMk id="85" creationId="{A015946F-7A69-7125-BEC9-68F6A197D694}"/>
          </ac:spMkLst>
        </pc:spChg>
        <pc:spChg chg="add mod">
          <ac:chgData name="Kikuzuki, Tatsuya (FEPS Faculty Admin)" userId="4655a554-4c1d-4283-88b1-6a5027362571" providerId="ADAL" clId="{2AC4A214-432F-42D3-A9A7-164D51B9171A}" dt="2023-08-16T13:37:57.330" v="373" actId="404"/>
          <ac:spMkLst>
            <pc:docMk/>
            <pc:sldMk cId="1511185550" sldId="298"/>
            <ac:spMk id="86" creationId="{C66F365B-1A5A-6CB0-342A-F1E03F1EC3C5}"/>
          </ac:spMkLst>
        </pc:spChg>
        <pc:spChg chg="add mod">
          <ac:chgData name="Kikuzuki, Tatsuya (FEPS Faculty Admin)" userId="4655a554-4c1d-4283-88b1-6a5027362571" providerId="ADAL" clId="{2AC4A214-432F-42D3-A9A7-164D51B9171A}" dt="2023-08-16T13:37:57.330" v="373" actId="404"/>
          <ac:spMkLst>
            <pc:docMk/>
            <pc:sldMk cId="1511185550" sldId="298"/>
            <ac:spMk id="87" creationId="{B4CB01B7-A8A0-7EFB-3F84-ED78D191F313}"/>
          </ac:spMkLst>
        </pc:spChg>
        <pc:spChg chg="add mod">
          <ac:chgData name="Kikuzuki, Tatsuya (FEPS Faculty Admin)" userId="4655a554-4c1d-4283-88b1-6a5027362571" providerId="ADAL" clId="{2AC4A214-432F-42D3-A9A7-164D51B9171A}" dt="2023-08-16T13:37:57.330" v="373" actId="404"/>
          <ac:spMkLst>
            <pc:docMk/>
            <pc:sldMk cId="1511185550" sldId="298"/>
            <ac:spMk id="89" creationId="{0C64E178-2128-F88D-BE05-F1BFCBAF0290}"/>
          </ac:spMkLst>
        </pc:spChg>
        <pc:spChg chg="add mod">
          <ac:chgData name="Kikuzuki, Tatsuya (FEPS Faculty Admin)" userId="4655a554-4c1d-4283-88b1-6a5027362571" providerId="ADAL" clId="{2AC4A214-432F-42D3-A9A7-164D51B9171A}" dt="2023-08-16T13:37:57.330" v="373" actId="404"/>
          <ac:spMkLst>
            <pc:docMk/>
            <pc:sldMk cId="1511185550" sldId="298"/>
            <ac:spMk id="93" creationId="{B241741C-99C2-C127-BCC9-E536BD62DF9A}"/>
          </ac:spMkLst>
        </pc:spChg>
        <pc:spChg chg="add mod">
          <ac:chgData name="Kikuzuki, Tatsuya (FEPS Faculty Admin)" userId="4655a554-4c1d-4283-88b1-6a5027362571" providerId="ADAL" clId="{2AC4A214-432F-42D3-A9A7-164D51B9171A}" dt="2023-08-16T13:38:04.349" v="374" actId="1076"/>
          <ac:spMkLst>
            <pc:docMk/>
            <pc:sldMk cId="1511185550" sldId="298"/>
            <ac:spMk id="100" creationId="{075E4A3F-2994-9685-C070-7A09A8667978}"/>
          </ac:spMkLst>
        </pc:spChg>
        <pc:spChg chg="add mod">
          <ac:chgData name="Kikuzuki, Tatsuya (FEPS Faculty Admin)" userId="4655a554-4c1d-4283-88b1-6a5027362571" providerId="ADAL" clId="{2AC4A214-432F-42D3-A9A7-164D51B9171A}" dt="2023-08-16T13:38:07.228" v="375" actId="1076"/>
          <ac:spMkLst>
            <pc:docMk/>
            <pc:sldMk cId="1511185550" sldId="298"/>
            <ac:spMk id="101" creationId="{22D39EAA-B8D0-9029-D72B-9766C7AB6933}"/>
          </ac:spMkLst>
        </pc:spChg>
        <pc:spChg chg="add mod">
          <ac:chgData name="Kikuzuki, Tatsuya (FEPS Faculty Admin)" userId="4655a554-4c1d-4283-88b1-6a5027362571" providerId="ADAL" clId="{2AC4A214-432F-42D3-A9A7-164D51B9171A}" dt="2023-08-16T13:24:40.244" v="315" actId="20577"/>
          <ac:spMkLst>
            <pc:docMk/>
            <pc:sldMk cId="1511185550" sldId="298"/>
            <ac:spMk id="102" creationId="{C41434BC-1B1F-17EF-7B99-595EB6F729E0}"/>
          </ac:spMkLst>
        </pc:spChg>
        <pc:grpChg chg="add mod">
          <ac:chgData name="Kikuzuki, Tatsuya (FEPS Faculty Admin)" userId="4655a554-4c1d-4283-88b1-6a5027362571" providerId="ADAL" clId="{2AC4A214-432F-42D3-A9A7-164D51B9171A}" dt="2023-08-16T13:37:55.268" v="371" actId="1076"/>
          <ac:grpSpMkLst>
            <pc:docMk/>
            <pc:sldMk cId="1511185550" sldId="298"/>
            <ac:grpSpMk id="103" creationId="{75164102-78D1-B8D7-C0CC-8D44AD9422FD}"/>
          </ac:grpSpMkLst>
        </pc:grpChg>
        <pc:cxnChg chg="add mod">
          <ac:chgData name="Kikuzuki, Tatsuya (FEPS Faculty Admin)" userId="4655a554-4c1d-4283-88b1-6a5027362571" providerId="ADAL" clId="{2AC4A214-432F-42D3-A9A7-164D51B9171A}" dt="2023-08-16T13:37:32.580" v="366" actId="164"/>
          <ac:cxnSpMkLst>
            <pc:docMk/>
            <pc:sldMk cId="1511185550" sldId="298"/>
            <ac:cxnSpMk id="14" creationId="{ABB93880-3936-1EC9-D3D5-2BEFC001D23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5" creationId="{82FFBD39-5C40-5A93-8573-AF0D44362CE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6" creationId="{A8B21C15-D1A7-97B9-AB6E-57696E4C881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7" creationId="{4DC93704-1AAC-FA14-01A3-30C06D073E6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0" creationId="{97DE7F6E-667C-7DD3-E7DC-CC557CF479F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2" creationId="{B3971212-C483-A0C1-EBBA-1AF06D443B9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4" creationId="{0C419ABF-0217-7FE3-96C2-03EAAC9954ED}"/>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6" creationId="{10767676-19B9-4F22-86CB-B357A746F45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7" creationId="{C0382CA4-F8A3-1BC5-C1A5-57E099622CE7}"/>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8" creationId="{9F82DDDA-D142-1727-9865-7339080E3C2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9" creationId="{925416BA-6522-9538-583E-9963354F11AD}"/>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30" creationId="{D60AB4C0-F9BF-5E59-8903-3AAD877A4606}"/>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39" creationId="{3F53F665-81E5-1420-90FA-46289844127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5" creationId="{2B4688D9-37A8-0C3A-B7DB-43C5A71DEC7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6" creationId="{51707F27-8E89-BE8E-09BA-59511FB0FDC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9" creationId="{EC777FFA-43CD-8135-D346-0174CB717AC6}"/>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5" creationId="{8F649F24-1A83-4768-ECAB-8F72B174BF3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6" creationId="{4CF9126B-A00E-252F-F72F-D1730253F478}"/>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7" creationId="{3F25237A-474E-0AF6-1606-8B2661FAE1E7}"/>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1" creationId="{BC9CE295-733B-D161-D122-913854BC0D05}"/>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2" creationId="{CBF94A46-2719-3C91-36F4-4D4599EB1D7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4" creationId="{760548AE-5B06-B32C-12EE-A181D784E73C}"/>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6" creationId="{50D9489F-2734-8523-57B5-EEC90320C74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8" creationId="{CB0973FE-78E7-589F-A4EE-B752D20DF40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1" creationId="{2F205C4E-EE27-D523-7C0D-85E398DC179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2" creationId="{13F40010-4E9A-CFE1-4B75-876A7DA83F6C}"/>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7" creationId="{0B16D6CA-0A20-E066-5A0E-132584ED14F3}"/>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8" creationId="{08EF642C-3AAC-D7EA-D04D-F64D66ECC1E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9" creationId="{462F3C99-70EB-E2AE-69A2-6E69A751E53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3" creationId="{776FE55C-728F-C9F6-F4CD-1376C96E784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4" creationId="{316E4542-9EB7-FAC5-E76B-560FD6F8BD8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8" creationId="{03FB24F5-B45A-8142-B11A-5F434E4F50F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0" creationId="{B44213E7-2A5E-0D01-20BE-70A878DFD36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1" creationId="{EFD41933-786A-923E-9134-1F39EC7BB1A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2" creationId="{0270363E-E36C-C5DC-7AFA-3D18F9012A0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4" creationId="{81728B5A-EF31-C1A6-6B37-231DC42B67C1}"/>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5" creationId="{AC55655E-6DC5-D24B-76C3-04412A11C68F}"/>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6" creationId="{31180F4D-E6E8-E037-3541-6E8014922FC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7" creationId="{3C56B3E8-694B-C299-3BA7-FF8257612115}"/>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8" creationId="{4CFC7DFB-4458-A4FC-966D-52DC15ABA618}"/>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9" creationId="{9B219D7D-E08B-598D-FAB9-731E1791D997}"/>
          </ac:cxnSpMkLst>
        </pc:cxnChg>
      </pc:sldChg>
      <pc:sldChg chg="addSp delSp modSp add mod ord">
        <pc:chgData name="Kikuzuki, Tatsuya (FEPS Faculty Admin)" userId="4655a554-4c1d-4283-88b1-6a5027362571" providerId="ADAL" clId="{2AC4A214-432F-42D3-A9A7-164D51B9171A}" dt="2023-08-16T13:25:17.074" v="337"/>
        <pc:sldMkLst>
          <pc:docMk/>
          <pc:sldMk cId="2284465984" sldId="299"/>
        </pc:sldMkLst>
        <pc:spChg chg="del">
          <ac:chgData name="Kikuzuki, Tatsuya (FEPS Faculty Admin)" userId="4655a554-4c1d-4283-88b1-6a5027362571" providerId="ADAL" clId="{2AC4A214-432F-42D3-A9A7-164D51B9171A}" dt="2023-08-16T13:25:05.652" v="319" actId="478"/>
          <ac:spMkLst>
            <pc:docMk/>
            <pc:sldMk cId="2284465984" sldId="299"/>
            <ac:spMk id="2" creationId="{26295F8E-16EC-B3B8-C0BF-DA56E0560225}"/>
          </ac:spMkLst>
        </pc:spChg>
        <pc:spChg chg="del">
          <ac:chgData name="Kikuzuki, Tatsuya (FEPS Faculty Admin)" userId="4655a554-4c1d-4283-88b1-6a5027362571" providerId="ADAL" clId="{2AC4A214-432F-42D3-A9A7-164D51B9171A}" dt="2023-08-16T13:25:05.652" v="319" actId="478"/>
          <ac:spMkLst>
            <pc:docMk/>
            <pc:sldMk cId="2284465984" sldId="299"/>
            <ac:spMk id="3" creationId="{4549C02F-1E16-EDA4-EE02-B43B56B02A16}"/>
          </ac:spMkLst>
        </pc:spChg>
        <pc:spChg chg="del">
          <ac:chgData name="Kikuzuki, Tatsuya (FEPS Faculty Admin)" userId="4655a554-4c1d-4283-88b1-6a5027362571" providerId="ADAL" clId="{2AC4A214-432F-42D3-A9A7-164D51B9171A}" dt="2023-08-16T13:25:05.652" v="319" actId="478"/>
          <ac:spMkLst>
            <pc:docMk/>
            <pc:sldMk cId="2284465984" sldId="299"/>
            <ac:spMk id="4" creationId="{73452D90-7C64-5E19-992C-D3B2D6D7FDB6}"/>
          </ac:spMkLst>
        </pc:spChg>
        <pc:spChg chg="mod">
          <ac:chgData name="Kikuzuki, Tatsuya (FEPS Faculty Admin)" userId="4655a554-4c1d-4283-88b1-6a5027362571" providerId="ADAL" clId="{2AC4A214-432F-42D3-A9A7-164D51B9171A}" dt="2023-08-16T13:25:11.948" v="336" actId="20577"/>
          <ac:spMkLst>
            <pc:docMk/>
            <pc:sldMk cId="2284465984" sldId="299"/>
            <ac:spMk id="6" creationId="{A7F63765-1D80-CD35-F96C-E494041BA84A}"/>
          </ac:spMkLst>
        </pc:spChg>
        <pc:spChg chg="mod">
          <ac:chgData name="Kikuzuki, Tatsuya (FEPS Faculty Admin)" userId="4655a554-4c1d-4283-88b1-6a5027362571" providerId="ADAL" clId="{2AC4A214-432F-42D3-A9A7-164D51B9171A}" dt="2023-08-16T13:25:17.074" v="337"/>
          <ac:spMkLst>
            <pc:docMk/>
            <pc:sldMk cId="2284465984" sldId="299"/>
            <ac:spMk id="13" creationId="{A72DC810-588F-DC43-859E-E005EDC48BBB}"/>
          </ac:spMkLst>
        </pc:spChg>
        <pc:spChg chg="add mod">
          <ac:chgData name="Kikuzuki, Tatsuya (FEPS Faculty Admin)" userId="4655a554-4c1d-4283-88b1-6a5027362571" providerId="ADAL" clId="{2AC4A214-432F-42D3-A9A7-164D51B9171A}" dt="2023-08-16T13:25:17.074" v="337"/>
          <ac:spMkLst>
            <pc:docMk/>
            <pc:sldMk cId="2284465984" sldId="299"/>
            <ac:spMk id="21" creationId="{0A762951-4771-14E8-D413-D93A1E9B5F07}"/>
          </ac:spMkLst>
        </pc:spChg>
        <pc:spChg chg="add mod">
          <ac:chgData name="Kikuzuki, Tatsuya (FEPS Faculty Admin)" userId="4655a554-4c1d-4283-88b1-6a5027362571" providerId="ADAL" clId="{2AC4A214-432F-42D3-A9A7-164D51B9171A}" dt="2023-08-16T13:25:17.074" v="337"/>
          <ac:spMkLst>
            <pc:docMk/>
            <pc:sldMk cId="2284465984" sldId="299"/>
            <ac:spMk id="22" creationId="{8D829DC3-577D-D81D-539F-CD29A2DA827D}"/>
          </ac:spMkLst>
        </pc:spChg>
        <pc:spChg chg="add mod">
          <ac:chgData name="Kikuzuki, Tatsuya (FEPS Faculty Admin)" userId="4655a554-4c1d-4283-88b1-6a5027362571" providerId="ADAL" clId="{2AC4A214-432F-42D3-A9A7-164D51B9171A}" dt="2023-08-16T13:25:17.074" v="337"/>
          <ac:spMkLst>
            <pc:docMk/>
            <pc:sldMk cId="2284465984" sldId="299"/>
            <ac:spMk id="23" creationId="{BCADB89A-CA8D-BA26-D468-B9CAED59BDF9}"/>
          </ac:spMkLst>
        </pc:spChg>
        <pc:spChg chg="add mod">
          <ac:chgData name="Kikuzuki, Tatsuya (FEPS Faculty Admin)" userId="4655a554-4c1d-4283-88b1-6a5027362571" providerId="ADAL" clId="{2AC4A214-432F-42D3-A9A7-164D51B9171A}" dt="2023-08-16T13:25:17.074" v="337"/>
          <ac:spMkLst>
            <pc:docMk/>
            <pc:sldMk cId="2284465984" sldId="299"/>
            <ac:spMk id="24" creationId="{B82A5525-8DE8-4284-4EE4-6D5FFB9FDBC8}"/>
          </ac:spMkLst>
        </pc:spChg>
        <pc:spChg chg="add mod">
          <ac:chgData name="Kikuzuki, Tatsuya (FEPS Faculty Admin)" userId="4655a554-4c1d-4283-88b1-6a5027362571" providerId="ADAL" clId="{2AC4A214-432F-42D3-A9A7-164D51B9171A}" dt="2023-08-16T13:25:17.074" v="337"/>
          <ac:spMkLst>
            <pc:docMk/>
            <pc:sldMk cId="2284465984" sldId="299"/>
            <ac:spMk id="25" creationId="{9DEB5A84-0B87-2C31-9CA4-AC5D9978BDE0}"/>
          </ac:spMkLst>
        </pc:spChg>
        <pc:spChg chg="add mod">
          <ac:chgData name="Kikuzuki, Tatsuya (FEPS Faculty Admin)" userId="4655a554-4c1d-4283-88b1-6a5027362571" providerId="ADAL" clId="{2AC4A214-432F-42D3-A9A7-164D51B9171A}" dt="2023-08-16T13:25:17.074" v="337"/>
          <ac:spMkLst>
            <pc:docMk/>
            <pc:sldMk cId="2284465984" sldId="299"/>
            <ac:spMk id="26" creationId="{5A48A303-F27F-759D-23DF-8DF095FB5325}"/>
          </ac:spMkLst>
        </pc:spChg>
        <pc:spChg chg="add mod">
          <ac:chgData name="Kikuzuki, Tatsuya (FEPS Faculty Admin)" userId="4655a554-4c1d-4283-88b1-6a5027362571" providerId="ADAL" clId="{2AC4A214-432F-42D3-A9A7-164D51B9171A}" dt="2023-08-16T13:25:17.074" v="337"/>
          <ac:spMkLst>
            <pc:docMk/>
            <pc:sldMk cId="2284465984" sldId="299"/>
            <ac:spMk id="27" creationId="{002318AD-4BEC-33C8-7064-3317D002BCB1}"/>
          </ac:spMkLst>
        </pc:spChg>
        <pc:spChg chg="add mod">
          <ac:chgData name="Kikuzuki, Tatsuya (FEPS Faculty Admin)" userId="4655a554-4c1d-4283-88b1-6a5027362571" providerId="ADAL" clId="{2AC4A214-432F-42D3-A9A7-164D51B9171A}" dt="2023-08-16T13:25:17.074" v="337"/>
          <ac:spMkLst>
            <pc:docMk/>
            <pc:sldMk cId="2284465984" sldId="299"/>
            <ac:spMk id="28" creationId="{D7AE3558-3634-1FD2-D5BB-5619B5458C0F}"/>
          </ac:spMkLst>
        </pc:spChg>
        <pc:spChg chg="add mod">
          <ac:chgData name="Kikuzuki, Tatsuya (FEPS Faculty Admin)" userId="4655a554-4c1d-4283-88b1-6a5027362571" providerId="ADAL" clId="{2AC4A214-432F-42D3-A9A7-164D51B9171A}" dt="2023-08-16T13:25:17.074" v="337"/>
          <ac:spMkLst>
            <pc:docMk/>
            <pc:sldMk cId="2284465984" sldId="299"/>
            <ac:spMk id="29" creationId="{7C044955-9DCE-81A0-F33F-1E599C6C1CA8}"/>
          </ac:spMkLst>
        </pc:spChg>
        <pc:spChg chg="add mod">
          <ac:chgData name="Kikuzuki, Tatsuya (FEPS Faculty Admin)" userId="4655a554-4c1d-4283-88b1-6a5027362571" providerId="ADAL" clId="{2AC4A214-432F-42D3-A9A7-164D51B9171A}" dt="2023-08-16T13:25:17.074" v="337"/>
          <ac:spMkLst>
            <pc:docMk/>
            <pc:sldMk cId="2284465984" sldId="299"/>
            <ac:spMk id="30" creationId="{515E53ED-1A60-BDA5-8F80-EA8F546DB2BF}"/>
          </ac:spMkLst>
        </pc:spChg>
        <pc:spChg chg="mod">
          <ac:chgData name="Kikuzuki, Tatsuya (FEPS Faculty Admin)" userId="4655a554-4c1d-4283-88b1-6a5027362571" providerId="ADAL" clId="{2AC4A214-432F-42D3-A9A7-164D51B9171A}" dt="2023-08-16T13:25:17.074" v="337"/>
          <ac:spMkLst>
            <pc:docMk/>
            <pc:sldMk cId="2284465984" sldId="299"/>
            <ac:spMk id="32" creationId="{1ADF002F-6D91-5935-0484-063651B2EFDF}"/>
          </ac:spMkLst>
        </pc:spChg>
        <pc:spChg chg="mod">
          <ac:chgData name="Kikuzuki, Tatsuya (FEPS Faculty Admin)" userId="4655a554-4c1d-4283-88b1-6a5027362571" providerId="ADAL" clId="{2AC4A214-432F-42D3-A9A7-164D51B9171A}" dt="2023-08-16T13:25:17.074" v="337"/>
          <ac:spMkLst>
            <pc:docMk/>
            <pc:sldMk cId="2284465984" sldId="299"/>
            <ac:spMk id="41" creationId="{D97087BA-51B0-EC8B-3A16-7B8AB1C68041}"/>
          </ac:spMkLst>
        </pc:spChg>
        <pc:spChg chg="mod">
          <ac:chgData name="Kikuzuki, Tatsuya (FEPS Faculty Admin)" userId="4655a554-4c1d-4283-88b1-6a5027362571" providerId="ADAL" clId="{2AC4A214-432F-42D3-A9A7-164D51B9171A}" dt="2023-08-16T13:25:17.074" v="337"/>
          <ac:spMkLst>
            <pc:docMk/>
            <pc:sldMk cId="2284465984" sldId="299"/>
            <ac:spMk id="50" creationId="{E254526F-AC9D-02CA-F9FC-16B54A3BD020}"/>
          </ac:spMkLst>
        </pc:spChg>
        <pc:spChg chg="add mod">
          <ac:chgData name="Kikuzuki, Tatsuya (FEPS Faculty Admin)" userId="4655a554-4c1d-4283-88b1-6a5027362571" providerId="ADAL" clId="{2AC4A214-432F-42D3-A9A7-164D51B9171A}" dt="2023-08-16T13:25:17.074" v="337"/>
          <ac:spMkLst>
            <pc:docMk/>
            <pc:sldMk cId="2284465984" sldId="299"/>
            <ac:spMk id="58" creationId="{B65FCFA0-2A9E-BA9D-830D-4DFC37CE09CB}"/>
          </ac:spMkLst>
        </pc:spChg>
        <pc:spChg chg="add mod">
          <ac:chgData name="Kikuzuki, Tatsuya (FEPS Faculty Admin)" userId="4655a554-4c1d-4283-88b1-6a5027362571" providerId="ADAL" clId="{2AC4A214-432F-42D3-A9A7-164D51B9171A}" dt="2023-08-16T13:25:17.074" v="337"/>
          <ac:spMkLst>
            <pc:docMk/>
            <pc:sldMk cId="2284465984" sldId="299"/>
            <ac:spMk id="59" creationId="{D6F8FEBB-BBBF-99CB-15FD-DDACF8CC14C9}"/>
          </ac:spMkLst>
        </pc:spChg>
        <pc:spChg chg="add mod">
          <ac:chgData name="Kikuzuki, Tatsuya (FEPS Faculty Admin)" userId="4655a554-4c1d-4283-88b1-6a5027362571" providerId="ADAL" clId="{2AC4A214-432F-42D3-A9A7-164D51B9171A}" dt="2023-08-16T13:25:17.074" v="337"/>
          <ac:spMkLst>
            <pc:docMk/>
            <pc:sldMk cId="2284465984" sldId="299"/>
            <ac:spMk id="60" creationId="{C6E72231-4025-B47F-FA22-E9E0877DC60A}"/>
          </ac:spMkLst>
        </pc:spChg>
        <pc:spChg chg="add mod">
          <ac:chgData name="Kikuzuki, Tatsuya (FEPS Faculty Admin)" userId="4655a554-4c1d-4283-88b1-6a5027362571" providerId="ADAL" clId="{2AC4A214-432F-42D3-A9A7-164D51B9171A}" dt="2023-08-16T13:25:17.074" v="337"/>
          <ac:spMkLst>
            <pc:docMk/>
            <pc:sldMk cId="2284465984" sldId="299"/>
            <ac:spMk id="61" creationId="{791AA4ED-5F51-5B3D-EC2E-C5E7ADB74CD1}"/>
          </ac:spMkLst>
        </pc:spChg>
        <pc:spChg chg="add mod">
          <ac:chgData name="Kikuzuki, Tatsuya (FEPS Faculty Admin)" userId="4655a554-4c1d-4283-88b1-6a5027362571" providerId="ADAL" clId="{2AC4A214-432F-42D3-A9A7-164D51B9171A}" dt="2023-08-16T13:25:17.074" v="337"/>
          <ac:spMkLst>
            <pc:docMk/>
            <pc:sldMk cId="2284465984" sldId="299"/>
            <ac:spMk id="62" creationId="{0B7B4093-74A3-748E-5C02-21E91BBF7AE4}"/>
          </ac:spMkLst>
        </pc:spChg>
        <pc:spChg chg="add mod">
          <ac:chgData name="Kikuzuki, Tatsuya (FEPS Faculty Admin)" userId="4655a554-4c1d-4283-88b1-6a5027362571" providerId="ADAL" clId="{2AC4A214-432F-42D3-A9A7-164D51B9171A}" dt="2023-08-16T13:25:17.074" v="337"/>
          <ac:spMkLst>
            <pc:docMk/>
            <pc:sldMk cId="2284465984" sldId="299"/>
            <ac:spMk id="63" creationId="{CE51D53C-1D35-29B9-465E-C270357C5C13}"/>
          </ac:spMkLst>
        </pc:spChg>
        <pc:spChg chg="add mod">
          <ac:chgData name="Kikuzuki, Tatsuya (FEPS Faculty Admin)" userId="4655a554-4c1d-4283-88b1-6a5027362571" providerId="ADAL" clId="{2AC4A214-432F-42D3-A9A7-164D51B9171A}" dt="2023-08-16T13:25:17.074" v="337"/>
          <ac:spMkLst>
            <pc:docMk/>
            <pc:sldMk cId="2284465984" sldId="299"/>
            <ac:spMk id="64" creationId="{984F1FE6-5A8B-A110-D924-36AFFB0E7E1C}"/>
          </ac:spMkLst>
        </pc:spChg>
        <pc:spChg chg="add mod">
          <ac:chgData name="Kikuzuki, Tatsuya (FEPS Faculty Admin)" userId="4655a554-4c1d-4283-88b1-6a5027362571" providerId="ADAL" clId="{2AC4A214-432F-42D3-A9A7-164D51B9171A}" dt="2023-08-16T13:25:17.074" v="337"/>
          <ac:spMkLst>
            <pc:docMk/>
            <pc:sldMk cId="2284465984" sldId="299"/>
            <ac:spMk id="65" creationId="{723EC258-A678-BD56-D10A-59B415FC4CF4}"/>
          </ac:spMkLst>
        </pc:spChg>
        <pc:spChg chg="add mod">
          <ac:chgData name="Kikuzuki, Tatsuya (FEPS Faculty Admin)" userId="4655a554-4c1d-4283-88b1-6a5027362571" providerId="ADAL" clId="{2AC4A214-432F-42D3-A9A7-164D51B9171A}" dt="2023-08-16T13:25:17.074" v="337"/>
          <ac:spMkLst>
            <pc:docMk/>
            <pc:sldMk cId="2284465984" sldId="299"/>
            <ac:spMk id="66" creationId="{D24DE1EF-4763-584C-9E50-43CD243B730B}"/>
          </ac:spMkLst>
        </pc:spChg>
        <pc:spChg chg="add mod">
          <ac:chgData name="Kikuzuki, Tatsuya (FEPS Faculty Admin)" userId="4655a554-4c1d-4283-88b1-6a5027362571" providerId="ADAL" clId="{2AC4A214-432F-42D3-A9A7-164D51B9171A}" dt="2023-08-16T13:25:17.074" v="337"/>
          <ac:spMkLst>
            <pc:docMk/>
            <pc:sldMk cId="2284465984" sldId="299"/>
            <ac:spMk id="67" creationId="{7C10B639-E40A-F221-DACB-02307BD35BCE}"/>
          </ac:spMkLst>
        </pc:spChg>
        <pc:spChg chg="mod">
          <ac:chgData name="Kikuzuki, Tatsuya (FEPS Faculty Admin)" userId="4655a554-4c1d-4283-88b1-6a5027362571" providerId="ADAL" clId="{2AC4A214-432F-42D3-A9A7-164D51B9171A}" dt="2023-08-16T13:25:17.074" v="337"/>
          <ac:spMkLst>
            <pc:docMk/>
            <pc:sldMk cId="2284465984" sldId="299"/>
            <ac:spMk id="69" creationId="{C5623233-7044-89CE-91B9-A9C6318282DA}"/>
          </ac:spMkLst>
        </pc:spChg>
        <pc:spChg chg="mod">
          <ac:chgData name="Kikuzuki, Tatsuya (FEPS Faculty Admin)" userId="4655a554-4c1d-4283-88b1-6a5027362571" providerId="ADAL" clId="{2AC4A214-432F-42D3-A9A7-164D51B9171A}" dt="2023-08-16T13:25:17.074" v="337"/>
          <ac:spMkLst>
            <pc:docMk/>
            <pc:sldMk cId="2284465984" sldId="299"/>
            <ac:spMk id="78" creationId="{41D8DC1B-B082-2893-5361-4222E086334E}"/>
          </ac:spMkLst>
        </pc:spChg>
        <pc:spChg chg="mod">
          <ac:chgData name="Kikuzuki, Tatsuya (FEPS Faculty Admin)" userId="4655a554-4c1d-4283-88b1-6a5027362571" providerId="ADAL" clId="{2AC4A214-432F-42D3-A9A7-164D51B9171A}" dt="2023-08-16T13:25:17.074" v="337"/>
          <ac:spMkLst>
            <pc:docMk/>
            <pc:sldMk cId="2284465984" sldId="299"/>
            <ac:spMk id="87" creationId="{2D7D5F93-B2B8-0568-8850-373AB6A22120}"/>
          </ac:spMkLst>
        </pc:spChg>
        <pc:spChg chg="mod">
          <ac:chgData name="Kikuzuki, Tatsuya (FEPS Faculty Admin)" userId="4655a554-4c1d-4283-88b1-6a5027362571" providerId="ADAL" clId="{2AC4A214-432F-42D3-A9A7-164D51B9171A}" dt="2023-08-16T13:25:17.074" v="337"/>
          <ac:spMkLst>
            <pc:docMk/>
            <pc:sldMk cId="2284465984" sldId="299"/>
            <ac:spMk id="93" creationId="{E1AA42D4-D01A-F132-D38A-6A3C27B72F49}"/>
          </ac:spMkLst>
        </pc:spChg>
        <pc:spChg chg="mod">
          <ac:chgData name="Kikuzuki, Tatsuya (FEPS Faculty Admin)" userId="4655a554-4c1d-4283-88b1-6a5027362571" providerId="ADAL" clId="{2AC4A214-432F-42D3-A9A7-164D51B9171A}" dt="2023-08-16T13:25:17.074" v="337"/>
          <ac:spMkLst>
            <pc:docMk/>
            <pc:sldMk cId="2284465984" sldId="299"/>
            <ac:spMk id="99" creationId="{93ED769A-74E9-55F6-37D9-5416D50F1F61}"/>
          </ac:spMkLst>
        </pc:spChg>
        <pc:spChg chg="mod">
          <ac:chgData name="Kikuzuki, Tatsuya (FEPS Faculty Admin)" userId="4655a554-4c1d-4283-88b1-6a5027362571" providerId="ADAL" clId="{2AC4A214-432F-42D3-A9A7-164D51B9171A}" dt="2023-08-16T13:25:17.074" v="337"/>
          <ac:spMkLst>
            <pc:docMk/>
            <pc:sldMk cId="2284465984" sldId="299"/>
            <ac:spMk id="105" creationId="{C268D975-79DF-D730-0980-B93F6E404E1A}"/>
          </ac:spMkLst>
        </pc:spChg>
        <pc:spChg chg="add mod">
          <ac:chgData name="Kikuzuki, Tatsuya (FEPS Faculty Admin)" userId="4655a554-4c1d-4283-88b1-6a5027362571" providerId="ADAL" clId="{2AC4A214-432F-42D3-A9A7-164D51B9171A}" dt="2023-08-16T13:25:17.074" v="337"/>
          <ac:spMkLst>
            <pc:docMk/>
            <pc:sldMk cId="2284465984" sldId="299"/>
            <ac:spMk id="112" creationId="{30601678-9B76-985A-63FA-72B514AB7BB8}"/>
          </ac:spMkLst>
        </pc:spChg>
        <pc:spChg chg="add mod">
          <ac:chgData name="Kikuzuki, Tatsuya (FEPS Faculty Admin)" userId="4655a554-4c1d-4283-88b1-6a5027362571" providerId="ADAL" clId="{2AC4A214-432F-42D3-A9A7-164D51B9171A}" dt="2023-08-16T13:25:17.074" v="337"/>
          <ac:spMkLst>
            <pc:docMk/>
            <pc:sldMk cId="2284465984" sldId="299"/>
            <ac:spMk id="113" creationId="{23DACD40-31D6-1A9A-D743-C1EBA5E705CF}"/>
          </ac:spMkLst>
        </pc:spChg>
        <pc:spChg chg="add mod">
          <ac:chgData name="Kikuzuki, Tatsuya (FEPS Faculty Admin)" userId="4655a554-4c1d-4283-88b1-6a5027362571" providerId="ADAL" clId="{2AC4A214-432F-42D3-A9A7-164D51B9171A}" dt="2023-08-16T13:25:17.074" v="337"/>
          <ac:spMkLst>
            <pc:docMk/>
            <pc:sldMk cId="2284465984" sldId="299"/>
            <ac:spMk id="114" creationId="{0C994F78-E99B-73CF-EC9B-CBD400DDE662}"/>
          </ac:spMkLst>
        </pc:spChg>
        <pc:spChg chg="add mod">
          <ac:chgData name="Kikuzuki, Tatsuya (FEPS Faculty Admin)" userId="4655a554-4c1d-4283-88b1-6a5027362571" providerId="ADAL" clId="{2AC4A214-432F-42D3-A9A7-164D51B9171A}" dt="2023-08-16T13:25:17.074" v="337"/>
          <ac:spMkLst>
            <pc:docMk/>
            <pc:sldMk cId="2284465984" sldId="299"/>
            <ac:spMk id="115" creationId="{C2A7D00F-4C93-BA52-429C-6B7F0D9C9868}"/>
          </ac:spMkLst>
        </pc:spChg>
        <pc:spChg chg="add mod">
          <ac:chgData name="Kikuzuki, Tatsuya (FEPS Faculty Admin)" userId="4655a554-4c1d-4283-88b1-6a5027362571" providerId="ADAL" clId="{2AC4A214-432F-42D3-A9A7-164D51B9171A}" dt="2023-08-16T13:25:17.074" v="337"/>
          <ac:spMkLst>
            <pc:docMk/>
            <pc:sldMk cId="2284465984" sldId="299"/>
            <ac:spMk id="116" creationId="{67C74861-399B-2B8C-39CA-E1EFB00A8C29}"/>
          </ac:spMkLst>
        </pc:spChg>
        <pc:spChg chg="add mod">
          <ac:chgData name="Kikuzuki, Tatsuya (FEPS Faculty Admin)" userId="4655a554-4c1d-4283-88b1-6a5027362571" providerId="ADAL" clId="{2AC4A214-432F-42D3-A9A7-164D51B9171A}" dt="2023-08-16T13:25:17.074" v="337"/>
          <ac:spMkLst>
            <pc:docMk/>
            <pc:sldMk cId="2284465984" sldId="299"/>
            <ac:spMk id="117" creationId="{E50F7DBD-8117-08E4-1308-8BC754642741}"/>
          </ac:spMkLst>
        </pc:spChg>
        <pc:spChg chg="add mod">
          <ac:chgData name="Kikuzuki, Tatsuya (FEPS Faculty Admin)" userId="4655a554-4c1d-4283-88b1-6a5027362571" providerId="ADAL" clId="{2AC4A214-432F-42D3-A9A7-164D51B9171A}" dt="2023-08-16T13:25:17.074" v="337"/>
          <ac:spMkLst>
            <pc:docMk/>
            <pc:sldMk cId="2284465984" sldId="299"/>
            <ac:spMk id="130" creationId="{01C56247-35BE-5520-1D06-6F4C2A5303D5}"/>
          </ac:spMkLst>
        </pc:spChg>
        <pc:spChg chg="add mod">
          <ac:chgData name="Kikuzuki, Tatsuya (FEPS Faculty Admin)" userId="4655a554-4c1d-4283-88b1-6a5027362571" providerId="ADAL" clId="{2AC4A214-432F-42D3-A9A7-164D51B9171A}" dt="2023-08-16T13:25:17.074" v="337"/>
          <ac:spMkLst>
            <pc:docMk/>
            <pc:sldMk cId="2284465984" sldId="299"/>
            <ac:spMk id="131" creationId="{38D8015F-38C5-FC63-E49B-CC142B2D18B6}"/>
          </ac:spMkLst>
        </pc:spChg>
        <pc:spChg chg="add mod">
          <ac:chgData name="Kikuzuki, Tatsuya (FEPS Faculty Admin)" userId="4655a554-4c1d-4283-88b1-6a5027362571" providerId="ADAL" clId="{2AC4A214-432F-42D3-A9A7-164D51B9171A}" dt="2023-08-16T13:25:17.074" v="337"/>
          <ac:spMkLst>
            <pc:docMk/>
            <pc:sldMk cId="2284465984" sldId="299"/>
            <ac:spMk id="132" creationId="{A75B978A-DBE5-74A4-9A23-1CC1BA0D961A}"/>
          </ac:spMkLst>
        </pc:spChg>
        <pc:grpChg chg="add mod">
          <ac:chgData name="Kikuzuki, Tatsuya (FEPS Faculty Admin)" userId="4655a554-4c1d-4283-88b1-6a5027362571" providerId="ADAL" clId="{2AC4A214-432F-42D3-A9A7-164D51B9171A}" dt="2023-08-16T13:25:17.074" v="337"/>
          <ac:grpSpMkLst>
            <pc:docMk/>
            <pc:sldMk cId="2284465984" sldId="299"/>
            <ac:grpSpMk id="5" creationId="{5D3DCF57-0183-980B-D868-59FCA29053F5}"/>
          </ac:grpSpMkLst>
        </pc:grpChg>
        <pc:grpChg chg="add mod">
          <ac:chgData name="Kikuzuki, Tatsuya (FEPS Faculty Admin)" userId="4655a554-4c1d-4283-88b1-6a5027362571" providerId="ADAL" clId="{2AC4A214-432F-42D3-A9A7-164D51B9171A}" dt="2023-08-16T13:25:17.074" v="337"/>
          <ac:grpSpMkLst>
            <pc:docMk/>
            <pc:sldMk cId="2284465984" sldId="299"/>
            <ac:grpSpMk id="31" creationId="{D78F9E80-1108-1618-F0D3-DD6340F11BD8}"/>
          </ac:grpSpMkLst>
        </pc:grpChg>
        <pc:grpChg chg="add mod">
          <ac:chgData name="Kikuzuki, Tatsuya (FEPS Faculty Admin)" userId="4655a554-4c1d-4283-88b1-6a5027362571" providerId="ADAL" clId="{2AC4A214-432F-42D3-A9A7-164D51B9171A}" dt="2023-08-16T13:25:17.074" v="337"/>
          <ac:grpSpMkLst>
            <pc:docMk/>
            <pc:sldMk cId="2284465984" sldId="299"/>
            <ac:grpSpMk id="40" creationId="{7F3C3B08-1898-FFBE-34DD-263EDCB6202A}"/>
          </ac:grpSpMkLst>
        </pc:grpChg>
        <pc:grpChg chg="add mod">
          <ac:chgData name="Kikuzuki, Tatsuya (FEPS Faculty Admin)" userId="4655a554-4c1d-4283-88b1-6a5027362571" providerId="ADAL" clId="{2AC4A214-432F-42D3-A9A7-164D51B9171A}" dt="2023-08-16T13:25:17.074" v="337"/>
          <ac:grpSpMkLst>
            <pc:docMk/>
            <pc:sldMk cId="2284465984" sldId="299"/>
            <ac:grpSpMk id="49" creationId="{F10B5D0C-BD35-F177-CB6E-1C03685EC745}"/>
          </ac:grpSpMkLst>
        </pc:grpChg>
        <pc:grpChg chg="add mod">
          <ac:chgData name="Kikuzuki, Tatsuya (FEPS Faculty Admin)" userId="4655a554-4c1d-4283-88b1-6a5027362571" providerId="ADAL" clId="{2AC4A214-432F-42D3-A9A7-164D51B9171A}" dt="2023-08-16T13:25:17.074" v="337"/>
          <ac:grpSpMkLst>
            <pc:docMk/>
            <pc:sldMk cId="2284465984" sldId="299"/>
            <ac:grpSpMk id="68" creationId="{D93FB8A0-EF81-0315-FA92-8B6805671CFD}"/>
          </ac:grpSpMkLst>
        </pc:grpChg>
        <pc:grpChg chg="add mod">
          <ac:chgData name="Kikuzuki, Tatsuya (FEPS Faculty Admin)" userId="4655a554-4c1d-4283-88b1-6a5027362571" providerId="ADAL" clId="{2AC4A214-432F-42D3-A9A7-164D51B9171A}" dt="2023-08-16T13:25:17.074" v="337"/>
          <ac:grpSpMkLst>
            <pc:docMk/>
            <pc:sldMk cId="2284465984" sldId="299"/>
            <ac:grpSpMk id="77" creationId="{D501073D-6289-C053-A268-17CB4BE4DD33}"/>
          </ac:grpSpMkLst>
        </pc:grpChg>
        <pc:grpChg chg="add mod">
          <ac:chgData name="Kikuzuki, Tatsuya (FEPS Faculty Admin)" userId="4655a554-4c1d-4283-88b1-6a5027362571" providerId="ADAL" clId="{2AC4A214-432F-42D3-A9A7-164D51B9171A}" dt="2023-08-16T13:25:17.074" v="337"/>
          <ac:grpSpMkLst>
            <pc:docMk/>
            <pc:sldMk cId="2284465984" sldId="299"/>
            <ac:grpSpMk id="86" creationId="{EDA682D0-F595-2957-DBE8-3B8F58DA56B8}"/>
          </ac:grpSpMkLst>
        </pc:grpChg>
        <pc:grpChg chg="add mod">
          <ac:chgData name="Kikuzuki, Tatsuya (FEPS Faculty Admin)" userId="4655a554-4c1d-4283-88b1-6a5027362571" providerId="ADAL" clId="{2AC4A214-432F-42D3-A9A7-164D51B9171A}" dt="2023-08-16T13:25:17.074" v="337"/>
          <ac:grpSpMkLst>
            <pc:docMk/>
            <pc:sldMk cId="2284465984" sldId="299"/>
            <ac:grpSpMk id="92" creationId="{0C8F2ACF-D94D-6EC1-523A-CBB4904FCF28}"/>
          </ac:grpSpMkLst>
        </pc:grpChg>
        <pc:grpChg chg="add mod">
          <ac:chgData name="Kikuzuki, Tatsuya (FEPS Faculty Admin)" userId="4655a554-4c1d-4283-88b1-6a5027362571" providerId="ADAL" clId="{2AC4A214-432F-42D3-A9A7-164D51B9171A}" dt="2023-08-16T13:25:17.074" v="337"/>
          <ac:grpSpMkLst>
            <pc:docMk/>
            <pc:sldMk cId="2284465984" sldId="299"/>
            <ac:grpSpMk id="98" creationId="{CDECF8E8-1666-510D-782C-650324633EBC}"/>
          </ac:grpSpMkLst>
        </pc:grpChg>
        <pc:grpChg chg="add mod">
          <ac:chgData name="Kikuzuki, Tatsuya (FEPS Faculty Admin)" userId="4655a554-4c1d-4283-88b1-6a5027362571" providerId="ADAL" clId="{2AC4A214-432F-42D3-A9A7-164D51B9171A}" dt="2023-08-16T13:25:17.074" v="337"/>
          <ac:grpSpMkLst>
            <pc:docMk/>
            <pc:sldMk cId="2284465984" sldId="299"/>
            <ac:grpSpMk id="104" creationId="{C59310CA-B74E-E781-3F68-124B75FFACE9}"/>
          </ac:grpSpMkLst>
        </pc:grpChg>
        <pc:grpChg chg="add mod">
          <ac:chgData name="Kikuzuki, Tatsuya (FEPS Faculty Admin)" userId="4655a554-4c1d-4283-88b1-6a5027362571" providerId="ADAL" clId="{2AC4A214-432F-42D3-A9A7-164D51B9171A}" dt="2023-08-16T13:25:17.074" v="337"/>
          <ac:grpSpMkLst>
            <pc:docMk/>
            <pc:sldMk cId="2284465984" sldId="299"/>
            <ac:grpSpMk id="118" creationId="{9D636375-81CA-34CD-88F3-6EA2D6AE9BC9}"/>
          </ac:grpSpMkLst>
        </pc:grpChg>
        <pc:grpChg chg="add mod">
          <ac:chgData name="Kikuzuki, Tatsuya (FEPS Faculty Admin)" userId="4655a554-4c1d-4283-88b1-6a5027362571" providerId="ADAL" clId="{2AC4A214-432F-42D3-A9A7-164D51B9171A}" dt="2023-08-16T13:25:17.074" v="337"/>
          <ac:grpSpMkLst>
            <pc:docMk/>
            <pc:sldMk cId="2284465984" sldId="299"/>
            <ac:grpSpMk id="121" creationId="{44672CBF-4D62-CB38-CB5A-9AD7B2A847B1}"/>
          </ac:grpSpMkLst>
        </pc:grpChg>
        <pc:grpChg chg="add mod">
          <ac:chgData name="Kikuzuki, Tatsuya (FEPS Faculty Admin)" userId="4655a554-4c1d-4283-88b1-6a5027362571" providerId="ADAL" clId="{2AC4A214-432F-42D3-A9A7-164D51B9171A}" dt="2023-08-16T13:25:17.074" v="337"/>
          <ac:grpSpMkLst>
            <pc:docMk/>
            <pc:sldMk cId="2284465984" sldId="299"/>
            <ac:grpSpMk id="124" creationId="{45BED5E3-92F8-1B9E-94CB-D5185C7D1346}"/>
          </ac:grpSpMkLst>
        </pc:grpChg>
        <pc:grpChg chg="add mod">
          <ac:chgData name="Kikuzuki, Tatsuya (FEPS Faculty Admin)" userId="4655a554-4c1d-4283-88b1-6a5027362571" providerId="ADAL" clId="{2AC4A214-432F-42D3-A9A7-164D51B9171A}" dt="2023-08-16T13:25:17.074" v="337"/>
          <ac:grpSpMkLst>
            <pc:docMk/>
            <pc:sldMk cId="2284465984" sldId="299"/>
            <ac:grpSpMk id="127" creationId="{ED70181E-55C4-DBFB-A2E4-9B6DCDC9162F}"/>
          </ac:grpSpMkLst>
        </pc:grp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9" creationId="{8FEF02AC-C608-443F-AEFA-33582DECA116}"/>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0" creationId="{101F7E6B-19F0-4FE5-9F50-D340372D4991}"/>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1" creationId="{01106185-03A7-47CA-826A-230A55424602}"/>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2" creationId="{23016BDF-AFF3-C6DE-3338-BE5B847C8CDD}"/>
          </ac:graphicFrameMkLst>
        </pc:graphicFrameChg>
        <pc:cxnChg chg="mod">
          <ac:chgData name="Kikuzuki, Tatsuya (FEPS Faculty Admin)" userId="4655a554-4c1d-4283-88b1-6a5027362571" providerId="ADAL" clId="{2AC4A214-432F-42D3-A9A7-164D51B9171A}" dt="2023-08-16T13:25:17.074" v="337"/>
          <ac:cxnSpMkLst>
            <pc:docMk/>
            <pc:sldMk cId="2284465984" sldId="299"/>
            <ac:cxnSpMk id="14" creationId="{30863A62-27C6-D709-4A13-C17D0DEDB58B}"/>
          </ac:cxnSpMkLst>
        </pc:cxnChg>
        <pc:cxnChg chg="mod">
          <ac:chgData name="Kikuzuki, Tatsuya (FEPS Faculty Admin)" userId="4655a554-4c1d-4283-88b1-6a5027362571" providerId="ADAL" clId="{2AC4A214-432F-42D3-A9A7-164D51B9171A}" dt="2023-08-16T13:25:17.074" v="337"/>
          <ac:cxnSpMkLst>
            <pc:docMk/>
            <pc:sldMk cId="2284465984" sldId="299"/>
            <ac:cxnSpMk id="15" creationId="{AFDC879D-D7F2-46EB-31DE-5D5720A3D321}"/>
          </ac:cxnSpMkLst>
        </pc:cxnChg>
        <pc:cxnChg chg="mod">
          <ac:chgData name="Kikuzuki, Tatsuya (FEPS Faculty Admin)" userId="4655a554-4c1d-4283-88b1-6a5027362571" providerId="ADAL" clId="{2AC4A214-432F-42D3-A9A7-164D51B9171A}" dt="2023-08-16T13:25:17.074" v="337"/>
          <ac:cxnSpMkLst>
            <pc:docMk/>
            <pc:sldMk cId="2284465984" sldId="299"/>
            <ac:cxnSpMk id="16" creationId="{B252D6D3-3088-D0A1-24E8-3152D5A488DE}"/>
          </ac:cxnSpMkLst>
        </pc:cxnChg>
        <pc:cxnChg chg="mod">
          <ac:chgData name="Kikuzuki, Tatsuya (FEPS Faculty Admin)" userId="4655a554-4c1d-4283-88b1-6a5027362571" providerId="ADAL" clId="{2AC4A214-432F-42D3-A9A7-164D51B9171A}" dt="2023-08-16T13:25:17.074" v="337"/>
          <ac:cxnSpMkLst>
            <pc:docMk/>
            <pc:sldMk cId="2284465984" sldId="299"/>
            <ac:cxnSpMk id="17" creationId="{32A209A5-E7BC-73C4-D57F-2AD1F9E37BF4}"/>
          </ac:cxnSpMkLst>
        </pc:cxnChg>
        <pc:cxnChg chg="mod">
          <ac:chgData name="Kikuzuki, Tatsuya (FEPS Faculty Admin)" userId="4655a554-4c1d-4283-88b1-6a5027362571" providerId="ADAL" clId="{2AC4A214-432F-42D3-A9A7-164D51B9171A}" dt="2023-08-16T13:25:17.074" v="337"/>
          <ac:cxnSpMkLst>
            <pc:docMk/>
            <pc:sldMk cId="2284465984" sldId="299"/>
            <ac:cxnSpMk id="18" creationId="{C271BD1F-19F4-4F5D-7FF1-EA094D56F726}"/>
          </ac:cxnSpMkLst>
        </pc:cxnChg>
        <pc:cxnChg chg="mod">
          <ac:chgData name="Kikuzuki, Tatsuya (FEPS Faculty Admin)" userId="4655a554-4c1d-4283-88b1-6a5027362571" providerId="ADAL" clId="{2AC4A214-432F-42D3-A9A7-164D51B9171A}" dt="2023-08-16T13:25:17.074" v="337"/>
          <ac:cxnSpMkLst>
            <pc:docMk/>
            <pc:sldMk cId="2284465984" sldId="299"/>
            <ac:cxnSpMk id="19" creationId="{3E80E9B1-34FA-F3D7-7CBC-8CD9C0157EC8}"/>
          </ac:cxnSpMkLst>
        </pc:cxnChg>
        <pc:cxnChg chg="mod">
          <ac:chgData name="Kikuzuki, Tatsuya (FEPS Faculty Admin)" userId="4655a554-4c1d-4283-88b1-6a5027362571" providerId="ADAL" clId="{2AC4A214-432F-42D3-A9A7-164D51B9171A}" dt="2023-08-16T13:25:17.074" v="337"/>
          <ac:cxnSpMkLst>
            <pc:docMk/>
            <pc:sldMk cId="2284465984" sldId="299"/>
            <ac:cxnSpMk id="20" creationId="{75C0F529-465C-E61C-EF56-9C5B53F8DFAD}"/>
          </ac:cxnSpMkLst>
        </pc:cxnChg>
        <pc:cxnChg chg="mod">
          <ac:chgData name="Kikuzuki, Tatsuya (FEPS Faculty Admin)" userId="4655a554-4c1d-4283-88b1-6a5027362571" providerId="ADAL" clId="{2AC4A214-432F-42D3-A9A7-164D51B9171A}" dt="2023-08-16T13:25:17.074" v="337"/>
          <ac:cxnSpMkLst>
            <pc:docMk/>
            <pc:sldMk cId="2284465984" sldId="299"/>
            <ac:cxnSpMk id="33" creationId="{60E1AF6A-7B17-E399-292C-658FBD0D4022}"/>
          </ac:cxnSpMkLst>
        </pc:cxnChg>
        <pc:cxnChg chg="mod">
          <ac:chgData name="Kikuzuki, Tatsuya (FEPS Faculty Admin)" userId="4655a554-4c1d-4283-88b1-6a5027362571" providerId="ADAL" clId="{2AC4A214-432F-42D3-A9A7-164D51B9171A}" dt="2023-08-16T13:25:17.074" v="337"/>
          <ac:cxnSpMkLst>
            <pc:docMk/>
            <pc:sldMk cId="2284465984" sldId="299"/>
            <ac:cxnSpMk id="34" creationId="{30CA526F-02D0-B189-AEEB-18252495E504}"/>
          </ac:cxnSpMkLst>
        </pc:cxnChg>
        <pc:cxnChg chg="mod">
          <ac:chgData name="Kikuzuki, Tatsuya (FEPS Faculty Admin)" userId="4655a554-4c1d-4283-88b1-6a5027362571" providerId="ADAL" clId="{2AC4A214-432F-42D3-A9A7-164D51B9171A}" dt="2023-08-16T13:25:17.074" v="337"/>
          <ac:cxnSpMkLst>
            <pc:docMk/>
            <pc:sldMk cId="2284465984" sldId="299"/>
            <ac:cxnSpMk id="35" creationId="{B59FC692-794A-E453-5B1A-D2E339C4B0EF}"/>
          </ac:cxnSpMkLst>
        </pc:cxnChg>
        <pc:cxnChg chg="mod">
          <ac:chgData name="Kikuzuki, Tatsuya (FEPS Faculty Admin)" userId="4655a554-4c1d-4283-88b1-6a5027362571" providerId="ADAL" clId="{2AC4A214-432F-42D3-A9A7-164D51B9171A}" dt="2023-08-16T13:25:17.074" v="337"/>
          <ac:cxnSpMkLst>
            <pc:docMk/>
            <pc:sldMk cId="2284465984" sldId="299"/>
            <ac:cxnSpMk id="36" creationId="{087EFD16-7E16-D180-D0ED-1111E242BC5F}"/>
          </ac:cxnSpMkLst>
        </pc:cxnChg>
        <pc:cxnChg chg="mod">
          <ac:chgData name="Kikuzuki, Tatsuya (FEPS Faculty Admin)" userId="4655a554-4c1d-4283-88b1-6a5027362571" providerId="ADAL" clId="{2AC4A214-432F-42D3-A9A7-164D51B9171A}" dt="2023-08-16T13:25:17.074" v="337"/>
          <ac:cxnSpMkLst>
            <pc:docMk/>
            <pc:sldMk cId="2284465984" sldId="299"/>
            <ac:cxnSpMk id="37" creationId="{47FF075A-C23A-79A0-D0A6-829A77CBF01A}"/>
          </ac:cxnSpMkLst>
        </pc:cxnChg>
        <pc:cxnChg chg="mod">
          <ac:chgData name="Kikuzuki, Tatsuya (FEPS Faculty Admin)" userId="4655a554-4c1d-4283-88b1-6a5027362571" providerId="ADAL" clId="{2AC4A214-432F-42D3-A9A7-164D51B9171A}" dt="2023-08-16T13:25:17.074" v="337"/>
          <ac:cxnSpMkLst>
            <pc:docMk/>
            <pc:sldMk cId="2284465984" sldId="299"/>
            <ac:cxnSpMk id="38" creationId="{E9C1FE17-62F0-D557-2012-C7545E15227D}"/>
          </ac:cxnSpMkLst>
        </pc:cxnChg>
        <pc:cxnChg chg="mod">
          <ac:chgData name="Kikuzuki, Tatsuya (FEPS Faculty Admin)" userId="4655a554-4c1d-4283-88b1-6a5027362571" providerId="ADAL" clId="{2AC4A214-432F-42D3-A9A7-164D51B9171A}" dt="2023-08-16T13:25:17.074" v="337"/>
          <ac:cxnSpMkLst>
            <pc:docMk/>
            <pc:sldMk cId="2284465984" sldId="299"/>
            <ac:cxnSpMk id="39" creationId="{23CA8268-2232-B1A3-2D57-9C176B845396}"/>
          </ac:cxnSpMkLst>
        </pc:cxnChg>
        <pc:cxnChg chg="mod">
          <ac:chgData name="Kikuzuki, Tatsuya (FEPS Faculty Admin)" userId="4655a554-4c1d-4283-88b1-6a5027362571" providerId="ADAL" clId="{2AC4A214-432F-42D3-A9A7-164D51B9171A}" dt="2023-08-16T13:25:17.074" v="337"/>
          <ac:cxnSpMkLst>
            <pc:docMk/>
            <pc:sldMk cId="2284465984" sldId="299"/>
            <ac:cxnSpMk id="42" creationId="{82A06339-D6D2-E37C-ECE6-68B6599A53EE}"/>
          </ac:cxnSpMkLst>
        </pc:cxnChg>
        <pc:cxnChg chg="mod">
          <ac:chgData name="Kikuzuki, Tatsuya (FEPS Faculty Admin)" userId="4655a554-4c1d-4283-88b1-6a5027362571" providerId="ADAL" clId="{2AC4A214-432F-42D3-A9A7-164D51B9171A}" dt="2023-08-16T13:25:17.074" v="337"/>
          <ac:cxnSpMkLst>
            <pc:docMk/>
            <pc:sldMk cId="2284465984" sldId="299"/>
            <ac:cxnSpMk id="43" creationId="{0724A35F-3665-1C4A-44D3-B2926F7B12A2}"/>
          </ac:cxnSpMkLst>
        </pc:cxnChg>
        <pc:cxnChg chg="mod">
          <ac:chgData name="Kikuzuki, Tatsuya (FEPS Faculty Admin)" userId="4655a554-4c1d-4283-88b1-6a5027362571" providerId="ADAL" clId="{2AC4A214-432F-42D3-A9A7-164D51B9171A}" dt="2023-08-16T13:25:17.074" v="337"/>
          <ac:cxnSpMkLst>
            <pc:docMk/>
            <pc:sldMk cId="2284465984" sldId="299"/>
            <ac:cxnSpMk id="44" creationId="{6FCC6D51-773C-F624-F2DF-B8BE53105635}"/>
          </ac:cxnSpMkLst>
        </pc:cxnChg>
        <pc:cxnChg chg="mod">
          <ac:chgData name="Kikuzuki, Tatsuya (FEPS Faculty Admin)" userId="4655a554-4c1d-4283-88b1-6a5027362571" providerId="ADAL" clId="{2AC4A214-432F-42D3-A9A7-164D51B9171A}" dt="2023-08-16T13:25:17.074" v="337"/>
          <ac:cxnSpMkLst>
            <pc:docMk/>
            <pc:sldMk cId="2284465984" sldId="299"/>
            <ac:cxnSpMk id="45" creationId="{523ABCC5-C966-9799-1DCA-9849158EA5CF}"/>
          </ac:cxnSpMkLst>
        </pc:cxnChg>
        <pc:cxnChg chg="mod">
          <ac:chgData name="Kikuzuki, Tatsuya (FEPS Faculty Admin)" userId="4655a554-4c1d-4283-88b1-6a5027362571" providerId="ADAL" clId="{2AC4A214-432F-42D3-A9A7-164D51B9171A}" dt="2023-08-16T13:25:17.074" v="337"/>
          <ac:cxnSpMkLst>
            <pc:docMk/>
            <pc:sldMk cId="2284465984" sldId="299"/>
            <ac:cxnSpMk id="46" creationId="{9EF69994-622E-41A4-CF45-80301A49B090}"/>
          </ac:cxnSpMkLst>
        </pc:cxnChg>
        <pc:cxnChg chg="mod">
          <ac:chgData name="Kikuzuki, Tatsuya (FEPS Faculty Admin)" userId="4655a554-4c1d-4283-88b1-6a5027362571" providerId="ADAL" clId="{2AC4A214-432F-42D3-A9A7-164D51B9171A}" dt="2023-08-16T13:25:17.074" v="337"/>
          <ac:cxnSpMkLst>
            <pc:docMk/>
            <pc:sldMk cId="2284465984" sldId="299"/>
            <ac:cxnSpMk id="47" creationId="{DE87BF7B-48D1-5CD8-1835-6FF9E7FDBD5C}"/>
          </ac:cxnSpMkLst>
        </pc:cxnChg>
        <pc:cxnChg chg="mod">
          <ac:chgData name="Kikuzuki, Tatsuya (FEPS Faculty Admin)" userId="4655a554-4c1d-4283-88b1-6a5027362571" providerId="ADAL" clId="{2AC4A214-432F-42D3-A9A7-164D51B9171A}" dt="2023-08-16T13:25:17.074" v="337"/>
          <ac:cxnSpMkLst>
            <pc:docMk/>
            <pc:sldMk cId="2284465984" sldId="299"/>
            <ac:cxnSpMk id="48" creationId="{1C5FA85E-256C-5AB5-32D1-3D6A2414E7D0}"/>
          </ac:cxnSpMkLst>
        </pc:cxnChg>
        <pc:cxnChg chg="mod">
          <ac:chgData name="Kikuzuki, Tatsuya (FEPS Faculty Admin)" userId="4655a554-4c1d-4283-88b1-6a5027362571" providerId="ADAL" clId="{2AC4A214-432F-42D3-A9A7-164D51B9171A}" dt="2023-08-16T13:25:17.074" v="337"/>
          <ac:cxnSpMkLst>
            <pc:docMk/>
            <pc:sldMk cId="2284465984" sldId="299"/>
            <ac:cxnSpMk id="51" creationId="{6DB0170F-9972-B47D-3D63-D4B039AF6317}"/>
          </ac:cxnSpMkLst>
        </pc:cxnChg>
        <pc:cxnChg chg="mod">
          <ac:chgData name="Kikuzuki, Tatsuya (FEPS Faculty Admin)" userId="4655a554-4c1d-4283-88b1-6a5027362571" providerId="ADAL" clId="{2AC4A214-432F-42D3-A9A7-164D51B9171A}" dt="2023-08-16T13:25:17.074" v="337"/>
          <ac:cxnSpMkLst>
            <pc:docMk/>
            <pc:sldMk cId="2284465984" sldId="299"/>
            <ac:cxnSpMk id="52" creationId="{4FEA52DE-AA5C-96F6-3500-75C52F35C5EA}"/>
          </ac:cxnSpMkLst>
        </pc:cxnChg>
        <pc:cxnChg chg="mod">
          <ac:chgData name="Kikuzuki, Tatsuya (FEPS Faculty Admin)" userId="4655a554-4c1d-4283-88b1-6a5027362571" providerId="ADAL" clId="{2AC4A214-432F-42D3-A9A7-164D51B9171A}" dt="2023-08-16T13:25:17.074" v="337"/>
          <ac:cxnSpMkLst>
            <pc:docMk/>
            <pc:sldMk cId="2284465984" sldId="299"/>
            <ac:cxnSpMk id="53" creationId="{C4360438-AC6B-D0DA-EA4C-A70AAF2C3988}"/>
          </ac:cxnSpMkLst>
        </pc:cxnChg>
        <pc:cxnChg chg="mod">
          <ac:chgData name="Kikuzuki, Tatsuya (FEPS Faculty Admin)" userId="4655a554-4c1d-4283-88b1-6a5027362571" providerId="ADAL" clId="{2AC4A214-432F-42D3-A9A7-164D51B9171A}" dt="2023-08-16T13:25:17.074" v="337"/>
          <ac:cxnSpMkLst>
            <pc:docMk/>
            <pc:sldMk cId="2284465984" sldId="299"/>
            <ac:cxnSpMk id="54" creationId="{BEFA7267-FD02-A2C8-8D5E-A221BCF0BC6A}"/>
          </ac:cxnSpMkLst>
        </pc:cxnChg>
        <pc:cxnChg chg="mod">
          <ac:chgData name="Kikuzuki, Tatsuya (FEPS Faculty Admin)" userId="4655a554-4c1d-4283-88b1-6a5027362571" providerId="ADAL" clId="{2AC4A214-432F-42D3-A9A7-164D51B9171A}" dt="2023-08-16T13:25:17.074" v="337"/>
          <ac:cxnSpMkLst>
            <pc:docMk/>
            <pc:sldMk cId="2284465984" sldId="299"/>
            <ac:cxnSpMk id="55" creationId="{BC432F56-9B87-E7BD-B7B3-E6ABDF57BBEF}"/>
          </ac:cxnSpMkLst>
        </pc:cxnChg>
        <pc:cxnChg chg="mod">
          <ac:chgData name="Kikuzuki, Tatsuya (FEPS Faculty Admin)" userId="4655a554-4c1d-4283-88b1-6a5027362571" providerId="ADAL" clId="{2AC4A214-432F-42D3-A9A7-164D51B9171A}" dt="2023-08-16T13:25:17.074" v="337"/>
          <ac:cxnSpMkLst>
            <pc:docMk/>
            <pc:sldMk cId="2284465984" sldId="299"/>
            <ac:cxnSpMk id="56" creationId="{B0DE9529-3985-D92E-4008-6E28EE6A0EC5}"/>
          </ac:cxnSpMkLst>
        </pc:cxnChg>
        <pc:cxnChg chg="mod">
          <ac:chgData name="Kikuzuki, Tatsuya (FEPS Faculty Admin)" userId="4655a554-4c1d-4283-88b1-6a5027362571" providerId="ADAL" clId="{2AC4A214-432F-42D3-A9A7-164D51B9171A}" dt="2023-08-16T13:25:17.074" v="337"/>
          <ac:cxnSpMkLst>
            <pc:docMk/>
            <pc:sldMk cId="2284465984" sldId="299"/>
            <ac:cxnSpMk id="57" creationId="{A09198A9-FB23-89FF-84C0-DE3943E9D861}"/>
          </ac:cxnSpMkLst>
        </pc:cxnChg>
        <pc:cxnChg chg="mod">
          <ac:chgData name="Kikuzuki, Tatsuya (FEPS Faculty Admin)" userId="4655a554-4c1d-4283-88b1-6a5027362571" providerId="ADAL" clId="{2AC4A214-432F-42D3-A9A7-164D51B9171A}" dt="2023-08-16T13:25:17.074" v="337"/>
          <ac:cxnSpMkLst>
            <pc:docMk/>
            <pc:sldMk cId="2284465984" sldId="299"/>
            <ac:cxnSpMk id="70" creationId="{42647D64-1AA1-9F8B-0475-50B930E1CDDB}"/>
          </ac:cxnSpMkLst>
        </pc:cxnChg>
        <pc:cxnChg chg="mod">
          <ac:chgData name="Kikuzuki, Tatsuya (FEPS Faculty Admin)" userId="4655a554-4c1d-4283-88b1-6a5027362571" providerId="ADAL" clId="{2AC4A214-432F-42D3-A9A7-164D51B9171A}" dt="2023-08-16T13:25:17.074" v="337"/>
          <ac:cxnSpMkLst>
            <pc:docMk/>
            <pc:sldMk cId="2284465984" sldId="299"/>
            <ac:cxnSpMk id="71" creationId="{71442B59-323F-AA56-6D8E-7558A3DAECA0}"/>
          </ac:cxnSpMkLst>
        </pc:cxnChg>
        <pc:cxnChg chg="mod">
          <ac:chgData name="Kikuzuki, Tatsuya (FEPS Faculty Admin)" userId="4655a554-4c1d-4283-88b1-6a5027362571" providerId="ADAL" clId="{2AC4A214-432F-42D3-A9A7-164D51B9171A}" dt="2023-08-16T13:25:17.074" v="337"/>
          <ac:cxnSpMkLst>
            <pc:docMk/>
            <pc:sldMk cId="2284465984" sldId="299"/>
            <ac:cxnSpMk id="72" creationId="{4B334638-66A3-C288-64E1-11D695A74515}"/>
          </ac:cxnSpMkLst>
        </pc:cxnChg>
        <pc:cxnChg chg="mod">
          <ac:chgData name="Kikuzuki, Tatsuya (FEPS Faculty Admin)" userId="4655a554-4c1d-4283-88b1-6a5027362571" providerId="ADAL" clId="{2AC4A214-432F-42D3-A9A7-164D51B9171A}" dt="2023-08-16T13:25:17.074" v="337"/>
          <ac:cxnSpMkLst>
            <pc:docMk/>
            <pc:sldMk cId="2284465984" sldId="299"/>
            <ac:cxnSpMk id="73" creationId="{E91DD68C-1A41-6604-8C8C-754DB8C384AF}"/>
          </ac:cxnSpMkLst>
        </pc:cxnChg>
        <pc:cxnChg chg="mod">
          <ac:chgData name="Kikuzuki, Tatsuya (FEPS Faculty Admin)" userId="4655a554-4c1d-4283-88b1-6a5027362571" providerId="ADAL" clId="{2AC4A214-432F-42D3-A9A7-164D51B9171A}" dt="2023-08-16T13:25:17.074" v="337"/>
          <ac:cxnSpMkLst>
            <pc:docMk/>
            <pc:sldMk cId="2284465984" sldId="299"/>
            <ac:cxnSpMk id="74" creationId="{839E661F-B1C1-9891-FE06-119170CA1F9C}"/>
          </ac:cxnSpMkLst>
        </pc:cxnChg>
        <pc:cxnChg chg="mod">
          <ac:chgData name="Kikuzuki, Tatsuya (FEPS Faculty Admin)" userId="4655a554-4c1d-4283-88b1-6a5027362571" providerId="ADAL" clId="{2AC4A214-432F-42D3-A9A7-164D51B9171A}" dt="2023-08-16T13:25:17.074" v="337"/>
          <ac:cxnSpMkLst>
            <pc:docMk/>
            <pc:sldMk cId="2284465984" sldId="299"/>
            <ac:cxnSpMk id="75" creationId="{080744CB-5389-30DB-6760-42D73DB89653}"/>
          </ac:cxnSpMkLst>
        </pc:cxnChg>
        <pc:cxnChg chg="mod">
          <ac:chgData name="Kikuzuki, Tatsuya (FEPS Faculty Admin)" userId="4655a554-4c1d-4283-88b1-6a5027362571" providerId="ADAL" clId="{2AC4A214-432F-42D3-A9A7-164D51B9171A}" dt="2023-08-16T13:25:17.074" v="337"/>
          <ac:cxnSpMkLst>
            <pc:docMk/>
            <pc:sldMk cId="2284465984" sldId="299"/>
            <ac:cxnSpMk id="76" creationId="{AFFEC56A-C49A-701A-25E4-395271B49BB3}"/>
          </ac:cxnSpMkLst>
        </pc:cxnChg>
        <pc:cxnChg chg="mod">
          <ac:chgData name="Kikuzuki, Tatsuya (FEPS Faculty Admin)" userId="4655a554-4c1d-4283-88b1-6a5027362571" providerId="ADAL" clId="{2AC4A214-432F-42D3-A9A7-164D51B9171A}" dt="2023-08-16T13:25:17.074" v="337"/>
          <ac:cxnSpMkLst>
            <pc:docMk/>
            <pc:sldMk cId="2284465984" sldId="299"/>
            <ac:cxnSpMk id="79" creationId="{D65ED907-25BF-4C83-D3B1-CEE25C7D71BA}"/>
          </ac:cxnSpMkLst>
        </pc:cxnChg>
        <pc:cxnChg chg="mod">
          <ac:chgData name="Kikuzuki, Tatsuya (FEPS Faculty Admin)" userId="4655a554-4c1d-4283-88b1-6a5027362571" providerId="ADAL" clId="{2AC4A214-432F-42D3-A9A7-164D51B9171A}" dt="2023-08-16T13:25:17.074" v="337"/>
          <ac:cxnSpMkLst>
            <pc:docMk/>
            <pc:sldMk cId="2284465984" sldId="299"/>
            <ac:cxnSpMk id="80" creationId="{AE2E08C9-404F-2707-C6B7-600FC9A39F2F}"/>
          </ac:cxnSpMkLst>
        </pc:cxnChg>
        <pc:cxnChg chg="mod">
          <ac:chgData name="Kikuzuki, Tatsuya (FEPS Faculty Admin)" userId="4655a554-4c1d-4283-88b1-6a5027362571" providerId="ADAL" clId="{2AC4A214-432F-42D3-A9A7-164D51B9171A}" dt="2023-08-16T13:25:17.074" v="337"/>
          <ac:cxnSpMkLst>
            <pc:docMk/>
            <pc:sldMk cId="2284465984" sldId="299"/>
            <ac:cxnSpMk id="81" creationId="{D7CD1666-C7A0-D2A6-20D6-5181349D5F40}"/>
          </ac:cxnSpMkLst>
        </pc:cxnChg>
        <pc:cxnChg chg="mod">
          <ac:chgData name="Kikuzuki, Tatsuya (FEPS Faculty Admin)" userId="4655a554-4c1d-4283-88b1-6a5027362571" providerId="ADAL" clId="{2AC4A214-432F-42D3-A9A7-164D51B9171A}" dt="2023-08-16T13:25:17.074" v="337"/>
          <ac:cxnSpMkLst>
            <pc:docMk/>
            <pc:sldMk cId="2284465984" sldId="299"/>
            <ac:cxnSpMk id="82" creationId="{9C41DC35-928C-313F-4D41-8157D6AE373C}"/>
          </ac:cxnSpMkLst>
        </pc:cxnChg>
        <pc:cxnChg chg="mod">
          <ac:chgData name="Kikuzuki, Tatsuya (FEPS Faculty Admin)" userId="4655a554-4c1d-4283-88b1-6a5027362571" providerId="ADAL" clId="{2AC4A214-432F-42D3-A9A7-164D51B9171A}" dt="2023-08-16T13:25:17.074" v="337"/>
          <ac:cxnSpMkLst>
            <pc:docMk/>
            <pc:sldMk cId="2284465984" sldId="299"/>
            <ac:cxnSpMk id="83" creationId="{DBBCBA1C-95A3-D567-FF66-C2355FEF3EBB}"/>
          </ac:cxnSpMkLst>
        </pc:cxnChg>
        <pc:cxnChg chg="mod">
          <ac:chgData name="Kikuzuki, Tatsuya (FEPS Faculty Admin)" userId="4655a554-4c1d-4283-88b1-6a5027362571" providerId="ADAL" clId="{2AC4A214-432F-42D3-A9A7-164D51B9171A}" dt="2023-08-16T13:25:17.074" v="337"/>
          <ac:cxnSpMkLst>
            <pc:docMk/>
            <pc:sldMk cId="2284465984" sldId="299"/>
            <ac:cxnSpMk id="84" creationId="{063F37E9-E145-5B57-0122-ADBC069E30FD}"/>
          </ac:cxnSpMkLst>
        </pc:cxnChg>
        <pc:cxnChg chg="mod">
          <ac:chgData name="Kikuzuki, Tatsuya (FEPS Faculty Admin)" userId="4655a554-4c1d-4283-88b1-6a5027362571" providerId="ADAL" clId="{2AC4A214-432F-42D3-A9A7-164D51B9171A}" dt="2023-08-16T13:25:17.074" v="337"/>
          <ac:cxnSpMkLst>
            <pc:docMk/>
            <pc:sldMk cId="2284465984" sldId="299"/>
            <ac:cxnSpMk id="85" creationId="{D803BC2A-0CA8-AD50-5509-9D0F9EA61348}"/>
          </ac:cxnSpMkLst>
        </pc:cxnChg>
        <pc:cxnChg chg="mod">
          <ac:chgData name="Kikuzuki, Tatsuya (FEPS Faculty Admin)" userId="4655a554-4c1d-4283-88b1-6a5027362571" providerId="ADAL" clId="{2AC4A214-432F-42D3-A9A7-164D51B9171A}" dt="2023-08-16T13:25:17.074" v="337"/>
          <ac:cxnSpMkLst>
            <pc:docMk/>
            <pc:sldMk cId="2284465984" sldId="299"/>
            <ac:cxnSpMk id="88" creationId="{30BA9014-EF59-553B-917F-A60D8D2B1D37}"/>
          </ac:cxnSpMkLst>
        </pc:cxnChg>
        <pc:cxnChg chg="mod">
          <ac:chgData name="Kikuzuki, Tatsuya (FEPS Faculty Admin)" userId="4655a554-4c1d-4283-88b1-6a5027362571" providerId="ADAL" clId="{2AC4A214-432F-42D3-A9A7-164D51B9171A}" dt="2023-08-16T13:25:17.074" v="337"/>
          <ac:cxnSpMkLst>
            <pc:docMk/>
            <pc:sldMk cId="2284465984" sldId="299"/>
            <ac:cxnSpMk id="89" creationId="{E2082F93-C6D5-619F-F5EB-9696E5DDD8A9}"/>
          </ac:cxnSpMkLst>
        </pc:cxnChg>
        <pc:cxnChg chg="mod">
          <ac:chgData name="Kikuzuki, Tatsuya (FEPS Faculty Admin)" userId="4655a554-4c1d-4283-88b1-6a5027362571" providerId="ADAL" clId="{2AC4A214-432F-42D3-A9A7-164D51B9171A}" dt="2023-08-16T13:25:17.074" v="337"/>
          <ac:cxnSpMkLst>
            <pc:docMk/>
            <pc:sldMk cId="2284465984" sldId="299"/>
            <ac:cxnSpMk id="90" creationId="{A6FEC0C8-6DCB-9DF8-E7C0-8115078D487D}"/>
          </ac:cxnSpMkLst>
        </pc:cxnChg>
        <pc:cxnChg chg="mod">
          <ac:chgData name="Kikuzuki, Tatsuya (FEPS Faculty Admin)" userId="4655a554-4c1d-4283-88b1-6a5027362571" providerId="ADAL" clId="{2AC4A214-432F-42D3-A9A7-164D51B9171A}" dt="2023-08-16T13:25:17.074" v="337"/>
          <ac:cxnSpMkLst>
            <pc:docMk/>
            <pc:sldMk cId="2284465984" sldId="299"/>
            <ac:cxnSpMk id="91" creationId="{BB38A5C0-A13A-8490-5E30-2CD3AFE1E1B5}"/>
          </ac:cxnSpMkLst>
        </pc:cxnChg>
        <pc:cxnChg chg="mod">
          <ac:chgData name="Kikuzuki, Tatsuya (FEPS Faculty Admin)" userId="4655a554-4c1d-4283-88b1-6a5027362571" providerId="ADAL" clId="{2AC4A214-432F-42D3-A9A7-164D51B9171A}" dt="2023-08-16T13:25:17.074" v="337"/>
          <ac:cxnSpMkLst>
            <pc:docMk/>
            <pc:sldMk cId="2284465984" sldId="299"/>
            <ac:cxnSpMk id="94" creationId="{0DC53555-7247-9525-397F-7BBF0E51C4E7}"/>
          </ac:cxnSpMkLst>
        </pc:cxnChg>
        <pc:cxnChg chg="mod">
          <ac:chgData name="Kikuzuki, Tatsuya (FEPS Faculty Admin)" userId="4655a554-4c1d-4283-88b1-6a5027362571" providerId="ADAL" clId="{2AC4A214-432F-42D3-A9A7-164D51B9171A}" dt="2023-08-16T13:25:17.074" v="337"/>
          <ac:cxnSpMkLst>
            <pc:docMk/>
            <pc:sldMk cId="2284465984" sldId="299"/>
            <ac:cxnSpMk id="95" creationId="{FB13C076-A938-DF2E-5127-3BC12E1E7643}"/>
          </ac:cxnSpMkLst>
        </pc:cxnChg>
        <pc:cxnChg chg="mod">
          <ac:chgData name="Kikuzuki, Tatsuya (FEPS Faculty Admin)" userId="4655a554-4c1d-4283-88b1-6a5027362571" providerId="ADAL" clId="{2AC4A214-432F-42D3-A9A7-164D51B9171A}" dt="2023-08-16T13:25:17.074" v="337"/>
          <ac:cxnSpMkLst>
            <pc:docMk/>
            <pc:sldMk cId="2284465984" sldId="299"/>
            <ac:cxnSpMk id="96" creationId="{D89DEBFA-3148-01F5-2FDE-6F7EE4ED25AC}"/>
          </ac:cxnSpMkLst>
        </pc:cxnChg>
        <pc:cxnChg chg="mod">
          <ac:chgData name="Kikuzuki, Tatsuya (FEPS Faculty Admin)" userId="4655a554-4c1d-4283-88b1-6a5027362571" providerId="ADAL" clId="{2AC4A214-432F-42D3-A9A7-164D51B9171A}" dt="2023-08-16T13:25:17.074" v="337"/>
          <ac:cxnSpMkLst>
            <pc:docMk/>
            <pc:sldMk cId="2284465984" sldId="299"/>
            <ac:cxnSpMk id="97" creationId="{8AF6948E-A6A5-90D4-75C7-262BDFF8FD37}"/>
          </ac:cxnSpMkLst>
        </pc:cxnChg>
        <pc:cxnChg chg="mod">
          <ac:chgData name="Kikuzuki, Tatsuya (FEPS Faculty Admin)" userId="4655a554-4c1d-4283-88b1-6a5027362571" providerId="ADAL" clId="{2AC4A214-432F-42D3-A9A7-164D51B9171A}" dt="2023-08-16T13:25:17.074" v="337"/>
          <ac:cxnSpMkLst>
            <pc:docMk/>
            <pc:sldMk cId="2284465984" sldId="299"/>
            <ac:cxnSpMk id="100" creationId="{49124FBB-B0EC-3862-5285-92F31B65E9F0}"/>
          </ac:cxnSpMkLst>
        </pc:cxnChg>
        <pc:cxnChg chg="mod">
          <ac:chgData name="Kikuzuki, Tatsuya (FEPS Faculty Admin)" userId="4655a554-4c1d-4283-88b1-6a5027362571" providerId="ADAL" clId="{2AC4A214-432F-42D3-A9A7-164D51B9171A}" dt="2023-08-16T13:25:17.074" v="337"/>
          <ac:cxnSpMkLst>
            <pc:docMk/>
            <pc:sldMk cId="2284465984" sldId="299"/>
            <ac:cxnSpMk id="101" creationId="{8EC12739-8C5B-017A-3DE6-29A0F1AB9649}"/>
          </ac:cxnSpMkLst>
        </pc:cxnChg>
        <pc:cxnChg chg="mod">
          <ac:chgData name="Kikuzuki, Tatsuya (FEPS Faculty Admin)" userId="4655a554-4c1d-4283-88b1-6a5027362571" providerId="ADAL" clId="{2AC4A214-432F-42D3-A9A7-164D51B9171A}" dt="2023-08-16T13:25:17.074" v="337"/>
          <ac:cxnSpMkLst>
            <pc:docMk/>
            <pc:sldMk cId="2284465984" sldId="299"/>
            <ac:cxnSpMk id="102" creationId="{2D8A3B51-3AA1-D453-1914-208B848CBF69}"/>
          </ac:cxnSpMkLst>
        </pc:cxnChg>
        <pc:cxnChg chg="mod">
          <ac:chgData name="Kikuzuki, Tatsuya (FEPS Faculty Admin)" userId="4655a554-4c1d-4283-88b1-6a5027362571" providerId="ADAL" clId="{2AC4A214-432F-42D3-A9A7-164D51B9171A}" dt="2023-08-16T13:25:17.074" v="337"/>
          <ac:cxnSpMkLst>
            <pc:docMk/>
            <pc:sldMk cId="2284465984" sldId="299"/>
            <ac:cxnSpMk id="103" creationId="{C57FEEBA-7056-FC07-FC79-9D3ECEC49BDA}"/>
          </ac:cxnSpMkLst>
        </pc:cxnChg>
        <pc:cxnChg chg="mod">
          <ac:chgData name="Kikuzuki, Tatsuya (FEPS Faculty Admin)" userId="4655a554-4c1d-4283-88b1-6a5027362571" providerId="ADAL" clId="{2AC4A214-432F-42D3-A9A7-164D51B9171A}" dt="2023-08-16T13:25:17.074" v="337"/>
          <ac:cxnSpMkLst>
            <pc:docMk/>
            <pc:sldMk cId="2284465984" sldId="299"/>
            <ac:cxnSpMk id="106" creationId="{587E07A3-05A7-B270-61E7-94943AE98707}"/>
          </ac:cxnSpMkLst>
        </pc:cxnChg>
        <pc:cxnChg chg="mod">
          <ac:chgData name="Kikuzuki, Tatsuya (FEPS Faculty Admin)" userId="4655a554-4c1d-4283-88b1-6a5027362571" providerId="ADAL" clId="{2AC4A214-432F-42D3-A9A7-164D51B9171A}" dt="2023-08-16T13:25:17.074" v="337"/>
          <ac:cxnSpMkLst>
            <pc:docMk/>
            <pc:sldMk cId="2284465984" sldId="299"/>
            <ac:cxnSpMk id="107" creationId="{4BC2B8B5-A6EF-A4EC-2F5F-CC2C5B37EB65}"/>
          </ac:cxnSpMkLst>
        </pc:cxnChg>
        <pc:cxnChg chg="mod">
          <ac:chgData name="Kikuzuki, Tatsuya (FEPS Faculty Admin)" userId="4655a554-4c1d-4283-88b1-6a5027362571" providerId="ADAL" clId="{2AC4A214-432F-42D3-A9A7-164D51B9171A}" dt="2023-08-16T13:25:17.074" v="337"/>
          <ac:cxnSpMkLst>
            <pc:docMk/>
            <pc:sldMk cId="2284465984" sldId="299"/>
            <ac:cxnSpMk id="108" creationId="{9891722F-1582-E49F-233E-2B0CCEEC5915}"/>
          </ac:cxnSpMkLst>
        </pc:cxnChg>
        <pc:cxnChg chg="mod">
          <ac:chgData name="Kikuzuki, Tatsuya (FEPS Faculty Admin)" userId="4655a554-4c1d-4283-88b1-6a5027362571" providerId="ADAL" clId="{2AC4A214-432F-42D3-A9A7-164D51B9171A}" dt="2023-08-16T13:25:17.074" v="337"/>
          <ac:cxnSpMkLst>
            <pc:docMk/>
            <pc:sldMk cId="2284465984" sldId="299"/>
            <ac:cxnSpMk id="109" creationId="{448A47D8-25F3-463C-428A-88D5B4ADA286}"/>
          </ac:cxnSpMkLst>
        </pc:cxnChg>
        <pc:cxnChg chg="add mod">
          <ac:chgData name="Kikuzuki, Tatsuya (FEPS Faculty Admin)" userId="4655a554-4c1d-4283-88b1-6a5027362571" providerId="ADAL" clId="{2AC4A214-432F-42D3-A9A7-164D51B9171A}" dt="2023-08-16T13:25:17.074" v="337"/>
          <ac:cxnSpMkLst>
            <pc:docMk/>
            <pc:sldMk cId="2284465984" sldId="299"/>
            <ac:cxnSpMk id="110" creationId="{FBA4430D-A726-F636-D7AE-045DF9FF3D5C}"/>
          </ac:cxnSpMkLst>
        </pc:cxnChg>
        <pc:cxnChg chg="add mod">
          <ac:chgData name="Kikuzuki, Tatsuya (FEPS Faculty Admin)" userId="4655a554-4c1d-4283-88b1-6a5027362571" providerId="ADAL" clId="{2AC4A214-432F-42D3-A9A7-164D51B9171A}" dt="2023-08-16T13:25:17.074" v="337"/>
          <ac:cxnSpMkLst>
            <pc:docMk/>
            <pc:sldMk cId="2284465984" sldId="299"/>
            <ac:cxnSpMk id="111" creationId="{6DC5C61B-DCD2-60C6-51AC-EFF917903F32}"/>
          </ac:cxnSpMkLst>
        </pc:cxnChg>
        <pc:cxnChg chg="mod">
          <ac:chgData name="Kikuzuki, Tatsuya (FEPS Faculty Admin)" userId="4655a554-4c1d-4283-88b1-6a5027362571" providerId="ADAL" clId="{2AC4A214-432F-42D3-A9A7-164D51B9171A}" dt="2023-08-16T13:25:17.074" v="337"/>
          <ac:cxnSpMkLst>
            <pc:docMk/>
            <pc:sldMk cId="2284465984" sldId="299"/>
            <ac:cxnSpMk id="119" creationId="{B7478EC8-09DB-1924-A90B-3D23331EB388}"/>
          </ac:cxnSpMkLst>
        </pc:cxnChg>
        <pc:cxnChg chg="mod">
          <ac:chgData name="Kikuzuki, Tatsuya (FEPS Faculty Admin)" userId="4655a554-4c1d-4283-88b1-6a5027362571" providerId="ADAL" clId="{2AC4A214-432F-42D3-A9A7-164D51B9171A}" dt="2023-08-16T13:25:17.074" v="337"/>
          <ac:cxnSpMkLst>
            <pc:docMk/>
            <pc:sldMk cId="2284465984" sldId="299"/>
            <ac:cxnSpMk id="120" creationId="{7CB68DA1-75C3-B5E1-02D6-56E99EB7CF79}"/>
          </ac:cxnSpMkLst>
        </pc:cxnChg>
        <pc:cxnChg chg="mod">
          <ac:chgData name="Kikuzuki, Tatsuya (FEPS Faculty Admin)" userId="4655a554-4c1d-4283-88b1-6a5027362571" providerId="ADAL" clId="{2AC4A214-432F-42D3-A9A7-164D51B9171A}" dt="2023-08-16T13:25:17.074" v="337"/>
          <ac:cxnSpMkLst>
            <pc:docMk/>
            <pc:sldMk cId="2284465984" sldId="299"/>
            <ac:cxnSpMk id="122" creationId="{8E620C0A-EE69-C854-3F26-DAB98E5BDB4A}"/>
          </ac:cxnSpMkLst>
        </pc:cxnChg>
        <pc:cxnChg chg="mod">
          <ac:chgData name="Kikuzuki, Tatsuya (FEPS Faculty Admin)" userId="4655a554-4c1d-4283-88b1-6a5027362571" providerId="ADAL" clId="{2AC4A214-432F-42D3-A9A7-164D51B9171A}" dt="2023-08-16T13:25:17.074" v="337"/>
          <ac:cxnSpMkLst>
            <pc:docMk/>
            <pc:sldMk cId="2284465984" sldId="299"/>
            <ac:cxnSpMk id="123" creationId="{3279D9CC-36B6-C338-9E72-0C30A50A6A6A}"/>
          </ac:cxnSpMkLst>
        </pc:cxnChg>
        <pc:cxnChg chg="mod">
          <ac:chgData name="Kikuzuki, Tatsuya (FEPS Faculty Admin)" userId="4655a554-4c1d-4283-88b1-6a5027362571" providerId="ADAL" clId="{2AC4A214-432F-42D3-A9A7-164D51B9171A}" dt="2023-08-16T13:25:17.074" v="337"/>
          <ac:cxnSpMkLst>
            <pc:docMk/>
            <pc:sldMk cId="2284465984" sldId="299"/>
            <ac:cxnSpMk id="125" creationId="{643FBB41-3123-7A76-0DB6-C4DABAED3CCB}"/>
          </ac:cxnSpMkLst>
        </pc:cxnChg>
        <pc:cxnChg chg="mod">
          <ac:chgData name="Kikuzuki, Tatsuya (FEPS Faculty Admin)" userId="4655a554-4c1d-4283-88b1-6a5027362571" providerId="ADAL" clId="{2AC4A214-432F-42D3-A9A7-164D51B9171A}" dt="2023-08-16T13:25:17.074" v="337"/>
          <ac:cxnSpMkLst>
            <pc:docMk/>
            <pc:sldMk cId="2284465984" sldId="299"/>
            <ac:cxnSpMk id="126" creationId="{751EB954-9444-758B-A0D2-67F1FCB03E82}"/>
          </ac:cxnSpMkLst>
        </pc:cxnChg>
        <pc:cxnChg chg="mod">
          <ac:chgData name="Kikuzuki, Tatsuya (FEPS Faculty Admin)" userId="4655a554-4c1d-4283-88b1-6a5027362571" providerId="ADAL" clId="{2AC4A214-432F-42D3-A9A7-164D51B9171A}" dt="2023-08-16T13:25:17.074" v="337"/>
          <ac:cxnSpMkLst>
            <pc:docMk/>
            <pc:sldMk cId="2284465984" sldId="299"/>
            <ac:cxnSpMk id="128" creationId="{BF2268A7-1FFF-E3CE-806D-9FC1D67BD901}"/>
          </ac:cxnSpMkLst>
        </pc:cxnChg>
        <pc:cxnChg chg="mod">
          <ac:chgData name="Kikuzuki, Tatsuya (FEPS Faculty Admin)" userId="4655a554-4c1d-4283-88b1-6a5027362571" providerId="ADAL" clId="{2AC4A214-432F-42D3-A9A7-164D51B9171A}" dt="2023-08-16T13:25:17.074" v="337"/>
          <ac:cxnSpMkLst>
            <pc:docMk/>
            <pc:sldMk cId="2284465984" sldId="299"/>
            <ac:cxnSpMk id="129" creationId="{F25B4239-47D3-8E06-C918-787B1333B929}"/>
          </ac:cxnSpMkLst>
        </pc:cxnChg>
      </pc:sldChg>
      <pc:sldChg chg="addSp delSp modSp new mod">
        <pc:chgData name="Kikuzuki, Tatsuya (FEPS Faculty Admin)" userId="4655a554-4c1d-4283-88b1-6a5027362571" providerId="ADAL" clId="{2AC4A214-432F-42D3-A9A7-164D51B9171A}" dt="2023-08-16T13:25:50" v="341" actId="1076"/>
        <pc:sldMkLst>
          <pc:docMk/>
          <pc:sldMk cId="30854636" sldId="300"/>
        </pc:sldMkLst>
        <pc:spChg chg="del">
          <ac:chgData name="Kikuzuki, Tatsuya (FEPS Faculty Admin)" userId="4655a554-4c1d-4283-88b1-6a5027362571" providerId="ADAL" clId="{2AC4A214-432F-42D3-A9A7-164D51B9171A}" dt="2023-08-16T13:25:45.996" v="339" actId="478"/>
          <ac:spMkLst>
            <pc:docMk/>
            <pc:sldMk cId="30854636" sldId="300"/>
            <ac:spMk id="2" creationId="{DCCF05F2-248A-BD7D-85C9-B6C20F175F6A}"/>
          </ac:spMkLst>
        </pc:spChg>
        <pc:spChg chg="del">
          <ac:chgData name="Kikuzuki, Tatsuya (FEPS Faculty Admin)" userId="4655a554-4c1d-4283-88b1-6a5027362571" providerId="ADAL" clId="{2AC4A214-432F-42D3-A9A7-164D51B9171A}" dt="2023-08-16T13:25:45.996" v="339" actId="478"/>
          <ac:spMkLst>
            <pc:docMk/>
            <pc:sldMk cId="30854636" sldId="300"/>
            <ac:spMk id="3" creationId="{C4B035EB-AD68-36EB-44D2-5E30C6445772}"/>
          </ac:spMkLst>
        </pc:spChg>
        <pc:spChg chg="del">
          <ac:chgData name="Kikuzuki, Tatsuya (FEPS Faculty Admin)" userId="4655a554-4c1d-4283-88b1-6a5027362571" providerId="ADAL" clId="{2AC4A214-432F-42D3-A9A7-164D51B9171A}" dt="2023-08-16T13:25:45.996" v="339" actId="478"/>
          <ac:spMkLst>
            <pc:docMk/>
            <pc:sldMk cId="30854636" sldId="300"/>
            <ac:spMk id="4" creationId="{AA296A70-EA1B-DF49-5A63-1FFC660D3C72}"/>
          </ac:spMkLst>
        </pc:spChg>
        <pc:spChg chg="del">
          <ac:chgData name="Kikuzuki, Tatsuya (FEPS Faculty Admin)" userId="4655a554-4c1d-4283-88b1-6a5027362571" providerId="ADAL" clId="{2AC4A214-432F-42D3-A9A7-164D51B9171A}" dt="2023-08-16T13:25:45.996" v="339" actId="478"/>
          <ac:spMkLst>
            <pc:docMk/>
            <pc:sldMk cId="30854636" sldId="300"/>
            <ac:spMk id="5" creationId="{73D36937-7153-115A-C249-D04A7608C1B5}"/>
          </ac:spMkLst>
        </pc:spChg>
        <pc:spChg chg="add mod">
          <ac:chgData name="Kikuzuki, Tatsuya (FEPS Faculty Admin)" userId="4655a554-4c1d-4283-88b1-6a5027362571" providerId="ADAL" clId="{2AC4A214-432F-42D3-A9A7-164D51B9171A}" dt="2023-08-16T13:25:50" v="341" actId="1076"/>
          <ac:spMkLst>
            <pc:docMk/>
            <pc:sldMk cId="30854636" sldId="300"/>
            <ac:spMk id="9" creationId="{D287D645-EAE5-1803-3D11-6420BEDB628F}"/>
          </ac:spMkLst>
        </pc:spChg>
        <pc:spChg chg="add mod">
          <ac:chgData name="Kikuzuki, Tatsuya (FEPS Faculty Admin)" userId="4655a554-4c1d-4283-88b1-6a5027362571" providerId="ADAL" clId="{2AC4A214-432F-42D3-A9A7-164D51B9171A}" dt="2023-08-16T13:25:50" v="341" actId="1076"/>
          <ac:spMkLst>
            <pc:docMk/>
            <pc:sldMk cId="30854636" sldId="300"/>
            <ac:spMk id="10" creationId="{20B8C67A-AF05-3B77-98EC-063073B1EFD5}"/>
          </ac:spMkLst>
        </pc:spChg>
        <pc:spChg chg="add mod">
          <ac:chgData name="Kikuzuki, Tatsuya (FEPS Faculty Admin)" userId="4655a554-4c1d-4283-88b1-6a5027362571" providerId="ADAL" clId="{2AC4A214-432F-42D3-A9A7-164D51B9171A}" dt="2023-08-16T13:25:50" v="341" actId="1076"/>
          <ac:spMkLst>
            <pc:docMk/>
            <pc:sldMk cId="30854636" sldId="300"/>
            <ac:spMk id="11" creationId="{09CB7964-7009-A322-C158-34C3B5FF2A73}"/>
          </ac:spMkLst>
        </pc:spChg>
        <pc:spChg chg="add mod">
          <ac:chgData name="Kikuzuki, Tatsuya (FEPS Faculty Admin)" userId="4655a554-4c1d-4283-88b1-6a5027362571" providerId="ADAL" clId="{2AC4A214-432F-42D3-A9A7-164D51B9171A}" dt="2023-08-16T13:25:50" v="341" actId="1076"/>
          <ac:spMkLst>
            <pc:docMk/>
            <pc:sldMk cId="30854636" sldId="300"/>
            <ac:spMk id="12" creationId="{1AD73CAA-F01F-A293-2BC4-1242F0E4266D}"/>
          </ac:spMkLst>
        </pc:spChg>
        <pc:spChg chg="add mod">
          <ac:chgData name="Kikuzuki, Tatsuya (FEPS Faculty Admin)" userId="4655a554-4c1d-4283-88b1-6a5027362571" providerId="ADAL" clId="{2AC4A214-432F-42D3-A9A7-164D51B9171A}" dt="2023-08-16T13:25:50" v="341" actId="1076"/>
          <ac:spMkLst>
            <pc:docMk/>
            <pc:sldMk cId="30854636" sldId="300"/>
            <ac:spMk id="14" creationId="{282BAA70-C88A-5E10-B572-AFE3617F6AD6}"/>
          </ac:spMkLst>
        </pc:spChg>
        <pc:spChg chg="add mod">
          <ac:chgData name="Kikuzuki, Tatsuya (FEPS Faculty Admin)" userId="4655a554-4c1d-4283-88b1-6a5027362571" providerId="ADAL" clId="{2AC4A214-432F-42D3-A9A7-164D51B9171A}" dt="2023-08-16T13:25:50" v="341" actId="1076"/>
          <ac:spMkLst>
            <pc:docMk/>
            <pc:sldMk cId="30854636" sldId="300"/>
            <ac:spMk id="16" creationId="{E3004F12-F986-E680-0275-434BD4361932}"/>
          </ac:spMkLst>
        </pc:spChg>
        <pc:spChg chg="add mod">
          <ac:chgData name="Kikuzuki, Tatsuya (FEPS Faculty Admin)" userId="4655a554-4c1d-4283-88b1-6a5027362571" providerId="ADAL" clId="{2AC4A214-432F-42D3-A9A7-164D51B9171A}" dt="2023-08-16T13:25:50" v="341" actId="1076"/>
          <ac:spMkLst>
            <pc:docMk/>
            <pc:sldMk cId="30854636" sldId="300"/>
            <ac:spMk id="17" creationId="{F476B03C-EF39-241E-B94F-DA53D860E75D}"/>
          </ac:spMkLst>
        </pc:spChg>
        <pc:spChg chg="add mod">
          <ac:chgData name="Kikuzuki, Tatsuya (FEPS Faculty Admin)" userId="4655a554-4c1d-4283-88b1-6a5027362571" providerId="ADAL" clId="{2AC4A214-432F-42D3-A9A7-164D51B9171A}" dt="2023-08-16T13:25:50" v="341" actId="1076"/>
          <ac:spMkLst>
            <pc:docMk/>
            <pc:sldMk cId="30854636" sldId="300"/>
            <ac:spMk id="19" creationId="{7946051A-1867-57CA-E2D0-E37F4EAC7B1F}"/>
          </ac:spMkLst>
        </pc:spChg>
        <pc:spChg chg="add mod">
          <ac:chgData name="Kikuzuki, Tatsuya (FEPS Faculty Admin)" userId="4655a554-4c1d-4283-88b1-6a5027362571" providerId="ADAL" clId="{2AC4A214-432F-42D3-A9A7-164D51B9171A}" dt="2023-08-16T13:25:50" v="341" actId="1076"/>
          <ac:spMkLst>
            <pc:docMk/>
            <pc:sldMk cId="30854636" sldId="300"/>
            <ac:spMk id="20" creationId="{EBE78B24-FF5F-489B-6994-E8D7A5F90412}"/>
          </ac:spMkLst>
        </pc:spChg>
        <pc:spChg chg="add mod">
          <ac:chgData name="Kikuzuki, Tatsuya (FEPS Faculty Admin)" userId="4655a554-4c1d-4283-88b1-6a5027362571" providerId="ADAL" clId="{2AC4A214-432F-42D3-A9A7-164D51B9171A}" dt="2023-08-16T13:25:50" v="341" actId="1076"/>
          <ac:spMkLst>
            <pc:docMk/>
            <pc:sldMk cId="30854636" sldId="300"/>
            <ac:spMk id="21" creationId="{E904BDD1-8091-423C-7188-AB12BA54DF23}"/>
          </ac:spMkLst>
        </pc:spChg>
        <pc:spChg chg="add mod">
          <ac:chgData name="Kikuzuki, Tatsuya (FEPS Faculty Admin)" userId="4655a554-4c1d-4283-88b1-6a5027362571" providerId="ADAL" clId="{2AC4A214-432F-42D3-A9A7-164D51B9171A}" dt="2023-08-16T13:25:50" v="341" actId="1076"/>
          <ac:spMkLst>
            <pc:docMk/>
            <pc:sldMk cId="30854636" sldId="300"/>
            <ac:spMk id="22" creationId="{C62AA87A-E802-FDD9-755D-5ABECCC3840D}"/>
          </ac:spMkLst>
        </pc:spChg>
        <pc:spChg chg="add mod">
          <ac:chgData name="Kikuzuki, Tatsuya (FEPS Faculty Admin)" userId="4655a554-4c1d-4283-88b1-6a5027362571" providerId="ADAL" clId="{2AC4A214-432F-42D3-A9A7-164D51B9171A}" dt="2023-08-16T13:25:50" v="341" actId="1076"/>
          <ac:spMkLst>
            <pc:docMk/>
            <pc:sldMk cId="30854636" sldId="300"/>
            <ac:spMk id="23" creationId="{13657DE9-14B7-9E6E-63CF-08DE5BF11252}"/>
          </ac:spMkLst>
        </pc:spChg>
        <pc:spChg chg="add mod">
          <ac:chgData name="Kikuzuki, Tatsuya (FEPS Faculty Admin)" userId="4655a554-4c1d-4283-88b1-6a5027362571" providerId="ADAL" clId="{2AC4A214-432F-42D3-A9A7-164D51B9171A}" dt="2023-08-16T13:25:50" v="341" actId="1076"/>
          <ac:spMkLst>
            <pc:docMk/>
            <pc:sldMk cId="30854636" sldId="300"/>
            <ac:spMk id="24" creationId="{18AD8F74-0028-6B32-2FA3-3350633F1D02}"/>
          </ac:spMkLst>
        </pc:spChg>
        <pc:spChg chg="add mod">
          <ac:chgData name="Kikuzuki, Tatsuya (FEPS Faculty Admin)" userId="4655a554-4c1d-4283-88b1-6a5027362571" providerId="ADAL" clId="{2AC4A214-432F-42D3-A9A7-164D51B9171A}" dt="2023-08-16T13:25:50" v="341" actId="1076"/>
          <ac:spMkLst>
            <pc:docMk/>
            <pc:sldMk cId="30854636" sldId="300"/>
            <ac:spMk id="26" creationId="{99ACDC7C-4FF4-3B9E-651E-CCFA2F06C077}"/>
          </ac:spMkLst>
        </pc:spChg>
        <pc:spChg chg="add mod">
          <ac:chgData name="Kikuzuki, Tatsuya (FEPS Faculty Admin)" userId="4655a554-4c1d-4283-88b1-6a5027362571" providerId="ADAL" clId="{2AC4A214-432F-42D3-A9A7-164D51B9171A}" dt="2023-08-16T13:25:50" v="341" actId="1076"/>
          <ac:spMkLst>
            <pc:docMk/>
            <pc:sldMk cId="30854636" sldId="300"/>
            <ac:spMk id="28" creationId="{03025C17-A1D5-A6C1-1D5E-6198088A6816}"/>
          </ac:spMkLst>
        </pc:spChg>
        <pc:spChg chg="add mod">
          <ac:chgData name="Kikuzuki, Tatsuya (FEPS Faculty Admin)" userId="4655a554-4c1d-4283-88b1-6a5027362571" providerId="ADAL" clId="{2AC4A214-432F-42D3-A9A7-164D51B9171A}" dt="2023-08-16T13:25:50" v="341" actId="1076"/>
          <ac:spMkLst>
            <pc:docMk/>
            <pc:sldMk cId="30854636" sldId="300"/>
            <ac:spMk id="30" creationId="{0EC68D45-7A72-59FD-ED5D-F31F2AFA9C7A}"/>
          </ac:spMkLst>
        </pc:spChg>
        <pc:spChg chg="add mod">
          <ac:chgData name="Kikuzuki, Tatsuya (FEPS Faculty Admin)" userId="4655a554-4c1d-4283-88b1-6a5027362571" providerId="ADAL" clId="{2AC4A214-432F-42D3-A9A7-164D51B9171A}" dt="2023-08-16T13:25:50" v="341" actId="1076"/>
          <ac:spMkLst>
            <pc:docMk/>
            <pc:sldMk cId="30854636" sldId="300"/>
            <ac:spMk id="32" creationId="{A7FC6060-96C9-856E-358E-3AED3433F490}"/>
          </ac:spMkLst>
        </pc:spChg>
        <pc:spChg chg="add mod">
          <ac:chgData name="Kikuzuki, Tatsuya (FEPS Faculty Admin)" userId="4655a554-4c1d-4283-88b1-6a5027362571" providerId="ADAL" clId="{2AC4A214-432F-42D3-A9A7-164D51B9171A}" dt="2023-08-16T13:25:50" v="341" actId="1076"/>
          <ac:spMkLst>
            <pc:docMk/>
            <pc:sldMk cId="30854636" sldId="300"/>
            <ac:spMk id="33" creationId="{8AD8AFF1-1A3B-0436-E7EF-D9D09AD1D0F3}"/>
          </ac:spMkLst>
        </pc:spChg>
        <pc:cxnChg chg="add mod">
          <ac:chgData name="Kikuzuki, Tatsuya (FEPS Faculty Admin)" userId="4655a554-4c1d-4283-88b1-6a5027362571" providerId="ADAL" clId="{2AC4A214-432F-42D3-A9A7-164D51B9171A}" dt="2023-08-16T13:25:50" v="341" actId="1076"/>
          <ac:cxnSpMkLst>
            <pc:docMk/>
            <pc:sldMk cId="30854636" sldId="300"/>
            <ac:cxnSpMk id="13" creationId="{24AA1207-425E-0C81-B71C-66C564C2D86E}"/>
          </ac:cxnSpMkLst>
        </pc:cxnChg>
        <pc:cxnChg chg="add mod">
          <ac:chgData name="Kikuzuki, Tatsuya (FEPS Faculty Admin)" userId="4655a554-4c1d-4283-88b1-6a5027362571" providerId="ADAL" clId="{2AC4A214-432F-42D3-A9A7-164D51B9171A}" dt="2023-08-16T13:25:50" v="341" actId="1076"/>
          <ac:cxnSpMkLst>
            <pc:docMk/>
            <pc:sldMk cId="30854636" sldId="300"/>
            <ac:cxnSpMk id="15" creationId="{AECDBE8A-D578-A364-A132-86EF67839EC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18" creationId="{C6C2A841-35AD-2F9A-8A54-7FD354D6FF74}"/>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5" creationId="{80AEBD54-DC63-2056-3FDD-17B938427B15}"/>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7" creationId="{93F85B36-7424-98AA-788D-A82CBDD6BFE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9" creationId="{8DD1710C-58CB-C305-0D2B-9118120E6BC4}"/>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1" creationId="{74259A37-DAFF-5572-66D8-08FE03DCDA5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4" creationId="{8AAC6AEC-CECF-ADE3-0443-1AA2968416A3}"/>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5" creationId="{94BD45B9-37AE-C3EC-5CF8-27E7315E9349}"/>
          </ac:cxnSpMkLst>
        </pc:cxnChg>
      </pc:sldChg>
      <pc:sldChg chg="addSp delSp modSp new mod">
        <pc:chgData name="Kikuzuki, Tatsuya (FEPS Faculty Admin)" userId="4655a554-4c1d-4283-88b1-6a5027362571" providerId="ADAL" clId="{2AC4A214-432F-42D3-A9A7-164D51B9171A}" dt="2023-08-16T13:28:26.892" v="365" actId="20577"/>
        <pc:sldMkLst>
          <pc:docMk/>
          <pc:sldMk cId="2568916622" sldId="301"/>
        </pc:sldMkLst>
        <pc:spChg chg="del">
          <ac:chgData name="Kikuzuki, Tatsuya (FEPS Faculty Admin)" userId="4655a554-4c1d-4283-88b1-6a5027362571" providerId="ADAL" clId="{2AC4A214-432F-42D3-A9A7-164D51B9171A}" dt="2023-08-16T13:28:06.651" v="343" actId="478"/>
          <ac:spMkLst>
            <pc:docMk/>
            <pc:sldMk cId="2568916622" sldId="301"/>
            <ac:spMk id="2" creationId="{DEBB6170-81E7-B2B4-AAF2-63156CA47405}"/>
          </ac:spMkLst>
        </pc:spChg>
        <pc:spChg chg="del">
          <ac:chgData name="Kikuzuki, Tatsuya (FEPS Faculty Admin)" userId="4655a554-4c1d-4283-88b1-6a5027362571" providerId="ADAL" clId="{2AC4A214-432F-42D3-A9A7-164D51B9171A}" dt="2023-08-16T13:28:06.651" v="343" actId="478"/>
          <ac:spMkLst>
            <pc:docMk/>
            <pc:sldMk cId="2568916622" sldId="301"/>
            <ac:spMk id="3" creationId="{A85AA8F5-9D10-7E07-C5F4-6CC1D2837F39}"/>
          </ac:spMkLst>
        </pc:spChg>
        <pc:spChg chg="del">
          <ac:chgData name="Kikuzuki, Tatsuya (FEPS Faculty Admin)" userId="4655a554-4c1d-4283-88b1-6a5027362571" providerId="ADAL" clId="{2AC4A214-432F-42D3-A9A7-164D51B9171A}" dt="2023-08-16T13:28:06.651" v="343" actId="478"/>
          <ac:spMkLst>
            <pc:docMk/>
            <pc:sldMk cId="2568916622" sldId="301"/>
            <ac:spMk id="4" creationId="{FB3CC312-22E5-920C-BFE7-854213F9486C}"/>
          </ac:spMkLst>
        </pc:spChg>
        <pc:spChg chg="del">
          <ac:chgData name="Kikuzuki, Tatsuya (FEPS Faculty Admin)" userId="4655a554-4c1d-4283-88b1-6a5027362571" providerId="ADAL" clId="{2AC4A214-432F-42D3-A9A7-164D51B9171A}" dt="2023-08-16T13:28:06.651" v="343" actId="478"/>
          <ac:spMkLst>
            <pc:docMk/>
            <pc:sldMk cId="2568916622" sldId="301"/>
            <ac:spMk id="5" creationId="{080D3BE6-BB77-39CB-1366-C73A32F2F815}"/>
          </ac:spMkLst>
        </pc:spChg>
        <pc:spChg chg="mod">
          <ac:chgData name="Kikuzuki, Tatsuya (FEPS Faculty Admin)" userId="4655a554-4c1d-4283-88b1-6a5027362571" providerId="ADAL" clId="{2AC4A214-432F-42D3-A9A7-164D51B9171A}" dt="2023-08-16T13:28:26.892" v="365" actId="20577"/>
          <ac:spMkLst>
            <pc:docMk/>
            <pc:sldMk cId="2568916622" sldId="301"/>
            <ac:spMk id="6" creationId="{8376E37E-818A-9796-25FB-C2BEBE0102EF}"/>
          </ac:spMkLst>
        </pc:spChg>
        <pc:spChg chg="add mod">
          <ac:chgData name="Kikuzuki, Tatsuya (FEPS Faculty Admin)" userId="4655a554-4c1d-4283-88b1-6a5027362571" providerId="ADAL" clId="{2AC4A214-432F-42D3-A9A7-164D51B9171A}" dt="2023-08-16T13:28:10.508" v="345" actId="1076"/>
          <ac:spMkLst>
            <pc:docMk/>
            <pc:sldMk cId="2568916622" sldId="301"/>
            <ac:spMk id="9" creationId="{AA3931E0-B05D-AE47-379D-FD404230455A}"/>
          </ac:spMkLst>
        </pc:spChg>
        <pc:spChg chg="add mod">
          <ac:chgData name="Kikuzuki, Tatsuya (FEPS Faculty Admin)" userId="4655a554-4c1d-4283-88b1-6a5027362571" providerId="ADAL" clId="{2AC4A214-432F-42D3-A9A7-164D51B9171A}" dt="2023-08-16T13:28:10.508" v="345" actId="1076"/>
          <ac:spMkLst>
            <pc:docMk/>
            <pc:sldMk cId="2568916622" sldId="301"/>
            <ac:spMk id="10" creationId="{93F51DAE-852E-115F-2306-2C5B2D66C15F}"/>
          </ac:spMkLst>
        </pc:spChg>
        <pc:spChg chg="add mod">
          <ac:chgData name="Kikuzuki, Tatsuya (FEPS Faculty Admin)" userId="4655a554-4c1d-4283-88b1-6a5027362571" providerId="ADAL" clId="{2AC4A214-432F-42D3-A9A7-164D51B9171A}" dt="2023-08-16T13:28:10.508" v="345" actId="1076"/>
          <ac:spMkLst>
            <pc:docMk/>
            <pc:sldMk cId="2568916622" sldId="301"/>
            <ac:spMk id="11" creationId="{EDAD6FFB-1BD1-4571-5DF9-BB519F677571}"/>
          </ac:spMkLst>
        </pc:spChg>
        <pc:spChg chg="add mod">
          <ac:chgData name="Kikuzuki, Tatsuya (FEPS Faculty Admin)" userId="4655a554-4c1d-4283-88b1-6a5027362571" providerId="ADAL" clId="{2AC4A214-432F-42D3-A9A7-164D51B9171A}" dt="2023-08-16T13:28:10.508" v="345" actId="1076"/>
          <ac:spMkLst>
            <pc:docMk/>
            <pc:sldMk cId="2568916622" sldId="301"/>
            <ac:spMk id="12" creationId="{DFFECD5F-F34F-A2D2-C252-7141F14D156D}"/>
          </ac:spMkLst>
        </pc:spChg>
        <pc:spChg chg="add mod">
          <ac:chgData name="Kikuzuki, Tatsuya (FEPS Faculty Admin)" userId="4655a554-4c1d-4283-88b1-6a5027362571" providerId="ADAL" clId="{2AC4A214-432F-42D3-A9A7-164D51B9171A}" dt="2023-08-16T13:28:10.508" v="345" actId="1076"/>
          <ac:spMkLst>
            <pc:docMk/>
            <pc:sldMk cId="2568916622" sldId="301"/>
            <ac:spMk id="13" creationId="{347F19C5-D94D-0758-4951-D0E7803EFE15}"/>
          </ac:spMkLst>
        </pc:spChg>
        <pc:spChg chg="add mod">
          <ac:chgData name="Kikuzuki, Tatsuya (FEPS Faculty Admin)" userId="4655a554-4c1d-4283-88b1-6a5027362571" providerId="ADAL" clId="{2AC4A214-432F-42D3-A9A7-164D51B9171A}" dt="2023-08-16T13:28:10.508" v="345" actId="1076"/>
          <ac:spMkLst>
            <pc:docMk/>
            <pc:sldMk cId="2568916622" sldId="301"/>
            <ac:spMk id="14" creationId="{015A97A7-0B2F-7012-07EC-B7257EDA41C6}"/>
          </ac:spMkLst>
        </pc:spChg>
        <pc:spChg chg="add mod">
          <ac:chgData name="Kikuzuki, Tatsuya (FEPS Faculty Admin)" userId="4655a554-4c1d-4283-88b1-6a5027362571" providerId="ADAL" clId="{2AC4A214-432F-42D3-A9A7-164D51B9171A}" dt="2023-08-16T13:28:10.508" v="345" actId="1076"/>
          <ac:spMkLst>
            <pc:docMk/>
            <pc:sldMk cId="2568916622" sldId="301"/>
            <ac:spMk id="15" creationId="{540F0A92-28DE-8075-5390-0731DC516B26}"/>
          </ac:spMkLst>
        </pc:spChg>
        <pc:spChg chg="add mod">
          <ac:chgData name="Kikuzuki, Tatsuya (FEPS Faculty Admin)" userId="4655a554-4c1d-4283-88b1-6a5027362571" providerId="ADAL" clId="{2AC4A214-432F-42D3-A9A7-164D51B9171A}" dt="2023-08-16T13:28:10.508" v="345" actId="1076"/>
          <ac:spMkLst>
            <pc:docMk/>
            <pc:sldMk cId="2568916622" sldId="301"/>
            <ac:spMk id="16" creationId="{83F9026B-B59F-9A31-798F-A3834A355802}"/>
          </ac:spMkLst>
        </pc:spChg>
        <pc:spChg chg="add mod">
          <ac:chgData name="Kikuzuki, Tatsuya (FEPS Faculty Admin)" userId="4655a554-4c1d-4283-88b1-6a5027362571" providerId="ADAL" clId="{2AC4A214-432F-42D3-A9A7-164D51B9171A}" dt="2023-08-16T13:28:10.508" v="345" actId="1076"/>
          <ac:spMkLst>
            <pc:docMk/>
            <pc:sldMk cId="2568916622" sldId="301"/>
            <ac:spMk id="17" creationId="{78D21669-C3E9-F086-5F19-11EB6573953F}"/>
          </ac:spMkLst>
        </pc:spChg>
        <pc:spChg chg="add mod">
          <ac:chgData name="Kikuzuki, Tatsuya (FEPS Faculty Admin)" userId="4655a554-4c1d-4283-88b1-6a5027362571" providerId="ADAL" clId="{2AC4A214-432F-42D3-A9A7-164D51B9171A}" dt="2023-08-16T13:28:10.508" v="345" actId="1076"/>
          <ac:spMkLst>
            <pc:docMk/>
            <pc:sldMk cId="2568916622" sldId="301"/>
            <ac:spMk id="18" creationId="{29D2C244-17C6-6333-7638-D15C17E905D6}"/>
          </ac:spMkLst>
        </pc:spChg>
        <pc:spChg chg="add mod">
          <ac:chgData name="Kikuzuki, Tatsuya (FEPS Faculty Admin)" userId="4655a554-4c1d-4283-88b1-6a5027362571" providerId="ADAL" clId="{2AC4A214-432F-42D3-A9A7-164D51B9171A}" dt="2023-08-16T13:28:10.508" v="345" actId="1076"/>
          <ac:spMkLst>
            <pc:docMk/>
            <pc:sldMk cId="2568916622" sldId="301"/>
            <ac:spMk id="19" creationId="{40E61CE7-650B-D0A3-4FF1-0DB4C0065D28}"/>
          </ac:spMkLst>
        </pc:spChg>
        <pc:spChg chg="add mod">
          <ac:chgData name="Kikuzuki, Tatsuya (FEPS Faculty Admin)" userId="4655a554-4c1d-4283-88b1-6a5027362571" providerId="ADAL" clId="{2AC4A214-432F-42D3-A9A7-164D51B9171A}" dt="2023-08-16T13:28:10.508" v="345" actId="1076"/>
          <ac:spMkLst>
            <pc:docMk/>
            <pc:sldMk cId="2568916622" sldId="301"/>
            <ac:spMk id="20" creationId="{8FE89F83-0303-544B-0129-B28775640457}"/>
          </ac:spMkLst>
        </pc:spChg>
        <pc:spChg chg="add mod">
          <ac:chgData name="Kikuzuki, Tatsuya (FEPS Faculty Admin)" userId="4655a554-4c1d-4283-88b1-6a5027362571" providerId="ADAL" clId="{2AC4A214-432F-42D3-A9A7-164D51B9171A}" dt="2023-08-16T13:28:10.508" v="345" actId="1076"/>
          <ac:spMkLst>
            <pc:docMk/>
            <pc:sldMk cId="2568916622" sldId="301"/>
            <ac:spMk id="21" creationId="{37F253E6-4FBA-7CA7-48E8-5A9BBC0CE0C0}"/>
          </ac:spMkLst>
        </pc:spChg>
        <pc:spChg chg="add mod">
          <ac:chgData name="Kikuzuki, Tatsuya (FEPS Faculty Admin)" userId="4655a554-4c1d-4283-88b1-6a5027362571" providerId="ADAL" clId="{2AC4A214-432F-42D3-A9A7-164D51B9171A}" dt="2023-08-16T13:28:10.508" v="345" actId="1076"/>
          <ac:spMkLst>
            <pc:docMk/>
            <pc:sldMk cId="2568916622" sldId="301"/>
            <ac:spMk id="22" creationId="{DD021FD2-88DA-9344-0165-594361157FF9}"/>
          </ac:spMkLst>
        </pc:spChg>
        <pc:spChg chg="add mod">
          <ac:chgData name="Kikuzuki, Tatsuya (FEPS Faculty Admin)" userId="4655a554-4c1d-4283-88b1-6a5027362571" providerId="ADAL" clId="{2AC4A214-432F-42D3-A9A7-164D51B9171A}" dt="2023-08-16T13:28:10.508" v="345" actId="1076"/>
          <ac:spMkLst>
            <pc:docMk/>
            <pc:sldMk cId="2568916622" sldId="301"/>
            <ac:spMk id="23" creationId="{394A59D1-5336-BC48-DAA6-877EA83CDDB9}"/>
          </ac:spMkLst>
        </pc:spChg>
        <pc:spChg chg="add mod">
          <ac:chgData name="Kikuzuki, Tatsuya (FEPS Faculty Admin)" userId="4655a554-4c1d-4283-88b1-6a5027362571" providerId="ADAL" clId="{2AC4A214-432F-42D3-A9A7-164D51B9171A}" dt="2023-08-16T13:28:10.508" v="345" actId="1076"/>
          <ac:spMkLst>
            <pc:docMk/>
            <pc:sldMk cId="2568916622" sldId="301"/>
            <ac:spMk id="24" creationId="{C929754E-C77C-7070-9B43-7A7D4F250265}"/>
          </ac:spMkLst>
        </pc:spChg>
        <pc:spChg chg="add mod">
          <ac:chgData name="Kikuzuki, Tatsuya (FEPS Faculty Admin)" userId="4655a554-4c1d-4283-88b1-6a5027362571" providerId="ADAL" clId="{2AC4A214-432F-42D3-A9A7-164D51B9171A}" dt="2023-08-16T13:28:10.508" v="345" actId="1076"/>
          <ac:spMkLst>
            <pc:docMk/>
            <pc:sldMk cId="2568916622" sldId="301"/>
            <ac:spMk id="25" creationId="{68120878-1B57-EECC-EDA0-35789EFF7A84}"/>
          </ac:spMkLst>
        </pc:spChg>
        <pc:spChg chg="add mod">
          <ac:chgData name="Kikuzuki, Tatsuya (FEPS Faculty Admin)" userId="4655a554-4c1d-4283-88b1-6a5027362571" providerId="ADAL" clId="{2AC4A214-432F-42D3-A9A7-164D51B9171A}" dt="2023-08-16T13:28:10.508" v="345" actId="1076"/>
          <ac:spMkLst>
            <pc:docMk/>
            <pc:sldMk cId="2568916622" sldId="301"/>
            <ac:spMk id="26" creationId="{1AE31E12-BB44-BC29-F53E-93ACCF3A9AAA}"/>
          </ac:spMkLst>
        </pc:spChg>
        <pc:spChg chg="add mod">
          <ac:chgData name="Kikuzuki, Tatsuya (FEPS Faculty Admin)" userId="4655a554-4c1d-4283-88b1-6a5027362571" providerId="ADAL" clId="{2AC4A214-432F-42D3-A9A7-164D51B9171A}" dt="2023-08-16T13:28:10.508" v="345" actId="1076"/>
          <ac:spMkLst>
            <pc:docMk/>
            <pc:sldMk cId="2568916622" sldId="301"/>
            <ac:spMk id="27" creationId="{B225D991-75D5-146C-38B6-BDCABC021049}"/>
          </ac:spMkLst>
        </pc:spChg>
        <pc:spChg chg="add mod">
          <ac:chgData name="Kikuzuki, Tatsuya (FEPS Faculty Admin)" userId="4655a554-4c1d-4283-88b1-6a5027362571" providerId="ADAL" clId="{2AC4A214-432F-42D3-A9A7-164D51B9171A}" dt="2023-08-16T13:28:10.508" v="345" actId="1076"/>
          <ac:spMkLst>
            <pc:docMk/>
            <pc:sldMk cId="2568916622" sldId="301"/>
            <ac:spMk id="28" creationId="{DB6B560E-8A5A-D16F-5CCD-68E856388E02}"/>
          </ac:spMkLst>
        </pc:spChg>
        <pc:spChg chg="add mod">
          <ac:chgData name="Kikuzuki, Tatsuya (FEPS Faculty Admin)" userId="4655a554-4c1d-4283-88b1-6a5027362571" providerId="ADAL" clId="{2AC4A214-432F-42D3-A9A7-164D51B9171A}" dt="2023-08-16T13:28:10.508" v="345" actId="1076"/>
          <ac:spMkLst>
            <pc:docMk/>
            <pc:sldMk cId="2568916622" sldId="301"/>
            <ac:spMk id="29" creationId="{BF7BF42B-B365-F2EE-E54B-EA419CF36B2B}"/>
          </ac:spMkLst>
        </pc:spChg>
        <pc:spChg chg="add mod">
          <ac:chgData name="Kikuzuki, Tatsuya (FEPS Faculty Admin)" userId="4655a554-4c1d-4283-88b1-6a5027362571" providerId="ADAL" clId="{2AC4A214-432F-42D3-A9A7-164D51B9171A}" dt="2023-08-16T13:28:10.508" v="345" actId="1076"/>
          <ac:spMkLst>
            <pc:docMk/>
            <pc:sldMk cId="2568916622" sldId="301"/>
            <ac:spMk id="30" creationId="{73DB402D-598F-417E-8D4B-4E8A64296E4E}"/>
          </ac:spMkLst>
        </pc:spChg>
        <pc:spChg chg="add mod">
          <ac:chgData name="Kikuzuki, Tatsuya (FEPS Faculty Admin)" userId="4655a554-4c1d-4283-88b1-6a5027362571" providerId="ADAL" clId="{2AC4A214-432F-42D3-A9A7-164D51B9171A}" dt="2023-08-16T13:28:10.508" v="345" actId="1076"/>
          <ac:spMkLst>
            <pc:docMk/>
            <pc:sldMk cId="2568916622" sldId="301"/>
            <ac:spMk id="31" creationId="{8096C74E-353D-D801-6441-FC67289CF508}"/>
          </ac:spMkLst>
        </pc:spChg>
        <pc:spChg chg="add mod">
          <ac:chgData name="Kikuzuki, Tatsuya (FEPS Faculty Admin)" userId="4655a554-4c1d-4283-88b1-6a5027362571" providerId="ADAL" clId="{2AC4A214-432F-42D3-A9A7-164D51B9171A}" dt="2023-08-16T13:28:10.508" v="345" actId="1076"/>
          <ac:spMkLst>
            <pc:docMk/>
            <pc:sldMk cId="2568916622" sldId="301"/>
            <ac:spMk id="32" creationId="{6E19C820-E8C5-CC05-3039-55CB449DE719}"/>
          </ac:spMkLst>
        </pc:spChg>
        <pc:spChg chg="add mod">
          <ac:chgData name="Kikuzuki, Tatsuya (FEPS Faculty Admin)" userId="4655a554-4c1d-4283-88b1-6a5027362571" providerId="ADAL" clId="{2AC4A214-432F-42D3-A9A7-164D51B9171A}" dt="2023-08-16T13:28:10.508" v="345" actId="1076"/>
          <ac:spMkLst>
            <pc:docMk/>
            <pc:sldMk cId="2568916622" sldId="301"/>
            <ac:spMk id="33" creationId="{87032D51-32D2-BFD6-F2D6-84BED220DAEE}"/>
          </ac:spMkLst>
        </pc:spChg>
        <pc:spChg chg="add mod">
          <ac:chgData name="Kikuzuki, Tatsuya (FEPS Faculty Admin)" userId="4655a554-4c1d-4283-88b1-6a5027362571" providerId="ADAL" clId="{2AC4A214-432F-42D3-A9A7-164D51B9171A}" dt="2023-08-16T13:28:10.508" v="345" actId="1076"/>
          <ac:spMkLst>
            <pc:docMk/>
            <pc:sldMk cId="2568916622" sldId="301"/>
            <ac:spMk id="34" creationId="{49C6DBE2-7E92-E519-D8D2-B378487E7086}"/>
          </ac:spMkLst>
        </pc:spChg>
        <pc:spChg chg="add mod">
          <ac:chgData name="Kikuzuki, Tatsuya (FEPS Faculty Admin)" userId="4655a554-4c1d-4283-88b1-6a5027362571" providerId="ADAL" clId="{2AC4A214-432F-42D3-A9A7-164D51B9171A}" dt="2023-08-16T13:28:10.508" v="345" actId="1076"/>
          <ac:spMkLst>
            <pc:docMk/>
            <pc:sldMk cId="2568916622" sldId="301"/>
            <ac:spMk id="35" creationId="{ACEA9C75-ECB0-2CC6-37D5-8BE78EFE734C}"/>
          </ac:spMkLst>
        </pc:spChg>
        <pc:spChg chg="add mod">
          <ac:chgData name="Kikuzuki, Tatsuya (FEPS Faculty Admin)" userId="4655a554-4c1d-4283-88b1-6a5027362571" providerId="ADAL" clId="{2AC4A214-432F-42D3-A9A7-164D51B9171A}" dt="2023-08-16T13:28:10.508" v="345" actId="1076"/>
          <ac:spMkLst>
            <pc:docMk/>
            <pc:sldMk cId="2568916622" sldId="301"/>
            <ac:spMk id="36" creationId="{B2BF036B-B745-56BA-BA90-AD815FA86F2F}"/>
          </ac:spMkLst>
        </pc:spChg>
        <pc:spChg chg="add mod">
          <ac:chgData name="Kikuzuki, Tatsuya (FEPS Faculty Admin)" userId="4655a554-4c1d-4283-88b1-6a5027362571" providerId="ADAL" clId="{2AC4A214-432F-42D3-A9A7-164D51B9171A}" dt="2023-08-16T13:28:10.508" v="345" actId="1076"/>
          <ac:spMkLst>
            <pc:docMk/>
            <pc:sldMk cId="2568916622" sldId="301"/>
            <ac:spMk id="37" creationId="{390211F1-D6B7-4281-567E-37C6D08C829E}"/>
          </ac:spMkLst>
        </pc:spChg>
        <pc:spChg chg="add mod">
          <ac:chgData name="Kikuzuki, Tatsuya (FEPS Faculty Admin)" userId="4655a554-4c1d-4283-88b1-6a5027362571" providerId="ADAL" clId="{2AC4A214-432F-42D3-A9A7-164D51B9171A}" dt="2023-08-16T13:28:10.508" v="345" actId="1076"/>
          <ac:spMkLst>
            <pc:docMk/>
            <pc:sldMk cId="2568916622" sldId="301"/>
            <ac:spMk id="38" creationId="{C9141027-F2FF-F364-78E8-EA653EE47786}"/>
          </ac:spMkLst>
        </pc:spChg>
        <pc:spChg chg="add mod">
          <ac:chgData name="Kikuzuki, Tatsuya (FEPS Faculty Admin)" userId="4655a554-4c1d-4283-88b1-6a5027362571" providerId="ADAL" clId="{2AC4A214-432F-42D3-A9A7-164D51B9171A}" dt="2023-08-16T13:28:10.508" v="345" actId="1076"/>
          <ac:spMkLst>
            <pc:docMk/>
            <pc:sldMk cId="2568916622" sldId="301"/>
            <ac:spMk id="39" creationId="{6CA0CE5F-20EE-16B8-0F49-B7F595FDECF0}"/>
          </ac:spMkLst>
        </pc:spChg>
        <pc:spChg chg="add mod">
          <ac:chgData name="Kikuzuki, Tatsuya (FEPS Faculty Admin)" userId="4655a554-4c1d-4283-88b1-6a5027362571" providerId="ADAL" clId="{2AC4A214-432F-42D3-A9A7-164D51B9171A}" dt="2023-08-16T13:28:10.508" v="345" actId="1076"/>
          <ac:spMkLst>
            <pc:docMk/>
            <pc:sldMk cId="2568916622" sldId="301"/>
            <ac:spMk id="40" creationId="{ADA67909-CAD0-0A76-68FF-F625E480989B}"/>
          </ac:spMkLst>
        </pc:spChg>
        <pc:spChg chg="add mod">
          <ac:chgData name="Kikuzuki, Tatsuya (FEPS Faculty Admin)" userId="4655a554-4c1d-4283-88b1-6a5027362571" providerId="ADAL" clId="{2AC4A214-432F-42D3-A9A7-164D51B9171A}" dt="2023-08-16T13:28:10.508" v="345" actId="1076"/>
          <ac:spMkLst>
            <pc:docMk/>
            <pc:sldMk cId="2568916622" sldId="301"/>
            <ac:spMk id="41" creationId="{67C52298-063A-F65B-0230-698B71015DD4}"/>
          </ac:spMkLst>
        </pc:spChg>
        <pc:spChg chg="add mod">
          <ac:chgData name="Kikuzuki, Tatsuya (FEPS Faculty Admin)" userId="4655a554-4c1d-4283-88b1-6a5027362571" providerId="ADAL" clId="{2AC4A214-432F-42D3-A9A7-164D51B9171A}" dt="2023-08-16T13:28:10.508" v="345" actId="1076"/>
          <ac:spMkLst>
            <pc:docMk/>
            <pc:sldMk cId="2568916622" sldId="301"/>
            <ac:spMk id="42" creationId="{97F9BD8F-D7ED-5C5B-0782-ADF683837E8F}"/>
          </ac:spMkLst>
        </pc:spChg>
        <pc:spChg chg="add mod">
          <ac:chgData name="Kikuzuki, Tatsuya (FEPS Faculty Admin)" userId="4655a554-4c1d-4283-88b1-6a5027362571" providerId="ADAL" clId="{2AC4A214-432F-42D3-A9A7-164D51B9171A}" dt="2023-08-16T13:28:10.508" v="345" actId="1076"/>
          <ac:spMkLst>
            <pc:docMk/>
            <pc:sldMk cId="2568916622" sldId="301"/>
            <ac:spMk id="43" creationId="{E9A6DE19-7B35-0C11-B3DC-ED817C154CAD}"/>
          </ac:spMkLst>
        </pc:spChg>
        <pc:spChg chg="add mod">
          <ac:chgData name="Kikuzuki, Tatsuya (FEPS Faculty Admin)" userId="4655a554-4c1d-4283-88b1-6a5027362571" providerId="ADAL" clId="{2AC4A214-432F-42D3-A9A7-164D51B9171A}" dt="2023-08-16T13:28:10.508" v="345" actId="1076"/>
          <ac:spMkLst>
            <pc:docMk/>
            <pc:sldMk cId="2568916622" sldId="301"/>
            <ac:spMk id="44" creationId="{0D64C5C9-9305-7226-DD94-133163D3A309}"/>
          </ac:spMkLst>
        </pc:spChg>
        <pc:spChg chg="add mod">
          <ac:chgData name="Kikuzuki, Tatsuya (FEPS Faculty Admin)" userId="4655a554-4c1d-4283-88b1-6a5027362571" providerId="ADAL" clId="{2AC4A214-432F-42D3-A9A7-164D51B9171A}" dt="2023-08-16T13:28:10.508" v="345" actId="1076"/>
          <ac:spMkLst>
            <pc:docMk/>
            <pc:sldMk cId="2568916622" sldId="301"/>
            <ac:spMk id="45" creationId="{B8A795B4-6E17-FDB8-18DB-F2C0629B27D5}"/>
          </ac:spMkLst>
        </pc:spChg>
        <pc:spChg chg="add mod">
          <ac:chgData name="Kikuzuki, Tatsuya (FEPS Faculty Admin)" userId="4655a554-4c1d-4283-88b1-6a5027362571" providerId="ADAL" clId="{2AC4A214-432F-42D3-A9A7-164D51B9171A}" dt="2023-08-16T13:28:10.508" v="345" actId="1076"/>
          <ac:spMkLst>
            <pc:docMk/>
            <pc:sldMk cId="2568916622" sldId="301"/>
            <ac:spMk id="46" creationId="{FB349BF2-13C7-DEA6-E351-0BC0ED1B2381}"/>
          </ac:spMkLst>
        </pc:spChg>
        <pc:spChg chg="add mod">
          <ac:chgData name="Kikuzuki, Tatsuya (FEPS Faculty Admin)" userId="4655a554-4c1d-4283-88b1-6a5027362571" providerId="ADAL" clId="{2AC4A214-432F-42D3-A9A7-164D51B9171A}" dt="2023-08-16T13:28:10.508" v="345" actId="1076"/>
          <ac:spMkLst>
            <pc:docMk/>
            <pc:sldMk cId="2568916622" sldId="301"/>
            <ac:spMk id="47" creationId="{4C826D69-60DC-857E-74EC-5FD978819AE3}"/>
          </ac:spMkLst>
        </pc:spChg>
        <pc:spChg chg="add mod">
          <ac:chgData name="Kikuzuki, Tatsuya (FEPS Faculty Admin)" userId="4655a554-4c1d-4283-88b1-6a5027362571" providerId="ADAL" clId="{2AC4A214-432F-42D3-A9A7-164D51B9171A}" dt="2023-08-16T13:28:10.508" v="345" actId="1076"/>
          <ac:spMkLst>
            <pc:docMk/>
            <pc:sldMk cId="2568916622" sldId="301"/>
            <ac:spMk id="48" creationId="{D7CF8919-2B1E-A963-D3C7-A2DD76558BCB}"/>
          </ac:spMkLst>
        </pc:spChg>
        <pc:spChg chg="add mod">
          <ac:chgData name="Kikuzuki, Tatsuya (FEPS Faculty Admin)" userId="4655a554-4c1d-4283-88b1-6a5027362571" providerId="ADAL" clId="{2AC4A214-432F-42D3-A9A7-164D51B9171A}" dt="2023-08-16T13:28:10.508" v="345" actId="1076"/>
          <ac:spMkLst>
            <pc:docMk/>
            <pc:sldMk cId="2568916622" sldId="301"/>
            <ac:spMk id="49" creationId="{F0FA61AE-1BC4-CCFF-6321-94FD2BE192EC}"/>
          </ac:spMkLst>
        </pc:spChg>
        <pc:spChg chg="add mod">
          <ac:chgData name="Kikuzuki, Tatsuya (FEPS Faculty Admin)" userId="4655a554-4c1d-4283-88b1-6a5027362571" providerId="ADAL" clId="{2AC4A214-432F-42D3-A9A7-164D51B9171A}" dt="2023-08-16T13:28:10.508" v="345" actId="1076"/>
          <ac:spMkLst>
            <pc:docMk/>
            <pc:sldMk cId="2568916622" sldId="301"/>
            <ac:spMk id="50" creationId="{691EAAB7-26B4-4D4E-5654-38D3AE41A098}"/>
          </ac:spMkLst>
        </pc:spChg>
        <pc:spChg chg="add mod">
          <ac:chgData name="Kikuzuki, Tatsuya (FEPS Faculty Admin)" userId="4655a554-4c1d-4283-88b1-6a5027362571" providerId="ADAL" clId="{2AC4A214-432F-42D3-A9A7-164D51B9171A}" dt="2023-08-16T13:28:10.508" v="345" actId="1076"/>
          <ac:spMkLst>
            <pc:docMk/>
            <pc:sldMk cId="2568916622" sldId="301"/>
            <ac:spMk id="51" creationId="{88FDAC7A-F77F-BAAA-80EA-9A9D4CD17A67}"/>
          </ac:spMkLst>
        </pc:spChg>
        <pc:spChg chg="add mod">
          <ac:chgData name="Kikuzuki, Tatsuya (FEPS Faculty Admin)" userId="4655a554-4c1d-4283-88b1-6a5027362571" providerId="ADAL" clId="{2AC4A214-432F-42D3-A9A7-164D51B9171A}" dt="2023-08-16T13:28:10.508" v="345" actId="1076"/>
          <ac:spMkLst>
            <pc:docMk/>
            <pc:sldMk cId="2568916622" sldId="301"/>
            <ac:spMk id="52" creationId="{78C35DC7-BBC0-8426-27DD-D4772D25C613}"/>
          </ac:spMkLst>
        </pc:spChg>
        <pc:spChg chg="add mod">
          <ac:chgData name="Kikuzuki, Tatsuya (FEPS Faculty Admin)" userId="4655a554-4c1d-4283-88b1-6a5027362571" providerId="ADAL" clId="{2AC4A214-432F-42D3-A9A7-164D51B9171A}" dt="2023-08-16T13:28:10.508" v="345" actId="1076"/>
          <ac:spMkLst>
            <pc:docMk/>
            <pc:sldMk cId="2568916622" sldId="301"/>
            <ac:spMk id="53" creationId="{077E48AC-F7A6-3A9C-4D5B-106960847D60}"/>
          </ac:spMkLst>
        </pc:spChg>
        <pc:spChg chg="add mod">
          <ac:chgData name="Kikuzuki, Tatsuya (FEPS Faculty Admin)" userId="4655a554-4c1d-4283-88b1-6a5027362571" providerId="ADAL" clId="{2AC4A214-432F-42D3-A9A7-164D51B9171A}" dt="2023-08-16T13:28:10.508" v="345" actId="1076"/>
          <ac:spMkLst>
            <pc:docMk/>
            <pc:sldMk cId="2568916622" sldId="301"/>
            <ac:spMk id="54" creationId="{42F6491E-D2D2-A2D0-1D43-1B35FCA93BDB}"/>
          </ac:spMkLst>
        </pc:spChg>
        <pc:spChg chg="add mod">
          <ac:chgData name="Kikuzuki, Tatsuya (FEPS Faculty Admin)" userId="4655a554-4c1d-4283-88b1-6a5027362571" providerId="ADAL" clId="{2AC4A214-432F-42D3-A9A7-164D51B9171A}" dt="2023-08-16T13:28:10.508" v="345" actId="1076"/>
          <ac:spMkLst>
            <pc:docMk/>
            <pc:sldMk cId="2568916622" sldId="301"/>
            <ac:spMk id="55" creationId="{8DA2A1B1-EE17-F77F-6D31-55A31AD1F6B4}"/>
          </ac:spMkLst>
        </pc:spChg>
        <pc:spChg chg="add mod">
          <ac:chgData name="Kikuzuki, Tatsuya (FEPS Faculty Admin)" userId="4655a554-4c1d-4283-88b1-6a5027362571" providerId="ADAL" clId="{2AC4A214-432F-42D3-A9A7-164D51B9171A}" dt="2023-08-16T13:28:10.508" v="345" actId="1076"/>
          <ac:spMkLst>
            <pc:docMk/>
            <pc:sldMk cId="2568916622" sldId="301"/>
            <ac:spMk id="56" creationId="{C26BEEE7-1A83-1BAF-A828-B95DA60D69C1}"/>
          </ac:spMkLst>
        </pc:spChg>
        <pc:spChg chg="add mod">
          <ac:chgData name="Kikuzuki, Tatsuya (FEPS Faculty Admin)" userId="4655a554-4c1d-4283-88b1-6a5027362571" providerId="ADAL" clId="{2AC4A214-432F-42D3-A9A7-164D51B9171A}" dt="2023-08-16T13:28:10.508" v="345" actId="1076"/>
          <ac:spMkLst>
            <pc:docMk/>
            <pc:sldMk cId="2568916622" sldId="301"/>
            <ac:spMk id="57" creationId="{FFCD8F90-EDD4-6499-271D-BE66DA000CF7}"/>
          </ac:spMkLst>
        </pc:spChg>
        <pc:spChg chg="add mod">
          <ac:chgData name="Kikuzuki, Tatsuya (FEPS Faculty Admin)" userId="4655a554-4c1d-4283-88b1-6a5027362571" providerId="ADAL" clId="{2AC4A214-432F-42D3-A9A7-164D51B9171A}" dt="2023-08-16T13:28:10.508" v="345" actId="1076"/>
          <ac:spMkLst>
            <pc:docMk/>
            <pc:sldMk cId="2568916622" sldId="301"/>
            <ac:spMk id="58" creationId="{0A7F3A6D-5B3C-9906-87C7-7A8B99E272F2}"/>
          </ac:spMkLst>
        </pc:spChg>
        <pc:spChg chg="add mod">
          <ac:chgData name="Kikuzuki, Tatsuya (FEPS Faculty Admin)" userId="4655a554-4c1d-4283-88b1-6a5027362571" providerId="ADAL" clId="{2AC4A214-432F-42D3-A9A7-164D51B9171A}" dt="2023-08-16T13:28:10.508" v="345" actId="1076"/>
          <ac:spMkLst>
            <pc:docMk/>
            <pc:sldMk cId="2568916622" sldId="301"/>
            <ac:spMk id="59" creationId="{7E29C6FD-EE1B-5B7F-6AEA-BC2EFEC79392}"/>
          </ac:spMkLst>
        </pc:spChg>
        <pc:spChg chg="add mod">
          <ac:chgData name="Kikuzuki, Tatsuya (FEPS Faculty Admin)" userId="4655a554-4c1d-4283-88b1-6a5027362571" providerId="ADAL" clId="{2AC4A214-432F-42D3-A9A7-164D51B9171A}" dt="2023-08-16T13:28:10.508" v="345" actId="1076"/>
          <ac:spMkLst>
            <pc:docMk/>
            <pc:sldMk cId="2568916622" sldId="301"/>
            <ac:spMk id="60" creationId="{DE0ABAEA-C2E1-C265-D185-4C4B30F06999}"/>
          </ac:spMkLst>
        </pc:spChg>
        <pc:spChg chg="add mod">
          <ac:chgData name="Kikuzuki, Tatsuya (FEPS Faculty Admin)" userId="4655a554-4c1d-4283-88b1-6a5027362571" providerId="ADAL" clId="{2AC4A214-432F-42D3-A9A7-164D51B9171A}" dt="2023-08-16T13:28:10.508" v="345" actId="1076"/>
          <ac:spMkLst>
            <pc:docMk/>
            <pc:sldMk cId="2568916622" sldId="301"/>
            <ac:spMk id="61" creationId="{E318A3FF-476F-EA65-9869-DD7F9F371CAE}"/>
          </ac:spMkLst>
        </pc:spChg>
        <pc:spChg chg="add mod">
          <ac:chgData name="Kikuzuki, Tatsuya (FEPS Faculty Admin)" userId="4655a554-4c1d-4283-88b1-6a5027362571" providerId="ADAL" clId="{2AC4A214-432F-42D3-A9A7-164D51B9171A}" dt="2023-08-16T13:28:10.508" v="345" actId="1076"/>
          <ac:spMkLst>
            <pc:docMk/>
            <pc:sldMk cId="2568916622" sldId="301"/>
            <ac:spMk id="62" creationId="{C850E135-87AC-5E7C-E1DC-83ABF42E01EF}"/>
          </ac:spMkLst>
        </pc:spChg>
        <pc:spChg chg="add mod">
          <ac:chgData name="Kikuzuki, Tatsuya (FEPS Faculty Admin)" userId="4655a554-4c1d-4283-88b1-6a5027362571" providerId="ADAL" clId="{2AC4A214-432F-42D3-A9A7-164D51B9171A}" dt="2023-08-16T13:28:10.508" v="345" actId="1076"/>
          <ac:spMkLst>
            <pc:docMk/>
            <pc:sldMk cId="2568916622" sldId="301"/>
            <ac:spMk id="63" creationId="{DF434D1D-6584-00B1-87C4-ECAF462A63D8}"/>
          </ac:spMkLst>
        </pc:spChg>
        <pc:spChg chg="add mod">
          <ac:chgData name="Kikuzuki, Tatsuya (FEPS Faculty Admin)" userId="4655a554-4c1d-4283-88b1-6a5027362571" providerId="ADAL" clId="{2AC4A214-432F-42D3-A9A7-164D51B9171A}" dt="2023-08-16T13:28:10.508" v="345" actId="1076"/>
          <ac:spMkLst>
            <pc:docMk/>
            <pc:sldMk cId="2568916622" sldId="301"/>
            <ac:spMk id="64" creationId="{537E8D95-3831-631E-27BD-5D72C127CCEC}"/>
          </ac:spMkLst>
        </pc:spChg>
        <pc:spChg chg="add mod">
          <ac:chgData name="Kikuzuki, Tatsuya (FEPS Faculty Admin)" userId="4655a554-4c1d-4283-88b1-6a5027362571" providerId="ADAL" clId="{2AC4A214-432F-42D3-A9A7-164D51B9171A}" dt="2023-08-16T13:28:10.508" v="345" actId="1076"/>
          <ac:spMkLst>
            <pc:docMk/>
            <pc:sldMk cId="2568916622" sldId="301"/>
            <ac:spMk id="65" creationId="{B382FCEC-9293-EE80-41E7-6F1652A7C937}"/>
          </ac:spMkLst>
        </pc:spChg>
        <pc:spChg chg="add mod">
          <ac:chgData name="Kikuzuki, Tatsuya (FEPS Faculty Admin)" userId="4655a554-4c1d-4283-88b1-6a5027362571" providerId="ADAL" clId="{2AC4A214-432F-42D3-A9A7-164D51B9171A}" dt="2023-08-16T13:28:10.508" v="345" actId="1076"/>
          <ac:spMkLst>
            <pc:docMk/>
            <pc:sldMk cId="2568916622" sldId="301"/>
            <ac:spMk id="67" creationId="{35B1B8E7-3B84-93B0-C85F-4604BE25FB8C}"/>
          </ac:spMkLst>
        </pc:spChg>
        <pc:spChg chg="add mod">
          <ac:chgData name="Kikuzuki, Tatsuya (FEPS Faculty Admin)" userId="4655a554-4c1d-4283-88b1-6a5027362571" providerId="ADAL" clId="{2AC4A214-432F-42D3-A9A7-164D51B9171A}" dt="2023-08-16T13:28:10.508" v="345" actId="1076"/>
          <ac:spMkLst>
            <pc:docMk/>
            <pc:sldMk cId="2568916622" sldId="301"/>
            <ac:spMk id="68" creationId="{8D67463F-0CF7-1FF3-DC0B-10CAABB6B0E8}"/>
          </ac:spMkLst>
        </pc:spChg>
        <pc:spChg chg="add mod">
          <ac:chgData name="Kikuzuki, Tatsuya (FEPS Faculty Admin)" userId="4655a554-4c1d-4283-88b1-6a5027362571" providerId="ADAL" clId="{2AC4A214-432F-42D3-A9A7-164D51B9171A}" dt="2023-08-16T13:28:10.508" v="345" actId="1076"/>
          <ac:spMkLst>
            <pc:docMk/>
            <pc:sldMk cId="2568916622" sldId="301"/>
            <ac:spMk id="69" creationId="{A3735745-DAAE-BFCC-5FC9-777BD256F1DC}"/>
          </ac:spMkLst>
        </pc:spChg>
        <pc:spChg chg="add mod">
          <ac:chgData name="Kikuzuki, Tatsuya (FEPS Faculty Admin)" userId="4655a554-4c1d-4283-88b1-6a5027362571" providerId="ADAL" clId="{2AC4A214-432F-42D3-A9A7-164D51B9171A}" dt="2023-08-16T13:28:10.508" v="345" actId="1076"/>
          <ac:spMkLst>
            <pc:docMk/>
            <pc:sldMk cId="2568916622" sldId="301"/>
            <ac:spMk id="70" creationId="{E98A5D9E-AE2E-8090-D95A-B4AD1943F2CE}"/>
          </ac:spMkLst>
        </pc:spChg>
        <pc:spChg chg="add mod">
          <ac:chgData name="Kikuzuki, Tatsuya (FEPS Faculty Admin)" userId="4655a554-4c1d-4283-88b1-6a5027362571" providerId="ADAL" clId="{2AC4A214-432F-42D3-A9A7-164D51B9171A}" dt="2023-08-16T13:28:10.508" v="345" actId="1076"/>
          <ac:spMkLst>
            <pc:docMk/>
            <pc:sldMk cId="2568916622" sldId="301"/>
            <ac:spMk id="71" creationId="{62B44CB3-921D-A2D3-27A8-FEA60D13BB68}"/>
          </ac:spMkLst>
        </pc:spChg>
        <pc:spChg chg="add mod">
          <ac:chgData name="Kikuzuki, Tatsuya (FEPS Faculty Admin)" userId="4655a554-4c1d-4283-88b1-6a5027362571" providerId="ADAL" clId="{2AC4A214-432F-42D3-A9A7-164D51B9171A}" dt="2023-08-16T13:28:10.508" v="345" actId="1076"/>
          <ac:spMkLst>
            <pc:docMk/>
            <pc:sldMk cId="2568916622" sldId="301"/>
            <ac:spMk id="72" creationId="{6668E5CC-D60C-25A6-B33C-81877C48AB92}"/>
          </ac:spMkLst>
        </pc:spChg>
        <pc:spChg chg="add mod">
          <ac:chgData name="Kikuzuki, Tatsuya (FEPS Faculty Admin)" userId="4655a554-4c1d-4283-88b1-6a5027362571" providerId="ADAL" clId="{2AC4A214-432F-42D3-A9A7-164D51B9171A}" dt="2023-08-16T13:28:10.508" v="345" actId="1076"/>
          <ac:spMkLst>
            <pc:docMk/>
            <pc:sldMk cId="2568916622" sldId="301"/>
            <ac:spMk id="73" creationId="{54E69FFE-21F7-C568-0E7B-97ECA27C06D6}"/>
          </ac:spMkLst>
        </pc:spChg>
        <pc:spChg chg="add mod">
          <ac:chgData name="Kikuzuki, Tatsuya (FEPS Faculty Admin)" userId="4655a554-4c1d-4283-88b1-6a5027362571" providerId="ADAL" clId="{2AC4A214-432F-42D3-A9A7-164D51B9171A}" dt="2023-08-16T13:28:10.508" v="345" actId="1076"/>
          <ac:spMkLst>
            <pc:docMk/>
            <pc:sldMk cId="2568916622" sldId="301"/>
            <ac:spMk id="74" creationId="{DB802A4F-ED3A-6D98-2915-239B0DDA8251}"/>
          </ac:spMkLst>
        </pc:spChg>
        <pc:spChg chg="add mod">
          <ac:chgData name="Kikuzuki, Tatsuya (FEPS Faculty Admin)" userId="4655a554-4c1d-4283-88b1-6a5027362571" providerId="ADAL" clId="{2AC4A214-432F-42D3-A9A7-164D51B9171A}" dt="2023-08-16T13:28:10.508" v="345" actId="1076"/>
          <ac:spMkLst>
            <pc:docMk/>
            <pc:sldMk cId="2568916622" sldId="301"/>
            <ac:spMk id="75" creationId="{E24BF29C-1D71-6E3A-ED74-1B0AC5EE5D0E}"/>
          </ac:spMkLst>
        </pc:spChg>
        <pc:spChg chg="add mod">
          <ac:chgData name="Kikuzuki, Tatsuya (FEPS Faculty Admin)" userId="4655a554-4c1d-4283-88b1-6a5027362571" providerId="ADAL" clId="{2AC4A214-432F-42D3-A9A7-164D51B9171A}" dt="2023-08-16T13:28:10.508" v="345" actId="1076"/>
          <ac:spMkLst>
            <pc:docMk/>
            <pc:sldMk cId="2568916622" sldId="301"/>
            <ac:spMk id="76" creationId="{1609EC0D-01A7-D6E6-A6D8-A37A4DD94A81}"/>
          </ac:spMkLst>
        </pc:spChg>
        <pc:spChg chg="add mod">
          <ac:chgData name="Kikuzuki, Tatsuya (FEPS Faculty Admin)" userId="4655a554-4c1d-4283-88b1-6a5027362571" providerId="ADAL" clId="{2AC4A214-432F-42D3-A9A7-164D51B9171A}" dt="2023-08-16T13:28:10.508" v="345" actId="1076"/>
          <ac:spMkLst>
            <pc:docMk/>
            <pc:sldMk cId="2568916622" sldId="301"/>
            <ac:spMk id="77" creationId="{B230A067-06F6-C68E-01B2-C20F21F5F7EA}"/>
          </ac:spMkLst>
        </pc:spChg>
        <pc:spChg chg="add mod">
          <ac:chgData name="Kikuzuki, Tatsuya (FEPS Faculty Admin)" userId="4655a554-4c1d-4283-88b1-6a5027362571" providerId="ADAL" clId="{2AC4A214-432F-42D3-A9A7-164D51B9171A}" dt="2023-08-16T13:28:10.508" v="345" actId="1076"/>
          <ac:spMkLst>
            <pc:docMk/>
            <pc:sldMk cId="2568916622" sldId="301"/>
            <ac:spMk id="78" creationId="{A8B272AA-3D68-4A27-636B-2F29CB17E4E7}"/>
          </ac:spMkLst>
        </pc:spChg>
        <pc:spChg chg="add mod">
          <ac:chgData name="Kikuzuki, Tatsuya (FEPS Faculty Admin)" userId="4655a554-4c1d-4283-88b1-6a5027362571" providerId="ADAL" clId="{2AC4A214-432F-42D3-A9A7-164D51B9171A}" dt="2023-08-16T13:28:10.508" v="345" actId="1076"/>
          <ac:spMkLst>
            <pc:docMk/>
            <pc:sldMk cId="2568916622" sldId="301"/>
            <ac:spMk id="79" creationId="{61297E02-A105-33E4-ECA2-8022F9FDF857}"/>
          </ac:spMkLst>
        </pc:spChg>
        <pc:spChg chg="add mod">
          <ac:chgData name="Kikuzuki, Tatsuya (FEPS Faculty Admin)" userId="4655a554-4c1d-4283-88b1-6a5027362571" providerId="ADAL" clId="{2AC4A214-432F-42D3-A9A7-164D51B9171A}" dt="2023-08-16T13:28:10.508" v="345" actId="1076"/>
          <ac:spMkLst>
            <pc:docMk/>
            <pc:sldMk cId="2568916622" sldId="301"/>
            <ac:spMk id="80" creationId="{DC80EBE3-0FB1-7814-F0F4-4BD9E66F5D70}"/>
          </ac:spMkLst>
        </pc:spChg>
        <pc:spChg chg="add mod">
          <ac:chgData name="Kikuzuki, Tatsuya (FEPS Faculty Admin)" userId="4655a554-4c1d-4283-88b1-6a5027362571" providerId="ADAL" clId="{2AC4A214-432F-42D3-A9A7-164D51B9171A}" dt="2023-08-16T13:28:10.508" v="345" actId="1076"/>
          <ac:spMkLst>
            <pc:docMk/>
            <pc:sldMk cId="2568916622" sldId="301"/>
            <ac:spMk id="101" creationId="{935B2DDA-1AC4-0794-13D0-FF08FF5613FF}"/>
          </ac:spMkLst>
        </pc:spChg>
        <pc:grpChg chg="add mod">
          <ac:chgData name="Kikuzuki, Tatsuya (FEPS Faculty Admin)" userId="4655a554-4c1d-4283-88b1-6a5027362571" providerId="ADAL" clId="{2AC4A214-432F-42D3-A9A7-164D51B9171A}" dt="2023-08-16T13:28:10.508" v="345" actId="1076"/>
          <ac:grpSpMkLst>
            <pc:docMk/>
            <pc:sldMk cId="2568916622" sldId="301"/>
            <ac:grpSpMk id="81" creationId="{488A36A3-AEEB-5C26-7D96-A7D9D0F33A58}"/>
          </ac:grpSpMkLst>
        </pc:grpChg>
        <pc:grpChg chg="add mod">
          <ac:chgData name="Kikuzuki, Tatsuya (FEPS Faculty Admin)" userId="4655a554-4c1d-4283-88b1-6a5027362571" providerId="ADAL" clId="{2AC4A214-432F-42D3-A9A7-164D51B9171A}" dt="2023-08-16T13:28:10.508" v="345" actId="1076"/>
          <ac:grpSpMkLst>
            <pc:docMk/>
            <pc:sldMk cId="2568916622" sldId="301"/>
            <ac:grpSpMk id="91" creationId="{DAF8A9DE-B5C9-4B8D-F193-F40FC79C173D}"/>
          </ac:grpSpMkLst>
        </pc:grpChg>
        <pc:cxnChg chg="add mod">
          <ac:chgData name="Kikuzuki, Tatsuya (FEPS Faculty Admin)" userId="4655a554-4c1d-4283-88b1-6a5027362571" providerId="ADAL" clId="{2AC4A214-432F-42D3-A9A7-164D51B9171A}" dt="2023-08-16T13:28:10.508" v="345" actId="1076"/>
          <ac:cxnSpMkLst>
            <pc:docMk/>
            <pc:sldMk cId="2568916622" sldId="301"/>
            <ac:cxnSpMk id="66" creationId="{4087826C-058C-2741-10AB-4FDEB7BA1D6A}"/>
          </ac:cxnSpMkLst>
        </pc:cxnChg>
        <pc:cxnChg chg="mod">
          <ac:chgData name="Kikuzuki, Tatsuya (FEPS Faculty Admin)" userId="4655a554-4c1d-4283-88b1-6a5027362571" providerId="ADAL" clId="{2AC4A214-432F-42D3-A9A7-164D51B9171A}" dt="2023-08-16T13:28:07.553" v="344"/>
          <ac:cxnSpMkLst>
            <pc:docMk/>
            <pc:sldMk cId="2568916622" sldId="301"/>
            <ac:cxnSpMk id="82" creationId="{E2A309FA-6139-8608-B77C-68B1DB27E1D2}"/>
          </ac:cxnSpMkLst>
        </pc:cxnChg>
        <pc:cxnChg chg="mod">
          <ac:chgData name="Kikuzuki, Tatsuya (FEPS Faculty Admin)" userId="4655a554-4c1d-4283-88b1-6a5027362571" providerId="ADAL" clId="{2AC4A214-432F-42D3-A9A7-164D51B9171A}" dt="2023-08-16T13:28:07.553" v="344"/>
          <ac:cxnSpMkLst>
            <pc:docMk/>
            <pc:sldMk cId="2568916622" sldId="301"/>
            <ac:cxnSpMk id="83" creationId="{73B1C19A-BF73-E2F1-8DDA-F855C5029344}"/>
          </ac:cxnSpMkLst>
        </pc:cxnChg>
        <pc:cxnChg chg="mod">
          <ac:chgData name="Kikuzuki, Tatsuya (FEPS Faculty Admin)" userId="4655a554-4c1d-4283-88b1-6a5027362571" providerId="ADAL" clId="{2AC4A214-432F-42D3-A9A7-164D51B9171A}" dt="2023-08-16T13:28:07.553" v="344"/>
          <ac:cxnSpMkLst>
            <pc:docMk/>
            <pc:sldMk cId="2568916622" sldId="301"/>
            <ac:cxnSpMk id="84" creationId="{3C9D733C-F20F-0645-3BB7-C6225F054287}"/>
          </ac:cxnSpMkLst>
        </pc:cxnChg>
        <pc:cxnChg chg="mod">
          <ac:chgData name="Kikuzuki, Tatsuya (FEPS Faculty Admin)" userId="4655a554-4c1d-4283-88b1-6a5027362571" providerId="ADAL" clId="{2AC4A214-432F-42D3-A9A7-164D51B9171A}" dt="2023-08-16T13:28:07.553" v="344"/>
          <ac:cxnSpMkLst>
            <pc:docMk/>
            <pc:sldMk cId="2568916622" sldId="301"/>
            <ac:cxnSpMk id="85" creationId="{5057BEDD-4274-129D-6693-23CDB1440DC5}"/>
          </ac:cxnSpMkLst>
        </pc:cxnChg>
        <pc:cxnChg chg="mod">
          <ac:chgData name="Kikuzuki, Tatsuya (FEPS Faculty Admin)" userId="4655a554-4c1d-4283-88b1-6a5027362571" providerId="ADAL" clId="{2AC4A214-432F-42D3-A9A7-164D51B9171A}" dt="2023-08-16T13:28:07.553" v="344"/>
          <ac:cxnSpMkLst>
            <pc:docMk/>
            <pc:sldMk cId="2568916622" sldId="301"/>
            <ac:cxnSpMk id="86" creationId="{9B0B56E8-D1E1-998D-0210-D4C7D941552C}"/>
          </ac:cxnSpMkLst>
        </pc:cxnChg>
        <pc:cxnChg chg="mod">
          <ac:chgData name="Kikuzuki, Tatsuya (FEPS Faculty Admin)" userId="4655a554-4c1d-4283-88b1-6a5027362571" providerId="ADAL" clId="{2AC4A214-432F-42D3-A9A7-164D51B9171A}" dt="2023-08-16T13:28:07.553" v="344"/>
          <ac:cxnSpMkLst>
            <pc:docMk/>
            <pc:sldMk cId="2568916622" sldId="301"/>
            <ac:cxnSpMk id="87" creationId="{277A743D-4234-9F56-3B62-D5C9BD809961}"/>
          </ac:cxnSpMkLst>
        </pc:cxnChg>
        <pc:cxnChg chg="mod">
          <ac:chgData name="Kikuzuki, Tatsuya (FEPS Faculty Admin)" userId="4655a554-4c1d-4283-88b1-6a5027362571" providerId="ADAL" clId="{2AC4A214-432F-42D3-A9A7-164D51B9171A}" dt="2023-08-16T13:28:07.553" v="344"/>
          <ac:cxnSpMkLst>
            <pc:docMk/>
            <pc:sldMk cId="2568916622" sldId="301"/>
            <ac:cxnSpMk id="88" creationId="{663ED2FD-49DA-6CA0-BACB-B2500F725D53}"/>
          </ac:cxnSpMkLst>
        </pc:cxnChg>
        <pc:cxnChg chg="mod">
          <ac:chgData name="Kikuzuki, Tatsuya (FEPS Faculty Admin)" userId="4655a554-4c1d-4283-88b1-6a5027362571" providerId="ADAL" clId="{2AC4A214-432F-42D3-A9A7-164D51B9171A}" dt="2023-08-16T13:28:07.553" v="344"/>
          <ac:cxnSpMkLst>
            <pc:docMk/>
            <pc:sldMk cId="2568916622" sldId="301"/>
            <ac:cxnSpMk id="89" creationId="{BC117306-D33E-65C2-F3F7-1964639B266A}"/>
          </ac:cxnSpMkLst>
        </pc:cxnChg>
        <pc:cxnChg chg="mod">
          <ac:chgData name="Kikuzuki, Tatsuya (FEPS Faculty Admin)" userId="4655a554-4c1d-4283-88b1-6a5027362571" providerId="ADAL" clId="{2AC4A214-432F-42D3-A9A7-164D51B9171A}" dt="2023-08-16T13:28:07.553" v="344"/>
          <ac:cxnSpMkLst>
            <pc:docMk/>
            <pc:sldMk cId="2568916622" sldId="301"/>
            <ac:cxnSpMk id="90" creationId="{0A5F8F70-D054-F9EA-D9E9-7497DF596399}"/>
          </ac:cxnSpMkLst>
        </pc:cxnChg>
        <pc:cxnChg chg="mod">
          <ac:chgData name="Kikuzuki, Tatsuya (FEPS Faculty Admin)" userId="4655a554-4c1d-4283-88b1-6a5027362571" providerId="ADAL" clId="{2AC4A214-432F-42D3-A9A7-164D51B9171A}" dt="2023-08-16T13:28:07.553" v="344"/>
          <ac:cxnSpMkLst>
            <pc:docMk/>
            <pc:sldMk cId="2568916622" sldId="301"/>
            <ac:cxnSpMk id="92" creationId="{59F3F644-B94A-75C3-6F0A-6C4F7DB470C2}"/>
          </ac:cxnSpMkLst>
        </pc:cxnChg>
        <pc:cxnChg chg="mod">
          <ac:chgData name="Kikuzuki, Tatsuya (FEPS Faculty Admin)" userId="4655a554-4c1d-4283-88b1-6a5027362571" providerId="ADAL" clId="{2AC4A214-432F-42D3-A9A7-164D51B9171A}" dt="2023-08-16T13:28:07.553" v="344"/>
          <ac:cxnSpMkLst>
            <pc:docMk/>
            <pc:sldMk cId="2568916622" sldId="301"/>
            <ac:cxnSpMk id="93" creationId="{E23FA187-3B7A-C3E2-F9D9-F54695DC58F6}"/>
          </ac:cxnSpMkLst>
        </pc:cxnChg>
        <pc:cxnChg chg="mod">
          <ac:chgData name="Kikuzuki, Tatsuya (FEPS Faculty Admin)" userId="4655a554-4c1d-4283-88b1-6a5027362571" providerId="ADAL" clId="{2AC4A214-432F-42D3-A9A7-164D51B9171A}" dt="2023-08-16T13:28:07.553" v="344"/>
          <ac:cxnSpMkLst>
            <pc:docMk/>
            <pc:sldMk cId="2568916622" sldId="301"/>
            <ac:cxnSpMk id="94" creationId="{209BA9D4-9F4C-9E76-BE75-A10C9A8ECCDC}"/>
          </ac:cxnSpMkLst>
        </pc:cxnChg>
        <pc:cxnChg chg="mod">
          <ac:chgData name="Kikuzuki, Tatsuya (FEPS Faculty Admin)" userId="4655a554-4c1d-4283-88b1-6a5027362571" providerId="ADAL" clId="{2AC4A214-432F-42D3-A9A7-164D51B9171A}" dt="2023-08-16T13:28:07.553" v="344"/>
          <ac:cxnSpMkLst>
            <pc:docMk/>
            <pc:sldMk cId="2568916622" sldId="301"/>
            <ac:cxnSpMk id="95" creationId="{51AAA8DD-11F8-8697-19AE-F2DE05D0E697}"/>
          </ac:cxnSpMkLst>
        </pc:cxnChg>
        <pc:cxnChg chg="mod">
          <ac:chgData name="Kikuzuki, Tatsuya (FEPS Faculty Admin)" userId="4655a554-4c1d-4283-88b1-6a5027362571" providerId="ADAL" clId="{2AC4A214-432F-42D3-A9A7-164D51B9171A}" dt="2023-08-16T13:28:07.553" v="344"/>
          <ac:cxnSpMkLst>
            <pc:docMk/>
            <pc:sldMk cId="2568916622" sldId="301"/>
            <ac:cxnSpMk id="96" creationId="{7FB6F87B-5DAD-B762-2ED7-B64587C35C4F}"/>
          </ac:cxnSpMkLst>
        </pc:cxnChg>
        <pc:cxnChg chg="mod">
          <ac:chgData name="Kikuzuki, Tatsuya (FEPS Faculty Admin)" userId="4655a554-4c1d-4283-88b1-6a5027362571" providerId="ADAL" clId="{2AC4A214-432F-42D3-A9A7-164D51B9171A}" dt="2023-08-16T13:28:07.553" v="344"/>
          <ac:cxnSpMkLst>
            <pc:docMk/>
            <pc:sldMk cId="2568916622" sldId="301"/>
            <ac:cxnSpMk id="97" creationId="{F6A71CB9-75E5-2346-E9EB-4D39197C67CD}"/>
          </ac:cxnSpMkLst>
        </pc:cxnChg>
        <pc:cxnChg chg="mod">
          <ac:chgData name="Kikuzuki, Tatsuya (FEPS Faculty Admin)" userId="4655a554-4c1d-4283-88b1-6a5027362571" providerId="ADAL" clId="{2AC4A214-432F-42D3-A9A7-164D51B9171A}" dt="2023-08-16T13:28:07.553" v="344"/>
          <ac:cxnSpMkLst>
            <pc:docMk/>
            <pc:sldMk cId="2568916622" sldId="301"/>
            <ac:cxnSpMk id="98" creationId="{C05743DB-4E29-93C9-1481-D7583ECDBE2A}"/>
          </ac:cxnSpMkLst>
        </pc:cxnChg>
        <pc:cxnChg chg="mod">
          <ac:chgData name="Kikuzuki, Tatsuya (FEPS Faculty Admin)" userId="4655a554-4c1d-4283-88b1-6a5027362571" providerId="ADAL" clId="{2AC4A214-432F-42D3-A9A7-164D51B9171A}" dt="2023-08-16T13:28:07.553" v="344"/>
          <ac:cxnSpMkLst>
            <pc:docMk/>
            <pc:sldMk cId="2568916622" sldId="301"/>
            <ac:cxnSpMk id="99" creationId="{84CBC6A8-18A4-76F4-26A2-DBC0186B28AF}"/>
          </ac:cxnSpMkLst>
        </pc:cxnChg>
        <pc:cxnChg chg="mod">
          <ac:chgData name="Kikuzuki, Tatsuya (FEPS Faculty Admin)" userId="4655a554-4c1d-4283-88b1-6a5027362571" providerId="ADAL" clId="{2AC4A214-432F-42D3-A9A7-164D51B9171A}" dt="2023-08-16T13:28:07.553" v="344"/>
          <ac:cxnSpMkLst>
            <pc:docMk/>
            <pc:sldMk cId="2568916622" sldId="301"/>
            <ac:cxnSpMk id="100" creationId="{6560731D-89D9-D854-70C3-73621E2AB340}"/>
          </ac:cxnSpMkLst>
        </pc:cxnChg>
      </pc:sldChg>
      <pc:sldChg chg="addSp delSp modSp add mod">
        <pc:chgData name="Kikuzuki, Tatsuya (FEPS Faculty Admin)" userId="4655a554-4c1d-4283-88b1-6a5027362571" providerId="ADAL" clId="{2AC4A214-432F-42D3-A9A7-164D51B9171A}" dt="2023-08-16T15:14:13.845" v="682" actId="20577"/>
        <pc:sldMkLst>
          <pc:docMk/>
          <pc:sldMk cId="3338015156" sldId="302"/>
        </pc:sldMkLst>
        <pc:spChg chg="mod">
          <ac:chgData name="Kikuzuki, Tatsuya (FEPS Faculty Admin)" userId="4655a554-4c1d-4283-88b1-6a5027362571" providerId="ADAL" clId="{2AC4A214-432F-42D3-A9A7-164D51B9171A}" dt="2023-08-16T15:13:19.396" v="637" actId="1076"/>
          <ac:spMkLst>
            <pc:docMk/>
            <pc:sldMk cId="3338015156" sldId="302"/>
            <ac:spMk id="3" creationId="{375A8C46-CD63-BEEA-30E6-1BB52E0B7797}"/>
          </ac:spMkLst>
        </pc:spChg>
        <pc:spChg chg="mod">
          <ac:chgData name="Kikuzuki, Tatsuya (FEPS Faculty Admin)" userId="4655a554-4c1d-4283-88b1-6a5027362571" providerId="ADAL" clId="{2AC4A214-432F-42D3-A9A7-164D51B9171A}" dt="2023-08-16T15:13:40.387" v="646" actId="1076"/>
          <ac:spMkLst>
            <pc:docMk/>
            <pc:sldMk cId="3338015156" sldId="302"/>
            <ac:spMk id="4" creationId="{D7495A69-AEF4-E7D9-6C9E-F9B3F810645C}"/>
          </ac:spMkLst>
        </pc:spChg>
        <pc:spChg chg="mod">
          <ac:chgData name="Kikuzuki, Tatsuya (FEPS Faculty Admin)" userId="4655a554-4c1d-4283-88b1-6a5027362571" providerId="ADAL" clId="{2AC4A214-432F-42D3-A9A7-164D51B9171A}" dt="2023-08-16T15:05:29.720" v="411" actId="20577"/>
          <ac:spMkLst>
            <pc:docMk/>
            <pc:sldMk cId="3338015156" sldId="302"/>
            <ac:spMk id="6" creationId="{DB070611-ED86-5FEF-5E0C-8C7C33388AF7}"/>
          </ac:spMkLst>
        </pc:spChg>
        <pc:spChg chg="del">
          <ac:chgData name="Kikuzuki, Tatsuya (FEPS Faculty Admin)" userId="4655a554-4c1d-4283-88b1-6a5027362571" providerId="ADAL" clId="{2AC4A214-432F-42D3-A9A7-164D51B9171A}" dt="2023-08-16T15:07:15.783" v="428" actId="478"/>
          <ac:spMkLst>
            <pc:docMk/>
            <pc:sldMk cId="3338015156" sldId="302"/>
            <ac:spMk id="13" creationId="{B2AA98F6-D055-1EC2-5397-FDE0165728ED}"/>
          </ac:spMkLst>
        </pc:spChg>
        <pc:spChg chg="add mod">
          <ac:chgData name="Kikuzuki, Tatsuya (FEPS Faculty Admin)" userId="4655a554-4c1d-4283-88b1-6a5027362571" providerId="ADAL" clId="{2AC4A214-432F-42D3-A9A7-164D51B9171A}" dt="2023-08-16T15:13:19.396" v="637" actId="1076"/>
          <ac:spMkLst>
            <pc:docMk/>
            <pc:sldMk cId="3338015156" sldId="302"/>
            <ac:spMk id="15" creationId="{356354CF-A6DC-2654-A93B-E02D148B6865}"/>
          </ac:spMkLst>
        </pc:spChg>
        <pc:spChg chg="add mod">
          <ac:chgData name="Kikuzuki, Tatsuya (FEPS Faculty Admin)" userId="4655a554-4c1d-4283-88b1-6a5027362571" providerId="ADAL" clId="{2AC4A214-432F-42D3-A9A7-164D51B9171A}" dt="2023-08-16T15:13:19.396" v="637" actId="1076"/>
          <ac:spMkLst>
            <pc:docMk/>
            <pc:sldMk cId="3338015156" sldId="302"/>
            <ac:spMk id="16" creationId="{7B91C238-6BFB-9119-E54E-A47AED2DFC58}"/>
          </ac:spMkLst>
        </pc:spChg>
        <pc:spChg chg="add mod">
          <ac:chgData name="Kikuzuki, Tatsuya (FEPS Faculty Admin)" userId="4655a554-4c1d-4283-88b1-6a5027362571" providerId="ADAL" clId="{2AC4A214-432F-42D3-A9A7-164D51B9171A}" dt="2023-08-16T15:13:19.396" v="637" actId="1076"/>
          <ac:spMkLst>
            <pc:docMk/>
            <pc:sldMk cId="3338015156" sldId="302"/>
            <ac:spMk id="18" creationId="{E1BEAE03-DAEC-DDB9-7451-0CC076250B79}"/>
          </ac:spMkLst>
        </pc:spChg>
        <pc:spChg chg="add mod">
          <ac:chgData name="Kikuzuki, Tatsuya (FEPS Faculty Admin)" userId="4655a554-4c1d-4283-88b1-6a5027362571" providerId="ADAL" clId="{2AC4A214-432F-42D3-A9A7-164D51B9171A}" dt="2023-08-16T15:13:19.396" v="637" actId="1076"/>
          <ac:spMkLst>
            <pc:docMk/>
            <pc:sldMk cId="3338015156" sldId="302"/>
            <ac:spMk id="25" creationId="{D06C6244-54FD-3F97-E518-18DB7894552F}"/>
          </ac:spMkLst>
        </pc:spChg>
        <pc:spChg chg="add mod">
          <ac:chgData name="Kikuzuki, Tatsuya (FEPS Faculty Admin)" userId="4655a554-4c1d-4283-88b1-6a5027362571" providerId="ADAL" clId="{2AC4A214-432F-42D3-A9A7-164D51B9171A}" dt="2023-08-16T15:13:19.396" v="637" actId="1076"/>
          <ac:spMkLst>
            <pc:docMk/>
            <pc:sldMk cId="3338015156" sldId="302"/>
            <ac:spMk id="29" creationId="{B41A1F74-76DC-3433-66DE-0604460203C5}"/>
          </ac:spMkLst>
        </pc:spChg>
        <pc:spChg chg="add mod">
          <ac:chgData name="Kikuzuki, Tatsuya (FEPS Faculty Admin)" userId="4655a554-4c1d-4283-88b1-6a5027362571" providerId="ADAL" clId="{2AC4A214-432F-42D3-A9A7-164D51B9171A}" dt="2023-08-16T15:13:19.396" v="637" actId="1076"/>
          <ac:spMkLst>
            <pc:docMk/>
            <pc:sldMk cId="3338015156" sldId="302"/>
            <ac:spMk id="31" creationId="{242F436C-EB86-2CF0-014A-BE045FF92CFC}"/>
          </ac:spMkLst>
        </pc:spChg>
        <pc:spChg chg="add mod">
          <ac:chgData name="Kikuzuki, Tatsuya (FEPS Faculty Admin)" userId="4655a554-4c1d-4283-88b1-6a5027362571" providerId="ADAL" clId="{2AC4A214-432F-42D3-A9A7-164D51B9171A}" dt="2023-08-16T15:14:11.059" v="680" actId="20577"/>
          <ac:spMkLst>
            <pc:docMk/>
            <pc:sldMk cId="3338015156" sldId="302"/>
            <ac:spMk id="33" creationId="{767EB0F1-5402-0299-9A2A-8DD1CE24137C}"/>
          </ac:spMkLst>
        </pc:spChg>
        <pc:spChg chg="add mod">
          <ac:chgData name="Kikuzuki, Tatsuya (FEPS Faculty Admin)" userId="4655a554-4c1d-4283-88b1-6a5027362571" providerId="ADAL" clId="{2AC4A214-432F-42D3-A9A7-164D51B9171A}" dt="2023-08-16T15:13:19.396" v="637" actId="1076"/>
          <ac:spMkLst>
            <pc:docMk/>
            <pc:sldMk cId="3338015156" sldId="302"/>
            <ac:spMk id="35" creationId="{369327B3-7FC4-793C-FF4E-451167492813}"/>
          </ac:spMkLst>
        </pc:spChg>
        <pc:spChg chg="mod">
          <ac:chgData name="Kikuzuki, Tatsuya (FEPS Faculty Admin)" userId="4655a554-4c1d-4283-88b1-6a5027362571" providerId="ADAL" clId="{2AC4A214-432F-42D3-A9A7-164D51B9171A}" dt="2023-08-16T15:13:19.396" v="637" actId="1076"/>
          <ac:spMkLst>
            <pc:docMk/>
            <pc:sldMk cId="3338015156" sldId="302"/>
            <ac:spMk id="36" creationId="{5C275813-AEA4-057E-9FAA-DB7653FA3D5E}"/>
          </ac:spMkLst>
        </pc:spChg>
        <pc:spChg chg="mod">
          <ac:chgData name="Kikuzuki, Tatsuya (FEPS Faculty Admin)" userId="4655a554-4c1d-4283-88b1-6a5027362571" providerId="ADAL" clId="{2AC4A214-432F-42D3-A9A7-164D51B9171A}" dt="2023-08-16T15:13:22.634" v="638" actId="14100"/>
          <ac:spMkLst>
            <pc:docMk/>
            <pc:sldMk cId="3338015156" sldId="302"/>
            <ac:spMk id="37" creationId="{75553BF9-77E0-E405-960D-9272B80101FA}"/>
          </ac:spMkLst>
        </pc:spChg>
        <pc:spChg chg="mod">
          <ac:chgData name="Kikuzuki, Tatsuya (FEPS Faculty Admin)" userId="4655a554-4c1d-4283-88b1-6a5027362571" providerId="ADAL" clId="{2AC4A214-432F-42D3-A9A7-164D51B9171A}" dt="2023-08-16T15:13:19.396" v="637" actId="1076"/>
          <ac:spMkLst>
            <pc:docMk/>
            <pc:sldMk cId="3338015156" sldId="302"/>
            <ac:spMk id="38" creationId="{414EAF3B-69D1-BF94-40DC-05C1267785CB}"/>
          </ac:spMkLst>
        </pc:spChg>
        <pc:spChg chg="add mod">
          <ac:chgData name="Kikuzuki, Tatsuya (FEPS Faculty Admin)" userId="4655a554-4c1d-4283-88b1-6a5027362571" providerId="ADAL" clId="{2AC4A214-432F-42D3-A9A7-164D51B9171A}" dt="2023-08-16T15:13:19.396" v="637" actId="1076"/>
          <ac:spMkLst>
            <pc:docMk/>
            <pc:sldMk cId="3338015156" sldId="302"/>
            <ac:spMk id="39" creationId="{AA8EE0C4-2E7B-B261-9B94-9751FA2CED83}"/>
          </ac:spMkLst>
        </pc:spChg>
        <pc:spChg chg="add mod">
          <ac:chgData name="Kikuzuki, Tatsuya (FEPS Faculty Admin)" userId="4655a554-4c1d-4283-88b1-6a5027362571" providerId="ADAL" clId="{2AC4A214-432F-42D3-A9A7-164D51B9171A}" dt="2023-08-16T15:12:59.707" v="631" actId="571"/>
          <ac:spMkLst>
            <pc:docMk/>
            <pc:sldMk cId="3338015156" sldId="302"/>
            <ac:spMk id="41" creationId="{D1998BA8-C4DC-A07C-95C2-CA114CDBAB9F}"/>
          </ac:spMkLst>
        </pc:spChg>
        <pc:spChg chg="mod">
          <ac:chgData name="Kikuzuki, Tatsuya (FEPS Faculty Admin)" userId="4655a554-4c1d-4283-88b1-6a5027362571" providerId="ADAL" clId="{2AC4A214-432F-42D3-A9A7-164D51B9171A}" dt="2023-08-16T15:13:19.396" v="637" actId="1076"/>
          <ac:spMkLst>
            <pc:docMk/>
            <pc:sldMk cId="3338015156" sldId="302"/>
            <ac:spMk id="46" creationId="{6D6D6844-6BC1-6E0C-5D8F-860D424E3BD5}"/>
          </ac:spMkLst>
        </pc:spChg>
        <pc:spChg chg="add mod">
          <ac:chgData name="Kikuzuki, Tatsuya (FEPS Faculty Admin)" userId="4655a554-4c1d-4283-88b1-6a5027362571" providerId="ADAL" clId="{2AC4A214-432F-42D3-A9A7-164D51B9171A}" dt="2023-08-16T15:14:13.845" v="682" actId="20577"/>
          <ac:spMkLst>
            <pc:docMk/>
            <pc:sldMk cId="3338015156" sldId="302"/>
            <ac:spMk id="48" creationId="{905407BA-D875-56CC-2914-700481FA6821}"/>
          </ac:spMkLst>
        </pc:spChg>
        <pc:spChg chg="add mod">
          <ac:chgData name="Kikuzuki, Tatsuya (FEPS Faculty Admin)" userId="4655a554-4c1d-4283-88b1-6a5027362571" providerId="ADAL" clId="{2AC4A214-432F-42D3-A9A7-164D51B9171A}" dt="2023-08-16T15:13:33.405" v="644" actId="571"/>
          <ac:spMkLst>
            <pc:docMk/>
            <pc:sldMk cId="3338015156" sldId="302"/>
            <ac:spMk id="49" creationId="{DEB0224D-7140-A9F3-388D-DF146683862A}"/>
          </ac:spMkLst>
        </pc:spChg>
        <pc:spChg chg="mod">
          <ac:chgData name="Kikuzuki, Tatsuya (FEPS Faculty Admin)" userId="4655a554-4c1d-4283-88b1-6a5027362571" providerId="ADAL" clId="{2AC4A214-432F-42D3-A9A7-164D51B9171A}" dt="2023-08-16T15:13:19.396" v="637" actId="1076"/>
          <ac:spMkLst>
            <pc:docMk/>
            <pc:sldMk cId="3338015156" sldId="302"/>
            <ac:spMk id="52" creationId="{108DF524-DBC7-3232-568E-090EDFFB678A}"/>
          </ac:spMkLst>
        </pc:spChg>
        <pc:spChg chg="add mod">
          <ac:chgData name="Kikuzuki, Tatsuya (FEPS Faculty Admin)" userId="4655a554-4c1d-4283-88b1-6a5027362571" providerId="ADAL" clId="{2AC4A214-432F-42D3-A9A7-164D51B9171A}" dt="2023-08-16T15:14:04.335" v="678" actId="14100"/>
          <ac:spMkLst>
            <pc:docMk/>
            <pc:sldMk cId="3338015156" sldId="302"/>
            <ac:spMk id="55" creationId="{37E4320F-D58F-8FAF-B084-B09FDFAA954E}"/>
          </ac:spMkLst>
        </pc:spChg>
        <pc:cxnChg chg="add mod">
          <ac:chgData name="Kikuzuki, Tatsuya (FEPS Faculty Admin)" userId="4655a554-4c1d-4283-88b1-6a5027362571" providerId="ADAL" clId="{2AC4A214-432F-42D3-A9A7-164D51B9171A}" dt="2023-08-16T15:13:19.396" v="637" actId="1076"/>
          <ac:cxnSpMkLst>
            <pc:docMk/>
            <pc:sldMk cId="3338015156" sldId="302"/>
            <ac:cxnSpMk id="2" creationId="{838A17EB-BAA8-D0E1-4DAC-1E695664B6E4}"/>
          </ac:cxnSpMkLst>
        </pc:cxnChg>
        <pc:cxnChg chg="del">
          <ac:chgData name="Kikuzuki, Tatsuya (FEPS Faculty Admin)" userId="4655a554-4c1d-4283-88b1-6a5027362571" providerId="ADAL" clId="{2AC4A214-432F-42D3-A9A7-164D51B9171A}" dt="2023-08-16T15:07:14.263" v="427" actId="478"/>
          <ac:cxnSpMkLst>
            <pc:docMk/>
            <pc:sldMk cId="3338015156" sldId="302"/>
            <ac:cxnSpMk id="14" creationId="{83321AE9-AC1F-9B7B-72A2-6B7CBD2E2A3F}"/>
          </ac:cxnSpMkLst>
        </pc:cxnChg>
        <pc:cxnChg chg="add mod">
          <ac:chgData name="Kikuzuki, Tatsuya (FEPS Faculty Admin)" userId="4655a554-4c1d-4283-88b1-6a5027362571" providerId="ADAL" clId="{2AC4A214-432F-42D3-A9A7-164D51B9171A}" dt="2023-08-16T15:13:19.396" v="637" actId="1076"/>
          <ac:cxnSpMkLst>
            <pc:docMk/>
            <pc:sldMk cId="3338015156" sldId="302"/>
            <ac:cxnSpMk id="23" creationId="{255C5309-DFF4-0CBB-CDD2-F238ACE3BD97}"/>
          </ac:cxnSpMkLst>
        </pc:cxnChg>
        <pc:cxnChg chg="add mod">
          <ac:chgData name="Kikuzuki, Tatsuya (FEPS Faculty Admin)" userId="4655a554-4c1d-4283-88b1-6a5027362571" providerId="ADAL" clId="{2AC4A214-432F-42D3-A9A7-164D51B9171A}" dt="2023-08-16T15:13:19.396" v="637" actId="1076"/>
          <ac:cxnSpMkLst>
            <pc:docMk/>
            <pc:sldMk cId="3338015156" sldId="302"/>
            <ac:cxnSpMk id="24" creationId="{D8A93E95-1FB6-23BE-D900-F986785D7885}"/>
          </ac:cxnSpMkLst>
        </pc:cxnChg>
        <pc:cxnChg chg="add mod">
          <ac:chgData name="Kikuzuki, Tatsuya (FEPS Faculty Admin)" userId="4655a554-4c1d-4283-88b1-6a5027362571" providerId="ADAL" clId="{2AC4A214-432F-42D3-A9A7-164D51B9171A}" dt="2023-08-16T15:13:19.396" v="637" actId="1076"/>
          <ac:cxnSpMkLst>
            <pc:docMk/>
            <pc:sldMk cId="3338015156" sldId="302"/>
            <ac:cxnSpMk id="34" creationId="{38058E53-AFB2-9539-BBA5-2808894BC74D}"/>
          </ac:cxnSpMkLst>
        </pc:cxnChg>
        <pc:cxnChg chg="add mod">
          <ac:chgData name="Kikuzuki, Tatsuya (FEPS Faculty Admin)" userId="4655a554-4c1d-4283-88b1-6a5027362571" providerId="ADAL" clId="{2AC4A214-432F-42D3-A9A7-164D51B9171A}" dt="2023-08-16T15:13:19.396" v="637" actId="1076"/>
          <ac:cxnSpMkLst>
            <pc:docMk/>
            <pc:sldMk cId="3338015156" sldId="302"/>
            <ac:cxnSpMk id="42" creationId="{39A00803-4718-458E-6897-2847891A6D78}"/>
          </ac:cxnSpMkLst>
        </pc:cxnChg>
        <pc:cxnChg chg="add mod">
          <ac:chgData name="Kikuzuki, Tatsuya (FEPS Faculty Admin)" userId="4655a554-4c1d-4283-88b1-6a5027362571" providerId="ADAL" clId="{2AC4A214-432F-42D3-A9A7-164D51B9171A}" dt="2023-08-16T15:13:29.107" v="641" actId="1076"/>
          <ac:cxnSpMkLst>
            <pc:docMk/>
            <pc:sldMk cId="3338015156" sldId="302"/>
            <ac:cxnSpMk id="45" creationId="{5CB13BFE-F1DA-3E3E-B691-C914D3AE3125}"/>
          </ac:cxnSpMkLst>
        </pc:cxnChg>
        <pc:cxnChg chg="add mod">
          <ac:chgData name="Kikuzuki, Tatsuya (FEPS Faculty Admin)" userId="4655a554-4c1d-4283-88b1-6a5027362571" providerId="ADAL" clId="{2AC4A214-432F-42D3-A9A7-164D51B9171A}" dt="2023-08-16T15:13:42.900" v="648" actId="14100"/>
          <ac:cxnSpMkLst>
            <pc:docMk/>
            <pc:sldMk cId="3338015156" sldId="302"/>
            <ac:cxnSpMk id="50" creationId="{D6C9F1B0-F6FF-648E-DB10-A56D8E728550}"/>
          </ac:cxnSpMkLst>
        </pc:cxnChg>
        <pc:cxnChg chg="mod">
          <ac:chgData name="Kikuzuki, Tatsuya (FEPS Faculty Admin)" userId="4655a554-4c1d-4283-88b1-6a5027362571" providerId="ADAL" clId="{2AC4A214-432F-42D3-A9A7-164D51B9171A}" dt="2023-08-16T15:13:19.396" v="637" actId="1076"/>
          <ac:cxnSpMkLst>
            <pc:docMk/>
            <pc:sldMk cId="3338015156" sldId="302"/>
            <ac:cxnSpMk id="51" creationId="{8DECD9F3-A80D-E954-6D11-CEEA58B21145}"/>
          </ac:cxnSpMkLst>
        </pc:cxnChg>
        <pc:cxnChg chg="mod">
          <ac:chgData name="Kikuzuki, Tatsuya (FEPS Faculty Admin)" userId="4655a554-4c1d-4283-88b1-6a5027362571" providerId="ADAL" clId="{2AC4A214-432F-42D3-A9A7-164D51B9171A}" dt="2023-08-16T15:13:19.396" v="637" actId="1076"/>
          <ac:cxnSpMkLst>
            <pc:docMk/>
            <pc:sldMk cId="3338015156" sldId="302"/>
            <ac:cxnSpMk id="57" creationId="{8986FE60-EA13-F1D9-21EF-65B82012CC91}"/>
          </ac:cxnSpMkLst>
        </pc:cxnChg>
        <pc:cxnChg chg="mod">
          <ac:chgData name="Kikuzuki, Tatsuya (FEPS Faculty Admin)" userId="4655a554-4c1d-4283-88b1-6a5027362571" providerId="ADAL" clId="{2AC4A214-432F-42D3-A9A7-164D51B9171A}" dt="2023-08-16T15:13:19.396" v="637" actId="1076"/>
          <ac:cxnSpMkLst>
            <pc:docMk/>
            <pc:sldMk cId="3338015156" sldId="302"/>
            <ac:cxnSpMk id="61" creationId="{A2250C25-8754-D740-94AC-5B764EBD1B3D}"/>
          </ac:cxnSpMkLst>
        </pc:cxnChg>
      </pc:sldChg>
    </pc:docChg>
  </pc:docChgLst>
  <pc:docChgLst>
    <pc:chgData name="Bernard Hunt" userId="91bf9e58-3de6-438b-a881-52a86d7c1424" providerId="ADAL" clId="{75F41944-9093-408D-8411-671B8CA91E20}"/>
    <pc:docChg chg="modSld">
      <pc:chgData name="Bernard Hunt" userId="91bf9e58-3de6-438b-a881-52a86d7c1424" providerId="ADAL" clId="{75F41944-9093-408D-8411-671B8CA91E20}" dt="2023-02-13T22:12:24.766" v="19" actId="20577"/>
      <pc:docMkLst>
        <pc:docMk/>
      </pc:docMkLst>
      <pc:sldChg chg="modSp mod">
        <pc:chgData name="Bernard Hunt" userId="91bf9e58-3de6-438b-a881-52a86d7c1424" providerId="ADAL" clId="{75F41944-9093-408D-8411-671B8CA91E20}" dt="2023-02-13T22:11:37.788" v="15" actId="20577"/>
        <pc:sldMkLst>
          <pc:docMk/>
          <pc:sldMk cId="759140319" sldId="276"/>
        </pc:sldMkLst>
        <pc:spChg chg="mod">
          <ac:chgData name="Bernard Hunt" userId="91bf9e58-3de6-438b-a881-52a86d7c1424" providerId="ADAL" clId="{75F41944-9093-408D-8411-671B8CA91E20}" dt="2023-02-13T22:11:37.788" v="15" actId="20577"/>
          <ac:spMkLst>
            <pc:docMk/>
            <pc:sldMk cId="759140319" sldId="276"/>
            <ac:spMk id="4" creationId="{335F98CF-D334-04C5-2229-838687948B1F}"/>
          </ac:spMkLst>
        </pc:spChg>
        <pc:spChg chg="mod">
          <ac:chgData name="Bernard Hunt" userId="91bf9e58-3de6-438b-a881-52a86d7c1424" providerId="ADAL" clId="{75F41944-9093-408D-8411-671B8CA91E20}" dt="2023-02-13T22:10:04.224" v="1" actId="20577"/>
          <ac:spMkLst>
            <pc:docMk/>
            <pc:sldMk cId="759140319" sldId="276"/>
            <ac:spMk id="8" creationId="{D56BD7F5-3107-2484-0E05-BF80FAC56E2D}"/>
          </ac:spMkLst>
        </pc:spChg>
        <pc:spChg chg="mod">
          <ac:chgData name="Bernard Hunt" userId="91bf9e58-3de6-438b-a881-52a86d7c1424" providerId="ADAL" clId="{75F41944-9093-408D-8411-671B8CA91E20}" dt="2023-02-13T22:11:32.158" v="2" actId="6549"/>
          <ac:spMkLst>
            <pc:docMk/>
            <pc:sldMk cId="759140319" sldId="276"/>
            <ac:spMk id="10" creationId="{73C9BA11-4759-4402-D84C-4B13AF78DAD8}"/>
          </ac:spMkLst>
        </pc:spChg>
      </pc:sldChg>
      <pc:sldChg chg="modSp mod">
        <pc:chgData name="Bernard Hunt" userId="91bf9e58-3de6-438b-a881-52a86d7c1424" providerId="ADAL" clId="{75F41944-9093-408D-8411-671B8CA91E20}" dt="2023-02-13T22:12:24.766" v="19" actId="20577"/>
        <pc:sldMkLst>
          <pc:docMk/>
          <pc:sldMk cId="3617502797" sldId="279"/>
        </pc:sldMkLst>
        <pc:spChg chg="mod">
          <ac:chgData name="Bernard Hunt" userId="91bf9e58-3de6-438b-a881-52a86d7c1424" providerId="ADAL" clId="{75F41944-9093-408D-8411-671B8CA91E20}" dt="2023-02-13T22:12:17.578" v="18" actId="20577"/>
          <ac:spMkLst>
            <pc:docMk/>
            <pc:sldMk cId="3617502797" sldId="279"/>
            <ac:spMk id="2" creationId="{8820091B-6F5F-E5AF-3520-DDBFAAF0AB57}"/>
          </ac:spMkLst>
        </pc:spChg>
        <pc:spChg chg="mod">
          <ac:chgData name="Bernard Hunt" userId="91bf9e58-3de6-438b-a881-52a86d7c1424" providerId="ADAL" clId="{75F41944-9093-408D-8411-671B8CA91E20}" dt="2023-02-13T22:12:24.766" v="19" actId="20577"/>
          <ac:spMkLst>
            <pc:docMk/>
            <pc:sldMk cId="3617502797" sldId="279"/>
            <ac:spMk id="3" creationId="{BB16CDFA-A5A5-1F6E-C9B7-4AC0895EF0BB}"/>
          </ac:spMkLst>
        </pc:spChg>
      </pc:sldChg>
    </pc:docChg>
  </pc:docChgLst>
  <pc:docChgLst>
    <pc:chgData name="Kikuzuki, Tatsuya (FEPS Faculty Admin)" userId="4655a554-4c1d-4283-88b1-6a5027362571" providerId="ADAL" clId="{2748E84D-608A-4264-A894-4886AC314276}"/>
    <pc:docChg chg="undo custSel addSld delSld modSld sldOrd">
      <pc:chgData name="Kikuzuki, Tatsuya (FEPS Faculty Admin)" userId="4655a554-4c1d-4283-88b1-6a5027362571" providerId="ADAL" clId="{2748E84D-608A-4264-A894-4886AC314276}" dt="2023-08-14T16:07:22.190" v="3440" actId="1076"/>
      <pc:docMkLst>
        <pc:docMk/>
      </pc:docMkLst>
      <pc:sldChg chg="addSp delSp modSp mod">
        <pc:chgData name="Kikuzuki, Tatsuya (FEPS Faculty Admin)" userId="4655a554-4c1d-4283-88b1-6a5027362571" providerId="ADAL" clId="{2748E84D-608A-4264-A894-4886AC314276}" dt="2023-08-14T11:55:55.551" v="1247" actId="20577"/>
        <pc:sldMkLst>
          <pc:docMk/>
          <pc:sldMk cId="3577379855" sldId="271"/>
        </pc:sldMkLst>
        <pc:spChg chg="mod">
          <ac:chgData name="Kikuzuki, Tatsuya (FEPS Faculty Admin)" userId="4655a554-4c1d-4283-88b1-6a5027362571" providerId="ADAL" clId="{2748E84D-608A-4264-A894-4886AC314276}" dt="2023-08-14T11:55:55.551" v="1247" actId="20577"/>
          <ac:spMkLst>
            <pc:docMk/>
            <pc:sldMk cId="3577379855" sldId="271"/>
            <ac:spMk id="2" creationId="{067D7900-11F2-0DBC-827B-1ECC80B6A089}"/>
          </ac:spMkLst>
        </pc:spChg>
        <pc:spChg chg="del">
          <ac:chgData name="Kikuzuki, Tatsuya (FEPS Faculty Admin)" userId="4655a554-4c1d-4283-88b1-6a5027362571" providerId="ADAL" clId="{2748E84D-608A-4264-A894-4886AC314276}" dt="2023-08-14T11:55:36.106" v="1214" actId="478"/>
          <ac:spMkLst>
            <pc:docMk/>
            <pc:sldMk cId="3577379855" sldId="271"/>
            <ac:spMk id="3" creationId="{E69ACECB-D391-CCF7-360A-5F59493EE51B}"/>
          </ac:spMkLst>
        </pc:spChg>
        <pc:spChg chg="add mod">
          <ac:chgData name="Kikuzuki, Tatsuya (FEPS Faculty Admin)" userId="4655a554-4c1d-4283-88b1-6a5027362571" providerId="ADAL" clId="{2748E84D-608A-4264-A894-4886AC314276}" dt="2023-08-14T11:55:36.106" v="1214" actId="478"/>
          <ac:spMkLst>
            <pc:docMk/>
            <pc:sldMk cId="3577379855" sldId="271"/>
            <ac:spMk id="5" creationId="{507D3612-E369-9536-178E-B7A6CDB88517}"/>
          </ac:spMkLst>
        </pc:spChg>
      </pc:sldChg>
      <pc:sldChg chg="del">
        <pc:chgData name="Kikuzuki, Tatsuya (FEPS Faculty Admin)" userId="4655a554-4c1d-4283-88b1-6a5027362571" providerId="ADAL" clId="{2748E84D-608A-4264-A894-4886AC314276}" dt="2023-08-14T11:57:39.379" v="1297" actId="47"/>
        <pc:sldMkLst>
          <pc:docMk/>
          <pc:sldMk cId="998440414" sldId="274"/>
        </pc:sldMkLst>
      </pc:sldChg>
      <pc:sldChg chg="del">
        <pc:chgData name="Kikuzuki, Tatsuya (FEPS Faculty Admin)" userId="4655a554-4c1d-4283-88b1-6a5027362571" providerId="ADAL" clId="{2748E84D-608A-4264-A894-4886AC314276}" dt="2023-08-14T11:57:39.379" v="1297" actId="47"/>
        <pc:sldMkLst>
          <pc:docMk/>
          <pc:sldMk cId="759140319" sldId="276"/>
        </pc:sldMkLst>
      </pc:sldChg>
      <pc:sldChg chg="del">
        <pc:chgData name="Kikuzuki, Tatsuya (FEPS Faculty Admin)" userId="4655a554-4c1d-4283-88b1-6a5027362571" providerId="ADAL" clId="{2748E84D-608A-4264-A894-4886AC314276}" dt="2023-08-14T11:57:39.379" v="1297" actId="47"/>
        <pc:sldMkLst>
          <pc:docMk/>
          <pc:sldMk cId="3617502797" sldId="279"/>
        </pc:sldMkLst>
      </pc:sldChg>
      <pc:sldChg chg="addSp delSp modSp new mod ord">
        <pc:chgData name="Kikuzuki, Tatsuya (FEPS Faculty Admin)" userId="4655a554-4c1d-4283-88b1-6a5027362571" providerId="ADAL" clId="{2748E84D-608A-4264-A894-4886AC314276}" dt="2023-08-14T16:07:22.190" v="3440" actId="1076"/>
        <pc:sldMkLst>
          <pc:docMk/>
          <pc:sldMk cId="1376313679" sldId="280"/>
        </pc:sldMkLst>
        <pc:spChg chg="del">
          <ac:chgData name="Kikuzuki, Tatsuya (FEPS Faculty Admin)" userId="4655a554-4c1d-4283-88b1-6a5027362571" providerId="ADAL" clId="{2748E84D-608A-4264-A894-4886AC314276}" dt="2023-08-14T10:18:24.337" v="1" actId="478"/>
          <ac:spMkLst>
            <pc:docMk/>
            <pc:sldMk cId="1376313679" sldId="280"/>
            <ac:spMk id="2" creationId="{0F6E52B1-77D8-01FB-7D20-FF07E3EE885B}"/>
          </ac:spMkLst>
        </pc:spChg>
        <pc:spChg chg="add mod">
          <ac:chgData name="Kikuzuki, Tatsuya (FEPS Faculty Admin)" userId="4655a554-4c1d-4283-88b1-6a5027362571" providerId="ADAL" clId="{2748E84D-608A-4264-A894-4886AC314276}" dt="2023-08-14T16:07:22.190" v="3440" actId="1076"/>
          <ac:spMkLst>
            <pc:docMk/>
            <pc:sldMk cId="1376313679" sldId="280"/>
            <ac:spMk id="2" creationId="{D1575518-CB35-D1A5-C44E-3FB0A311D051}"/>
          </ac:spMkLst>
        </pc:spChg>
        <pc:spChg chg="del">
          <ac:chgData name="Kikuzuki, Tatsuya (FEPS Faculty Admin)" userId="4655a554-4c1d-4283-88b1-6a5027362571" providerId="ADAL" clId="{2748E84D-608A-4264-A894-4886AC314276}" dt="2023-08-14T10:18:24.337" v="1" actId="478"/>
          <ac:spMkLst>
            <pc:docMk/>
            <pc:sldMk cId="1376313679" sldId="280"/>
            <ac:spMk id="3" creationId="{46300A14-A1A1-853C-8F72-5A77FEFCCE35}"/>
          </ac:spMkLst>
        </pc:spChg>
        <pc:spChg chg="add mod">
          <ac:chgData name="Kikuzuki, Tatsuya (FEPS Faculty Admin)" userId="4655a554-4c1d-4283-88b1-6a5027362571" providerId="ADAL" clId="{2748E84D-608A-4264-A894-4886AC314276}" dt="2023-08-14T16:07:22.190" v="3440" actId="1076"/>
          <ac:spMkLst>
            <pc:docMk/>
            <pc:sldMk cId="1376313679" sldId="280"/>
            <ac:spMk id="3" creationId="{67A1841F-44A2-ADEB-9D42-A7644774C393}"/>
          </ac:spMkLst>
        </pc:spChg>
        <pc:spChg chg="add mod">
          <ac:chgData name="Kikuzuki, Tatsuya (FEPS Faculty Admin)" userId="4655a554-4c1d-4283-88b1-6a5027362571" providerId="ADAL" clId="{2748E84D-608A-4264-A894-4886AC314276}" dt="2023-08-14T16:07:22.190" v="3440" actId="1076"/>
          <ac:spMkLst>
            <pc:docMk/>
            <pc:sldMk cId="1376313679" sldId="280"/>
            <ac:spMk id="4" creationId="{68DB6FA5-C03B-AB38-7AB1-2B7F327D25D4}"/>
          </ac:spMkLst>
        </pc:spChg>
        <pc:spChg chg="del">
          <ac:chgData name="Kikuzuki, Tatsuya (FEPS Faculty Admin)" userId="4655a554-4c1d-4283-88b1-6a5027362571" providerId="ADAL" clId="{2748E84D-608A-4264-A894-4886AC314276}" dt="2023-08-14T10:18:24.337" v="1" actId="478"/>
          <ac:spMkLst>
            <pc:docMk/>
            <pc:sldMk cId="1376313679" sldId="280"/>
            <ac:spMk id="4" creationId="{DF7ACA60-57A4-C6A9-1164-59AA89A90AC8}"/>
          </ac:spMkLst>
        </pc:spChg>
        <pc:spChg chg="del">
          <ac:chgData name="Kikuzuki, Tatsuya (FEPS Faculty Admin)" userId="4655a554-4c1d-4283-88b1-6a5027362571" providerId="ADAL" clId="{2748E84D-608A-4264-A894-4886AC314276}" dt="2023-08-14T10:18:24.337" v="1" actId="478"/>
          <ac:spMkLst>
            <pc:docMk/>
            <pc:sldMk cId="1376313679" sldId="280"/>
            <ac:spMk id="5" creationId="{6A9BFFEE-02FB-BCA3-F263-A8FD126F510D}"/>
          </ac:spMkLst>
        </pc:spChg>
        <pc:spChg chg="add mod">
          <ac:chgData name="Kikuzuki, Tatsuya (FEPS Faculty Admin)" userId="4655a554-4c1d-4283-88b1-6a5027362571" providerId="ADAL" clId="{2748E84D-608A-4264-A894-4886AC314276}" dt="2023-08-14T16:07:22.190" v="3440" actId="1076"/>
          <ac:spMkLst>
            <pc:docMk/>
            <pc:sldMk cId="1376313679" sldId="280"/>
            <ac:spMk id="5" creationId="{A25BF71A-C0EB-E5F0-AC6F-2ADC82CBE8A0}"/>
          </ac:spMkLst>
        </pc:spChg>
        <pc:spChg chg="mod">
          <ac:chgData name="Kikuzuki, Tatsuya (FEPS Faculty Admin)" userId="4655a554-4c1d-4283-88b1-6a5027362571" providerId="ADAL" clId="{2748E84D-608A-4264-A894-4886AC314276}" dt="2023-08-14T11:56:06.350" v="1257" actId="20577"/>
          <ac:spMkLst>
            <pc:docMk/>
            <pc:sldMk cId="1376313679" sldId="280"/>
            <ac:spMk id="6" creationId="{DB070611-ED86-5FEF-5E0C-8C7C33388AF7}"/>
          </ac:spMkLst>
        </pc:spChg>
        <pc:spChg chg="add mod">
          <ac:chgData name="Kikuzuki, Tatsuya (FEPS Faculty Admin)" userId="4655a554-4c1d-4283-88b1-6a5027362571" providerId="ADAL" clId="{2748E84D-608A-4264-A894-4886AC314276}" dt="2023-08-14T11:24:26.014" v="682" actId="1076"/>
          <ac:spMkLst>
            <pc:docMk/>
            <pc:sldMk cId="1376313679" sldId="280"/>
            <ac:spMk id="9" creationId="{D6A679D3-FB51-D67F-1AE6-1B2BAFAC4435}"/>
          </ac:spMkLst>
        </pc:spChg>
        <pc:spChg chg="add del">
          <ac:chgData name="Kikuzuki, Tatsuya (FEPS Faculty Admin)" userId="4655a554-4c1d-4283-88b1-6a5027362571" providerId="ADAL" clId="{2748E84D-608A-4264-A894-4886AC314276}" dt="2023-08-14T10:20:04.981" v="13" actId="478"/>
          <ac:spMkLst>
            <pc:docMk/>
            <pc:sldMk cId="1376313679" sldId="280"/>
            <ac:spMk id="10" creationId="{5ABB6E5B-8B79-FA43-D8E8-080BFD05910A}"/>
          </ac:spMkLst>
        </pc:spChg>
        <pc:spChg chg="add mod">
          <ac:chgData name="Kikuzuki, Tatsuya (FEPS Faculty Admin)" userId="4655a554-4c1d-4283-88b1-6a5027362571" providerId="ADAL" clId="{2748E84D-608A-4264-A894-4886AC314276}" dt="2023-08-14T16:07:22.190" v="3440" actId="1076"/>
          <ac:spMkLst>
            <pc:docMk/>
            <pc:sldMk cId="1376313679" sldId="280"/>
            <ac:spMk id="10" creationId="{F84BE8ED-4307-91C3-2F27-CE8CEB2FB6C0}"/>
          </ac:spMkLst>
        </pc:spChg>
        <pc:spChg chg="add mod">
          <ac:chgData name="Kikuzuki, Tatsuya (FEPS Faculty Admin)" userId="4655a554-4c1d-4283-88b1-6a5027362571" providerId="ADAL" clId="{2748E84D-608A-4264-A894-4886AC314276}" dt="2023-08-14T11:24:26.014" v="682" actId="1076"/>
          <ac:spMkLst>
            <pc:docMk/>
            <pc:sldMk cId="1376313679" sldId="280"/>
            <ac:spMk id="11" creationId="{2BFB0FD0-86E5-B66B-AED8-D202BF3CE79A}"/>
          </ac:spMkLst>
        </pc:spChg>
        <pc:spChg chg="add mod">
          <ac:chgData name="Kikuzuki, Tatsuya (FEPS Faculty Admin)" userId="4655a554-4c1d-4283-88b1-6a5027362571" providerId="ADAL" clId="{2748E84D-608A-4264-A894-4886AC314276}" dt="2023-08-14T16:07:22.190" v="3440" actId="1076"/>
          <ac:spMkLst>
            <pc:docMk/>
            <pc:sldMk cId="1376313679" sldId="280"/>
            <ac:spMk id="14" creationId="{09633FBE-B398-AF1B-BE62-B038F68C6A28}"/>
          </ac:spMkLst>
        </pc:spChg>
        <pc:spChg chg="add mod">
          <ac:chgData name="Kikuzuki, Tatsuya (FEPS Faculty Admin)" userId="4655a554-4c1d-4283-88b1-6a5027362571" providerId="ADAL" clId="{2748E84D-608A-4264-A894-4886AC314276}" dt="2023-08-14T16:07:22.190" v="3440" actId="1076"/>
          <ac:spMkLst>
            <pc:docMk/>
            <pc:sldMk cId="1376313679" sldId="280"/>
            <ac:spMk id="15" creationId="{7D5552B4-6EC1-E2D3-5994-C8A1691CCF7F}"/>
          </ac:spMkLst>
        </pc:spChg>
        <pc:spChg chg="add mod">
          <ac:chgData name="Kikuzuki, Tatsuya (FEPS Faculty Admin)" userId="4655a554-4c1d-4283-88b1-6a5027362571" providerId="ADAL" clId="{2748E84D-608A-4264-A894-4886AC314276}" dt="2023-08-14T11:24:26.014" v="682" actId="1076"/>
          <ac:spMkLst>
            <pc:docMk/>
            <pc:sldMk cId="1376313679" sldId="280"/>
            <ac:spMk id="17" creationId="{0864DCD7-5D51-8AE3-A3CF-C51E6B16943D}"/>
          </ac:spMkLst>
        </pc:spChg>
        <pc:spChg chg="add mod">
          <ac:chgData name="Kikuzuki, Tatsuya (FEPS Faculty Admin)" userId="4655a554-4c1d-4283-88b1-6a5027362571" providerId="ADAL" clId="{2748E84D-608A-4264-A894-4886AC314276}" dt="2023-08-14T11:24:26.014" v="682" actId="1076"/>
          <ac:spMkLst>
            <pc:docMk/>
            <pc:sldMk cId="1376313679" sldId="280"/>
            <ac:spMk id="21" creationId="{1C3A8222-5FD5-6C3A-163F-3AF70E0965B3}"/>
          </ac:spMkLst>
        </pc:spChg>
        <pc:spChg chg="add mod">
          <ac:chgData name="Kikuzuki, Tatsuya (FEPS Faculty Admin)" userId="4655a554-4c1d-4283-88b1-6a5027362571" providerId="ADAL" clId="{2748E84D-608A-4264-A894-4886AC314276}" dt="2023-08-14T11:52:45.687" v="1190" actId="20578"/>
          <ac:spMkLst>
            <pc:docMk/>
            <pc:sldMk cId="1376313679" sldId="280"/>
            <ac:spMk id="22" creationId="{F39195F3-DF48-195F-D9DF-802583BD021F}"/>
          </ac:spMkLst>
        </pc:spChg>
        <pc:spChg chg="add mod">
          <ac:chgData name="Kikuzuki, Tatsuya (FEPS Faculty Admin)" userId="4655a554-4c1d-4283-88b1-6a5027362571" providerId="ADAL" clId="{2748E84D-608A-4264-A894-4886AC314276}" dt="2023-08-14T11:24:26.014" v="682" actId="1076"/>
          <ac:spMkLst>
            <pc:docMk/>
            <pc:sldMk cId="1376313679" sldId="280"/>
            <ac:spMk id="54" creationId="{CB906E2B-BF5C-05B3-6E50-3A0DB20D1B54}"/>
          </ac:spMkLst>
        </pc:spChg>
        <pc:spChg chg="add mod">
          <ac:chgData name="Kikuzuki, Tatsuya (FEPS Faculty Admin)" userId="4655a554-4c1d-4283-88b1-6a5027362571" providerId="ADAL" clId="{2748E84D-608A-4264-A894-4886AC314276}" dt="2023-08-14T10:30:55.417" v="137" actId="571"/>
          <ac:spMkLst>
            <pc:docMk/>
            <pc:sldMk cId="1376313679" sldId="280"/>
            <ac:spMk id="56" creationId="{5F8C00B5-AEE5-2B08-989A-6662E6900A60}"/>
          </ac:spMkLst>
        </pc:spChg>
        <pc:spChg chg="add mod">
          <ac:chgData name="Kikuzuki, Tatsuya (FEPS Faculty Admin)" userId="4655a554-4c1d-4283-88b1-6a5027362571" providerId="ADAL" clId="{2748E84D-608A-4264-A894-4886AC314276}" dt="2023-08-14T10:30:55.417" v="137" actId="571"/>
          <ac:spMkLst>
            <pc:docMk/>
            <pc:sldMk cId="1376313679" sldId="280"/>
            <ac:spMk id="57" creationId="{8BE9BE03-F51A-97E5-86CC-FB0DB58E7CB1}"/>
          </ac:spMkLst>
        </pc:spChg>
        <pc:spChg chg="add mod">
          <ac:chgData name="Kikuzuki, Tatsuya (FEPS Faculty Admin)" userId="4655a554-4c1d-4283-88b1-6a5027362571" providerId="ADAL" clId="{2748E84D-608A-4264-A894-4886AC314276}" dt="2023-08-14T11:02:41.654" v="346" actId="1076"/>
          <ac:spMkLst>
            <pc:docMk/>
            <pc:sldMk cId="1376313679" sldId="280"/>
            <ac:spMk id="61" creationId="{26280678-B199-DE32-4EB9-E08C83B6EDD6}"/>
          </ac:spMkLst>
        </pc:spChg>
        <pc:spChg chg="add del mod">
          <ac:chgData name="Kikuzuki, Tatsuya (FEPS Faculty Admin)" userId="4655a554-4c1d-4283-88b1-6a5027362571" providerId="ADAL" clId="{2748E84D-608A-4264-A894-4886AC314276}" dt="2023-08-14T11:17:34.017" v="495" actId="478"/>
          <ac:spMkLst>
            <pc:docMk/>
            <pc:sldMk cId="1376313679" sldId="280"/>
            <ac:spMk id="77" creationId="{E1CFAAC7-A8DC-1734-9B2A-1D1564C8ACF1}"/>
          </ac:spMkLst>
        </pc:spChg>
        <pc:spChg chg="add del mod">
          <ac:chgData name="Kikuzuki, Tatsuya (FEPS Faculty Admin)" userId="4655a554-4c1d-4283-88b1-6a5027362571" providerId="ADAL" clId="{2748E84D-608A-4264-A894-4886AC314276}" dt="2023-08-14T11:17:34.017" v="495" actId="478"/>
          <ac:spMkLst>
            <pc:docMk/>
            <pc:sldMk cId="1376313679" sldId="280"/>
            <ac:spMk id="79" creationId="{4770255C-C95E-6DBA-F7B2-7C7E28E8FEA8}"/>
          </ac:spMkLst>
        </pc:spChg>
        <pc:spChg chg="add del mod">
          <ac:chgData name="Kikuzuki, Tatsuya (FEPS Faculty Admin)" userId="4655a554-4c1d-4283-88b1-6a5027362571" providerId="ADAL" clId="{2748E84D-608A-4264-A894-4886AC314276}" dt="2023-08-14T11:19:55.905" v="602" actId="478"/>
          <ac:spMkLst>
            <pc:docMk/>
            <pc:sldMk cId="1376313679" sldId="280"/>
            <ac:spMk id="81" creationId="{59DAB2DE-6588-157C-E5D1-406318C74549}"/>
          </ac:spMkLst>
        </pc:spChg>
        <pc:spChg chg="add del mod">
          <ac:chgData name="Kikuzuki, Tatsuya (FEPS Faculty Admin)" userId="4655a554-4c1d-4283-88b1-6a5027362571" providerId="ADAL" clId="{2748E84D-608A-4264-A894-4886AC314276}" dt="2023-08-14T11:24:38.082" v="685" actId="478"/>
          <ac:spMkLst>
            <pc:docMk/>
            <pc:sldMk cId="1376313679" sldId="280"/>
            <ac:spMk id="83" creationId="{9001E92F-FB08-4DC5-5CDC-7BC4AE14874E}"/>
          </ac:spMkLst>
        </pc:spChg>
        <pc:spChg chg="add del mod">
          <ac:chgData name="Kikuzuki, Tatsuya (FEPS Faculty Admin)" userId="4655a554-4c1d-4283-88b1-6a5027362571" providerId="ADAL" clId="{2748E84D-608A-4264-A894-4886AC314276}" dt="2023-08-14T11:05:09.685" v="384" actId="478"/>
          <ac:spMkLst>
            <pc:docMk/>
            <pc:sldMk cId="1376313679" sldId="280"/>
            <ac:spMk id="85" creationId="{DCEBC3F8-B08E-DBF1-B166-24D7C5E3CBC2}"/>
          </ac:spMkLst>
        </pc:spChg>
        <pc:spChg chg="add mod">
          <ac:chgData name="Kikuzuki, Tatsuya (FEPS Faculty Admin)" userId="4655a554-4c1d-4283-88b1-6a5027362571" providerId="ADAL" clId="{2748E84D-608A-4264-A894-4886AC314276}" dt="2023-08-14T11:24:26.014" v="682" actId="1076"/>
          <ac:spMkLst>
            <pc:docMk/>
            <pc:sldMk cId="1376313679" sldId="280"/>
            <ac:spMk id="96" creationId="{051C4B48-EA00-79FF-AF81-941B094DAEC5}"/>
          </ac:spMkLst>
        </pc:spChg>
        <pc:spChg chg="add mod">
          <ac:chgData name="Kikuzuki, Tatsuya (FEPS Faculty Admin)" userId="4655a554-4c1d-4283-88b1-6a5027362571" providerId="ADAL" clId="{2748E84D-608A-4264-A894-4886AC314276}" dt="2023-08-14T11:24:26.014" v="682" actId="1076"/>
          <ac:spMkLst>
            <pc:docMk/>
            <pc:sldMk cId="1376313679" sldId="280"/>
            <ac:spMk id="109" creationId="{51ED3569-3025-4F39-FF21-C393FECE4471}"/>
          </ac:spMkLst>
        </pc:spChg>
        <pc:spChg chg="add mod">
          <ac:chgData name="Kikuzuki, Tatsuya (FEPS Faculty Admin)" userId="4655a554-4c1d-4283-88b1-6a5027362571" providerId="ADAL" clId="{2748E84D-608A-4264-A894-4886AC314276}" dt="2023-08-14T11:24:26.014" v="682" actId="1076"/>
          <ac:spMkLst>
            <pc:docMk/>
            <pc:sldMk cId="1376313679" sldId="280"/>
            <ac:spMk id="123" creationId="{2C422190-5F00-8977-F5AE-DDD81CF0D0BA}"/>
          </ac:spMkLst>
        </pc:spChg>
        <pc:spChg chg="add mod">
          <ac:chgData name="Kikuzuki, Tatsuya (FEPS Faculty Admin)" userId="4655a554-4c1d-4283-88b1-6a5027362571" providerId="ADAL" clId="{2748E84D-608A-4264-A894-4886AC314276}" dt="2023-08-14T11:24:26.014" v="682" actId="1076"/>
          <ac:spMkLst>
            <pc:docMk/>
            <pc:sldMk cId="1376313679" sldId="280"/>
            <ac:spMk id="133" creationId="{FE9532D1-FCFA-882E-91D8-EC7B97BFA381}"/>
          </ac:spMkLst>
        </pc:spChg>
        <pc:spChg chg="add mod">
          <ac:chgData name="Kikuzuki, Tatsuya (FEPS Faculty Admin)" userId="4655a554-4c1d-4283-88b1-6a5027362571" providerId="ADAL" clId="{2748E84D-608A-4264-A894-4886AC314276}" dt="2023-08-14T11:35:39.415" v="906" actId="207"/>
          <ac:spMkLst>
            <pc:docMk/>
            <pc:sldMk cId="1376313679" sldId="280"/>
            <ac:spMk id="164" creationId="{6BAB1F72-AD7C-559C-F5D7-CE50EBA6D250}"/>
          </ac:spMkLst>
        </pc:spChg>
        <pc:spChg chg="add mod">
          <ac:chgData name="Kikuzuki, Tatsuya (FEPS Faculty Admin)" userId="4655a554-4c1d-4283-88b1-6a5027362571" providerId="ADAL" clId="{2748E84D-608A-4264-A894-4886AC314276}" dt="2023-08-14T11:35:39.415" v="906" actId="207"/>
          <ac:spMkLst>
            <pc:docMk/>
            <pc:sldMk cId="1376313679" sldId="280"/>
            <ac:spMk id="165" creationId="{A1FB7FA5-279E-EC46-4E96-4F79B3ED3088}"/>
          </ac:spMkLst>
        </pc:spChg>
        <pc:spChg chg="add mod">
          <ac:chgData name="Kikuzuki, Tatsuya (FEPS Faculty Admin)" userId="4655a554-4c1d-4283-88b1-6a5027362571" providerId="ADAL" clId="{2748E84D-608A-4264-A894-4886AC314276}" dt="2023-08-14T11:35:39.415" v="906" actId="207"/>
          <ac:spMkLst>
            <pc:docMk/>
            <pc:sldMk cId="1376313679" sldId="280"/>
            <ac:spMk id="166" creationId="{485AB7DC-2822-A862-D808-C72B45416D1E}"/>
          </ac:spMkLst>
        </pc:spChg>
        <pc:spChg chg="add mod">
          <ac:chgData name="Kikuzuki, Tatsuya (FEPS Faculty Admin)" userId="4655a554-4c1d-4283-88b1-6a5027362571" providerId="ADAL" clId="{2748E84D-608A-4264-A894-4886AC314276}" dt="2023-08-14T11:35:39.415" v="906" actId="207"/>
          <ac:spMkLst>
            <pc:docMk/>
            <pc:sldMk cId="1376313679" sldId="280"/>
            <ac:spMk id="167" creationId="{4B443DCA-B947-5793-23DC-DA72D866CFC9}"/>
          </ac:spMkLst>
        </pc:spChg>
        <pc:spChg chg="add mod">
          <ac:chgData name="Kikuzuki, Tatsuya (FEPS Faculty Admin)" userId="4655a554-4c1d-4283-88b1-6a5027362571" providerId="ADAL" clId="{2748E84D-608A-4264-A894-4886AC314276}" dt="2023-08-14T11:35:39.415" v="906" actId="207"/>
          <ac:spMkLst>
            <pc:docMk/>
            <pc:sldMk cId="1376313679" sldId="280"/>
            <ac:spMk id="168" creationId="{DB2C9243-365A-343E-4F57-344C9885E2CF}"/>
          </ac:spMkLst>
        </pc:spChg>
        <pc:spChg chg="add mod">
          <ac:chgData name="Kikuzuki, Tatsuya (FEPS Faculty Admin)" userId="4655a554-4c1d-4283-88b1-6a5027362571" providerId="ADAL" clId="{2748E84D-608A-4264-A894-4886AC314276}" dt="2023-08-14T11:35:39.415" v="906" actId="207"/>
          <ac:spMkLst>
            <pc:docMk/>
            <pc:sldMk cId="1376313679" sldId="280"/>
            <ac:spMk id="169" creationId="{734F07EC-BE1F-1B3E-9480-7E9B3DEA5740}"/>
          </ac:spMkLst>
        </pc:spChg>
        <pc:spChg chg="add mod">
          <ac:chgData name="Kikuzuki, Tatsuya (FEPS Faculty Admin)" userId="4655a554-4c1d-4283-88b1-6a5027362571" providerId="ADAL" clId="{2748E84D-608A-4264-A894-4886AC314276}" dt="2023-08-14T11:35:39.415" v="906" actId="207"/>
          <ac:spMkLst>
            <pc:docMk/>
            <pc:sldMk cId="1376313679" sldId="280"/>
            <ac:spMk id="170" creationId="{F638A129-CCA9-621A-A26E-FE0F91E152E7}"/>
          </ac:spMkLst>
        </pc:spChg>
        <pc:spChg chg="add mod">
          <ac:chgData name="Kikuzuki, Tatsuya (FEPS Faculty Admin)" userId="4655a554-4c1d-4283-88b1-6a5027362571" providerId="ADAL" clId="{2748E84D-608A-4264-A894-4886AC314276}" dt="2023-08-14T11:35:39.415" v="906" actId="207"/>
          <ac:spMkLst>
            <pc:docMk/>
            <pc:sldMk cId="1376313679" sldId="280"/>
            <ac:spMk id="171" creationId="{5723FBC4-45BC-D966-F733-69CB7E6CE402}"/>
          </ac:spMkLst>
        </pc:spChg>
        <pc:spChg chg="add del mod">
          <ac:chgData name="Kikuzuki, Tatsuya (FEPS Faculty Admin)" userId="4655a554-4c1d-4283-88b1-6a5027362571" providerId="ADAL" clId="{2748E84D-608A-4264-A894-4886AC314276}" dt="2023-08-14T11:24:38.082" v="685" actId="478"/>
          <ac:spMkLst>
            <pc:docMk/>
            <pc:sldMk cId="1376313679" sldId="280"/>
            <ac:spMk id="174" creationId="{31693C97-2E92-FF8F-CA70-EAE171651542}"/>
          </ac:spMkLst>
        </pc:spChg>
        <pc:spChg chg="add del mod">
          <ac:chgData name="Kikuzuki, Tatsuya (FEPS Faculty Admin)" userId="4655a554-4c1d-4283-88b1-6a5027362571" providerId="ADAL" clId="{2748E84D-608A-4264-A894-4886AC314276}" dt="2023-08-14T11:24:38.082" v="685" actId="478"/>
          <ac:spMkLst>
            <pc:docMk/>
            <pc:sldMk cId="1376313679" sldId="280"/>
            <ac:spMk id="177" creationId="{C0F4D38D-AF13-035C-97F9-D98A62BB4DA5}"/>
          </ac:spMkLst>
        </pc:spChg>
        <pc:spChg chg="add del mod">
          <ac:chgData name="Kikuzuki, Tatsuya (FEPS Faculty Admin)" userId="4655a554-4c1d-4283-88b1-6a5027362571" providerId="ADAL" clId="{2748E84D-608A-4264-A894-4886AC314276}" dt="2023-08-14T11:24:38.082" v="685" actId="478"/>
          <ac:spMkLst>
            <pc:docMk/>
            <pc:sldMk cId="1376313679" sldId="280"/>
            <ac:spMk id="185" creationId="{6D1F202B-F39C-7A76-0031-41881B034772}"/>
          </ac:spMkLst>
        </pc:spChg>
        <pc:spChg chg="add del mod">
          <ac:chgData name="Kikuzuki, Tatsuya (FEPS Faculty Admin)" userId="4655a554-4c1d-4283-88b1-6a5027362571" providerId="ADAL" clId="{2748E84D-608A-4264-A894-4886AC314276}" dt="2023-08-14T11:24:38.082" v="685" actId="478"/>
          <ac:spMkLst>
            <pc:docMk/>
            <pc:sldMk cId="1376313679" sldId="280"/>
            <ac:spMk id="186" creationId="{5C645E72-FE5B-89AA-ED63-0C300D6545D7}"/>
          </ac:spMkLst>
        </pc:spChg>
        <pc:spChg chg="add del mod">
          <ac:chgData name="Kikuzuki, Tatsuya (FEPS Faculty Admin)" userId="4655a554-4c1d-4283-88b1-6a5027362571" providerId="ADAL" clId="{2748E84D-608A-4264-A894-4886AC314276}" dt="2023-08-14T11:24:38.082" v="685" actId="478"/>
          <ac:spMkLst>
            <pc:docMk/>
            <pc:sldMk cId="1376313679" sldId="280"/>
            <ac:spMk id="188" creationId="{EB5B0C30-A07D-7AF5-8299-906FF82077BB}"/>
          </ac:spMkLst>
        </pc:spChg>
        <pc:spChg chg="add del mod">
          <ac:chgData name="Kikuzuki, Tatsuya (FEPS Faculty Admin)" userId="4655a554-4c1d-4283-88b1-6a5027362571" providerId="ADAL" clId="{2748E84D-608A-4264-A894-4886AC314276}" dt="2023-08-14T11:24:38.082" v="685" actId="478"/>
          <ac:spMkLst>
            <pc:docMk/>
            <pc:sldMk cId="1376313679" sldId="280"/>
            <ac:spMk id="205" creationId="{ED269E84-AC8E-C117-9AAC-91932F081A68}"/>
          </ac:spMkLst>
        </pc:spChg>
        <pc:spChg chg="add del mod">
          <ac:chgData name="Kikuzuki, Tatsuya (FEPS Faculty Admin)" userId="4655a554-4c1d-4283-88b1-6a5027362571" providerId="ADAL" clId="{2748E84D-608A-4264-A894-4886AC314276}" dt="2023-08-14T11:24:38.082" v="685" actId="478"/>
          <ac:spMkLst>
            <pc:docMk/>
            <pc:sldMk cId="1376313679" sldId="280"/>
            <ac:spMk id="207" creationId="{8AC25682-CFF9-EF0A-3B78-F7188EC97B41}"/>
          </ac:spMkLst>
        </pc:spChg>
        <pc:spChg chg="add del mod">
          <ac:chgData name="Kikuzuki, Tatsuya (FEPS Faculty Admin)" userId="4655a554-4c1d-4283-88b1-6a5027362571" providerId="ADAL" clId="{2748E84D-608A-4264-A894-4886AC314276}" dt="2023-08-14T11:24:38.082" v="685" actId="478"/>
          <ac:spMkLst>
            <pc:docMk/>
            <pc:sldMk cId="1376313679" sldId="280"/>
            <ac:spMk id="208" creationId="{AAECA136-E08D-141D-C045-ABCF080C85CA}"/>
          </ac:spMkLst>
        </pc:spChg>
        <pc:spChg chg="add del mod">
          <ac:chgData name="Kikuzuki, Tatsuya (FEPS Faculty Admin)" userId="4655a554-4c1d-4283-88b1-6a5027362571" providerId="ADAL" clId="{2748E84D-608A-4264-A894-4886AC314276}" dt="2023-08-14T11:24:38.082" v="685" actId="478"/>
          <ac:spMkLst>
            <pc:docMk/>
            <pc:sldMk cId="1376313679" sldId="280"/>
            <ac:spMk id="227" creationId="{F6AC609F-5DF2-8958-A878-D8F21E43E49A}"/>
          </ac:spMkLst>
        </pc:spChg>
        <pc:spChg chg="add del mod">
          <ac:chgData name="Kikuzuki, Tatsuya (FEPS Faculty Admin)" userId="4655a554-4c1d-4283-88b1-6a5027362571" providerId="ADAL" clId="{2748E84D-608A-4264-A894-4886AC314276}" dt="2023-08-14T11:24:38.082" v="685" actId="478"/>
          <ac:spMkLst>
            <pc:docMk/>
            <pc:sldMk cId="1376313679" sldId="280"/>
            <ac:spMk id="241" creationId="{06B950AE-A2D6-FE20-91AC-B460F81491CD}"/>
          </ac:spMkLst>
        </pc:spChg>
        <pc:spChg chg="add del mod">
          <ac:chgData name="Kikuzuki, Tatsuya (FEPS Faculty Admin)" userId="4655a554-4c1d-4283-88b1-6a5027362571" providerId="ADAL" clId="{2748E84D-608A-4264-A894-4886AC314276}" dt="2023-08-14T16:07:09.619" v="3438" actId="478"/>
          <ac:spMkLst>
            <pc:docMk/>
            <pc:sldMk cId="1376313679" sldId="280"/>
            <ac:spMk id="248" creationId="{FD4E7FED-8DBD-14BF-2670-EB98E8F1CC3B}"/>
          </ac:spMkLst>
        </pc:spChg>
        <pc:spChg chg="add del mod">
          <ac:chgData name="Kikuzuki, Tatsuya (FEPS Faculty Admin)" userId="4655a554-4c1d-4283-88b1-6a5027362571" providerId="ADAL" clId="{2748E84D-608A-4264-A894-4886AC314276}" dt="2023-08-14T16:07:09.619" v="3438" actId="478"/>
          <ac:spMkLst>
            <pc:docMk/>
            <pc:sldMk cId="1376313679" sldId="280"/>
            <ac:spMk id="251" creationId="{F28FF2F8-02A1-9C51-9F43-ACB98F4338FE}"/>
          </ac:spMkLst>
        </pc:spChg>
        <pc:spChg chg="add del mod">
          <ac:chgData name="Kikuzuki, Tatsuya (FEPS Faculty Admin)" userId="4655a554-4c1d-4283-88b1-6a5027362571" providerId="ADAL" clId="{2748E84D-608A-4264-A894-4886AC314276}" dt="2023-08-14T16:07:09.619" v="3438" actId="478"/>
          <ac:spMkLst>
            <pc:docMk/>
            <pc:sldMk cId="1376313679" sldId="280"/>
            <ac:spMk id="252" creationId="{DB1B12E2-7F59-01FC-DC71-9DD32187DB5D}"/>
          </ac:spMkLst>
        </pc:spChg>
        <pc:cxnChg chg="add mod">
          <ac:chgData name="Kikuzuki, Tatsuya (FEPS Faculty Admin)" userId="4655a554-4c1d-4283-88b1-6a5027362571" providerId="ADAL" clId="{2748E84D-608A-4264-A894-4886AC314276}" dt="2023-08-14T16:07:22.190" v="3440" actId="1076"/>
          <ac:cxnSpMkLst>
            <pc:docMk/>
            <pc:sldMk cId="1376313679" sldId="280"/>
            <ac:cxnSpMk id="12" creationId="{0E00AAF7-4EB3-91B2-29B5-E1B29E6EB705}"/>
          </ac:cxnSpMkLst>
        </pc:cxnChg>
        <pc:cxnChg chg="add mod">
          <ac:chgData name="Kikuzuki, Tatsuya (FEPS Faculty Admin)" userId="4655a554-4c1d-4283-88b1-6a5027362571" providerId="ADAL" clId="{2748E84D-608A-4264-A894-4886AC314276}" dt="2023-08-14T16:07:22.190" v="3440" actId="1076"/>
          <ac:cxnSpMkLst>
            <pc:docMk/>
            <pc:sldMk cId="1376313679" sldId="280"/>
            <ac:cxnSpMk id="13" creationId="{36569A62-53FC-BD4F-978E-B7B11E36497D}"/>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3" creationId="{BCC9CEF4-8CFB-0B8E-157E-8F394B9AEB4C}"/>
          </ac:cxnSpMkLst>
        </pc:cxnChg>
        <pc:cxnChg chg="add del mod">
          <ac:chgData name="Kikuzuki, Tatsuya (FEPS Faculty Admin)" userId="4655a554-4c1d-4283-88b1-6a5027362571" providerId="ADAL" clId="{2748E84D-608A-4264-A894-4886AC314276}" dt="2023-08-14T10:20:46.502" v="27" actId="478"/>
          <ac:cxnSpMkLst>
            <pc:docMk/>
            <pc:sldMk cId="1376313679" sldId="280"/>
            <ac:cxnSpMk id="14" creationId="{64467CE8-DCD4-26F8-4DE3-6A0D4AD6D17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5" creationId="{7DD46FCE-BFC3-9C23-7368-F2FD3EBCA77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6" creationId="{329B8E49-CA15-6718-937E-23C92E139C93}"/>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31" creationId="{1A7C37D4-A6EC-7CDC-8C8D-8D837A6D32D1}"/>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51" creationId="{162E5B2D-9763-1673-1BB7-3A17C517043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02" creationId="{E38D99F1-318B-D01F-1727-E02AE869EF39}"/>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13" creationId="{9094E9A9-FE8A-BFF6-6C18-649D09D9D0C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26" creationId="{D0B04CC7-C670-DD58-7AEF-75C6404C1ED6}"/>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37" creationId="{3445E2CE-6282-5909-ABF0-CF8365FA111B}"/>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6" creationId="{BD388237-09AC-54E9-0402-57ECC28739A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7" creationId="{0519A5BD-CA6F-A8CF-A1C8-FBADE29E6A3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9" creationId="{F42BC09A-AAC7-39C6-C481-F5035E38466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61" creationId="{7CCD4EC8-8364-4457-41A1-55D08721F978}"/>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81" creationId="{AFE7CC4B-2817-207E-A0A4-A6421738A4E7}"/>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89" creationId="{E47A6147-D068-B33A-6911-04D05959F36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97" creationId="{60F34872-0D62-9E5A-50CC-1BB453B98F8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1" creationId="{721A89EA-1FE0-4001-60C7-DAFF75E030B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9" creationId="{C3AEE330-80B5-A26E-F269-35259898102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13" creationId="{3172FC98-5F4B-BA08-5950-C2A88F7E1ADB}"/>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28" creationId="{1822FAE7-7A01-58AF-3A53-4D60EFE997C0}"/>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43" creationId="{374D441E-1CD3-DB8E-7428-6F17474A395F}"/>
          </ac:cxnSpMkLst>
        </pc:cxnChg>
      </pc:sldChg>
      <pc:sldChg chg="addSp delSp modSp add del mod">
        <pc:chgData name="Kikuzuki, Tatsuya (FEPS Faculty Admin)" userId="4655a554-4c1d-4283-88b1-6a5027362571" providerId="ADAL" clId="{2748E84D-608A-4264-A894-4886AC314276}" dt="2023-08-14T11:53:41.792" v="1203" actId="47"/>
        <pc:sldMkLst>
          <pc:docMk/>
          <pc:sldMk cId="3999326127" sldId="281"/>
        </pc:sldMkLst>
        <pc:spChg chg="add mod">
          <ac:chgData name="Kikuzuki, Tatsuya (FEPS Faculty Admin)" userId="4655a554-4c1d-4283-88b1-6a5027362571" providerId="ADAL" clId="{2748E84D-608A-4264-A894-4886AC314276}" dt="2023-08-14T10:56:28.228" v="235" actId="6549"/>
          <ac:spMkLst>
            <pc:docMk/>
            <pc:sldMk cId="3999326127" sldId="281"/>
            <ac:spMk id="5" creationId="{0E0795F1-A11E-8916-4CF7-5D10804996AE}"/>
          </ac:spMkLst>
        </pc:spChg>
        <pc:spChg chg="mod">
          <ac:chgData name="Kikuzuki, Tatsuya (FEPS Faculty Admin)" userId="4655a554-4c1d-4283-88b1-6a5027362571" providerId="ADAL" clId="{2748E84D-608A-4264-A894-4886AC314276}" dt="2023-08-14T10:56:01.847" v="219"/>
          <ac:spMkLst>
            <pc:docMk/>
            <pc:sldMk cId="3999326127" sldId="281"/>
            <ac:spMk id="6" creationId="{DB070611-ED86-5FEF-5E0C-8C7C33388AF7}"/>
          </ac:spMkLst>
        </pc:spChg>
        <pc:spChg chg="mod">
          <ac:chgData name="Kikuzuki, Tatsuya (FEPS Faculty Admin)" userId="4655a554-4c1d-4283-88b1-6a5027362571" providerId="ADAL" clId="{2748E84D-608A-4264-A894-4886AC314276}" dt="2023-08-14T10:56:19.975" v="226" actId="20577"/>
          <ac:spMkLst>
            <pc:docMk/>
            <pc:sldMk cId="3999326127" sldId="281"/>
            <ac:spMk id="11" creationId="{2BFB0FD0-86E5-B66B-AED8-D202BF3CE79A}"/>
          </ac:spMkLst>
        </pc:spChg>
        <pc:spChg chg="del">
          <ac:chgData name="Kikuzuki, Tatsuya (FEPS Faculty Admin)" userId="4655a554-4c1d-4283-88b1-6a5027362571" providerId="ADAL" clId="{2748E84D-608A-4264-A894-4886AC314276}" dt="2023-08-14T10:56:31.523" v="237" actId="478"/>
          <ac:spMkLst>
            <pc:docMk/>
            <pc:sldMk cId="3999326127" sldId="281"/>
            <ac:spMk id="17" creationId="{0864DCD7-5D51-8AE3-A3CF-C51E6B16943D}"/>
          </ac:spMkLst>
        </pc:spChg>
        <pc:spChg chg="del">
          <ac:chgData name="Kikuzuki, Tatsuya (FEPS Faculty Admin)" userId="4655a554-4c1d-4283-88b1-6a5027362571" providerId="ADAL" clId="{2748E84D-608A-4264-A894-4886AC314276}" dt="2023-08-14T10:56:31.523" v="237" actId="478"/>
          <ac:spMkLst>
            <pc:docMk/>
            <pc:sldMk cId="3999326127" sldId="281"/>
            <ac:spMk id="21" creationId="{1C3A8222-5FD5-6C3A-163F-3AF70E0965B3}"/>
          </ac:spMkLst>
        </pc:spChg>
        <pc:spChg chg="del">
          <ac:chgData name="Kikuzuki, Tatsuya (FEPS Faculty Admin)" userId="4655a554-4c1d-4283-88b1-6a5027362571" providerId="ADAL" clId="{2748E84D-608A-4264-A894-4886AC314276}" dt="2023-08-14T10:56:31.523" v="237" actId="478"/>
          <ac:spMkLst>
            <pc:docMk/>
            <pc:sldMk cId="3999326127" sldId="281"/>
            <ac:spMk id="22" creationId="{F39195F3-DF48-195F-D9DF-802583BD021F}"/>
          </ac:spMkLst>
        </pc:spChg>
        <pc:spChg chg="del">
          <ac:chgData name="Kikuzuki, Tatsuya (FEPS Faculty Admin)" userId="4655a554-4c1d-4283-88b1-6a5027362571" providerId="ADAL" clId="{2748E84D-608A-4264-A894-4886AC314276}" dt="2023-08-14T10:56:29.320" v="236" actId="478"/>
          <ac:spMkLst>
            <pc:docMk/>
            <pc:sldMk cId="3999326127" sldId="281"/>
            <ac:spMk id="54" creationId="{CB906E2B-BF5C-05B3-6E50-3A0DB20D1B54}"/>
          </ac:spMkLst>
        </pc:spChg>
        <pc:spChg chg="del">
          <ac:chgData name="Kikuzuki, Tatsuya (FEPS Faculty Admin)" userId="4655a554-4c1d-4283-88b1-6a5027362571" providerId="ADAL" clId="{2748E84D-608A-4264-A894-4886AC314276}" dt="2023-08-14T10:55:49.228" v="215" actId="478"/>
          <ac:spMkLst>
            <pc:docMk/>
            <pc:sldMk cId="3999326127" sldId="281"/>
            <ac:spMk id="61" creationId="{26280678-B199-DE32-4EB9-E08C83B6EDD6}"/>
          </ac:spMkLst>
        </pc:spChg>
        <pc:cxnChg chg="mod">
          <ac:chgData name="Kikuzuki, Tatsuya (FEPS Faculty Admin)" userId="4655a554-4c1d-4283-88b1-6a5027362571" providerId="ADAL" clId="{2748E84D-608A-4264-A894-4886AC314276}" dt="2023-08-14T10:56:14.041" v="223" actId="14100"/>
          <ac:cxnSpMkLst>
            <pc:docMk/>
            <pc:sldMk cId="3999326127" sldId="281"/>
            <ac:cxnSpMk id="13" creationId="{BCC9CEF4-8CFB-0B8E-157E-8F394B9AEB4C}"/>
          </ac:cxnSpMkLst>
        </pc:cxnChg>
        <pc:cxnChg chg="mod">
          <ac:chgData name="Kikuzuki, Tatsuya (FEPS Faculty Admin)" userId="4655a554-4c1d-4283-88b1-6a5027362571" providerId="ADAL" clId="{2748E84D-608A-4264-A894-4886AC314276}" dt="2023-08-14T10:56:31.523" v="237" actId="478"/>
          <ac:cxnSpMkLst>
            <pc:docMk/>
            <pc:sldMk cId="3999326127" sldId="281"/>
            <ac:cxnSpMk id="25" creationId="{7DD46FCE-BFC3-9C23-7368-F2FD3EBCA775}"/>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26" creationId="{329B8E49-CA15-6718-937E-23C92E139C93}"/>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31" creationId="{1A7C37D4-A6EC-7CDC-8C8D-8D837A6D32D1}"/>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51" creationId="{162E5B2D-9763-1673-1BB7-3A17C517043F}"/>
          </ac:cxnSpMkLst>
        </pc:cxnChg>
      </pc:sldChg>
      <pc:sldChg chg="addSp delSp modSp add mod">
        <pc:chgData name="Kikuzuki, Tatsuya (FEPS Faculty Admin)" userId="4655a554-4c1d-4283-88b1-6a5027362571" providerId="ADAL" clId="{2748E84D-608A-4264-A894-4886AC314276}" dt="2023-08-14T14:39:10.027" v="2839" actId="20577"/>
        <pc:sldMkLst>
          <pc:docMk/>
          <pc:sldMk cId="3025961857" sldId="282"/>
        </pc:sldMkLst>
        <pc:spChg chg="add mod">
          <ac:chgData name="Kikuzuki, Tatsuya (FEPS Faculty Admin)" userId="4655a554-4c1d-4283-88b1-6a5027362571" providerId="ADAL" clId="{2748E84D-608A-4264-A894-4886AC314276}" dt="2023-08-14T11:53:04.607" v="1202" actId="14100"/>
          <ac:spMkLst>
            <pc:docMk/>
            <pc:sldMk cId="3025961857" sldId="282"/>
            <ac:spMk id="2" creationId="{741C812A-B5B2-5BAC-910B-D828E6A7F859}"/>
          </ac:spMkLst>
        </pc:spChg>
        <pc:spChg chg="add del mod">
          <ac:chgData name="Kikuzuki, Tatsuya (FEPS Faculty Admin)" userId="4655a554-4c1d-4283-88b1-6a5027362571" providerId="ADAL" clId="{2748E84D-608A-4264-A894-4886AC314276}" dt="2023-08-14T11:34:53.620" v="901" actId="478"/>
          <ac:spMkLst>
            <pc:docMk/>
            <pc:sldMk cId="3025961857" sldId="282"/>
            <ac:spMk id="3" creationId="{F0A314B2-AD73-FDB2-E8B7-5DE56CBB8A64}"/>
          </ac:spMkLst>
        </pc:spChg>
        <pc:spChg chg="mod">
          <ac:chgData name="Kikuzuki, Tatsuya (FEPS Faculty Admin)" userId="4655a554-4c1d-4283-88b1-6a5027362571" providerId="ADAL" clId="{2748E84D-608A-4264-A894-4886AC314276}" dt="2023-08-14T11:56:15.043" v="1258"/>
          <ac:spMkLst>
            <pc:docMk/>
            <pc:sldMk cId="3025961857" sldId="282"/>
            <ac:spMk id="6" creationId="{DB070611-ED86-5FEF-5E0C-8C7C33388AF7}"/>
          </ac:spMkLst>
        </pc:spChg>
        <pc:spChg chg="del">
          <ac:chgData name="Kikuzuki, Tatsuya (FEPS Faculty Admin)" userId="4655a554-4c1d-4283-88b1-6a5027362571" providerId="ADAL" clId="{2748E84D-608A-4264-A894-4886AC314276}" dt="2023-08-14T11:24:54.314" v="686" actId="478"/>
          <ac:spMkLst>
            <pc:docMk/>
            <pc:sldMk cId="3025961857" sldId="282"/>
            <ac:spMk id="9" creationId="{D6A679D3-FB51-D67F-1AE6-1B2BAFAC4435}"/>
          </ac:spMkLst>
        </pc:spChg>
        <pc:spChg chg="del">
          <ac:chgData name="Kikuzuki, Tatsuya (FEPS Faculty Admin)" userId="4655a554-4c1d-4283-88b1-6a5027362571" providerId="ADAL" clId="{2748E84D-608A-4264-A894-4886AC314276}" dt="2023-08-14T11:24:54.314" v="686" actId="478"/>
          <ac:spMkLst>
            <pc:docMk/>
            <pc:sldMk cId="3025961857" sldId="282"/>
            <ac:spMk id="11" creationId="{2BFB0FD0-86E5-B66B-AED8-D202BF3CE79A}"/>
          </ac:spMkLst>
        </pc:spChg>
        <pc:spChg chg="del">
          <ac:chgData name="Kikuzuki, Tatsuya (FEPS Faculty Admin)" userId="4655a554-4c1d-4283-88b1-6a5027362571" providerId="ADAL" clId="{2748E84D-608A-4264-A894-4886AC314276}" dt="2023-08-14T11:24:54.314" v="686" actId="478"/>
          <ac:spMkLst>
            <pc:docMk/>
            <pc:sldMk cId="3025961857" sldId="282"/>
            <ac:spMk id="17" creationId="{0864DCD7-5D51-8AE3-A3CF-C51E6B16943D}"/>
          </ac:spMkLst>
        </pc:spChg>
        <pc:spChg chg="del">
          <ac:chgData name="Kikuzuki, Tatsuya (FEPS Faculty Admin)" userId="4655a554-4c1d-4283-88b1-6a5027362571" providerId="ADAL" clId="{2748E84D-608A-4264-A894-4886AC314276}" dt="2023-08-14T11:24:54.314" v="686" actId="478"/>
          <ac:spMkLst>
            <pc:docMk/>
            <pc:sldMk cId="3025961857" sldId="282"/>
            <ac:spMk id="21" creationId="{1C3A8222-5FD5-6C3A-163F-3AF70E0965B3}"/>
          </ac:spMkLst>
        </pc:spChg>
        <pc:spChg chg="del">
          <ac:chgData name="Kikuzuki, Tatsuya (FEPS Faculty Admin)" userId="4655a554-4c1d-4283-88b1-6a5027362571" providerId="ADAL" clId="{2748E84D-608A-4264-A894-4886AC314276}" dt="2023-08-14T11:24:54.314" v="686" actId="478"/>
          <ac:spMkLst>
            <pc:docMk/>
            <pc:sldMk cId="3025961857" sldId="282"/>
            <ac:spMk id="22" creationId="{F39195F3-DF48-195F-D9DF-802583BD021F}"/>
          </ac:spMkLst>
        </pc:spChg>
        <pc:spChg chg="add mod">
          <ac:chgData name="Kikuzuki, Tatsuya (FEPS Faculty Admin)" userId="4655a554-4c1d-4283-88b1-6a5027362571" providerId="ADAL" clId="{2748E84D-608A-4264-A894-4886AC314276}" dt="2023-08-14T11:48:11.651" v="1188" actId="1076"/>
          <ac:spMkLst>
            <pc:docMk/>
            <pc:sldMk cId="3025961857" sldId="282"/>
            <ac:spMk id="38" creationId="{EFD01E05-F7E3-36A6-8A3F-EADA91AEEF68}"/>
          </ac:spMkLst>
        </pc:spChg>
        <pc:spChg chg="add mod">
          <ac:chgData name="Kikuzuki, Tatsuya (FEPS Faculty Admin)" userId="4655a554-4c1d-4283-88b1-6a5027362571" providerId="ADAL" clId="{2748E84D-608A-4264-A894-4886AC314276}" dt="2023-08-14T11:48:11.651" v="1188" actId="1076"/>
          <ac:spMkLst>
            <pc:docMk/>
            <pc:sldMk cId="3025961857" sldId="282"/>
            <ac:spMk id="39" creationId="{A9550F99-4BBB-75B5-161D-4F970A45092C}"/>
          </ac:spMkLst>
        </pc:spChg>
        <pc:spChg chg="del">
          <ac:chgData name="Kikuzuki, Tatsuya (FEPS Faculty Admin)" userId="4655a554-4c1d-4283-88b1-6a5027362571" providerId="ADAL" clId="{2748E84D-608A-4264-A894-4886AC314276}" dt="2023-08-14T11:24:54.314" v="686" actId="478"/>
          <ac:spMkLst>
            <pc:docMk/>
            <pc:sldMk cId="3025961857" sldId="282"/>
            <ac:spMk id="54" creationId="{CB906E2B-BF5C-05B3-6E50-3A0DB20D1B54}"/>
          </ac:spMkLst>
        </pc:spChg>
        <pc:spChg chg="add mod">
          <ac:chgData name="Kikuzuki, Tatsuya (FEPS Faculty Admin)" userId="4655a554-4c1d-4283-88b1-6a5027362571" providerId="ADAL" clId="{2748E84D-608A-4264-A894-4886AC314276}" dt="2023-08-14T11:48:11.651" v="1188" actId="1076"/>
          <ac:spMkLst>
            <pc:docMk/>
            <pc:sldMk cId="3025961857" sldId="282"/>
            <ac:spMk id="56" creationId="{6DBD6B01-B05C-5EEA-6E2D-B97994893FEE}"/>
          </ac:spMkLst>
        </pc:spChg>
        <pc:spChg chg="add mod">
          <ac:chgData name="Kikuzuki, Tatsuya (FEPS Faculty Admin)" userId="4655a554-4c1d-4283-88b1-6a5027362571" providerId="ADAL" clId="{2748E84D-608A-4264-A894-4886AC314276}" dt="2023-08-14T11:48:11.651" v="1188" actId="1076"/>
          <ac:spMkLst>
            <pc:docMk/>
            <pc:sldMk cId="3025961857" sldId="282"/>
            <ac:spMk id="57" creationId="{AECFAE7D-A894-C826-1AD0-8452316C08E7}"/>
          </ac:spMkLst>
        </pc:spChg>
        <pc:spChg chg="del">
          <ac:chgData name="Kikuzuki, Tatsuya (FEPS Faculty Admin)" userId="4655a554-4c1d-4283-88b1-6a5027362571" providerId="ADAL" clId="{2748E84D-608A-4264-A894-4886AC314276}" dt="2023-08-14T11:24:31.253" v="684" actId="478"/>
          <ac:spMkLst>
            <pc:docMk/>
            <pc:sldMk cId="3025961857" sldId="282"/>
            <ac:spMk id="61" creationId="{26280678-B199-DE32-4EB9-E08C83B6EDD6}"/>
          </ac:spMkLst>
        </pc:spChg>
        <pc:spChg chg="add mod">
          <ac:chgData name="Kikuzuki, Tatsuya (FEPS Faculty Admin)" userId="4655a554-4c1d-4283-88b1-6a5027362571" providerId="ADAL" clId="{2748E84D-608A-4264-A894-4886AC314276}" dt="2023-08-14T11:48:11.651" v="1188" actId="1076"/>
          <ac:spMkLst>
            <pc:docMk/>
            <pc:sldMk cId="3025961857" sldId="282"/>
            <ac:spMk id="66" creationId="{14DF8595-9672-274C-338E-5CE51ABEA33A}"/>
          </ac:spMkLst>
        </pc:spChg>
        <pc:spChg chg="add mod">
          <ac:chgData name="Kikuzuki, Tatsuya (FEPS Faculty Admin)" userId="4655a554-4c1d-4283-88b1-6a5027362571" providerId="ADAL" clId="{2748E84D-608A-4264-A894-4886AC314276}" dt="2023-08-14T11:48:11.651" v="1188" actId="1076"/>
          <ac:spMkLst>
            <pc:docMk/>
            <pc:sldMk cId="3025961857" sldId="282"/>
            <ac:spMk id="70" creationId="{D0FB771B-2448-8CCA-4BB4-359FA6D95350}"/>
          </ac:spMkLst>
        </pc:spChg>
        <pc:spChg chg="add mod">
          <ac:chgData name="Kikuzuki, Tatsuya (FEPS Faculty Admin)" userId="4655a554-4c1d-4283-88b1-6a5027362571" providerId="ADAL" clId="{2748E84D-608A-4264-A894-4886AC314276}" dt="2023-08-14T11:30:12.578" v="770" actId="571"/>
          <ac:spMkLst>
            <pc:docMk/>
            <pc:sldMk cId="3025961857" sldId="282"/>
            <ac:spMk id="79" creationId="{8EA621E0-CA27-E746-150F-A83C740338A5}"/>
          </ac:spMkLst>
        </pc:spChg>
        <pc:spChg chg="del mod">
          <ac:chgData name="Kikuzuki, Tatsuya (FEPS Faculty Admin)" userId="4655a554-4c1d-4283-88b1-6a5027362571" providerId="ADAL" clId="{2748E84D-608A-4264-A894-4886AC314276}" dt="2023-08-14T11:48:21.762" v="1189" actId="478"/>
          <ac:spMkLst>
            <pc:docMk/>
            <pc:sldMk cId="3025961857" sldId="282"/>
            <ac:spMk id="83" creationId="{9001E92F-FB08-4DC5-5CDC-7BC4AE14874E}"/>
          </ac:spMkLst>
        </pc:spChg>
        <pc:spChg chg="add mod">
          <ac:chgData name="Kikuzuki, Tatsuya (FEPS Faculty Admin)" userId="4655a554-4c1d-4283-88b1-6a5027362571" providerId="ADAL" clId="{2748E84D-608A-4264-A894-4886AC314276}" dt="2023-08-14T11:48:11.651" v="1188" actId="1076"/>
          <ac:spMkLst>
            <pc:docMk/>
            <pc:sldMk cId="3025961857" sldId="282"/>
            <ac:spMk id="92" creationId="{AD136D11-1207-3176-8654-C2FAE934E2FF}"/>
          </ac:spMkLst>
        </pc:spChg>
        <pc:spChg chg="add mod">
          <ac:chgData name="Kikuzuki, Tatsuya (FEPS Faculty Admin)" userId="4655a554-4c1d-4283-88b1-6a5027362571" providerId="ADAL" clId="{2748E84D-608A-4264-A894-4886AC314276}" dt="2023-08-14T11:48:11.651" v="1188" actId="1076"/>
          <ac:spMkLst>
            <pc:docMk/>
            <pc:sldMk cId="3025961857" sldId="282"/>
            <ac:spMk id="95" creationId="{8D616B4B-420F-0306-82D6-7553E657FFA9}"/>
          </ac:spMkLst>
        </pc:spChg>
        <pc:spChg chg="del">
          <ac:chgData name="Kikuzuki, Tatsuya (FEPS Faculty Admin)" userId="4655a554-4c1d-4283-88b1-6a5027362571" providerId="ADAL" clId="{2748E84D-608A-4264-A894-4886AC314276}" dt="2023-08-14T11:24:54.314" v="686" actId="478"/>
          <ac:spMkLst>
            <pc:docMk/>
            <pc:sldMk cId="3025961857" sldId="282"/>
            <ac:spMk id="96" creationId="{051C4B48-EA00-79FF-AF81-941B094DAEC5}"/>
          </ac:spMkLst>
        </pc:spChg>
        <pc:spChg chg="add mod">
          <ac:chgData name="Kikuzuki, Tatsuya (FEPS Faculty Admin)" userId="4655a554-4c1d-4283-88b1-6a5027362571" providerId="ADAL" clId="{2748E84D-608A-4264-A894-4886AC314276}" dt="2023-08-14T13:58:33.567" v="2274" actId="20577"/>
          <ac:spMkLst>
            <pc:docMk/>
            <pc:sldMk cId="3025961857" sldId="282"/>
            <ac:spMk id="97" creationId="{F605F984-61D5-7826-F5F3-743D95CC13D0}"/>
          </ac:spMkLst>
        </pc:spChg>
        <pc:spChg chg="add mod">
          <ac:chgData name="Kikuzuki, Tatsuya (FEPS Faculty Admin)" userId="4655a554-4c1d-4283-88b1-6a5027362571" providerId="ADAL" clId="{2748E84D-608A-4264-A894-4886AC314276}" dt="2023-08-14T11:48:11.651" v="1188" actId="1076"/>
          <ac:spMkLst>
            <pc:docMk/>
            <pc:sldMk cId="3025961857" sldId="282"/>
            <ac:spMk id="106" creationId="{93BF30C5-0719-203B-348A-7FB49B9C2895}"/>
          </ac:spMkLst>
        </pc:spChg>
        <pc:spChg chg="add mod">
          <ac:chgData name="Kikuzuki, Tatsuya (FEPS Faculty Admin)" userId="4655a554-4c1d-4283-88b1-6a5027362571" providerId="ADAL" clId="{2748E84D-608A-4264-A894-4886AC314276}" dt="2023-08-14T11:48:11.651" v="1188" actId="1076"/>
          <ac:spMkLst>
            <pc:docMk/>
            <pc:sldMk cId="3025961857" sldId="282"/>
            <ac:spMk id="107" creationId="{589831DA-2570-C03B-84F0-2CC08087E725}"/>
          </ac:spMkLst>
        </pc:spChg>
        <pc:spChg chg="del">
          <ac:chgData name="Kikuzuki, Tatsuya (FEPS Faculty Admin)" userId="4655a554-4c1d-4283-88b1-6a5027362571" providerId="ADAL" clId="{2748E84D-608A-4264-A894-4886AC314276}" dt="2023-08-14T11:24:54.314" v="686" actId="478"/>
          <ac:spMkLst>
            <pc:docMk/>
            <pc:sldMk cId="3025961857" sldId="282"/>
            <ac:spMk id="109" creationId="{51ED3569-3025-4F39-FF21-C393FECE4471}"/>
          </ac:spMkLst>
        </pc:spChg>
        <pc:spChg chg="add mod">
          <ac:chgData name="Kikuzuki, Tatsuya (FEPS Faculty Admin)" userId="4655a554-4c1d-4283-88b1-6a5027362571" providerId="ADAL" clId="{2748E84D-608A-4264-A894-4886AC314276}" dt="2023-08-14T11:48:11.651" v="1188" actId="1076"/>
          <ac:spMkLst>
            <pc:docMk/>
            <pc:sldMk cId="3025961857" sldId="282"/>
            <ac:spMk id="110" creationId="{97CC620A-5891-609E-A2C6-3933AB84E148}"/>
          </ac:spMkLst>
        </pc:spChg>
        <pc:spChg chg="del">
          <ac:chgData name="Kikuzuki, Tatsuya (FEPS Faculty Admin)" userId="4655a554-4c1d-4283-88b1-6a5027362571" providerId="ADAL" clId="{2748E84D-608A-4264-A894-4886AC314276}" dt="2023-08-14T11:24:54.314" v="686" actId="478"/>
          <ac:spMkLst>
            <pc:docMk/>
            <pc:sldMk cId="3025961857" sldId="282"/>
            <ac:spMk id="123" creationId="{2C422190-5F00-8977-F5AE-DDD81CF0D0BA}"/>
          </ac:spMkLst>
        </pc:spChg>
        <pc:spChg chg="add mod">
          <ac:chgData name="Kikuzuki, Tatsuya (FEPS Faculty Admin)" userId="4655a554-4c1d-4283-88b1-6a5027362571" providerId="ADAL" clId="{2748E84D-608A-4264-A894-4886AC314276}" dt="2023-08-14T14:39:10.027" v="2839" actId="20577"/>
          <ac:spMkLst>
            <pc:docMk/>
            <pc:sldMk cId="3025961857" sldId="282"/>
            <ac:spMk id="127" creationId="{5D8F3C25-2CD9-2459-6F75-B2A945F3F84E}"/>
          </ac:spMkLst>
        </pc:spChg>
        <pc:spChg chg="del">
          <ac:chgData name="Kikuzuki, Tatsuya (FEPS Faculty Admin)" userId="4655a554-4c1d-4283-88b1-6a5027362571" providerId="ADAL" clId="{2748E84D-608A-4264-A894-4886AC314276}" dt="2023-08-14T11:24:54.314" v="686" actId="478"/>
          <ac:spMkLst>
            <pc:docMk/>
            <pc:sldMk cId="3025961857" sldId="282"/>
            <ac:spMk id="133" creationId="{FE9532D1-FCFA-882E-91D8-EC7B97BFA381}"/>
          </ac:spMkLst>
        </pc:spChg>
        <pc:spChg chg="add mod">
          <ac:chgData name="Kikuzuki, Tatsuya (FEPS Faculty Admin)" userId="4655a554-4c1d-4283-88b1-6a5027362571" providerId="ADAL" clId="{2748E84D-608A-4264-A894-4886AC314276}" dt="2023-08-14T11:53:04.607" v="1202" actId="14100"/>
          <ac:spMkLst>
            <pc:docMk/>
            <pc:sldMk cId="3025961857" sldId="282"/>
            <ac:spMk id="146" creationId="{6845621F-EE07-30C8-9B11-892965472C44}"/>
          </ac:spMkLst>
        </pc:spChg>
        <pc:spChg chg="add mod">
          <ac:chgData name="Kikuzuki, Tatsuya (FEPS Faculty Admin)" userId="4655a554-4c1d-4283-88b1-6a5027362571" providerId="ADAL" clId="{2748E84D-608A-4264-A894-4886AC314276}" dt="2023-08-14T11:48:06.595" v="1187" actId="1076"/>
          <ac:spMkLst>
            <pc:docMk/>
            <pc:sldMk cId="3025961857" sldId="282"/>
            <ac:spMk id="150" creationId="{BD6EBE66-3487-E412-7F63-510DE726675A}"/>
          </ac:spMkLst>
        </pc:spChg>
        <pc:spChg chg="add mod">
          <ac:chgData name="Kikuzuki, Tatsuya (FEPS Faculty Admin)" userId="4655a554-4c1d-4283-88b1-6a5027362571" providerId="ADAL" clId="{2748E84D-608A-4264-A894-4886AC314276}" dt="2023-08-14T13:44:16.256" v="2034"/>
          <ac:spMkLst>
            <pc:docMk/>
            <pc:sldMk cId="3025961857" sldId="282"/>
            <ac:spMk id="151" creationId="{696FE783-0B5A-646F-B38C-41A19DFA2F4B}"/>
          </ac:spMkLst>
        </pc:spChg>
        <pc:spChg chg="add mod">
          <ac:chgData name="Kikuzuki, Tatsuya (FEPS Faculty Admin)" userId="4655a554-4c1d-4283-88b1-6a5027362571" providerId="ADAL" clId="{2748E84D-608A-4264-A894-4886AC314276}" dt="2023-08-14T11:48:06.595" v="1187" actId="1076"/>
          <ac:spMkLst>
            <pc:docMk/>
            <pc:sldMk cId="3025961857" sldId="282"/>
            <ac:spMk id="152" creationId="{6C5C2D0F-72CA-696B-6965-793303C1866E}"/>
          </ac:spMkLst>
        </pc:spChg>
        <pc:spChg chg="add mod">
          <ac:chgData name="Kikuzuki, Tatsuya (FEPS Faculty Admin)" userId="4655a554-4c1d-4283-88b1-6a5027362571" providerId="ADAL" clId="{2748E84D-608A-4264-A894-4886AC314276}" dt="2023-08-14T11:48:06.595" v="1187" actId="1076"/>
          <ac:spMkLst>
            <pc:docMk/>
            <pc:sldMk cId="3025961857" sldId="282"/>
            <ac:spMk id="153" creationId="{97122A13-439B-FB69-1D30-1E47473322E1}"/>
          </ac:spMkLst>
        </pc:spChg>
        <pc:spChg chg="add mod">
          <ac:chgData name="Kikuzuki, Tatsuya (FEPS Faculty Admin)" userId="4655a554-4c1d-4283-88b1-6a5027362571" providerId="ADAL" clId="{2748E84D-608A-4264-A894-4886AC314276}" dt="2023-08-14T11:56:42.179" v="1269" actId="20577"/>
          <ac:spMkLst>
            <pc:docMk/>
            <pc:sldMk cId="3025961857" sldId="282"/>
            <ac:spMk id="154" creationId="{B05A3FD8-3C7B-3504-A2E9-2B817839142E}"/>
          </ac:spMkLst>
        </pc:spChg>
        <pc:spChg chg="del">
          <ac:chgData name="Kikuzuki, Tatsuya (FEPS Faculty Admin)" userId="4655a554-4c1d-4283-88b1-6a5027362571" providerId="ADAL" clId="{2748E84D-608A-4264-A894-4886AC314276}" dt="2023-08-14T11:24:54.314" v="686" actId="478"/>
          <ac:spMkLst>
            <pc:docMk/>
            <pc:sldMk cId="3025961857" sldId="282"/>
            <ac:spMk id="164" creationId="{6BAB1F72-AD7C-559C-F5D7-CE50EBA6D250}"/>
          </ac:spMkLst>
        </pc:spChg>
        <pc:spChg chg="del">
          <ac:chgData name="Kikuzuki, Tatsuya (FEPS Faculty Admin)" userId="4655a554-4c1d-4283-88b1-6a5027362571" providerId="ADAL" clId="{2748E84D-608A-4264-A894-4886AC314276}" dt="2023-08-14T11:24:54.314" v="686" actId="478"/>
          <ac:spMkLst>
            <pc:docMk/>
            <pc:sldMk cId="3025961857" sldId="282"/>
            <ac:spMk id="165" creationId="{A1FB7FA5-279E-EC46-4E96-4F79B3ED3088}"/>
          </ac:spMkLst>
        </pc:spChg>
        <pc:spChg chg="del">
          <ac:chgData name="Kikuzuki, Tatsuya (FEPS Faculty Admin)" userId="4655a554-4c1d-4283-88b1-6a5027362571" providerId="ADAL" clId="{2748E84D-608A-4264-A894-4886AC314276}" dt="2023-08-14T11:24:54.314" v="686" actId="478"/>
          <ac:spMkLst>
            <pc:docMk/>
            <pc:sldMk cId="3025961857" sldId="282"/>
            <ac:spMk id="166" creationId="{485AB7DC-2822-A862-D808-C72B45416D1E}"/>
          </ac:spMkLst>
        </pc:spChg>
        <pc:spChg chg="del">
          <ac:chgData name="Kikuzuki, Tatsuya (FEPS Faculty Admin)" userId="4655a554-4c1d-4283-88b1-6a5027362571" providerId="ADAL" clId="{2748E84D-608A-4264-A894-4886AC314276}" dt="2023-08-14T11:24:54.314" v="686" actId="478"/>
          <ac:spMkLst>
            <pc:docMk/>
            <pc:sldMk cId="3025961857" sldId="282"/>
            <ac:spMk id="167" creationId="{4B443DCA-B947-5793-23DC-DA72D866CFC9}"/>
          </ac:spMkLst>
        </pc:spChg>
        <pc:spChg chg="del">
          <ac:chgData name="Kikuzuki, Tatsuya (FEPS Faculty Admin)" userId="4655a554-4c1d-4283-88b1-6a5027362571" providerId="ADAL" clId="{2748E84D-608A-4264-A894-4886AC314276}" dt="2023-08-14T11:24:54.314" v="686" actId="478"/>
          <ac:spMkLst>
            <pc:docMk/>
            <pc:sldMk cId="3025961857" sldId="282"/>
            <ac:spMk id="168" creationId="{DB2C9243-365A-343E-4F57-344C9885E2CF}"/>
          </ac:spMkLst>
        </pc:spChg>
        <pc:spChg chg="del">
          <ac:chgData name="Kikuzuki, Tatsuya (FEPS Faculty Admin)" userId="4655a554-4c1d-4283-88b1-6a5027362571" providerId="ADAL" clId="{2748E84D-608A-4264-A894-4886AC314276}" dt="2023-08-14T11:24:54.314" v="686" actId="478"/>
          <ac:spMkLst>
            <pc:docMk/>
            <pc:sldMk cId="3025961857" sldId="282"/>
            <ac:spMk id="169" creationId="{734F07EC-BE1F-1B3E-9480-7E9B3DEA5740}"/>
          </ac:spMkLst>
        </pc:spChg>
        <pc:spChg chg="del">
          <ac:chgData name="Kikuzuki, Tatsuya (FEPS Faculty Admin)" userId="4655a554-4c1d-4283-88b1-6a5027362571" providerId="ADAL" clId="{2748E84D-608A-4264-A894-4886AC314276}" dt="2023-08-14T11:24:54.314" v="686" actId="478"/>
          <ac:spMkLst>
            <pc:docMk/>
            <pc:sldMk cId="3025961857" sldId="282"/>
            <ac:spMk id="170" creationId="{F638A129-CCA9-621A-A26E-FE0F91E152E7}"/>
          </ac:spMkLst>
        </pc:spChg>
        <pc:spChg chg="del">
          <ac:chgData name="Kikuzuki, Tatsuya (FEPS Faculty Admin)" userId="4655a554-4c1d-4283-88b1-6a5027362571" providerId="ADAL" clId="{2748E84D-608A-4264-A894-4886AC314276}" dt="2023-08-14T11:24:54.314" v="686" actId="478"/>
          <ac:spMkLst>
            <pc:docMk/>
            <pc:sldMk cId="3025961857" sldId="282"/>
            <ac:spMk id="171" creationId="{5723FBC4-45BC-D966-F733-69CB7E6CE402}"/>
          </ac:spMkLst>
        </pc:spChg>
        <pc:spChg chg="mod">
          <ac:chgData name="Kikuzuki, Tatsuya (FEPS Faculty Admin)" userId="4655a554-4c1d-4283-88b1-6a5027362571" providerId="ADAL" clId="{2748E84D-608A-4264-A894-4886AC314276}" dt="2023-08-14T13:37:58.148" v="1946" actId="20577"/>
          <ac:spMkLst>
            <pc:docMk/>
            <pc:sldMk cId="3025961857" sldId="282"/>
            <ac:spMk id="174" creationId="{31693C97-2E92-FF8F-CA70-EAE171651542}"/>
          </ac:spMkLst>
        </pc:spChg>
        <pc:spChg chg="add mod">
          <ac:chgData name="Kikuzuki, Tatsuya (FEPS Faculty Admin)" userId="4655a554-4c1d-4283-88b1-6a5027362571" providerId="ADAL" clId="{2748E84D-608A-4264-A894-4886AC314276}" dt="2023-08-14T11:48:06.595" v="1187" actId="1076"/>
          <ac:spMkLst>
            <pc:docMk/>
            <pc:sldMk cId="3025961857" sldId="282"/>
            <ac:spMk id="175" creationId="{389E1345-1DFF-92CE-4431-4A0DC0ABE989}"/>
          </ac:spMkLst>
        </pc:spChg>
        <pc:spChg chg="add mod">
          <ac:chgData name="Kikuzuki, Tatsuya (FEPS Faculty Admin)" userId="4655a554-4c1d-4283-88b1-6a5027362571" providerId="ADAL" clId="{2748E84D-608A-4264-A894-4886AC314276}" dt="2023-08-14T11:48:06.595" v="1187" actId="1076"/>
          <ac:spMkLst>
            <pc:docMk/>
            <pc:sldMk cId="3025961857" sldId="282"/>
            <ac:spMk id="176" creationId="{C3269761-54CD-2AA9-1258-6757CF5613C4}"/>
          </ac:spMkLst>
        </pc:spChg>
        <pc:spChg chg="mod">
          <ac:chgData name="Kikuzuki, Tatsuya (FEPS Faculty Admin)" userId="4655a554-4c1d-4283-88b1-6a5027362571" providerId="ADAL" clId="{2748E84D-608A-4264-A894-4886AC314276}" dt="2023-08-14T11:48:11.651" v="1188" actId="1076"/>
          <ac:spMkLst>
            <pc:docMk/>
            <pc:sldMk cId="3025961857" sldId="282"/>
            <ac:spMk id="177" creationId="{C0F4D38D-AF13-035C-97F9-D98A62BB4DA5}"/>
          </ac:spMkLst>
        </pc:spChg>
        <pc:spChg chg="mod">
          <ac:chgData name="Kikuzuki, Tatsuya (FEPS Faculty Admin)" userId="4655a554-4c1d-4283-88b1-6a5027362571" providerId="ADAL" clId="{2748E84D-608A-4264-A894-4886AC314276}" dt="2023-08-14T11:48:11.651" v="1188" actId="1076"/>
          <ac:spMkLst>
            <pc:docMk/>
            <pc:sldMk cId="3025961857" sldId="282"/>
            <ac:spMk id="185" creationId="{6D1F202B-F39C-7A76-0031-41881B034772}"/>
          </ac:spMkLst>
        </pc:spChg>
        <pc:spChg chg="mod">
          <ac:chgData name="Kikuzuki, Tatsuya (FEPS Faculty Admin)" userId="4655a554-4c1d-4283-88b1-6a5027362571" providerId="ADAL" clId="{2748E84D-608A-4264-A894-4886AC314276}" dt="2023-08-14T13:38:03.971" v="1950" actId="20577"/>
          <ac:spMkLst>
            <pc:docMk/>
            <pc:sldMk cId="3025961857" sldId="282"/>
            <ac:spMk id="186" creationId="{5C645E72-FE5B-89AA-ED63-0C300D6545D7}"/>
          </ac:spMkLst>
        </pc:spChg>
        <pc:spChg chg="mod">
          <ac:chgData name="Kikuzuki, Tatsuya (FEPS Faculty Admin)" userId="4655a554-4c1d-4283-88b1-6a5027362571" providerId="ADAL" clId="{2748E84D-608A-4264-A894-4886AC314276}" dt="2023-08-14T11:48:11.651" v="1188" actId="1076"/>
          <ac:spMkLst>
            <pc:docMk/>
            <pc:sldMk cId="3025961857" sldId="282"/>
            <ac:spMk id="188" creationId="{EB5B0C30-A07D-7AF5-8299-906FF82077BB}"/>
          </ac:spMkLst>
        </pc:spChg>
        <pc:spChg chg="mod">
          <ac:chgData name="Kikuzuki, Tatsuya (FEPS Faculty Admin)" userId="4655a554-4c1d-4283-88b1-6a5027362571" providerId="ADAL" clId="{2748E84D-608A-4264-A894-4886AC314276}" dt="2023-08-14T11:48:11.651" v="1188" actId="1076"/>
          <ac:spMkLst>
            <pc:docMk/>
            <pc:sldMk cId="3025961857" sldId="282"/>
            <ac:spMk id="205" creationId="{ED269E84-AC8E-C117-9AAC-91932F081A68}"/>
          </ac:spMkLst>
        </pc:spChg>
        <pc:spChg chg="mod">
          <ac:chgData name="Kikuzuki, Tatsuya (FEPS Faculty Admin)" userId="4655a554-4c1d-4283-88b1-6a5027362571" providerId="ADAL" clId="{2748E84D-608A-4264-A894-4886AC314276}" dt="2023-08-14T11:48:11.651" v="1188" actId="1076"/>
          <ac:spMkLst>
            <pc:docMk/>
            <pc:sldMk cId="3025961857" sldId="282"/>
            <ac:spMk id="207" creationId="{8AC25682-CFF9-EF0A-3B78-F7188EC97B41}"/>
          </ac:spMkLst>
        </pc:spChg>
        <pc:spChg chg="mod">
          <ac:chgData name="Kikuzuki, Tatsuya (FEPS Faculty Admin)" userId="4655a554-4c1d-4283-88b1-6a5027362571" providerId="ADAL" clId="{2748E84D-608A-4264-A894-4886AC314276}" dt="2023-08-14T11:48:11.651" v="1188" actId="1076"/>
          <ac:spMkLst>
            <pc:docMk/>
            <pc:sldMk cId="3025961857" sldId="282"/>
            <ac:spMk id="208" creationId="{AAECA136-E08D-141D-C045-ABCF080C85CA}"/>
          </ac:spMkLst>
        </pc:spChg>
        <pc:spChg chg="mod">
          <ac:chgData name="Kikuzuki, Tatsuya (FEPS Faculty Admin)" userId="4655a554-4c1d-4283-88b1-6a5027362571" providerId="ADAL" clId="{2748E84D-608A-4264-A894-4886AC314276}" dt="2023-08-14T11:48:11.651" v="1188" actId="1076"/>
          <ac:spMkLst>
            <pc:docMk/>
            <pc:sldMk cId="3025961857" sldId="282"/>
            <ac:spMk id="227" creationId="{F6AC609F-5DF2-8958-A878-D8F21E43E49A}"/>
          </ac:spMkLst>
        </pc:spChg>
        <pc:spChg chg="mod">
          <ac:chgData name="Kikuzuki, Tatsuya (FEPS Faculty Admin)" userId="4655a554-4c1d-4283-88b1-6a5027362571" providerId="ADAL" clId="{2748E84D-608A-4264-A894-4886AC314276}" dt="2023-08-14T11:48:11.651" v="1188" actId="1076"/>
          <ac:spMkLst>
            <pc:docMk/>
            <pc:sldMk cId="3025961857" sldId="282"/>
            <ac:spMk id="241" creationId="{06B950AE-A2D6-FE20-91AC-B460F81491CD}"/>
          </ac:spMkLst>
        </pc:spChg>
        <pc:cxnChg chg="mod">
          <ac:chgData name="Kikuzuki, Tatsuya (FEPS Faculty Admin)" userId="4655a554-4c1d-4283-88b1-6a5027362571" providerId="ADAL" clId="{2748E84D-608A-4264-A894-4886AC314276}" dt="2023-08-14T11:48:11.651" v="1188" actId="1076"/>
          <ac:cxnSpMkLst>
            <pc:docMk/>
            <pc:sldMk cId="3025961857" sldId="282"/>
            <ac:cxnSpMk id="13" creationId="{BCC9CEF4-8CFB-0B8E-157E-8F394B9AEB4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5" creationId="{7DD46FCE-BFC3-9C23-7368-F2FD3EBCA77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6" creationId="{329B8E49-CA15-6718-937E-23C92E139C93}"/>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29" creationId="{722C1ED1-8DDE-6DE8-9DD2-005BA9550121}"/>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31" creationId="{1A7C37D4-A6EC-7CDC-8C8D-8D837A6D32D1}"/>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2" creationId="{86B619AA-F0F7-51D1-7152-AF68DEF07248}"/>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5" creationId="{23C2278E-1E7A-F751-52EC-4B1472AFBF76}"/>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51" creationId="{162E5B2D-9763-1673-1BB7-3A17C517043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71" creationId="{78C09A11-F6E4-EC95-734F-C3FECEB04AA4}"/>
          </ac:cxnSpMkLst>
        </pc:cxnChg>
        <pc:cxnChg chg="add mod">
          <ac:chgData name="Kikuzuki, Tatsuya (FEPS Faculty Admin)" userId="4655a554-4c1d-4283-88b1-6a5027362571" providerId="ADAL" clId="{2748E84D-608A-4264-A894-4886AC314276}" dt="2023-08-14T11:30:12.578" v="770" actId="571"/>
          <ac:cxnSpMkLst>
            <pc:docMk/>
            <pc:sldMk cId="3025961857" sldId="282"/>
            <ac:cxnSpMk id="80" creationId="{D899B725-1ED2-ED13-AF13-5475EC891CC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1" creationId="{92298F3D-4E06-DB4F-70BD-7E59AC020A3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6" creationId="{A75AF6EA-39CE-D5E4-38E3-A8256BA4794B}"/>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98" creationId="{FB3733D4-A1DE-0517-CDC5-D289B5998CD4}"/>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02" creationId="{E38D99F1-318B-D01F-1727-E02AE869EF3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03" creationId="{37CEC303-F84A-FC86-1EA6-7370D9F0E67C}"/>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11" creationId="{F7CD2A61-D0ED-8AFD-8548-61A42705389E}"/>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13" creationId="{9094E9A9-FE8A-BFF6-6C18-649D09D9D0C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26" creationId="{D0B04CC7-C670-DD58-7AEF-75C6404C1ED6}"/>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128" creationId="{366890B2-8313-9002-7AD4-E7C6A68CA3E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2" creationId="{3E903F0C-BE44-32D8-A652-D60860D9EA8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6" creationId="{638ED7C0-57E4-9B24-C113-3FD1C0BCE562}"/>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37" creationId="{3445E2CE-6282-5909-ABF0-CF8365FA111B}"/>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6" creationId="{BD388237-09AC-54E9-0402-57ECC28739A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7" creationId="{0519A5BD-CA6F-A8CF-A1C8-FBADE29E6A30}"/>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58" creationId="{603A58E6-C4FC-5D48-71EC-961FC12EBB9A}"/>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9" creationId="{F42BC09A-AAC7-39C6-C481-F5035E384660}"/>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61" creationId="{7CCD4EC8-8364-4457-41A1-55D08721F978}"/>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63" creationId="{3473CB0A-DA36-DF67-8EB1-1CF9C67658D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78" creationId="{2464E7CF-B597-F074-D6E1-90E02A2AFD1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81" creationId="{AFE7CC4B-2817-207E-A0A4-A6421738A4E7}"/>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4" creationId="{B4A550BF-C3F7-0C72-078D-3F423B22514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7" creationId="{CD176336-7FC0-F168-959E-ECE2076861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89" creationId="{E47A6147-D068-B33A-6911-04D05959F36A}"/>
          </ac:cxnSpMkLst>
        </pc:cxnChg>
        <pc:cxnChg chg="add del mod">
          <ac:chgData name="Kikuzuki, Tatsuya (FEPS Faculty Admin)" userId="4655a554-4c1d-4283-88b1-6a5027362571" providerId="ADAL" clId="{2748E84D-608A-4264-A894-4886AC314276}" dt="2023-08-14T11:47:22.463" v="1179" actId="478"/>
          <ac:cxnSpMkLst>
            <pc:docMk/>
            <pc:sldMk cId="3025961857" sldId="282"/>
            <ac:cxnSpMk id="190" creationId="{A59FCACE-94FB-3670-50AE-EF310F745AE0}"/>
          </ac:cxnSpMkLst>
        </pc:cxnChg>
        <pc:cxnChg chg="add del mod">
          <ac:chgData name="Kikuzuki, Tatsuya (FEPS Faculty Admin)" userId="4655a554-4c1d-4283-88b1-6a5027362571" providerId="ADAL" clId="{2748E84D-608A-4264-A894-4886AC314276}" dt="2023-08-14T11:46:47.119" v="1173" actId="478"/>
          <ac:cxnSpMkLst>
            <pc:docMk/>
            <pc:sldMk cId="3025961857" sldId="282"/>
            <ac:cxnSpMk id="191" creationId="{F3C730E5-9282-DEFB-0DEC-F728D6891FF3}"/>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2" creationId="{02B0DCD3-F47E-BE76-508B-D74769F8E7A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5" creationId="{9BD4EAA8-951F-22EE-5436-713250FCAAD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6" creationId="{41242CF4-5559-80DB-22C2-B50D48461AD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97" creationId="{60F34872-0D62-9E5A-50CC-1BB453B98F8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1" creationId="{721A89EA-1FE0-4001-60C7-DAFF75E030BA}"/>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9" creationId="{C3AEE330-80B5-A26E-F269-35259898102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13" creationId="{3172FC98-5F4B-BA08-5950-C2A88F7E1A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28" creationId="{1822FAE7-7A01-58AF-3A53-4D60EFE997C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43" creationId="{374D441E-1CD3-DB8E-7428-6F17474A395F}"/>
          </ac:cxnSpMkLst>
        </pc:cxnChg>
      </pc:sldChg>
      <pc:sldChg chg="add del setBg">
        <pc:chgData name="Kikuzuki, Tatsuya (FEPS Faculty Admin)" userId="4655a554-4c1d-4283-88b1-6a5027362571" providerId="ADAL" clId="{2748E84D-608A-4264-A894-4886AC314276}" dt="2023-08-14T11:55:05.491" v="1208" actId="47"/>
        <pc:sldMkLst>
          <pc:docMk/>
          <pc:sldMk cId="532713058" sldId="283"/>
        </pc:sldMkLst>
      </pc:sldChg>
      <pc:sldChg chg="new del">
        <pc:chgData name="Kikuzuki, Tatsuya (FEPS Faculty Admin)" userId="4655a554-4c1d-4283-88b1-6a5027362571" providerId="ADAL" clId="{2748E84D-608A-4264-A894-4886AC314276}" dt="2023-08-14T11:54:56.693" v="1205" actId="47"/>
        <pc:sldMkLst>
          <pc:docMk/>
          <pc:sldMk cId="1757671034" sldId="283"/>
        </pc:sldMkLst>
      </pc:sldChg>
      <pc:sldChg chg="new del">
        <pc:chgData name="Kikuzuki, Tatsuya (FEPS Faculty Admin)" userId="4655a554-4c1d-4283-88b1-6a5027362571" providerId="ADAL" clId="{2748E84D-608A-4264-A894-4886AC314276}" dt="2023-08-14T11:55:29.845" v="1211" actId="47"/>
        <pc:sldMkLst>
          <pc:docMk/>
          <pc:sldMk cId="2438401510" sldId="283"/>
        </pc:sldMkLst>
      </pc:sldChg>
      <pc:sldChg chg="add del setBg">
        <pc:chgData name="Kikuzuki, Tatsuya (FEPS Faculty Admin)" userId="4655a554-4c1d-4283-88b1-6a5027362571" providerId="ADAL" clId="{2748E84D-608A-4264-A894-4886AC314276}" dt="2023-08-14T11:55:05.491" v="1208" actId="47"/>
        <pc:sldMkLst>
          <pc:docMk/>
          <pc:sldMk cId="242699762" sldId="284"/>
        </pc:sldMkLst>
      </pc:sldChg>
      <pc:sldChg chg="addSp delSp modSp add mod ord">
        <pc:chgData name="Kikuzuki, Tatsuya (FEPS Faculty Admin)" userId="4655a554-4c1d-4283-88b1-6a5027362571" providerId="ADAL" clId="{2748E84D-608A-4264-A894-4886AC314276}" dt="2023-08-14T15:16:33.543" v="3348" actId="20577"/>
        <pc:sldMkLst>
          <pc:docMk/>
          <pc:sldMk cId="2467456863" sldId="284"/>
        </pc:sldMkLst>
        <pc:spChg chg="mod">
          <ac:chgData name="Kikuzuki, Tatsuya (FEPS Faculty Admin)" userId="4655a554-4c1d-4283-88b1-6a5027362571" providerId="ADAL" clId="{2748E84D-608A-4264-A894-4886AC314276}" dt="2023-08-14T15:16:33.543" v="3348" actId="20577"/>
          <ac:spMkLst>
            <pc:docMk/>
            <pc:sldMk cId="2467456863" sldId="284"/>
            <ac:spMk id="2" creationId="{067D7900-11F2-0DBC-827B-1ECC80B6A089}"/>
          </ac:spMkLst>
        </pc:spChg>
        <pc:spChg chg="del">
          <ac:chgData name="Kikuzuki, Tatsuya (FEPS Faculty Admin)" userId="4655a554-4c1d-4283-88b1-6a5027362571" providerId="ADAL" clId="{2748E84D-608A-4264-A894-4886AC314276}" dt="2023-08-14T11:57:19.202" v="1272" actId="478"/>
          <ac:spMkLst>
            <pc:docMk/>
            <pc:sldMk cId="2467456863" sldId="284"/>
            <ac:spMk id="3" creationId="{E69ACECB-D391-CCF7-360A-5F59493EE51B}"/>
          </ac:spMkLst>
        </pc:spChg>
        <pc:spChg chg="add mod">
          <ac:chgData name="Kikuzuki, Tatsuya (FEPS Faculty Admin)" userId="4655a554-4c1d-4283-88b1-6a5027362571" providerId="ADAL" clId="{2748E84D-608A-4264-A894-4886AC314276}" dt="2023-08-14T11:57:19.202" v="1272" actId="478"/>
          <ac:spMkLst>
            <pc:docMk/>
            <pc:sldMk cId="2467456863" sldId="284"/>
            <ac:spMk id="5" creationId="{B5DCBDA6-196A-C412-7C50-2019CE47CAB9}"/>
          </ac:spMkLst>
        </pc:spChg>
      </pc:sldChg>
      <pc:sldChg chg="addSp delSp modSp add mod">
        <pc:chgData name="Kikuzuki, Tatsuya (FEPS Faculty Admin)" userId="4655a554-4c1d-4283-88b1-6a5027362571" providerId="ADAL" clId="{2748E84D-608A-4264-A894-4886AC314276}" dt="2023-08-14T15:17:33.303" v="3381"/>
        <pc:sldMkLst>
          <pc:docMk/>
          <pc:sldMk cId="693816385" sldId="285"/>
        </pc:sldMkLst>
        <pc:spChg chg="add mod">
          <ac:chgData name="Kikuzuki, Tatsuya (FEPS Faculty Admin)" userId="4655a554-4c1d-4283-88b1-6a5027362571" providerId="ADAL" clId="{2748E84D-608A-4264-A894-4886AC314276}" dt="2023-08-14T13:47:58.373" v="2125" actId="1076"/>
          <ac:spMkLst>
            <pc:docMk/>
            <pc:sldMk cId="693816385" sldId="285"/>
            <ac:spMk id="2" creationId="{315651BE-1048-6324-8FA8-04780D6C9A4A}"/>
          </ac:spMkLst>
        </pc:spChg>
        <pc:spChg chg="add mod">
          <ac:chgData name="Kikuzuki, Tatsuya (FEPS Faculty Admin)" userId="4655a554-4c1d-4283-88b1-6a5027362571" providerId="ADAL" clId="{2748E84D-608A-4264-A894-4886AC314276}" dt="2023-08-14T13:35:04.048" v="1878" actId="1076"/>
          <ac:spMkLst>
            <pc:docMk/>
            <pc:sldMk cId="693816385" sldId="285"/>
            <ac:spMk id="3" creationId="{375A8C46-CD63-BEEA-30E6-1BB52E0B7797}"/>
          </ac:spMkLst>
        </pc:spChg>
        <pc:spChg chg="add mod">
          <ac:chgData name="Kikuzuki, Tatsuya (FEPS Faculty Admin)" userId="4655a554-4c1d-4283-88b1-6a5027362571" providerId="ADAL" clId="{2748E84D-608A-4264-A894-4886AC314276}" dt="2023-08-14T13:35:04.048" v="1878" actId="1076"/>
          <ac:spMkLst>
            <pc:docMk/>
            <pc:sldMk cId="693816385" sldId="285"/>
            <ac:spMk id="4" creationId="{D7495A69-AEF4-E7D9-6C9E-F9B3F810645C}"/>
          </ac:spMkLst>
        </pc:spChg>
        <pc:spChg chg="mod">
          <ac:chgData name="Kikuzuki, Tatsuya (FEPS Faculty Admin)" userId="4655a554-4c1d-4283-88b1-6a5027362571" providerId="ADAL" clId="{2748E84D-608A-4264-A894-4886AC314276}" dt="2023-08-14T13:38:35.732" v="1954" actId="20577"/>
          <ac:spMkLst>
            <pc:docMk/>
            <pc:sldMk cId="693816385" sldId="285"/>
            <ac:spMk id="6" creationId="{DB070611-ED86-5FEF-5E0C-8C7C33388AF7}"/>
          </ac:spMkLst>
        </pc:spChg>
        <pc:spChg chg="del">
          <ac:chgData name="Kikuzuki, Tatsuya (FEPS Faculty Admin)" userId="4655a554-4c1d-4283-88b1-6a5027362571" providerId="ADAL" clId="{2748E84D-608A-4264-A894-4886AC314276}" dt="2023-08-14T12:59:17.963" v="1304" actId="478"/>
          <ac:spMkLst>
            <pc:docMk/>
            <pc:sldMk cId="693816385" sldId="285"/>
            <ac:spMk id="9" creationId="{D6A679D3-FB51-D67F-1AE6-1B2BAFAC4435}"/>
          </ac:spMkLst>
        </pc:spChg>
        <pc:spChg chg="add mod">
          <ac:chgData name="Kikuzuki, Tatsuya (FEPS Faculty Admin)" userId="4655a554-4c1d-4283-88b1-6a5027362571" providerId="ADAL" clId="{2748E84D-608A-4264-A894-4886AC314276}" dt="2023-08-14T13:48:02.902" v="2127" actId="1076"/>
          <ac:spMkLst>
            <pc:docMk/>
            <pc:sldMk cId="693816385" sldId="285"/>
            <ac:spMk id="10" creationId="{5AB557A0-6D0C-483C-4DD0-3F6038AA074E}"/>
          </ac:spMkLst>
        </pc:spChg>
        <pc:spChg chg="del">
          <ac:chgData name="Kikuzuki, Tatsuya (FEPS Faculty Admin)" userId="4655a554-4c1d-4283-88b1-6a5027362571" providerId="ADAL" clId="{2748E84D-608A-4264-A894-4886AC314276}" dt="2023-08-14T12:59:17.963" v="1304" actId="478"/>
          <ac:spMkLst>
            <pc:docMk/>
            <pc:sldMk cId="693816385" sldId="285"/>
            <ac:spMk id="11" creationId="{2BFB0FD0-86E5-B66B-AED8-D202BF3CE79A}"/>
          </ac:spMkLst>
        </pc:spChg>
        <pc:spChg chg="add del mod">
          <ac:chgData name="Kikuzuki, Tatsuya (FEPS Faculty Admin)" userId="4655a554-4c1d-4283-88b1-6a5027362571" providerId="ADAL" clId="{2748E84D-608A-4264-A894-4886AC314276}" dt="2023-08-14T13:01:07.190" v="1324" actId="478"/>
          <ac:spMkLst>
            <pc:docMk/>
            <pc:sldMk cId="693816385" sldId="285"/>
            <ac:spMk id="12" creationId="{98145297-492B-34FD-883A-6C065FB8ADE5}"/>
          </ac:spMkLst>
        </pc:spChg>
        <pc:spChg chg="add mod">
          <ac:chgData name="Kikuzuki, Tatsuya (FEPS Faculty Admin)" userId="4655a554-4c1d-4283-88b1-6a5027362571" providerId="ADAL" clId="{2748E84D-608A-4264-A894-4886AC314276}" dt="2023-08-14T13:35:04.048" v="1878" actId="1076"/>
          <ac:spMkLst>
            <pc:docMk/>
            <pc:sldMk cId="693816385" sldId="285"/>
            <ac:spMk id="13" creationId="{4675DC2D-4CFA-91C0-DD24-B979ACA3639B}"/>
          </ac:spMkLst>
        </pc:spChg>
        <pc:spChg chg="add mod">
          <ac:chgData name="Kikuzuki, Tatsuya (FEPS Faculty Admin)" userId="4655a554-4c1d-4283-88b1-6a5027362571" providerId="ADAL" clId="{2748E84D-608A-4264-A894-4886AC314276}" dt="2023-08-14T13:35:04.048" v="1878" actId="1076"/>
          <ac:spMkLst>
            <pc:docMk/>
            <pc:sldMk cId="693816385" sldId="285"/>
            <ac:spMk id="14" creationId="{B773B3DF-0BBB-88CD-2ADA-6D7835F1CFD8}"/>
          </ac:spMkLst>
        </pc:spChg>
        <pc:spChg chg="add mod">
          <ac:chgData name="Kikuzuki, Tatsuya (FEPS Faculty Admin)" userId="4655a554-4c1d-4283-88b1-6a5027362571" providerId="ADAL" clId="{2748E84D-608A-4264-A894-4886AC314276}" dt="2023-08-14T13:35:04.048" v="1878" actId="1076"/>
          <ac:spMkLst>
            <pc:docMk/>
            <pc:sldMk cId="693816385" sldId="285"/>
            <ac:spMk id="15" creationId="{43A5660A-0C60-7FC4-B5FB-03AE29E33F51}"/>
          </ac:spMkLst>
        </pc:spChg>
        <pc:spChg chg="add del mod">
          <ac:chgData name="Kikuzuki, Tatsuya (FEPS Faculty Admin)" userId="4655a554-4c1d-4283-88b1-6a5027362571" providerId="ADAL" clId="{2748E84D-608A-4264-A894-4886AC314276}" dt="2023-08-14T13:34:55.907" v="1876" actId="478"/>
          <ac:spMkLst>
            <pc:docMk/>
            <pc:sldMk cId="693816385" sldId="285"/>
            <ac:spMk id="16" creationId="{29B499F3-3A4E-F73A-3CEF-EBE4978149FC}"/>
          </ac:spMkLst>
        </pc:spChg>
        <pc:spChg chg="del">
          <ac:chgData name="Kikuzuki, Tatsuya (FEPS Faculty Admin)" userId="4655a554-4c1d-4283-88b1-6a5027362571" providerId="ADAL" clId="{2748E84D-608A-4264-A894-4886AC314276}" dt="2023-08-14T12:59:17.963" v="1304" actId="478"/>
          <ac:spMkLst>
            <pc:docMk/>
            <pc:sldMk cId="693816385" sldId="285"/>
            <ac:spMk id="17" creationId="{0864DCD7-5D51-8AE3-A3CF-C51E6B16943D}"/>
          </ac:spMkLst>
        </pc:spChg>
        <pc:spChg chg="del">
          <ac:chgData name="Kikuzuki, Tatsuya (FEPS Faculty Admin)" userId="4655a554-4c1d-4283-88b1-6a5027362571" providerId="ADAL" clId="{2748E84D-608A-4264-A894-4886AC314276}" dt="2023-08-14T12:59:17.963" v="1304" actId="478"/>
          <ac:spMkLst>
            <pc:docMk/>
            <pc:sldMk cId="693816385" sldId="285"/>
            <ac:spMk id="21" creationId="{1C3A8222-5FD5-6C3A-163F-3AF70E0965B3}"/>
          </ac:spMkLst>
        </pc:spChg>
        <pc:spChg chg="del">
          <ac:chgData name="Kikuzuki, Tatsuya (FEPS Faculty Admin)" userId="4655a554-4c1d-4283-88b1-6a5027362571" providerId="ADAL" clId="{2748E84D-608A-4264-A894-4886AC314276}" dt="2023-08-14T12:59:17.963" v="1304" actId="478"/>
          <ac:spMkLst>
            <pc:docMk/>
            <pc:sldMk cId="693816385" sldId="285"/>
            <ac:spMk id="22" creationId="{F39195F3-DF48-195F-D9DF-802583BD021F}"/>
          </ac:spMkLst>
        </pc:spChg>
        <pc:spChg chg="add mod">
          <ac:chgData name="Kikuzuki, Tatsuya (FEPS Faculty Admin)" userId="4655a554-4c1d-4283-88b1-6a5027362571" providerId="ADAL" clId="{2748E84D-608A-4264-A894-4886AC314276}" dt="2023-08-14T13:35:04.048" v="1878" actId="1076"/>
          <ac:spMkLst>
            <pc:docMk/>
            <pc:sldMk cId="693816385" sldId="285"/>
            <ac:spMk id="42" creationId="{C4E6C4CC-2F9B-6333-D72A-26BF19A22F72}"/>
          </ac:spMkLst>
        </pc:spChg>
        <pc:spChg chg="add mod">
          <ac:chgData name="Kikuzuki, Tatsuya (FEPS Faculty Admin)" userId="4655a554-4c1d-4283-88b1-6a5027362571" providerId="ADAL" clId="{2748E84D-608A-4264-A894-4886AC314276}" dt="2023-08-14T13:35:04.048" v="1878" actId="1076"/>
          <ac:spMkLst>
            <pc:docMk/>
            <pc:sldMk cId="693816385" sldId="285"/>
            <ac:spMk id="43" creationId="{97D0D930-8C6E-5B89-0CD0-590E6E1AAD48}"/>
          </ac:spMkLst>
        </pc:spChg>
        <pc:spChg chg="add mod">
          <ac:chgData name="Kikuzuki, Tatsuya (FEPS Faculty Admin)" userId="4655a554-4c1d-4283-88b1-6a5027362571" providerId="ADAL" clId="{2748E84D-608A-4264-A894-4886AC314276}" dt="2023-08-14T13:35:04.048" v="1878" actId="1076"/>
          <ac:spMkLst>
            <pc:docMk/>
            <pc:sldMk cId="693816385" sldId="285"/>
            <ac:spMk id="45" creationId="{A237A100-5908-AAA8-0880-70D019CB1825}"/>
          </ac:spMkLst>
        </pc:spChg>
        <pc:spChg chg="add del">
          <ac:chgData name="Kikuzuki, Tatsuya (FEPS Faculty Admin)" userId="4655a554-4c1d-4283-88b1-6a5027362571" providerId="ADAL" clId="{2748E84D-608A-4264-A894-4886AC314276}" dt="2023-08-14T13:18:55.606" v="1821" actId="22"/>
          <ac:spMkLst>
            <pc:docMk/>
            <pc:sldMk cId="693816385" sldId="285"/>
            <ac:spMk id="47" creationId="{9DD006C0-6673-62D0-5BFA-62685FC95E33}"/>
          </ac:spMkLst>
        </pc:spChg>
        <pc:spChg chg="add del">
          <ac:chgData name="Kikuzuki, Tatsuya (FEPS Faculty Admin)" userId="4655a554-4c1d-4283-88b1-6a5027362571" providerId="ADAL" clId="{2748E84D-608A-4264-A894-4886AC314276}" dt="2023-08-14T13:19:53.712" v="1841" actId="22"/>
          <ac:spMkLst>
            <pc:docMk/>
            <pc:sldMk cId="693816385" sldId="285"/>
            <ac:spMk id="52" creationId="{A262F739-76FC-522C-91B2-B2F5ECD6744E}"/>
          </ac:spMkLst>
        </pc:spChg>
        <pc:spChg chg="del">
          <ac:chgData name="Kikuzuki, Tatsuya (FEPS Faculty Admin)" userId="4655a554-4c1d-4283-88b1-6a5027362571" providerId="ADAL" clId="{2748E84D-608A-4264-A894-4886AC314276}" dt="2023-08-14T12:59:17.963" v="1304" actId="478"/>
          <ac:spMkLst>
            <pc:docMk/>
            <pc:sldMk cId="693816385" sldId="285"/>
            <ac:spMk id="54" creationId="{CB906E2B-BF5C-05B3-6E50-3A0DB20D1B54}"/>
          </ac:spMkLst>
        </pc:spChg>
        <pc:spChg chg="add mod">
          <ac:chgData name="Kikuzuki, Tatsuya (FEPS Faculty Admin)" userId="4655a554-4c1d-4283-88b1-6a5027362571" providerId="ADAL" clId="{2748E84D-608A-4264-A894-4886AC314276}" dt="2023-08-14T13:34:56.139" v="1877"/>
          <ac:spMkLst>
            <pc:docMk/>
            <pc:sldMk cId="693816385" sldId="285"/>
            <ac:spMk id="58" creationId="{8B9BA46A-EDD1-6A61-32F0-6DBCBA7A9B01}"/>
          </ac:spMkLst>
        </pc:spChg>
        <pc:spChg chg="add mod">
          <ac:chgData name="Kikuzuki, Tatsuya (FEPS Faculty Admin)" userId="4655a554-4c1d-4283-88b1-6a5027362571" providerId="ADAL" clId="{2748E84D-608A-4264-A894-4886AC314276}" dt="2023-08-14T13:44:13.457" v="2033"/>
          <ac:spMkLst>
            <pc:docMk/>
            <pc:sldMk cId="693816385" sldId="285"/>
            <ac:spMk id="59" creationId="{DB64D04A-B12A-2085-738E-C8951BA84584}"/>
          </ac:spMkLst>
        </pc:spChg>
        <pc:spChg chg="add mod">
          <ac:chgData name="Kikuzuki, Tatsuya (FEPS Faculty Admin)" userId="4655a554-4c1d-4283-88b1-6a5027362571" providerId="ADAL" clId="{2748E84D-608A-4264-A894-4886AC314276}" dt="2023-08-14T13:34:56.139" v="1877"/>
          <ac:spMkLst>
            <pc:docMk/>
            <pc:sldMk cId="693816385" sldId="285"/>
            <ac:spMk id="60" creationId="{7C28EA19-4659-0F42-C8D9-6C9A2FE4DDC7}"/>
          </ac:spMkLst>
        </pc:spChg>
        <pc:spChg chg="del">
          <ac:chgData name="Kikuzuki, Tatsuya (FEPS Faculty Admin)" userId="4655a554-4c1d-4283-88b1-6a5027362571" providerId="ADAL" clId="{2748E84D-608A-4264-A894-4886AC314276}" dt="2023-08-14T12:58:18.745" v="1298" actId="478"/>
          <ac:spMkLst>
            <pc:docMk/>
            <pc:sldMk cId="693816385" sldId="285"/>
            <ac:spMk id="61" creationId="{26280678-B199-DE32-4EB9-E08C83B6EDD6}"/>
          </ac:spMkLst>
        </pc:spChg>
        <pc:spChg chg="add mod">
          <ac:chgData name="Kikuzuki, Tatsuya (FEPS Faculty Admin)" userId="4655a554-4c1d-4283-88b1-6a5027362571" providerId="ADAL" clId="{2748E84D-608A-4264-A894-4886AC314276}" dt="2023-08-14T13:34:56.139" v="1877"/>
          <ac:spMkLst>
            <pc:docMk/>
            <pc:sldMk cId="693816385" sldId="285"/>
            <ac:spMk id="62" creationId="{712AB35C-889B-E738-BBE7-82AB09BF0ADA}"/>
          </ac:spMkLst>
        </pc:spChg>
        <pc:spChg chg="add mod">
          <ac:chgData name="Kikuzuki, Tatsuya (FEPS Faculty Admin)" userId="4655a554-4c1d-4283-88b1-6a5027362571" providerId="ADAL" clId="{2748E84D-608A-4264-A894-4886AC314276}" dt="2023-08-14T13:34:56.139" v="1877"/>
          <ac:spMkLst>
            <pc:docMk/>
            <pc:sldMk cId="693816385" sldId="285"/>
            <ac:spMk id="63" creationId="{22BFB8EE-CEA1-D738-8696-6BB4C042B347}"/>
          </ac:spMkLst>
        </pc:spChg>
        <pc:spChg chg="add mod">
          <ac:chgData name="Kikuzuki, Tatsuya (FEPS Faculty Admin)" userId="4655a554-4c1d-4283-88b1-6a5027362571" providerId="ADAL" clId="{2748E84D-608A-4264-A894-4886AC314276}" dt="2023-08-14T13:34:56.139" v="1877"/>
          <ac:spMkLst>
            <pc:docMk/>
            <pc:sldMk cId="693816385" sldId="285"/>
            <ac:spMk id="66" creationId="{2E0012D1-3232-A42C-DA05-F7EE080BEA9C}"/>
          </ac:spMkLst>
        </pc:spChg>
        <pc:spChg chg="add mod">
          <ac:chgData name="Kikuzuki, Tatsuya (FEPS Faculty Admin)" userId="4655a554-4c1d-4283-88b1-6a5027362571" providerId="ADAL" clId="{2748E84D-608A-4264-A894-4886AC314276}" dt="2023-08-14T13:34:56.139" v="1877"/>
          <ac:spMkLst>
            <pc:docMk/>
            <pc:sldMk cId="693816385" sldId="285"/>
            <ac:spMk id="67" creationId="{F09C50BE-5B90-6F85-B229-49FF78403EA2}"/>
          </ac:spMkLst>
        </pc:spChg>
        <pc:spChg chg="add mod">
          <ac:chgData name="Kikuzuki, Tatsuya (FEPS Faculty Admin)" userId="4655a554-4c1d-4283-88b1-6a5027362571" providerId="ADAL" clId="{2748E84D-608A-4264-A894-4886AC314276}" dt="2023-08-14T15:17:33.303" v="3381"/>
          <ac:spMkLst>
            <pc:docMk/>
            <pc:sldMk cId="693816385" sldId="285"/>
            <ac:spMk id="74" creationId="{1ADE8217-B344-98C6-E6E9-1202DA56E02E}"/>
          </ac:spMkLst>
        </pc:spChg>
        <pc:spChg chg="del">
          <ac:chgData name="Kikuzuki, Tatsuya (FEPS Faculty Admin)" userId="4655a554-4c1d-4283-88b1-6a5027362571" providerId="ADAL" clId="{2748E84D-608A-4264-A894-4886AC314276}" dt="2023-08-14T12:59:17.963" v="1304" actId="478"/>
          <ac:spMkLst>
            <pc:docMk/>
            <pc:sldMk cId="693816385" sldId="285"/>
            <ac:spMk id="96" creationId="{051C4B48-EA00-79FF-AF81-941B094DAEC5}"/>
          </ac:spMkLst>
        </pc:spChg>
        <pc:spChg chg="del">
          <ac:chgData name="Kikuzuki, Tatsuya (FEPS Faculty Admin)" userId="4655a554-4c1d-4283-88b1-6a5027362571" providerId="ADAL" clId="{2748E84D-608A-4264-A894-4886AC314276}" dt="2023-08-14T12:59:17.963" v="1304" actId="478"/>
          <ac:spMkLst>
            <pc:docMk/>
            <pc:sldMk cId="693816385" sldId="285"/>
            <ac:spMk id="109" creationId="{51ED3569-3025-4F39-FF21-C393FECE4471}"/>
          </ac:spMkLst>
        </pc:spChg>
        <pc:spChg chg="del">
          <ac:chgData name="Kikuzuki, Tatsuya (FEPS Faculty Admin)" userId="4655a554-4c1d-4283-88b1-6a5027362571" providerId="ADAL" clId="{2748E84D-608A-4264-A894-4886AC314276}" dt="2023-08-14T12:59:17.963" v="1304" actId="478"/>
          <ac:spMkLst>
            <pc:docMk/>
            <pc:sldMk cId="693816385" sldId="285"/>
            <ac:spMk id="123" creationId="{2C422190-5F00-8977-F5AE-DDD81CF0D0BA}"/>
          </ac:spMkLst>
        </pc:spChg>
        <pc:spChg chg="del">
          <ac:chgData name="Kikuzuki, Tatsuya (FEPS Faculty Admin)" userId="4655a554-4c1d-4283-88b1-6a5027362571" providerId="ADAL" clId="{2748E84D-608A-4264-A894-4886AC314276}" dt="2023-08-14T12:59:17.963" v="1304" actId="478"/>
          <ac:spMkLst>
            <pc:docMk/>
            <pc:sldMk cId="693816385" sldId="285"/>
            <ac:spMk id="133" creationId="{FE9532D1-FCFA-882E-91D8-EC7B97BFA381}"/>
          </ac:spMkLst>
        </pc:spChg>
        <pc:spChg chg="del">
          <ac:chgData name="Kikuzuki, Tatsuya (FEPS Faculty Admin)" userId="4655a554-4c1d-4283-88b1-6a5027362571" providerId="ADAL" clId="{2748E84D-608A-4264-A894-4886AC314276}" dt="2023-08-14T12:59:17.963" v="1304" actId="478"/>
          <ac:spMkLst>
            <pc:docMk/>
            <pc:sldMk cId="693816385" sldId="285"/>
            <ac:spMk id="164" creationId="{6BAB1F72-AD7C-559C-F5D7-CE50EBA6D250}"/>
          </ac:spMkLst>
        </pc:spChg>
        <pc:spChg chg="del">
          <ac:chgData name="Kikuzuki, Tatsuya (FEPS Faculty Admin)" userId="4655a554-4c1d-4283-88b1-6a5027362571" providerId="ADAL" clId="{2748E84D-608A-4264-A894-4886AC314276}" dt="2023-08-14T12:59:17.963" v="1304" actId="478"/>
          <ac:spMkLst>
            <pc:docMk/>
            <pc:sldMk cId="693816385" sldId="285"/>
            <ac:spMk id="165" creationId="{A1FB7FA5-279E-EC46-4E96-4F79B3ED3088}"/>
          </ac:spMkLst>
        </pc:spChg>
        <pc:spChg chg="del">
          <ac:chgData name="Kikuzuki, Tatsuya (FEPS Faculty Admin)" userId="4655a554-4c1d-4283-88b1-6a5027362571" providerId="ADAL" clId="{2748E84D-608A-4264-A894-4886AC314276}" dt="2023-08-14T12:59:17.963" v="1304" actId="478"/>
          <ac:spMkLst>
            <pc:docMk/>
            <pc:sldMk cId="693816385" sldId="285"/>
            <ac:spMk id="166" creationId="{485AB7DC-2822-A862-D808-C72B45416D1E}"/>
          </ac:spMkLst>
        </pc:spChg>
        <pc:spChg chg="del">
          <ac:chgData name="Kikuzuki, Tatsuya (FEPS Faculty Admin)" userId="4655a554-4c1d-4283-88b1-6a5027362571" providerId="ADAL" clId="{2748E84D-608A-4264-A894-4886AC314276}" dt="2023-08-14T12:59:17.963" v="1304" actId="478"/>
          <ac:spMkLst>
            <pc:docMk/>
            <pc:sldMk cId="693816385" sldId="285"/>
            <ac:spMk id="167" creationId="{4B443DCA-B947-5793-23DC-DA72D866CFC9}"/>
          </ac:spMkLst>
        </pc:spChg>
        <pc:spChg chg="del">
          <ac:chgData name="Kikuzuki, Tatsuya (FEPS Faculty Admin)" userId="4655a554-4c1d-4283-88b1-6a5027362571" providerId="ADAL" clId="{2748E84D-608A-4264-A894-4886AC314276}" dt="2023-08-14T12:59:17.963" v="1304" actId="478"/>
          <ac:spMkLst>
            <pc:docMk/>
            <pc:sldMk cId="693816385" sldId="285"/>
            <ac:spMk id="168" creationId="{DB2C9243-365A-343E-4F57-344C9885E2CF}"/>
          </ac:spMkLst>
        </pc:spChg>
        <pc:spChg chg="del">
          <ac:chgData name="Kikuzuki, Tatsuya (FEPS Faculty Admin)" userId="4655a554-4c1d-4283-88b1-6a5027362571" providerId="ADAL" clId="{2748E84D-608A-4264-A894-4886AC314276}" dt="2023-08-14T12:59:17.963" v="1304" actId="478"/>
          <ac:spMkLst>
            <pc:docMk/>
            <pc:sldMk cId="693816385" sldId="285"/>
            <ac:spMk id="169" creationId="{734F07EC-BE1F-1B3E-9480-7E9B3DEA5740}"/>
          </ac:spMkLst>
        </pc:spChg>
        <pc:spChg chg="del">
          <ac:chgData name="Kikuzuki, Tatsuya (FEPS Faculty Admin)" userId="4655a554-4c1d-4283-88b1-6a5027362571" providerId="ADAL" clId="{2748E84D-608A-4264-A894-4886AC314276}" dt="2023-08-14T12:59:17.963" v="1304" actId="478"/>
          <ac:spMkLst>
            <pc:docMk/>
            <pc:sldMk cId="693816385" sldId="285"/>
            <ac:spMk id="170" creationId="{F638A129-CCA9-621A-A26E-FE0F91E152E7}"/>
          </ac:spMkLst>
        </pc:spChg>
        <pc:spChg chg="del">
          <ac:chgData name="Kikuzuki, Tatsuya (FEPS Faculty Admin)" userId="4655a554-4c1d-4283-88b1-6a5027362571" providerId="ADAL" clId="{2748E84D-608A-4264-A894-4886AC314276}" dt="2023-08-14T12:59:17.963" v="1304" actId="478"/>
          <ac:spMkLst>
            <pc:docMk/>
            <pc:sldMk cId="693816385" sldId="285"/>
            <ac:spMk id="171" creationId="{5723FBC4-45BC-D966-F733-69CB7E6CE402}"/>
          </ac:spMkLst>
        </pc:spChg>
        <pc:spChg chg="del mod">
          <ac:chgData name="Kikuzuki, Tatsuya (FEPS Faculty Admin)" userId="4655a554-4c1d-4283-88b1-6a5027362571" providerId="ADAL" clId="{2748E84D-608A-4264-A894-4886AC314276}" dt="2023-08-14T13:34:55.907" v="1876" actId="478"/>
          <ac:spMkLst>
            <pc:docMk/>
            <pc:sldMk cId="693816385" sldId="285"/>
            <ac:spMk id="248" creationId="{FD4E7FED-8DBD-14BF-2670-EB98E8F1CC3B}"/>
          </ac:spMkLst>
        </pc:spChg>
        <pc:spChg chg="del mod">
          <ac:chgData name="Kikuzuki, Tatsuya (FEPS Faculty Admin)" userId="4655a554-4c1d-4283-88b1-6a5027362571" providerId="ADAL" clId="{2748E84D-608A-4264-A894-4886AC314276}" dt="2023-08-14T13:34:55.907" v="1876" actId="478"/>
          <ac:spMkLst>
            <pc:docMk/>
            <pc:sldMk cId="693816385" sldId="285"/>
            <ac:spMk id="251" creationId="{F28FF2F8-02A1-9C51-9F43-ACB98F4338FE}"/>
          </ac:spMkLst>
        </pc:spChg>
        <pc:spChg chg="del mod">
          <ac:chgData name="Kikuzuki, Tatsuya (FEPS Faculty Admin)" userId="4655a554-4c1d-4283-88b1-6a5027362571" providerId="ADAL" clId="{2748E84D-608A-4264-A894-4886AC314276}" dt="2023-08-14T13:34:55.907" v="1876" actId="478"/>
          <ac:spMkLst>
            <pc:docMk/>
            <pc:sldMk cId="693816385" sldId="285"/>
            <ac:spMk id="252" creationId="{DB1B12E2-7F59-01FC-DC71-9DD32187DB5D}"/>
          </ac:spMkLst>
        </pc:spChg>
        <pc:picChg chg="add mod">
          <ac:chgData name="Kikuzuki, Tatsuya (FEPS Faculty Admin)" userId="4655a554-4c1d-4283-88b1-6a5027362571" providerId="ADAL" clId="{2748E84D-608A-4264-A894-4886AC314276}" dt="2023-08-14T13:35:04.048" v="1878" actId="1076"/>
          <ac:picMkLst>
            <pc:docMk/>
            <pc:sldMk cId="693816385" sldId="285"/>
            <ac:picMk id="49" creationId="{127CD03D-7289-3FEF-F67D-AE2FFE502202}"/>
          </ac:picMkLst>
        </pc:picChg>
        <pc:picChg chg="add mod">
          <ac:chgData name="Kikuzuki, Tatsuya (FEPS Faculty Admin)" userId="4655a554-4c1d-4283-88b1-6a5027362571" providerId="ADAL" clId="{2748E84D-608A-4264-A894-4886AC314276}" dt="2023-08-14T13:35:04.048" v="1878" actId="1076"/>
          <ac:picMkLst>
            <pc:docMk/>
            <pc:sldMk cId="693816385" sldId="285"/>
            <ac:picMk id="55" creationId="{0E7C0704-796E-020D-E4C6-72B9F844A598}"/>
          </ac:picMkLst>
        </pc:picChg>
        <pc:picChg chg="add mod">
          <ac:chgData name="Kikuzuki, Tatsuya (FEPS Faculty Admin)" userId="4655a554-4c1d-4283-88b1-6a5027362571" providerId="ADAL" clId="{2748E84D-608A-4264-A894-4886AC314276}" dt="2023-08-14T13:35:04.048" v="1878" actId="1076"/>
          <ac:picMkLst>
            <pc:docMk/>
            <pc:sldMk cId="693816385" sldId="285"/>
            <ac:picMk id="57" creationId="{FD39B573-B8D7-2572-B305-05E23C8AC497}"/>
          </ac:picMkLst>
        </pc:picChg>
        <pc:cxnChg chg="add mod">
          <ac:chgData name="Kikuzuki, Tatsuya (FEPS Faculty Admin)" userId="4655a554-4c1d-4283-88b1-6a5027362571" providerId="ADAL" clId="{2748E84D-608A-4264-A894-4886AC314276}" dt="2023-08-14T13:47:58.373" v="2125" actId="1076"/>
          <ac:cxnSpMkLst>
            <pc:docMk/>
            <pc:sldMk cId="693816385" sldId="285"/>
            <ac:cxnSpMk id="18" creationId="{8CFD0377-F3A7-BE53-B671-06BC0279DE0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5" creationId="{7DD46FCE-BFC3-9C23-7368-F2FD3EBCA77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6" creationId="{329B8E49-CA15-6718-937E-23C92E139C93}"/>
          </ac:cxnSpMkLst>
        </pc:cxnChg>
        <pc:cxnChg chg="add mod">
          <ac:chgData name="Kikuzuki, Tatsuya (FEPS Faculty Admin)" userId="4655a554-4c1d-4283-88b1-6a5027362571" providerId="ADAL" clId="{2748E84D-608A-4264-A894-4886AC314276}" dt="2023-08-14T13:47:58.373" v="2125" actId="1076"/>
          <ac:cxnSpMkLst>
            <pc:docMk/>
            <pc:sldMk cId="693816385" sldId="285"/>
            <ac:cxnSpMk id="28" creationId="{F3FA4E0B-E9F2-D979-4E8E-153BCD48E73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31" creationId="{1A7C37D4-A6EC-7CDC-8C8D-8D837A6D32D1}"/>
          </ac:cxnSpMkLst>
        </pc:cxnChg>
        <pc:cxnChg chg="add del mod">
          <ac:chgData name="Kikuzuki, Tatsuya (FEPS Faculty Admin)" userId="4655a554-4c1d-4283-88b1-6a5027362571" providerId="ADAL" clId="{2748E84D-608A-4264-A894-4886AC314276}" dt="2023-08-14T13:47:51.954" v="2120" actId="478"/>
          <ac:cxnSpMkLst>
            <pc:docMk/>
            <pc:sldMk cId="693816385" sldId="285"/>
            <ac:cxnSpMk id="35" creationId="{5951CAA2-58FB-F19C-21E6-20D1EF4A4ED0}"/>
          </ac:cxnSpMkLst>
        </pc:cxnChg>
        <pc:cxnChg chg="add mod">
          <ac:chgData name="Kikuzuki, Tatsuya (FEPS Faculty Admin)" userId="4655a554-4c1d-4283-88b1-6a5027362571" providerId="ADAL" clId="{2748E84D-608A-4264-A894-4886AC314276}" dt="2023-08-14T13:48:00.308" v="2126" actId="14100"/>
          <ac:cxnSpMkLst>
            <pc:docMk/>
            <pc:sldMk cId="693816385" sldId="285"/>
            <ac:cxnSpMk id="36" creationId="{BB2365C9-C8C2-69EA-345B-DCA34240574A}"/>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51" creationId="{162E5B2D-9763-1673-1BB7-3A17C517043F}"/>
          </ac:cxnSpMkLst>
        </pc:cxnChg>
        <pc:cxnChg chg="add mod">
          <ac:chgData name="Kikuzuki, Tatsuya (FEPS Faculty Admin)" userId="4655a554-4c1d-4283-88b1-6a5027362571" providerId="ADAL" clId="{2748E84D-608A-4264-A894-4886AC314276}" dt="2023-08-14T13:34:56.139" v="1877"/>
          <ac:cxnSpMkLst>
            <pc:docMk/>
            <pc:sldMk cId="693816385" sldId="285"/>
            <ac:cxnSpMk id="64" creationId="{85B46DF0-76A1-9ADC-2846-3F3A6661ECD5}"/>
          </ac:cxnSpMkLst>
        </pc:cxnChg>
        <pc:cxnChg chg="add mod">
          <ac:chgData name="Kikuzuki, Tatsuya (FEPS Faculty Admin)" userId="4655a554-4c1d-4283-88b1-6a5027362571" providerId="ADAL" clId="{2748E84D-608A-4264-A894-4886AC314276}" dt="2023-08-14T13:34:56.139" v="1877"/>
          <ac:cxnSpMkLst>
            <pc:docMk/>
            <pc:sldMk cId="693816385" sldId="285"/>
            <ac:cxnSpMk id="65" creationId="{70092DB9-51E6-86CE-FD8D-75BAF96B045F}"/>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02" creationId="{E38D99F1-318B-D01F-1727-E02AE869EF39}"/>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13" creationId="{9094E9A9-FE8A-BFF6-6C18-649D09D9D0C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26" creationId="{D0B04CC7-C670-DD58-7AEF-75C6404C1ED6}"/>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37" creationId="{3445E2CE-6282-5909-ABF0-CF8365FA111B}"/>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6" creationId="{BD388237-09AC-54E9-0402-57ECC28739A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7" creationId="{0519A5BD-CA6F-A8CF-A1C8-FBADE29E6A3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9" creationId="{F42BC09A-AAC7-39C6-C481-F5035E38466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61" creationId="{7CCD4EC8-8364-4457-41A1-55D08721F978}"/>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81" creationId="{AFE7CC4B-2817-207E-A0A4-A6421738A4E7}"/>
          </ac:cxnSpMkLst>
        </pc:cxnChg>
      </pc:sldChg>
      <pc:sldChg chg="add del setBg">
        <pc:chgData name="Kikuzuki, Tatsuya (FEPS Faculty Admin)" userId="4655a554-4c1d-4283-88b1-6a5027362571" providerId="ADAL" clId="{2748E84D-608A-4264-A894-4886AC314276}" dt="2023-08-14T11:57:17.207" v="1271" actId="47"/>
        <pc:sldMkLst>
          <pc:docMk/>
          <pc:sldMk cId="1638817683" sldId="285"/>
        </pc:sldMkLst>
      </pc:sldChg>
      <pc:sldChg chg="addSp delSp modSp add mod">
        <pc:chgData name="Kikuzuki, Tatsuya (FEPS Faculty Admin)" userId="4655a554-4c1d-4283-88b1-6a5027362571" providerId="ADAL" clId="{2748E84D-608A-4264-A894-4886AC314276}" dt="2023-08-14T15:17:31.837" v="3380"/>
        <pc:sldMkLst>
          <pc:docMk/>
          <pc:sldMk cId="3019096227" sldId="286"/>
        </pc:sldMkLst>
        <pc:spChg chg="del mod">
          <ac:chgData name="Kikuzuki, Tatsuya (FEPS Faculty Admin)" userId="4655a554-4c1d-4283-88b1-6a5027362571" providerId="ADAL" clId="{2748E84D-608A-4264-A894-4886AC314276}" dt="2023-08-14T13:39:39.360" v="1973" actId="478"/>
          <ac:spMkLst>
            <pc:docMk/>
            <pc:sldMk cId="3019096227" sldId="286"/>
            <ac:spMk id="2" creationId="{315651BE-1048-6324-8FA8-04780D6C9A4A}"/>
          </ac:spMkLst>
        </pc:spChg>
        <pc:spChg chg="mod">
          <ac:chgData name="Kikuzuki, Tatsuya (FEPS Faculty Admin)" userId="4655a554-4c1d-4283-88b1-6a5027362571" providerId="ADAL" clId="{2748E84D-608A-4264-A894-4886AC314276}" dt="2023-08-14T15:08:53.032" v="3216" actId="1076"/>
          <ac:spMkLst>
            <pc:docMk/>
            <pc:sldMk cId="3019096227" sldId="286"/>
            <ac:spMk id="3" creationId="{375A8C46-CD63-BEEA-30E6-1BB52E0B7797}"/>
          </ac:spMkLst>
        </pc:spChg>
        <pc:spChg chg="mod">
          <ac:chgData name="Kikuzuki, Tatsuya (FEPS Faculty Admin)" userId="4655a554-4c1d-4283-88b1-6a5027362571" providerId="ADAL" clId="{2748E84D-608A-4264-A894-4886AC314276}" dt="2023-08-14T15:08:53.032" v="3216" actId="1076"/>
          <ac:spMkLst>
            <pc:docMk/>
            <pc:sldMk cId="3019096227" sldId="286"/>
            <ac:spMk id="4" creationId="{D7495A69-AEF4-E7D9-6C9E-F9B3F810645C}"/>
          </ac:spMkLst>
        </pc:spChg>
        <pc:spChg chg="add mod">
          <ac:chgData name="Kikuzuki, Tatsuya (FEPS Faculty Admin)" userId="4655a554-4c1d-4283-88b1-6a5027362571" providerId="ADAL" clId="{2748E84D-608A-4264-A894-4886AC314276}" dt="2023-08-14T13:35:35.794" v="1885" actId="108"/>
          <ac:spMkLst>
            <pc:docMk/>
            <pc:sldMk cId="3019096227" sldId="286"/>
            <ac:spMk id="5" creationId="{BCE76EDD-38E8-74B3-6892-35BFD8A02930}"/>
          </ac:spMkLst>
        </pc:spChg>
        <pc:spChg chg="mod">
          <ac:chgData name="Kikuzuki, Tatsuya (FEPS Faculty Admin)" userId="4655a554-4c1d-4283-88b1-6a5027362571" providerId="ADAL" clId="{2748E84D-608A-4264-A894-4886AC314276}" dt="2023-08-14T15:07:08.207" v="3211" actId="20577"/>
          <ac:spMkLst>
            <pc:docMk/>
            <pc:sldMk cId="3019096227" sldId="286"/>
            <ac:spMk id="6" creationId="{DB070611-ED86-5FEF-5E0C-8C7C33388AF7}"/>
          </ac:spMkLst>
        </pc:spChg>
        <pc:spChg chg="mod">
          <ac:chgData name="Kikuzuki, Tatsuya (FEPS Faculty Admin)" userId="4655a554-4c1d-4283-88b1-6a5027362571" providerId="ADAL" clId="{2748E84D-608A-4264-A894-4886AC314276}" dt="2023-08-14T13:35:35.794" v="1885" actId="108"/>
          <ac:spMkLst>
            <pc:docMk/>
            <pc:sldMk cId="3019096227" sldId="286"/>
            <ac:spMk id="7" creationId="{9E4F96CC-6833-EFD9-7926-DED002CF9238}"/>
          </ac:spMkLst>
        </pc:spChg>
        <pc:spChg chg="mod">
          <ac:chgData name="Kikuzuki, Tatsuya (FEPS Faculty Admin)" userId="4655a554-4c1d-4283-88b1-6a5027362571" providerId="ADAL" clId="{2748E84D-608A-4264-A894-4886AC314276}" dt="2023-08-14T13:35:35.794" v="1885" actId="108"/>
          <ac:spMkLst>
            <pc:docMk/>
            <pc:sldMk cId="3019096227" sldId="286"/>
            <ac:spMk id="8" creationId="{D2CD9EA5-0A3D-6129-42FA-FE7BF6F79CA1}"/>
          </ac:spMkLst>
        </pc:spChg>
        <pc:spChg chg="add mod">
          <ac:chgData name="Kikuzuki, Tatsuya (FEPS Faculty Admin)" userId="4655a554-4c1d-4283-88b1-6a5027362571" providerId="ADAL" clId="{2748E84D-608A-4264-A894-4886AC314276}" dt="2023-08-14T13:44:08.339" v="2032" actId="20577"/>
          <ac:spMkLst>
            <pc:docMk/>
            <pc:sldMk cId="3019096227" sldId="286"/>
            <ac:spMk id="9" creationId="{D22AF498-9983-4AC7-A4E6-4606CB4B6A5B}"/>
          </ac:spMkLst>
        </pc:spChg>
        <pc:spChg chg="del mod">
          <ac:chgData name="Kikuzuki, Tatsuya (FEPS Faculty Admin)" userId="4655a554-4c1d-4283-88b1-6a5027362571" providerId="ADAL" clId="{2748E84D-608A-4264-A894-4886AC314276}" dt="2023-08-14T13:56:58.246" v="2263" actId="478"/>
          <ac:spMkLst>
            <pc:docMk/>
            <pc:sldMk cId="3019096227" sldId="286"/>
            <ac:spMk id="10" creationId="{5AB557A0-6D0C-483C-4DD0-3F6038AA074E}"/>
          </ac:spMkLst>
        </pc:spChg>
        <pc:spChg chg="add mod">
          <ac:chgData name="Kikuzuki, Tatsuya (FEPS Faculty Admin)" userId="4655a554-4c1d-4283-88b1-6a5027362571" providerId="ADAL" clId="{2748E84D-608A-4264-A894-4886AC314276}" dt="2023-08-14T13:35:35.794" v="1885" actId="108"/>
          <ac:spMkLst>
            <pc:docMk/>
            <pc:sldMk cId="3019096227" sldId="286"/>
            <ac:spMk id="11" creationId="{E16BE2CB-A0D3-0E13-1D19-5FAEB024ADD3}"/>
          </ac:spMkLst>
        </pc:spChg>
        <pc:spChg chg="add mod">
          <ac:chgData name="Kikuzuki, Tatsuya (FEPS Faculty Admin)" userId="4655a554-4c1d-4283-88b1-6a5027362571" providerId="ADAL" clId="{2748E84D-608A-4264-A894-4886AC314276}" dt="2023-08-14T13:35:35.794" v="1885" actId="108"/>
          <ac:spMkLst>
            <pc:docMk/>
            <pc:sldMk cId="3019096227" sldId="286"/>
            <ac:spMk id="12" creationId="{DD7BEF60-6219-A7B2-2EDF-088FCE174F4A}"/>
          </ac:spMkLst>
        </pc:spChg>
        <pc:spChg chg="mod">
          <ac:chgData name="Kikuzuki, Tatsuya (FEPS Faculty Admin)" userId="4655a554-4c1d-4283-88b1-6a5027362571" providerId="ADAL" clId="{2748E84D-608A-4264-A894-4886AC314276}" dt="2023-08-14T15:08:53.032" v="3216" actId="1076"/>
          <ac:spMkLst>
            <pc:docMk/>
            <pc:sldMk cId="3019096227" sldId="286"/>
            <ac:spMk id="13" creationId="{4675DC2D-4CFA-91C0-DD24-B979ACA3639B}"/>
          </ac:spMkLst>
        </pc:spChg>
        <pc:spChg chg="mod">
          <ac:chgData name="Kikuzuki, Tatsuya (FEPS Faculty Admin)" userId="4655a554-4c1d-4283-88b1-6a5027362571" providerId="ADAL" clId="{2748E84D-608A-4264-A894-4886AC314276}" dt="2023-08-14T15:08:53.032" v="3216" actId="1076"/>
          <ac:spMkLst>
            <pc:docMk/>
            <pc:sldMk cId="3019096227" sldId="286"/>
            <ac:spMk id="14" creationId="{B773B3DF-0BBB-88CD-2ADA-6D7835F1CFD8}"/>
          </ac:spMkLst>
        </pc:spChg>
        <pc:spChg chg="mod">
          <ac:chgData name="Kikuzuki, Tatsuya (FEPS Faculty Admin)" userId="4655a554-4c1d-4283-88b1-6a5027362571" providerId="ADAL" clId="{2748E84D-608A-4264-A894-4886AC314276}" dt="2023-08-14T15:08:53.032" v="3216" actId="1076"/>
          <ac:spMkLst>
            <pc:docMk/>
            <pc:sldMk cId="3019096227" sldId="286"/>
            <ac:spMk id="15" creationId="{43A5660A-0C60-7FC4-B5FB-03AE29E33F51}"/>
          </ac:spMkLst>
        </pc:spChg>
        <pc:spChg chg="del">
          <ac:chgData name="Kikuzuki, Tatsuya (FEPS Faculty Admin)" userId="4655a554-4c1d-4283-88b1-6a5027362571" providerId="ADAL" clId="{2748E84D-608A-4264-A894-4886AC314276}" dt="2023-08-14T13:35:11.123" v="1879" actId="478"/>
          <ac:spMkLst>
            <pc:docMk/>
            <pc:sldMk cId="3019096227" sldId="286"/>
            <ac:spMk id="16" creationId="{29B499F3-3A4E-F73A-3CEF-EBE4978149FC}"/>
          </ac:spMkLst>
        </pc:spChg>
        <pc:spChg chg="add mod">
          <ac:chgData name="Kikuzuki, Tatsuya (FEPS Faculty Admin)" userId="4655a554-4c1d-4283-88b1-6a5027362571" providerId="ADAL" clId="{2748E84D-608A-4264-A894-4886AC314276}" dt="2023-08-14T13:35:35.794" v="1885" actId="108"/>
          <ac:spMkLst>
            <pc:docMk/>
            <pc:sldMk cId="3019096227" sldId="286"/>
            <ac:spMk id="17" creationId="{9BF469D3-288B-3F8A-1954-91053C04A52E}"/>
          </ac:spMkLst>
        </pc:spChg>
        <pc:spChg chg="add mod">
          <ac:chgData name="Kikuzuki, Tatsuya (FEPS Faculty Admin)" userId="4655a554-4c1d-4283-88b1-6a5027362571" providerId="ADAL" clId="{2748E84D-608A-4264-A894-4886AC314276}" dt="2023-08-14T13:35:35.794" v="1885" actId="108"/>
          <ac:spMkLst>
            <pc:docMk/>
            <pc:sldMk cId="3019096227" sldId="286"/>
            <ac:spMk id="21" creationId="{55B547D1-8BB3-5070-DB09-22B78CF987C2}"/>
          </ac:spMkLst>
        </pc:spChg>
        <pc:spChg chg="add mod">
          <ac:chgData name="Kikuzuki, Tatsuya (FEPS Faculty Admin)" userId="4655a554-4c1d-4283-88b1-6a5027362571" providerId="ADAL" clId="{2748E84D-608A-4264-A894-4886AC314276}" dt="2023-08-14T13:35:35.794" v="1885" actId="108"/>
          <ac:spMkLst>
            <pc:docMk/>
            <pc:sldMk cId="3019096227" sldId="286"/>
            <ac:spMk id="22" creationId="{2426E24C-2E3B-DA8A-347A-012214027A7B}"/>
          </ac:spMkLst>
        </pc:spChg>
        <pc:spChg chg="add del mod">
          <ac:chgData name="Kikuzuki, Tatsuya (FEPS Faculty Admin)" userId="4655a554-4c1d-4283-88b1-6a5027362571" providerId="ADAL" clId="{2748E84D-608A-4264-A894-4886AC314276}" dt="2023-08-14T13:39:53.568" v="1976" actId="478"/>
          <ac:spMkLst>
            <pc:docMk/>
            <pc:sldMk cId="3019096227" sldId="286"/>
            <ac:spMk id="23" creationId="{DC536432-B660-832A-C736-2E0115A20A25}"/>
          </ac:spMkLst>
        </pc:spChg>
        <pc:spChg chg="add mod">
          <ac:chgData name="Kikuzuki, Tatsuya (FEPS Faculty Admin)" userId="4655a554-4c1d-4283-88b1-6a5027362571" providerId="ADAL" clId="{2748E84D-608A-4264-A894-4886AC314276}" dt="2023-08-14T15:08:53.032" v="3216" actId="1076"/>
          <ac:spMkLst>
            <pc:docMk/>
            <pc:sldMk cId="3019096227" sldId="286"/>
            <ac:spMk id="24" creationId="{6B07B006-492C-8810-EA92-A1F59CD517D1}"/>
          </ac:spMkLst>
        </pc:spChg>
        <pc:spChg chg="add mod">
          <ac:chgData name="Kikuzuki, Tatsuya (FEPS Faculty Admin)" userId="4655a554-4c1d-4283-88b1-6a5027362571" providerId="ADAL" clId="{2748E84D-608A-4264-A894-4886AC314276}" dt="2023-08-14T15:08:53.032" v="3216" actId="1076"/>
          <ac:spMkLst>
            <pc:docMk/>
            <pc:sldMk cId="3019096227" sldId="286"/>
            <ac:spMk id="25" creationId="{59280341-BA3E-9056-AB00-D32EDAE45DCE}"/>
          </ac:spMkLst>
        </pc:spChg>
        <pc:spChg chg="add mod">
          <ac:chgData name="Kikuzuki, Tatsuya (FEPS Faculty Admin)" userId="4655a554-4c1d-4283-88b1-6a5027362571" providerId="ADAL" clId="{2748E84D-608A-4264-A894-4886AC314276}" dt="2023-08-14T15:08:53.032" v="3216" actId="1076"/>
          <ac:spMkLst>
            <pc:docMk/>
            <pc:sldMk cId="3019096227" sldId="286"/>
            <ac:spMk id="31" creationId="{314072D0-4AA4-DB07-32D7-0F74D793DECC}"/>
          </ac:spMkLst>
        </pc:spChg>
        <pc:spChg chg="add mod">
          <ac:chgData name="Kikuzuki, Tatsuya (FEPS Faculty Admin)" userId="4655a554-4c1d-4283-88b1-6a5027362571" providerId="ADAL" clId="{2748E84D-608A-4264-A894-4886AC314276}" dt="2023-08-14T15:08:53.032" v="3216" actId="1076"/>
          <ac:spMkLst>
            <pc:docMk/>
            <pc:sldMk cId="3019096227" sldId="286"/>
            <ac:spMk id="37" creationId="{03299703-00B5-4EE4-2B03-CD746397F30E}"/>
          </ac:spMkLst>
        </pc:spChg>
        <pc:spChg chg="add mod">
          <ac:chgData name="Kikuzuki, Tatsuya (FEPS Faculty Admin)" userId="4655a554-4c1d-4283-88b1-6a5027362571" providerId="ADAL" clId="{2748E84D-608A-4264-A894-4886AC314276}" dt="2023-08-14T15:08:53.032" v="3216" actId="1076"/>
          <ac:spMkLst>
            <pc:docMk/>
            <pc:sldMk cId="3019096227" sldId="286"/>
            <ac:spMk id="38" creationId="{60BC1341-14F7-AD74-0FBD-475A74511D11}"/>
          </ac:spMkLst>
        </pc:spChg>
        <pc:spChg chg="del mod">
          <ac:chgData name="Kikuzuki, Tatsuya (FEPS Faculty Admin)" userId="4655a554-4c1d-4283-88b1-6a5027362571" providerId="ADAL" clId="{2748E84D-608A-4264-A894-4886AC314276}" dt="2023-08-14T13:35:20.417" v="1882" actId="478"/>
          <ac:spMkLst>
            <pc:docMk/>
            <pc:sldMk cId="3019096227" sldId="286"/>
            <ac:spMk id="42" creationId="{C4E6C4CC-2F9B-6333-D72A-26BF19A22F72}"/>
          </ac:spMkLst>
        </pc:spChg>
        <pc:spChg chg="del mod">
          <ac:chgData name="Kikuzuki, Tatsuya (FEPS Faculty Admin)" userId="4655a554-4c1d-4283-88b1-6a5027362571" providerId="ADAL" clId="{2748E84D-608A-4264-A894-4886AC314276}" dt="2023-08-14T13:35:20.417" v="1882" actId="478"/>
          <ac:spMkLst>
            <pc:docMk/>
            <pc:sldMk cId="3019096227" sldId="286"/>
            <ac:spMk id="43" creationId="{97D0D930-8C6E-5B89-0CD0-590E6E1AAD48}"/>
          </ac:spMkLst>
        </pc:spChg>
        <pc:spChg chg="del mod">
          <ac:chgData name="Kikuzuki, Tatsuya (FEPS Faculty Admin)" userId="4655a554-4c1d-4283-88b1-6a5027362571" providerId="ADAL" clId="{2748E84D-608A-4264-A894-4886AC314276}" dt="2023-08-14T13:35:20.417" v="1882" actId="478"/>
          <ac:spMkLst>
            <pc:docMk/>
            <pc:sldMk cId="3019096227" sldId="286"/>
            <ac:spMk id="45" creationId="{A237A100-5908-AAA8-0880-70D019CB1825}"/>
          </ac:spMkLst>
        </pc:spChg>
        <pc:spChg chg="add mod">
          <ac:chgData name="Kikuzuki, Tatsuya (FEPS Faculty Admin)" userId="4655a554-4c1d-4283-88b1-6a5027362571" providerId="ADAL" clId="{2748E84D-608A-4264-A894-4886AC314276}" dt="2023-08-14T15:08:53.032" v="3216" actId="1076"/>
          <ac:spMkLst>
            <pc:docMk/>
            <pc:sldMk cId="3019096227" sldId="286"/>
            <ac:spMk id="51" creationId="{78D7A8E0-FC16-5D8B-7492-B1661DB8D316}"/>
          </ac:spMkLst>
        </pc:spChg>
        <pc:spChg chg="add mod ord">
          <ac:chgData name="Kikuzuki, Tatsuya (FEPS Faculty Admin)" userId="4655a554-4c1d-4283-88b1-6a5027362571" providerId="ADAL" clId="{2748E84D-608A-4264-A894-4886AC314276}" dt="2023-08-14T15:08:53.032" v="3216" actId="1076"/>
          <ac:spMkLst>
            <pc:docMk/>
            <pc:sldMk cId="3019096227" sldId="286"/>
            <ac:spMk id="54" creationId="{E5EA67CE-2AC5-5419-B5ED-8ADDEEA677F8}"/>
          </ac:spMkLst>
        </pc:spChg>
        <pc:spChg chg="add mod">
          <ac:chgData name="Kikuzuki, Tatsuya (FEPS Faculty Admin)" userId="4655a554-4c1d-4283-88b1-6a5027362571" providerId="ADAL" clId="{2748E84D-608A-4264-A894-4886AC314276}" dt="2023-08-14T15:08:53.032" v="3216" actId="1076"/>
          <ac:spMkLst>
            <pc:docMk/>
            <pc:sldMk cId="3019096227" sldId="286"/>
            <ac:spMk id="63" creationId="{55EB72DD-89CB-01D7-CEFD-B5E2B6C28481}"/>
          </ac:spMkLst>
        </pc:spChg>
        <pc:spChg chg="add del mod">
          <ac:chgData name="Kikuzuki, Tatsuya (FEPS Faculty Admin)" userId="4655a554-4c1d-4283-88b1-6a5027362571" providerId="ADAL" clId="{2748E84D-608A-4264-A894-4886AC314276}" dt="2023-08-14T13:57:33.919" v="2270" actId="478"/>
          <ac:spMkLst>
            <pc:docMk/>
            <pc:sldMk cId="3019096227" sldId="286"/>
            <ac:spMk id="193" creationId="{24D7F7D9-9A99-6576-A1FC-3A3A4196457A}"/>
          </ac:spMkLst>
        </pc:spChg>
        <pc:spChg chg="add mod">
          <ac:chgData name="Kikuzuki, Tatsuya (FEPS Faculty Admin)" userId="4655a554-4c1d-4283-88b1-6a5027362571" providerId="ADAL" clId="{2748E84D-608A-4264-A894-4886AC314276}" dt="2023-08-14T15:08:53.032" v="3216" actId="1076"/>
          <ac:spMkLst>
            <pc:docMk/>
            <pc:sldMk cId="3019096227" sldId="286"/>
            <ac:spMk id="194" creationId="{294F3866-A94D-3B19-B75A-91D3C3F0ABF1}"/>
          </ac:spMkLst>
        </pc:spChg>
        <pc:spChg chg="add mod">
          <ac:chgData name="Kikuzuki, Tatsuya (FEPS Faculty Admin)" userId="4655a554-4c1d-4283-88b1-6a5027362571" providerId="ADAL" clId="{2748E84D-608A-4264-A894-4886AC314276}" dt="2023-08-14T15:08:53.032" v="3216" actId="1076"/>
          <ac:spMkLst>
            <pc:docMk/>
            <pc:sldMk cId="3019096227" sldId="286"/>
            <ac:spMk id="195" creationId="{291CA844-B6A5-FE3B-8C1C-8C7A3AA1CBF9}"/>
          </ac:spMkLst>
        </pc:spChg>
        <pc:spChg chg="add mod">
          <ac:chgData name="Kikuzuki, Tatsuya (FEPS Faculty Admin)" userId="4655a554-4c1d-4283-88b1-6a5027362571" providerId="ADAL" clId="{2748E84D-608A-4264-A894-4886AC314276}" dt="2023-08-14T15:08:53.032" v="3216" actId="1076"/>
          <ac:spMkLst>
            <pc:docMk/>
            <pc:sldMk cId="3019096227" sldId="286"/>
            <ac:spMk id="196" creationId="{FC4D2CB0-B9B5-DCA4-7F7D-C7579F361F27}"/>
          </ac:spMkLst>
        </pc:spChg>
        <pc:spChg chg="add mod">
          <ac:chgData name="Kikuzuki, Tatsuya (FEPS Faculty Admin)" userId="4655a554-4c1d-4283-88b1-6a5027362571" providerId="ADAL" clId="{2748E84D-608A-4264-A894-4886AC314276}" dt="2023-08-14T15:08:53.032" v="3216" actId="1076"/>
          <ac:spMkLst>
            <pc:docMk/>
            <pc:sldMk cId="3019096227" sldId="286"/>
            <ac:spMk id="197" creationId="{FDBA0BB5-E638-A491-EAA3-9521BB4204A1}"/>
          </ac:spMkLst>
        </pc:spChg>
        <pc:spChg chg="add del mod">
          <ac:chgData name="Kikuzuki, Tatsuya (FEPS Faculty Admin)" userId="4655a554-4c1d-4283-88b1-6a5027362571" providerId="ADAL" clId="{2748E84D-608A-4264-A894-4886AC314276}" dt="2023-08-14T14:05:45.038" v="2275" actId="478"/>
          <ac:spMkLst>
            <pc:docMk/>
            <pc:sldMk cId="3019096227" sldId="286"/>
            <ac:spMk id="215" creationId="{757D9D4A-3AA1-57F8-FDDD-D44A18B1743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6" creationId="{831058E1-623C-8B9B-362F-E8662020E25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7" creationId="{99F74BC6-E34B-950D-1D2D-DC36DCED6068}"/>
          </ac:spMkLst>
        </pc:spChg>
        <pc:spChg chg="add del mod">
          <ac:chgData name="Kikuzuki, Tatsuya (FEPS Faculty Admin)" userId="4655a554-4c1d-4283-88b1-6a5027362571" providerId="ADAL" clId="{2748E84D-608A-4264-A894-4886AC314276}" dt="2023-08-14T14:05:45.038" v="2275" actId="478"/>
          <ac:spMkLst>
            <pc:docMk/>
            <pc:sldMk cId="3019096227" sldId="286"/>
            <ac:spMk id="218" creationId="{B303287A-7C1F-1058-691E-60EA12DEDB8A}"/>
          </ac:spMkLst>
        </pc:spChg>
        <pc:spChg chg="add del mod">
          <ac:chgData name="Kikuzuki, Tatsuya (FEPS Faculty Admin)" userId="4655a554-4c1d-4283-88b1-6a5027362571" providerId="ADAL" clId="{2748E84D-608A-4264-A894-4886AC314276}" dt="2023-08-14T14:05:45.038" v="2275" actId="478"/>
          <ac:spMkLst>
            <pc:docMk/>
            <pc:sldMk cId="3019096227" sldId="286"/>
            <ac:spMk id="219" creationId="{F2A8A867-5DB4-EBDD-76B2-B0BA94E8A2B9}"/>
          </ac:spMkLst>
        </pc:spChg>
        <pc:spChg chg="add mod">
          <ac:chgData name="Kikuzuki, Tatsuya (FEPS Faculty Admin)" userId="4655a554-4c1d-4283-88b1-6a5027362571" providerId="ADAL" clId="{2748E84D-608A-4264-A894-4886AC314276}" dt="2023-08-14T15:08:53.032" v="3216" actId="1076"/>
          <ac:spMkLst>
            <pc:docMk/>
            <pc:sldMk cId="3019096227" sldId="286"/>
            <ac:spMk id="231" creationId="{D75C59F5-1DA4-1982-E732-FA092B1FA80A}"/>
          </ac:spMkLst>
        </pc:spChg>
        <pc:spChg chg="add mod">
          <ac:chgData name="Kikuzuki, Tatsuya (FEPS Faculty Admin)" userId="4655a554-4c1d-4283-88b1-6a5027362571" providerId="ADAL" clId="{2748E84D-608A-4264-A894-4886AC314276}" dt="2023-08-14T15:08:53.032" v="3216" actId="1076"/>
          <ac:spMkLst>
            <pc:docMk/>
            <pc:sldMk cId="3019096227" sldId="286"/>
            <ac:spMk id="238" creationId="{FF890E03-AF6F-3CD8-5388-C04359FF263E}"/>
          </ac:spMkLst>
        </pc:spChg>
        <pc:spChg chg="add mod">
          <ac:chgData name="Kikuzuki, Tatsuya (FEPS Faculty Admin)" userId="4655a554-4c1d-4283-88b1-6a5027362571" providerId="ADAL" clId="{2748E84D-608A-4264-A894-4886AC314276}" dt="2023-08-14T15:08:53.032" v="3216" actId="1076"/>
          <ac:spMkLst>
            <pc:docMk/>
            <pc:sldMk cId="3019096227" sldId="286"/>
            <ac:spMk id="239" creationId="{9398A934-08FE-10D5-C2BB-6AE81C6A57F6}"/>
          </ac:spMkLst>
        </pc:spChg>
        <pc:spChg chg="add mod">
          <ac:chgData name="Kikuzuki, Tatsuya (FEPS Faculty Admin)" userId="4655a554-4c1d-4283-88b1-6a5027362571" providerId="ADAL" clId="{2748E84D-608A-4264-A894-4886AC314276}" dt="2023-08-14T15:08:53.032" v="3216" actId="1076"/>
          <ac:spMkLst>
            <pc:docMk/>
            <pc:sldMk cId="3019096227" sldId="286"/>
            <ac:spMk id="241" creationId="{C6F9F724-7FF4-46CE-C492-3B197BB29426}"/>
          </ac:spMkLst>
        </pc:spChg>
        <pc:spChg chg="add mod">
          <ac:chgData name="Kikuzuki, Tatsuya (FEPS Faculty Admin)" userId="4655a554-4c1d-4283-88b1-6a5027362571" providerId="ADAL" clId="{2748E84D-608A-4264-A894-4886AC314276}" dt="2023-08-14T15:08:53.032" v="3216" actId="1076"/>
          <ac:spMkLst>
            <pc:docMk/>
            <pc:sldMk cId="3019096227" sldId="286"/>
            <ac:spMk id="242" creationId="{93138FC0-6160-789E-E47B-496DE499C2B2}"/>
          </ac:spMkLst>
        </pc:spChg>
        <pc:spChg chg="add mod">
          <ac:chgData name="Kikuzuki, Tatsuya (FEPS Faculty Admin)" userId="4655a554-4c1d-4283-88b1-6a5027362571" providerId="ADAL" clId="{2748E84D-608A-4264-A894-4886AC314276}" dt="2023-08-14T15:08:53.032" v="3216" actId="1076"/>
          <ac:spMkLst>
            <pc:docMk/>
            <pc:sldMk cId="3019096227" sldId="286"/>
            <ac:spMk id="243" creationId="{798015D2-0CDA-5B87-0C18-80DD79D0F69C}"/>
          </ac:spMkLst>
        </pc:spChg>
        <pc:spChg chg="add mod">
          <ac:chgData name="Kikuzuki, Tatsuya (FEPS Faculty Admin)" userId="4655a554-4c1d-4283-88b1-6a5027362571" providerId="ADAL" clId="{2748E84D-608A-4264-A894-4886AC314276}" dt="2023-08-14T15:08:53.032" v="3216" actId="1076"/>
          <ac:spMkLst>
            <pc:docMk/>
            <pc:sldMk cId="3019096227" sldId="286"/>
            <ac:spMk id="244" creationId="{97A97E86-458B-C153-4298-2A6D731BE016}"/>
          </ac:spMkLst>
        </pc:spChg>
        <pc:spChg chg="add del mod">
          <ac:chgData name="Kikuzuki, Tatsuya (FEPS Faculty Admin)" userId="4655a554-4c1d-4283-88b1-6a5027362571" providerId="ADAL" clId="{2748E84D-608A-4264-A894-4886AC314276}" dt="2023-08-14T13:56:58.246" v="2263" actId="478"/>
          <ac:spMkLst>
            <pc:docMk/>
            <pc:sldMk cId="3019096227" sldId="286"/>
            <ac:spMk id="245" creationId="{22FE2096-BFEE-DE8E-3052-7C6F334EF662}"/>
          </ac:spMkLst>
        </pc:spChg>
        <pc:spChg chg="del">
          <ac:chgData name="Kikuzuki, Tatsuya (FEPS Faculty Admin)" userId="4655a554-4c1d-4283-88b1-6a5027362571" providerId="ADAL" clId="{2748E84D-608A-4264-A894-4886AC314276}" dt="2023-08-14T13:35:11.123" v="1879" actId="478"/>
          <ac:spMkLst>
            <pc:docMk/>
            <pc:sldMk cId="3019096227" sldId="286"/>
            <ac:spMk id="248" creationId="{FD4E7FED-8DBD-14BF-2670-EB98E8F1CC3B}"/>
          </ac:spMkLst>
        </pc:spChg>
        <pc:spChg chg="add mod">
          <ac:chgData name="Kikuzuki, Tatsuya (FEPS Faculty Admin)" userId="4655a554-4c1d-4283-88b1-6a5027362571" providerId="ADAL" clId="{2748E84D-608A-4264-A894-4886AC314276}" dt="2023-08-14T15:08:53.032" v="3216" actId="1076"/>
          <ac:spMkLst>
            <pc:docMk/>
            <pc:sldMk cId="3019096227" sldId="286"/>
            <ac:spMk id="249" creationId="{9CD0B468-6C31-053F-CB77-5FF75B3A7786}"/>
          </ac:spMkLst>
        </pc:spChg>
        <pc:spChg chg="add mod">
          <ac:chgData name="Kikuzuki, Tatsuya (FEPS Faculty Admin)" userId="4655a554-4c1d-4283-88b1-6a5027362571" providerId="ADAL" clId="{2748E84D-608A-4264-A894-4886AC314276}" dt="2023-08-14T15:08:53.032" v="3216" actId="1076"/>
          <ac:spMkLst>
            <pc:docMk/>
            <pc:sldMk cId="3019096227" sldId="286"/>
            <ac:spMk id="250" creationId="{4C7284F6-31C9-E48E-D9C1-226EDEBA26EF}"/>
          </ac:spMkLst>
        </pc:spChg>
        <pc:spChg chg="del">
          <ac:chgData name="Kikuzuki, Tatsuya (FEPS Faculty Admin)" userId="4655a554-4c1d-4283-88b1-6a5027362571" providerId="ADAL" clId="{2748E84D-608A-4264-A894-4886AC314276}" dt="2023-08-14T13:35:11.123" v="1879" actId="478"/>
          <ac:spMkLst>
            <pc:docMk/>
            <pc:sldMk cId="3019096227" sldId="286"/>
            <ac:spMk id="251" creationId="{F28FF2F8-02A1-9C51-9F43-ACB98F4338FE}"/>
          </ac:spMkLst>
        </pc:spChg>
        <pc:spChg chg="del">
          <ac:chgData name="Kikuzuki, Tatsuya (FEPS Faculty Admin)" userId="4655a554-4c1d-4283-88b1-6a5027362571" providerId="ADAL" clId="{2748E84D-608A-4264-A894-4886AC314276}" dt="2023-08-14T13:35:11.123" v="1879" actId="478"/>
          <ac:spMkLst>
            <pc:docMk/>
            <pc:sldMk cId="3019096227" sldId="286"/>
            <ac:spMk id="252" creationId="{DB1B12E2-7F59-01FC-DC71-9DD32187DB5D}"/>
          </ac:spMkLst>
        </pc:spChg>
        <pc:spChg chg="add del mod">
          <ac:chgData name="Kikuzuki, Tatsuya (FEPS Faculty Admin)" userId="4655a554-4c1d-4283-88b1-6a5027362571" providerId="ADAL" clId="{2748E84D-608A-4264-A894-4886AC314276}" dt="2023-08-14T14:06:44.685" v="2297" actId="478"/>
          <ac:spMkLst>
            <pc:docMk/>
            <pc:sldMk cId="3019096227" sldId="286"/>
            <ac:spMk id="312" creationId="{057302A7-526F-1504-0869-7EBD71B9B9F4}"/>
          </ac:spMkLst>
        </pc:spChg>
        <pc:spChg chg="add mod">
          <ac:chgData name="Kikuzuki, Tatsuya (FEPS Faculty Admin)" userId="4655a554-4c1d-4283-88b1-6a5027362571" providerId="ADAL" clId="{2748E84D-608A-4264-A894-4886AC314276}" dt="2023-08-14T15:08:53.032" v="3216" actId="1076"/>
          <ac:spMkLst>
            <pc:docMk/>
            <pc:sldMk cId="3019096227" sldId="286"/>
            <ac:spMk id="313" creationId="{50560EEB-2444-03CD-D18F-2E2187E18B7C}"/>
          </ac:spMkLst>
        </pc:spChg>
        <pc:spChg chg="add mod">
          <ac:chgData name="Kikuzuki, Tatsuya (FEPS Faculty Admin)" userId="4655a554-4c1d-4283-88b1-6a5027362571" providerId="ADAL" clId="{2748E84D-608A-4264-A894-4886AC314276}" dt="2023-08-14T15:08:53.032" v="3216" actId="1076"/>
          <ac:spMkLst>
            <pc:docMk/>
            <pc:sldMk cId="3019096227" sldId="286"/>
            <ac:spMk id="314" creationId="{E26BD3DD-8F64-F1B3-6933-848A59C75E7B}"/>
          </ac:spMkLst>
        </pc:spChg>
        <pc:spChg chg="add mod">
          <ac:chgData name="Kikuzuki, Tatsuya (FEPS Faculty Admin)" userId="4655a554-4c1d-4283-88b1-6a5027362571" providerId="ADAL" clId="{2748E84D-608A-4264-A894-4886AC314276}" dt="2023-08-14T15:08:53.032" v="3216" actId="1076"/>
          <ac:spMkLst>
            <pc:docMk/>
            <pc:sldMk cId="3019096227" sldId="286"/>
            <ac:spMk id="315" creationId="{C787CC53-1575-05C0-707D-2F149ABFF073}"/>
          </ac:spMkLst>
        </pc:spChg>
        <pc:spChg chg="add mod">
          <ac:chgData name="Kikuzuki, Tatsuya (FEPS Faculty Admin)" userId="4655a554-4c1d-4283-88b1-6a5027362571" providerId="ADAL" clId="{2748E84D-608A-4264-A894-4886AC314276}" dt="2023-08-14T15:08:53.032" v="3216" actId="1076"/>
          <ac:spMkLst>
            <pc:docMk/>
            <pc:sldMk cId="3019096227" sldId="286"/>
            <ac:spMk id="336" creationId="{8A2E7DB3-1B19-17A6-72C7-1533CB5E9B56}"/>
          </ac:spMkLst>
        </pc:spChg>
        <pc:spChg chg="add mod">
          <ac:chgData name="Kikuzuki, Tatsuya (FEPS Faculty Admin)" userId="4655a554-4c1d-4283-88b1-6a5027362571" providerId="ADAL" clId="{2748E84D-608A-4264-A894-4886AC314276}" dt="2023-08-14T15:08:53.032" v="3216" actId="1076"/>
          <ac:spMkLst>
            <pc:docMk/>
            <pc:sldMk cId="3019096227" sldId="286"/>
            <ac:spMk id="337" creationId="{F49A22B4-FE65-80E9-3ED5-2F607052029B}"/>
          </ac:spMkLst>
        </pc:spChg>
        <pc:spChg chg="add mod">
          <ac:chgData name="Kikuzuki, Tatsuya (FEPS Faculty Admin)" userId="4655a554-4c1d-4283-88b1-6a5027362571" providerId="ADAL" clId="{2748E84D-608A-4264-A894-4886AC314276}" dt="2023-08-14T14:09:41.920" v="2316" actId="1076"/>
          <ac:spMkLst>
            <pc:docMk/>
            <pc:sldMk cId="3019096227" sldId="286"/>
            <ac:spMk id="348" creationId="{9A580A84-22F2-E52F-6B6C-622AC3F417C8}"/>
          </ac:spMkLst>
        </pc:spChg>
        <pc:spChg chg="add mod">
          <ac:chgData name="Kikuzuki, Tatsuya (FEPS Faculty Admin)" userId="4655a554-4c1d-4283-88b1-6a5027362571" providerId="ADAL" clId="{2748E84D-608A-4264-A894-4886AC314276}" dt="2023-08-14T15:08:53.032" v="3216" actId="1076"/>
          <ac:spMkLst>
            <pc:docMk/>
            <pc:sldMk cId="3019096227" sldId="286"/>
            <ac:spMk id="351" creationId="{341F8813-F358-9E2F-C606-2AE9A85DADF1}"/>
          </ac:spMkLst>
        </pc:spChg>
        <pc:spChg chg="add del mod">
          <ac:chgData name="Kikuzuki, Tatsuya (FEPS Faculty Admin)" userId="4655a554-4c1d-4283-88b1-6a5027362571" providerId="ADAL" clId="{2748E84D-608A-4264-A894-4886AC314276}" dt="2023-08-14T14:11:36.130" v="2347" actId="478"/>
          <ac:spMkLst>
            <pc:docMk/>
            <pc:sldMk cId="3019096227" sldId="286"/>
            <ac:spMk id="354" creationId="{85DA671E-0189-06EC-2B07-7238612072B6}"/>
          </ac:spMkLst>
        </pc:spChg>
        <pc:spChg chg="add mod">
          <ac:chgData name="Kikuzuki, Tatsuya (FEPS Faculty Admin)" userId="4655a554-4c1d-4283-88b1-6a5027362571" providerId="ADAL" clId="{2748E84D-608A-4264-A894-4886AC314276}" dt="2023-08-14T15:08:53.032" v="3216" actId="1076"/>
          <ac:spMkLst>
            <pc:docMk/>
            <pc:sldMk cId="3019096227" sldId="286"/>
            <ac:spMk id="355" creationId="{58D1A5FB-FF78-B198-B0D3-20154C15E7A8}"/>
          </ac:spMkLst>
        </pc:spChg>
        <pc:spChg chg="add mod">
          <ac:chgData name="Kikuzuki, Tatsuya (FEPS Faculty Admin)" userId="4655a554-4c1d-4283-88b1-6a5027362571" providerId="ADAL" clId="{2748E84D-608A-4264-A894-4886AC314276}" dt="2023-08-14T15:17:31.837" v="3380"/>
          <ac:spMkLst>
            <pc:docMk/>
            <pc:sldMk cId="3019096227" sldId="286"/>
            <ac:spMk id="368" creationId="{987623AC-F9F3-17DF-3284-50D1DFB3EB25}"/>
          </ac:spMkLst>
        </pc:spChg>
        <pc:picChg chg="del mod">
          <ac:chgData name="Kikuzuki, Tatsuya (FEPS Faculty Admin)" userId="4655a554-4c1d-4283-88b1-6a5027362571" providerId="ADAL" clId="{2748E84D-608A-4264-A894-4886AC314276}" dt="2023-08-14T13:35:20.417" v="1882" actId="478"/>
          <ac:picMkLst>
            <pc:docMk/>
            <pc:sldMk cId="3019096227" sldId="286"/>
            <ac:picMk id="49" creationId="{127CD03D-7289-3FEF-F67D-AE2FFE502202}"/>
          </ac:picMkLst>
        </pc:picChg>
        <pc:picChg chg="del mod">
          <ac:chgData name="Kikuzuki, Tatsuya (FEPS Faculty Admin)" userId="4655a554-4c1d-4283-88b1-6a5027362571" providerId="ADAL" clId="{2748E84D-608A-4264-A894-4886AC314276}" dt="2023-08-14T13:35:20.417" v="1882" actId="478"/>
          <ac:picMkLst>
            <pc:docMk/>
            <pc:sldMk cId="3019096227" sldId="286"/>
            <ac:picMk id="55" creationId="{0E7C0704-796E-020D-E4C6-72B9F844A598}"/>
          </ac:picMkLst>
        </pc:picChg>
        <pc:picChg chg="del mod">
          <ac:chgData name="Kikuzuki, Tatsuya (FEPS Faculty Admin)" userId="4655a554-4c1d-4283-88b1-6a5027362571" providerId="ADAL" clId="{2748E84D-608A-4264-A894-4886AC314276}" dt="2023-08-14T13:35:20.417" v="1882" actId="478"/>
          <ac:picMkLst>
            <pc:docMk/>
            <pc:sldMk cId="3019096227" sldId="286"/>
            <ac:picMk id="57" creationId="{FD39B573-B8D7-2572-B305-05E23C8AC497}"/>
          </ac:picMkLst>
        </pc:picChg>
        <pc:cxnChg chg="mod">
          <ac:chgData name="Kikuzuki, Tatsuya (FEPS Faculty Admin)" userId="4655a554-4c1d-4283-88b1-6a5027362571" providerId="ADAL" clId="{2748E84D-608A-4264-A894-4886AC314276}" dt="2023-08-14T15:08:53.032" v="3216" actId="1076"/>
          <ac:cxnSpMkLst>
            <pc:docMk/>
            <pc:sldMk cId="3019096227" sldId="286"/>
            <ac:cxnSpMk id="18" creationId="{8CFD0377-F3A7-BE53-B671-06BC0279DE03}"/>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19" creationId="{901D162C-15A9-B06E-70D4-2678458781B1}"/>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20" creationId="{3FDD5C21-A433-4080-B0DA-2737C605E91A}"/>
          </ac:cxnSpMkLst>
        </pc:cxnChg>
        <pc:cxnChg chg="mod">
          <ac:chgData name="Kikuzuki, Tatsuya (FEPS Faculty Admin)" userId="4655a554-4c1d-4283-88b1-6a5027362571" providerId="ADAL" clId="{2748E84D-608A-4264-A894-4886AC314276}" dt="2023-08-14T15:08:53.032" v="3216" actId="1076"/>
          <ac:cxnSpMkLst>
            <pc:docMk/>
            <pc:sldMk cId="3019096227" sldId="286"/>
            <ac:cxnSpMk id="28" creationId="{F3FA4E0B-E9F2-D979-4E8E-153BCD48E7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 creationId="{BE82659D-CF9E-A04B-EA91-BEC7A32262DD}"/>
          </ac:cxnSpMkLst>
        </pc:cxnChg>
        <pc:cxnChg chg="del mod">
          <ac:chgData name="Kikuzuki, Tatsuya (FEPS Faculty Admin)" userId="4655a554-4c1d-4283-88b1-6a5027362571" providerId="ADAL" clId="{2748E84D-608A-4264-A894-4886AC314276}" dt="2023-08-14T13:37:40.511" v="1942" actId="478"/>
          <ac:cxnSpMkLst>
            <pc:docMk/>
            <pc:sldMk cId="3019096227" sldId="286"/>
            <ac:cxnSpMk id="35" creationId="{5951CAA2-58FB-F19C-21E6-20D1EF4A4ED0}"/>
          </ac:cxnSpMkLst>
        </pc:cxnChg>
        <pc:cxnChg chg="del mod">
          <ac:chgData name="Kikuzuki, Tatsuya (FEPS Faculty Admin)" userId="4655a554-4c1d-4283-88b1-6a5027362571" providerId="ADAL" clId="{2748E84D-608A-4264-A894-4886AC314276}" dt="2023-08-14T13:36:46.992" v="1920" actId="478"/>
          <ac:cxnSpMkLst>
            <pc:docMk/>
            <pc:sldMk cId="3019096227" sldId="286"/>
            <ac:cxnSpMk id="36" creationId="{BB2365C9-C8C2-69EA-345B-DCA34240574A}"/>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9" creationId="{D1925E1F-8423-898A-4A09-7FA41AD2295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41" creationId="{C1F783E0-81B0-9BBD-1CD7-8F88D3DDC43A}"/>
          </ac:cxnSpMkLst>
        </pc:cxnChg>
        <pc:cxnChg chg="add del mod">
          <ac:chgData name="Kikuzuki, Tatsuya (FEPS Faculty Admin)" userId="4655a554-4c1d-4283-88b1-6a5027362571" providerId="ADAL" clId="{2748E84D-608A-4264-A894-4886AC314276}" dt="2023-08-14T13:48:07.218" v="2128" actId="478"/>
          <ac:cxnSpMkLst>
            <pc:docMk/>
            <pc:sldMk cId="3019096227" sldId="286"/>
            <ac:cxnSpMk id="56" creationId="{949BC799-2E31-B853-3643-3D15B6182A6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58" creationId="{25EF4AD2-2F8F-6FBB-57CA-358385EEE1E2}"/>
          </ac:cxnSpMkLst>
        </pc:cxnChg>
        <pc:cxnChg chg="add del mod">
          <ac:chgData name="Kikuzuki, Tatsuya (FEPS Faculty Admin)" userId="4655a554-4c1d-4283-88b1-6a5027362571" providerId="ADAL" clId="{2748E84D-608A-4264-A894-4886AC314276}" dt="2023-08-14T14:06:11.533" v="2286" actId="478"/>
          <ac:cxnSpMkLst>
            <pc:docMk/>
            <pc:sldMk cId="3019096227" sldId="286"/>
            <ac:cxnSpMk id="59" creationId="{34AC3223-335D-F9C6-69D0-2BFAB61D3E4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62" creationId="{9582E586-5B37-1036-40E5-BF4A22A0E15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0" creationId="{5CE65D2E-20AC-83EF-27AA-A69CCD5112D1}"/>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3" creationId="{1B6E0FD1-1FA1-669A-FE08-D114CCCB72B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6" creationId="{CE7C1D1B-BFB8-7DDF-34AB-364E5C601128}"/>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9" creationId="{FEDB7CF7-5057-BBF0-CF05-E7AAF30B8CE7}"/>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0" creationId="{032E7370-35EA-F6DC-8846-E8321714F9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1" creationId="{113A8726-F9AA-A3F2-FCFD-3B2215DF615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2" creationId="{DE8E70AF-20D4-49A1-F253-93A7586327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3" creationId="{C919EBEC-B7D7-EBF1-13E7-645D6FEE88B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24" creationId="{5BD624F1-F28A-1979-13A3-8A148141B93F}"/>
          </ac:cxnSpMkLst>
        </pc:cxnChg>
        <pc:cxnChg chg="add del mod ord">
          <ac:chgData name="Kikuzuki, Tatsuya (FEPS Faculty Admin)" userId="4655a554-4c1d-4283-88b1-6a5027362571" providerId="ADAL" clId="{2748E84D-608A-4264-A894-4886AC314276}" dt="2023-08-14T14:05:46.448" v="2276" actId="478"/>
          <ac:cxnSpMkLst>
            <pc:docMk/>
            <pc:sldMk cId="3019096227" sldId="286"/>
            <ac:cxnSpMk id="232" creationId="{4A15F0FF-4BF8-A613-B3D2-D1B973B1ACA0}"/>
          </ac:cxnSpMkLst>
        </pc:cxnChg>
        <pc:cxnChg chg="add del mod">
          <ac:chgData name="Kikuzuki, Tatsuya (FEPS Faculty Admin)" userId="4655a554-4c1d-4283-88b1-6a5027362571" providerId="ADAL" clId="{2748E84D-608A-4264-A894-4886AC314276}" dt="2023-08-14T14:05:53.218" v="2278" actId="478"/>
          <ac:cxnSpMkLst>
            <pc:docMk/>
            <pc:sldMk cId="3019096227" sldId="286"/>
            <ac:cxnSpMk id="253" creationId="{9382CF0B-740B-D460-70BF-79C908712057}"/>
          </ac:cxnSpMkLst>
        </pc:cxnChg>
        <pc:cxnChg chg="add del mod">
          <ac:chgData name="Kikuzuki, Tatsuya (FEPS Faculty Admin)" userId="4655a554-4c1d-4283-88b1-6a5027362571" providerId="ADAL" clId="{2748E84D-608A-4264-A894-4886AC314276}" dt="2023-08-14T14:05:52.432" v="2277" actId="478"/>
          <ac:cxnSpMkLst>
            <pc:docMk/>
            <pc:sldMk cId="3019096227" sldId="286"/>
            <ac:cxnSpMk id="256" creationId="{BBD62FE4-1A0A-621B-3068-24517D26C1CF}"/>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59" creationId="{A5FB9427-55AD-5B72-3675-D4E30999BFA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3" creationId="{A7A4FFD4-9176-0863-DB85-5B6FCD3EF6C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6" creationId="{53F20FCF-7E5F-7C22-D991-6CD1A45FC4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16" creationId="{727C1B91-F698-5AA7-0B9D-C7F6DDA7171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3" creationId="{08CFF067-46C8-62F8-D851-075DD63D97F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33" creationId="{05DCAD1F-D06C-C6E8-CA0A-4EA1A32272DB}"/>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9.373" v="3378"/>
        <pc:sldMkLst>
          <pc:docMk/>
          <pc:sldMk cId="587067808" sldId="287"/>
        </pc:sldMkLst>
        <pc:spChg chg="add mod">
          <ac:chgData name="Kikuzuki, Tatsuya (FEPS Faculty Admin)" userId="4655a554-4c1d-4283-88b1-6a5027362571" providerId="ADAL" clId="{2748E84D-608A-4264-A894-4886AC314276}" dt="2023-08-14T14:22:15.443" v="2588" actId="1076"/>
          <ac:spMkLst>
            <pc:docMk/>
            <pc:sldMk cId="587067808" sldId="287"/>
            <ac:spMk id="2" creationId="{47918F41-F0A7-99C2-8BAF-B94A4BB09595}"/>
          </ac:spMkLst>
        </pc:spChg>
        <pc:spChg chg="mod">
          <ac:chgData name="Kikuzuki, Tatsuya (FEPS Faculty Admin)" userId="4655a554-4c1d-4283-88b1-6a5027362571" providerId="ADAL" clId="{2748E84D-608A-4264-A894-4886AC314276}" dt="2023-08-14T14:22:15.443" v="2588" actId="1076"/>
          <ac:spMkLst>
            <pc:docMk/>
            <pc:sldMk cId="587067808" sldId="287"/>
            <ac:spMk id="3" creationId="{375A8C46-CD63-BEEA-30E6-1BB52E0B7797}"/>
          </ac:spMkLst>
        </pc:spChg>
        <pc:spChg chg="mod">
          <ac:chgData name="Kikuzuki, Tatsuya (FEPS Faculty Admin)" userId="4655a554-4c1d-4283-88b1-6a5027362571" providerId="ADAL" clId="{2748E84D-608A-4264-A894-4886AC314276}" dt="2023-08-14T14:22:15.443" v="2588" actId="1076"/>
          <ac:spMkLst>
            <pc:docMk/>
            <pc:sldMk cId="587067808" sldId="287"/>
            <ac:spMk id="4" creationId="{D7495A69-AEF4-E7D9-6C9E-F9B3F810645C}"/>
          </ac:spMkLst>
        </pc:spChg>
        <pc:spChg chg="mod">
          <ac:chgData name="Kikuzuki, Tatsuya (FEPS Faculty Admin)" userId="4655a554-4c1d-4283-88b1-6a5027362571" providerId="ADAL" clId="{2748E84D-608A-4264-A894-4886AC314276}" dt="2023-08-14T14:35:33.858" v="2805" actId="20577"/>
          <ac:spMkLst>
            <pc:docMk/>
            <pc:sldMk cId="587067808" sldId="287"/>
            <ac:spMk id="6" creationId="{DB070611-ED86-5FEF-5E0C-8C7C33388AF7}"/>
          </ac:spMkLst>
        </pc:spChg>
        <pc:spChg chg="mod">
          <ac:chgData name="Kikuzuki, Tatsuya (FEPS Faculty Admin)" userId="4655a554-4c1d-4283-88b1-6a5027362571" providerId="ADAL" clId="{2748E84D-608A-4264-A894-4886AC314276}" dt="2023-08-14T14:22:15.443" v="2588" actId="1076"/>
          <ac:spMkLst>
            <pc:docMk/>
            <pc:sldMk cId="587067808" sldId="287"/>
            <ac:spMk id="13" creationId="{4675DC2D-4CFA-91C0-DD24-B979ACA3639B}"/>
          </ac:spMkLst>
        </pc:spChg>
        <pc:spChg chg="mod">
          <ac:chgData name="Kikuzuki, Tatsuya (FEPS Faculty Admin)" userId="4655a554-4c1d-4283-88b1-6a5027362571" providerId="ADAL" clId="{2748E84D-608A-4264-A894-4886AC314276}" dt="2023-08-14T14:22:15.443" v="2588" actId="1076"/>
          <ac:spMkLst>
            <pc:docMk/>
            <pc:sldMk cId="587067808" sldId="287"/>
            <ac:spMk id="14" creationId="{B773B3DF-0BBB-88CD-2ADA-6D7835F1CFD8}"/>
          </ac:spMkLst>
        </pc:spChg>
        <pc:spChg chg="mod">
          <ac:chgData name="Kikuzuki, Tatsuya (FEPS Faculty Admin)" userId="4655a554-4c1d-4283-88b1-6a5027362571" providerId="ADAL" clId="{2748E84D-608A-4264-A894-4886AC314276}" dt="2023-08-14T14:22:15.443" v="2588" actId="1076"/>
          <ac:spMkLst>
            <pc:docMk/>
            <pc:sldMk cId="587067808" sldId="287"/>
            <ac:spMk id="15" creationId="{43A5660A-0C60-7FC4-B5FB-03AE29E33F51}"/>
          </ac:spMkLst>
        </pc:spChg>
        <pc:spChg chg="del">
          <ac:chgData name="Kikuzuki, Tatsuya (FEPS Faculty Admin)" userId="4655a554-4c1d-4283-88b1-6a5027362571" providerId="ADAL" clId="{2748E84D-608A-4264-A894-4886AC314276}" dt="2023-08-14T14:16:03.456" v="2399" actId="478"/>
          <ac:spMkLst>
            <pc:docMk/>
            <pc:sldMk cId="587067808" sldId="287"/>
            <ac:spMk id="24" creationId="{6B07B006-492C-8810-EA92-A1F59CD517D1}"/>
          </ac:spMkLst>
        </pc:spChg>
        <pc:spChg chg="del">
          <ac:chgData name="Kikuzuki, Tatsuya (FEPS Faculty Admin)" userId="4655a554-4c1d-4283-88b1-6a5027362571" providerId="ADAL" clId="{2748E84D-608A-4264-A894-4886AC314276}" dt="2023-08-14T14:16:00.295" v="2397" actId="478"/>
          <ac:spMkLst>
            <pc:docMk/>
            <pc:sldMk cId="587067808" sldId="287"/>
            <ac:spMk id="25" creationId="{59280341-BA3E-9056-AB00-D32EDAE45DCE}"/>
          </ac:spMkLst>
        </pc:spChg>
        <pc:spChg chg="del">
          <ac:chgData name="Kikuzuki, Tatsuya (FEPS Faculty Admin)" userId="4655a554-4c1d-4283-88b1-6a5027362571" providerId="ADAL" clId="{2748E84D-608A-4264-A894-4886AC314276}" dt="2023-08-14T14:16:00.295" v="2397" actId="478"/>
          <ac:spMkLst>
            <pc:docMk/>
            <pc:sldMk cId="587067808" sldId="287"/>
            <ac:spMk id="31" creationId="{314072D0-4AA4-DB07-32D7-0F74D793DECC}"/>
          </ac:spMkLst>
        </pc:spChg>
        <pc:spChg chg="add mod">
          <ac:chgData name="Kikuzuki, Tatsuya (FEPS Faculty Admin)" userId="4655a554-4c1d-4283-88b1-6a5027362571" providerId="ADAL" clId="{2748E84D-608A-4264-A894-4886AC314276}" dt="2023-08-14T14:22:15.443" v="2588" actId="1076"/>
          <ac:spMkLst>
            <pc:docMk/>
            <pc:sldMk cId="587067808" sldId="287"/>
            <ac:spMk id="33" creationId="{82AE4942-08ED-5AB1-F27C-98792B300FA1}"/>
          </ac:spMkLst>
        </pc:spChg>
        <pc:spChg chg="add del">
          <ac:chgData name="Kikuzuki, Tatsuya (FEPS Faculty Admin)" userId="4655a554-4c1d-4283-88b1-6a5027362571" providerId="ADAL" clId="{2748E84D-608A-4264-A894-4886AC314276}" dt="2023-08-14T14:19:06.148" v="2485" actId="22"/>
          <ac:spMkLst>
            <pc:docMk/>
            <pc:sldMk cId="587067808" sldId="287"/>
            <ac:spMk id="36" creationId="{5D7B8288-8747-9585-ACE2-E5A83773CD00}"/>
          </ac:spMkLst>
        </pc:spChg>
        <pc:spChg chg="del">
          <ac:chgData name="Kikuzuki, Tatsuya (FEPS Faculty Admin)" userId="4655a554-4c1d-4283-88b1-6a5027362571" providerId="ADAL" clId="{2748E84D-608A-4264-A894-4886AC314276}" dt="2023-08-14T14:16:00.295" v="2397" actId="478"/>
          <ac:spMkLst>
            <pc:docMk/>
            <pc:sldMk cId="587067808" sldId="287"/>
            <ac:spMk id="37" creationId="{03299703-00B5-4EE4-2B03-CD746397F30E}"/>
          </ac:spMkLst>
        </pc:spChg>
        <pc:spChg chg="del">
          <ac:chgData name="Kikuzuki, Tatsuya (FEPS Faculty Admin)" userId="4655a554-4c1d-4283-88b1-6a5027362571" providerId="ADAL" clId="{2748E84D-608A-4264-A894-4886AC314276}" dt="2023-08-14T14:16:00.295" v="2397" actId="478"/>
          <ac:spMkLst>
            <pc:docMk/>
            <pc:sldMk cId="587067808" sldId="287"/>
            <ac:spMk id="38" creationId="{60BC1341-14F7-AD74-0FBD-475A74511D11}"/>
          </ac:spMkLst>
        </pc:spChg>
        <pc:spChg chg="add del mod">
          <ac:chgData name="Kikuzuki, Tatsuya (FEPS Faculty Admin)" userId="4655a554-4c1d-4283-88b1-6a5027362571" providerId="ADAL" clId="{2748E84D-608A-4264-A894-4886AC314276}" dt="2023-08-14T14:21:56.382" v="2581" actId="478"/>
          <ac:spMkLst>
            <pc:docMk/>
            <pc:sldMk cId="587067808" sldId="287"/>
            <ac:spMk id="42" creationId="{24CA66E1-1441-621D-569E-E6E0828F545D}"/>
          </ac:spMkLst>
        </pc:spChg>
        <pc:spChg chg="add mod">
          <ac:chgData name="Kikuzuki, Tatsuya (FEPS Faculty Admin)" userId="4655a554-4c1d-4283-88b1-6a5027362571" providerId="ADAL" clId="{2748E84D-608A-4264-A894-4886AC314276}" dt="2023-08-14T14:22:15.443" v="2588" actId="1076"/>
          <ac:spMkLst>
            <pc:docMk/>
            <pc:sldMk cId="587067808" sldId="287"/>
            <ac:spMk id="46" creationId="{6D6D6844-6BC1-6E0C-5D8F-860D424E3BD5}"/>
          </ac:spMkLst>
        </pc:spChg>
        <pc:spChg chg="add del mod">
          <ac:chgData name="Kikuzuki, Tatsuya (FEPS Faculty Admin)" userId="4655a554-4c1d-4283-88b1-6a5027362571" providerId="ADAL" clId="{2748E84D-608A-4264-A894-4886AC314276}" dt="2023-08-14T14:20:53.506" v="2550"/>
          <ac:spMkLst>
            <pc:docMk/>
            <pc:sldMk cId="587067808" sldId="287"/>
            <ac:spMk id="47" creationId="{9F6389B1-1FDB-D72C-C1CB-50F166172F47}"/>
          </ac:spMkLst>
        </pc:spChg>
        <pc:spChg chg="add mod">
          <ac:chgData name="Kikuzuki, Tatsuya (FEPS Faculty Admin)" userId="4655a554-4c1d-4283-88b1-6a5027362571" providerId="ADAL" clId="{2748E84D-608A-4264-A894-4886AC314276}" dt="2023-08-14T14:22:15.443" v="2588" actId="1076"/>
          <ac:spMkLst>
            <pc:docMk/>
            <pc:sldMk cId="587067808" sldId="287"/>
            <ac:spMk id="48" creationId="{190DDD2D-81EC-B47D-5B64-9A267F21E8BB}"/>
          </ac:spMkLst>
        </pc:spChg>
        <pc:spChg chg="mod">
          <ac:chgData name="Kikuzuki, Tatsuya (FEPS Faculty Admin)" userId="4655a554-4c1d-4283-88b1-6a5027362571" providerId="ADAL" clId="{2748E84D-608A-4264-A894-4886AC314276}" dt="2023-08-14T14:22:15.443" v="2588" actId="1076"/>
          <ac:spMkLst>
            <pc:docMk/>
            <pc:sldMk cId="587067808" sldId="287"/>
            <ac:spMk id="51" creationId="{78D7A8E0-FC16-5D8B-7492-B1661DB8D316}"/>
          </ac:spMkLst>
        </pc:spChg>
        <pc:spChg chg="add mod">
          <ac:chgData name="Kikuzuki, Tatsuya (FEPS Faculty Admin)" userId="4655a554-4c1d-4283-88b1-6a5027362571" providerId="ADAL" clId="{2748E84D-608A-4264-A894-4886AC314276}" dt="2023-08-14T14:22:15.443" v="2588" actId="1076"/>
          <ac:spMkLst>
            <pc:docMk/>
            <pc:sldMk cId="587067808" sldId="287"/>
            <ac:spMk id="53" creationId="{19DCB8BB-12FA-01DC-3DD6-683B7AC5B770}"/>
          </ac:spMkLst>
        </pc:spChg>
        <pc:spChg chg="del">
          <ac:chgData name="Kikuzuki, Tatsuya (FEPS Faculty Admin)" userId="4655a554-4c1d-4283-88b1-6a5027362571" providerId="ADAL" clId="{2748E84D-608A-4264-A894-4886AC314276}" dt="2023-08-14T14:16:00.295" v="2397" actId="478"/>
          <ac:spMkLst>
            <pc:docMk/>
            <pc:sldMk cId="587067808" sldId="287"/>
            <ac:spMk id="54" creationId="{E5EA67CE-2AC5-5419-B5ED-8ADDEEA677F8}"/>
          </ac:spMkLst>
        </pc:spChg>
        <pc:spChg chg="del">
          <ac:chgData name="Kikuzuki, Tatsuya (FEPS Faculty Admin)" userId="4655a554-4c1d-4283-88b1-6a5027362571" providerId="ADAL" clId="{2748E84D-608A-4264-A894-4886AC314276}" dt="2023-08-14T14:16:03.456" v="2399" actId="478"/>
          <ac:spMkLst>
            <pc:docMk/>
            <pc:sldMk cId="587067808" sldId="287"/>
            <ac:spMk id="63" creationId="{55EB72DD-89CB-01D7-CEFD-B5E2B6C28481}"/>
          </ac:spMkLst>
        </pc:spChg>
        <pc:spChg chg="del">
          <ac:chgData name="Kikuzuki, Tatsuya (FEPS Faculty Admin)" userId="4655a554-4c1d-4283-88b1-6a5027362571" providerId="ADAL" clId="{2748E84D-608A-4264-A894-4886AC314276}" dt="2023-08-14T14:16:00.295" v="2397" actId="478"/>
          <ac:spMkLst>
            <pc:docMk/>
            <pc:sldMk cId="587067808" sldId="287"/>
            <ac:spMk id="194" creationId="{294F3866-A94D-3B19-B75A-91D3C3F0ABF1}"/>
          </ac:spMkLst>
        </pc:spChg>
        <pc:spChg chg="del">
          <ac:chgData name="Kikuzuki, Tatsuya (FEPS Faculty Admin)" userId="4655a554-4c1d-4283-88b1-6a5027362571" providerId="ADAL" clId="{2748E84D-608A-4264-A894-4886AC314276}" dt="2023-08-14T14:16:00.295" v="2397" actId="478"/>
          <ac:spMkLst>
            <pc:docMk/>
            <pc:sldMk cId="587067808" sldId="287"/>
            <ac:spMk id="195" creationId="{291CA844-B6A5-FE3B-8C1C-8C7A3AA1CBF9}"/>
          </ac:spMkLst>
        </pc:spChg>
        <pc:spChg chg="del">
          <ac:chgData name="Kikuzuki, Tatsuya (FEPS Faculty Admin)" userId="4655a554-4c1d-4283-88b1-6a5027362571" providerId="ADAL" clId="{2748E84D-608A-4264-A894-4886AC314276}" dt="2023-08-14T14:16:00.295" v="2397" actId="478"/>
          <ac:spMkLst>
            <pc:docMk/>
            <pc:sldMk cId="587067808" sldId="287"/>
            <ac:spMk id="196" creationId="{FC4D2CB0-B9B5-DCA4-7F7D-C7579F361F27}"/>
          </ac:spMkLst>
        </pc:spChg>
        <pc:spChg chg="del">
          <ac:chgData name="Kikuzuki, Tatsuya (FEPS Faculty Admin)" userId="4655a554-4c1d-4283-88b1-6a5027362571" providerId="ADAL" clId="{2748E84D-608A-4264-A894-4886AC314276}" dt="2023-08-14T14:16:00.295" v="2397" actId="478"/>
          <ac:spMkLst>
            <pc:docMk/>
            <pc:sldMk cId="587067808" sldId="287"/>
            <ac:spMk id="197" creationId="{FDBA0BB5-E638-A491-EAA3-9521BB4204A1}"/>
          </ac:spMkLst>
        </pc:spChg>
        <pc:spChg chg="add mod">
          <ac:chgData name="Kikuzuki, Tatsuya (FEPS Faculty Admin)" userId="4655a554-4c1d-4283-88b1-6a5027362571" providerId="ADAL" clId="{2748E84D-608A-4264-A894-4886AC314276}" dt="2023-08-14T15:17:29.373" v="3378"/>
          <ac:spMkLst>
            <pc:docMk/>
            <pc:sldMk cId="587067808" sldId="287"/>
            <ac:spMk id="199" creationId="{19DB8141-0253-1FEF-EE3B-5B9AFD189696}"/>
          </ac:spMkLst>
        </pc:spChg>
        <pc:spChg chg="del">
          <ac:chgData name="Kikuzuki, Tatsuya (FEPS Faculty Admin)" userId="4655a554-4c1d-4283-88b1-6a5027362571" providerId="ADAL" clId="{2748E84D-608A-4264-A894-4886AC314276}" dt="2023-08-14T14:21:43.086" v="2576" actId="478"/>
          <ac:spMkLst>
            <pc:docMk/>
            <pc:sldMk cId="587067808" sldId="287"/>
            <ac:spMk id="231" creationId="{D75C59F5-1DA4-1982-E732-FA092B1FA80A}"/>
          </ac:spMkLst>
        </pc:spChg>
        <pc:spChg chg="del">
          <ac:chgData name="Kikuzuki, Tatsuya (FEPS Faculty Admin)" userId="4655a554-4c1d-4283-88b1-6a5027362571" providerId="ADAL" clId="{2748E84D-608A-4264-A894-4886AC314276}" dt="2023-08-14T14:16:01.936" v="2398" actId="478"/>
          <ac:spMkLst>
            <pc:docMk/>
            <pc:sldMk cId="587067808" sldId="287"/>
            <ac:spMk id="238" creationId="{FF890E03-AF6F-3CD8-5388-C04359FF263E}"/>
          </ac:spMkLst>
        </pc:spChg>
        <pc:spChg chg="del">
          <ac:chgData name="Kikuzuki, Tatsuya (FEPS Faculty Admin)" userId="4655a554-4c1d-4283-88b1-6a5027362571" providerId="ADAL" clId="{2748E84D-608A-4264-A894-4886AC314276}" dt="2023-08-14T14:16:01.936" v="2398" actId="478"/>
          <ac:spMkLst>
            <pc:docMk/>
            <pc:sldMk cId="587067808" sldId="287"/>
            <ac:spMk id="239" creationId="{9398A934-08FE-10D5-C2BB-6AE81C6A57F6}"/>
          </ac:spMkLst>
        </pc:spChg>
        <pc:spChg chg="del">
          <ac:chgData name="Kikuzuki, Tatsuya (FEPS Faculty Admin)" userId="4655a554-4c1d-4283-88b1-6a5027362571" providerId="ADAL" clId="{2748E84D-608A-4264-A894-4886AC314276}" dt="2023-08-14T14:16:01.936" v="2398" actId="478"/>
          <ac:spMkLst>
            <pc:docMk/>
            <pc:sldMk cId="587067808" sldId="287"/>
            <ac:spMk id="241" creationId="{C6F9F724-7FF4-46CE-C492-3B197BB29426}"/>
          </ac:spMkLst>
        </pc:spChg>
        <pc:spChg chg="del">
          <ac:chgData name="Kikuzuki, Tatsuya (FEPS Faculty Admin)" userId="4655a554-4c1d-4283-88b1-6a5027362571" providerId="ADAL" clId="{2748E84D-608A-4264-A894-4886AC314276}" dt="2023-08-14T14:16:01.936" v="2398" actId="478"/>
          <ac:spMkLst>
            <pc:docMk/>
            <pc:sldMk cId="587067808" sldId="287"/>
            <ac:spMk id="242" creationId="{93138FC0-6160-789E-E47B-496DE499C2B2}"/>
          </ac:spMkLst>
        </pc:spChg>
        <pc:spChg chg="del">
          <ac:chgData name="Kikuzuki, Tatsuya (FEPS Faculty Admin)" userId="4655a554-4c1d-4283-88b1-6a5027362571" providerId="ADAL" clId="{2748E84D-608A-4264-A894-4886AC314276}" dt="2023-08-14T14:16:01.936" v="2398" actId="478"/>
          <ac:spMkLst>
            <pc:docMk/>
            <pc:sldMk cId="587067808" sldId="287"/>
            <ac:spMk id="243" creationId="{798015D2-0CDA-5B87-0C18-80DD79D0F69C}"/>
          </ac:spMkLst>
        </pc:spChg>
        <pc:spChg chg="del">
          <ac:chgData name="Kikuzuki, Tatsuya (FEPS Faculty Admin)" userId="4655a554-4c1d-4283-88b1-6a5027362571" providerId="ADAL" clId="{2748E84D-608A-4264-A894-4886AC314276}" dt="2023-08-14T14:16:01.936" v="2398" actId="478"/>
          <ac:spMkLst>
            <pc:docMk/>
            <pc:sldMk cId="587067808" sldId="287"/>
            <ac:spMk id="244" creationId="{97A97E86-458B-C153-4298-2A6D731BE016}"/>
          </ac:spMkLst>
        </pc:spChg>
        <pc:spChg chg="del">
          <ac:chgData name="Kikuzuki, Tatsuya (FEPS Faculty Admin)" userId="4655a554-4c1d-4283-88b1-6a5027362571" providerId="ADAL" clId="{2748E84D-608A-4264-A894-4886AC314276}" dt="2023-08-14T14:16:00.295" v="2397" actId="478"/>
          <ac:spMkLst>
            <pc:docMk/>
            <pc:sldMk cId="587067808" sldId="287"/>
            <ac:spMk id="249" creationId="{9CD0B468-6C31-053F-CB77-5FF75B3A7786}"/>
          </ac:spMkLst>
        </pc:spChg>
        <pc:spChg chg="del">
          <ac:chgData name="Kikuzuki, Tatsuya (FEPS Faculty Admin)" userId="4655a554-4c1d-4283-88b1-6a5027362571" providerId="ADAL" clId="{2748E84D-608A-4264-A894-4886AC314276}" dt="2023-08-14T14:16:00.295" v="2397" actId="478"/>
          <ac:spMkLst>
            <pc:docMk/>
            <pc:sldMk cId="587067808" sldId="287"/>
            <ac:spMk id="250" creationId="{4C7284F6-31C9-E48E-D9C1-226EDEBA26EF}"/>
          </ac:spMkLst>
        </pc:spChg>
        <pc:spChg chg="del">
          <ac:chgData name="Kikuzuki, Tatsuya (FEPS Faculty Admin)" userId="4655a554-4c1d-4283-88b1-6a5027362571" providerId="ADAL" clId="{2748E84D-608A-4264-A894-4886AC314276}" dt="2023-08-14T14:16:00.295" v="2397" actId="478"/>
          <ac:spMkLst>
            <pc:docMk/>
            <pc:sldMk cId="587067808" sldId="287"/>
            <ac:spMk id="313" creationId="{50560EEB-2444-03CD-D18F-2E2187E18B7C}"/>
          </ac:spMkLst>
        </pc:spChg>
        <pc:spChg chg="del">
          <ac:chgData name="Kikuzuki, Tatsuya (FEPS Faculty Admin)" userId="4655a554-4c1d-4283-88b1-6a5027362571" providerId="ADAL" clId="{2748E84D-608A-4264-A894-4886AC314276}" dt="2023-08-14T14:16:00.295" v="2397" actId="478"/>
          <ac:spMkLst>
            <pc:docMk/>
            <pc:sldMk cId="587067808" sldId="287"/>
            <ac:spMk id="314" creationId="{E26BD3DD-8F64-F1B3-6933-848A59C75E7B}"/>
          </ac:spMkLst>
        </pc:spChg>
        <pc:spChg chg="del">
          <ac:chgData name="Kikuzuki, Tatsuya (FEPS Faculty Admin)" userId="4655a554-4c1d-4283-88b1-6a5027362571" providerId="ADAL" clId="{2748E84D-608A-4264-A894-4886AC314276}" dt="2023-08-14T14:16:00.295" v="2397" actId="478"/>
          <ac:spMkLst>
            <pc:docMk/>
            <pc:sldMk cId="587067808" sldId="287"/>
            <ac:spMk id="315" creationId="{C787CC53-1575-05C0-707D-2F149ABFF073}"/>
          </ac:spMkLst>
        </pc:spChg>
        <pc:spChg chg="del">
          <ac:chgData name="Kikuzuki, Tatsuya (FEPS Faculty Admin)" userId="4655a554-4c1d-4283-88b1-6a5027362571" providerId="ADAL" clId="{2748E84D-608A-4264-A894-4886AC314276}" dt="2023-08-14T14:16:00.295" v="2397" actId="478"/>
          <ac:spMkLst>
            <pc:docMk/>
            <pc:sldMk cId="587067808" sldId="287"/>
            <ac:spMk id="336" creationId="{8A2E7DB3-1B19-17A6-72C7-1533CB5E9B56}"/>
          </ac:spMkLst>
        </pc:spChg>
        <pc:spChg chg="del">
          <ac:chgData name="Kikuzuki, Tatsuya (FEPS Faculty Admin)" userId="4655a554-4c1d-4283-88b1-6a5027362571" providerId="ADAL" clId="{2748E84D-608A-4264-A894-4886AC314276}" dt="2023-08-14T14:16:00.295" v="2397" actId="478"/>
          <ac:spMkLst>
            <pc:docMk/>
            <pc:sldMk cId="587067808" sldId="287"/>
            <ac:spMk id="337" creationId="{F49A22B4-FE65-80E9-3ED5-2F607052029B}"/>
          </ac:spMkLst>
        </pc:spChg>
        <pc:spChg chg="del">
          <ac:chgData name="Kikuzuki, Tatsuya (FEPS Faculty Admin)" userId="4655a554-4c1d-4283-88b1-6a5027362571" providerId="ADAL" clId="{2748E84D-608A-4264-A894-4886AC314276}" dt="2023-08-14T14:16:01.936" v="2398" actId="478"/>
          <ac:spMkLst>
            <pc:docMk/>
            <pc:sldMk cId="587067808" sldId="287"/>
            <ac:spMk id="351" creationId="{341F8813-F358-9E2F-C606-2AE9A85DADF1}"/>
          </ac:spMkLst>
        </pc:spChg>
        <pc:spChg chg="del">
          <ac:chgData name="Kikuzuki, Tatsuya (FEPS Faculty Admin)" userId="4655a554-4c1d-4283-88b1-6a5027362571" providerId="ADAL" clId="{2748E84D-608A-4264-A894-4886AC314276}" dt="2023-08-14T14:16:00.295" v="2397" actId="478"/>
          <ac:spMkLst>
            <pc:docMk/>
            <pc:sldMk cId="587067808" sldId="287"/>
            <ac:spMk id="355" creationId="{58D1A5FB-FF78-B198-B0D3-20154C15E7A8}"/>
          </ac:spMkLst>
        </pc:spChg>
        <pc:cxnChg chg="add mod">
          <ac:chgData name="Kikuzuki, Tatsuya (FEPS Faculty Admin)" userId="4655a554-4c1d-4283-88b1-6a5027362571" providerId="ADAL" clId="{2748E84D-608A-4264-A894-4886AC314276}" dt="2023-08-14T14:22:15.443" v="2588" actId="1076"/>
          <ac:cxnSpMkLst>
            <pc:docMk/>
            <pc:sldMk cId="587067808" sldId="287"/>
            <ac:cxnSpMk id="10" creationId="{BFBCF18F-6C7E-8D30-CF3D-463F86CAAB08}"/>
          </ac:cxnSpMkLst>
        </pc:cxnChg>
        <pc:cxnChg chg="mod">
          <ac:chgData name="Kikuzuki, Tatsuya (FEPS Faculty Admin)" userId="4655a554-4c1d-4283-88b1-6a5027362571" providerId="ADAL" clId="{2748E84D-608A-4264-A894-4886AC314276}" dt="2023-08-14T14:22:15.443" v="2588" actId="1076"/>
          <ac:cxnSpMkLst>
            <pc:docMk/>
            <pc:sldMk cId="587067808" sldId="287"/>
            <ac:cxnSpMk id="18" creationId="{8CFD0377-F3A7-BE53-B671-06BC0279DE0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8" creationId="{F3FA4E0B-E9F2-D979-4E8E-153BCD48E7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 creationId="{BE82659D-CF9E-A04B-EA91-BEC7A32262D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39" creationId="{D1925E1F-8423-898A-4A09-7FA41AD22955}"/>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41" creationId="{C1F783E0-81B0-9BBD-1CD7-8F88D3DDC43A}"/>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43" creationId="{96609E04-3A9E-6B5B-D85C-6E32838CB9F7}"/>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0" creationId="{E93C8E9F-54E5-7E7C-4D85-014219569CA5}"/>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7" creationId="{8986FE60-EA13-F1D9-21EF-65B82012CC9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58" creationId="{25EF4AD2-2F8F-6FBB-57CA-358385EEE1E2}"/>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61" creationId="{A2250C25-8754-D740-94AC-5B764EBD1B3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62" creationId="{9582E586-5B37-1036-40E5-BF4A22A0E15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0" creationId="{5CE65D2E-20AC-83EF-27AA-A69CCD5112D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3" creationId="{1B6E0FD1-1FA1-669A-FE08-D114CCCB72B0}"/>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6" creationId="{CE7C1D1B-BFB8-7DDF-34AB-364E5C601128}"/>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9" creationId="{FEDB7CF7-5057-BBF0-CF05-E7AAF30B8CE7}"/>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24" creationId="{5BD624F1-F28A-1979-13A3-8A148141B93F}"/>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59" creationId="{A5FB9427-55AD-5B72-3675-D4E30999BFA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3" creationId="{A7A4FFD4-9176-0863-DB85-5B6FCD3EF6C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6" creationId="{53F20FCF-7E5F-7C22-D991-6CD1A45FC4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16" creationId="{727C1B91-F698-5AA7-0B9D-C7F6DDA7171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3" creationId="{08CFF067-46C8-62F8-D851-075DD63D97F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33" creationId="{05DCAD1F-D06C-C6E8-CA0A-4EA1A32272DB}"/>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8.480" v="3377"/>
        <pc:sldMkLst>
          <pc:docMk/>
          <pc:sldMk cId="1985037172" sldId="288"/>
        </pc:sldMkLst>
        <pc:spChg chg="mod">
          <ac:chgData name="Kikuzuki, Tatsuya (FEPS Faculty Admin)" userId="4655a554-4c1d-4283-88b1-6a5027362571" providerId="ADAL" clId="{2748E84D-608A-4264-A894-4886AC314276}" dt="2023-08-14T14:31:28.561" v="2804" actId="1076"/>
          <ac:spMkLst>
            <pc:docMk/>
            <pc:sldMk cId="1985037172" sldId="288"/>
            <ac:spMk id="2" creationId="{47918F41-F0A7-99C2-8BAF-B94A4BB09595}"/>
          </ac:spMkLst>
        </pc:spChg>
        <pc:spChg chg="mod">
          <ac:chgData name="Kikuzuki, Tatsuya (FEPS Faculty Admin)" userId="4655a554-4c1d-4283-88b1-6a5027362571" providerId="ADAL" clId="{2748E84D-608A-4264-A894-4886AC314276}" dt="2023-08-14T14:31:28.561" v="2804" actId="1076"/>
          <ac:spMkLst>
            <pc:docMk/>
            <pc:sldMk cId="1985037172" sldId="288"/>
            <ac:spMk id="3" creationId="{375A8C46-CD63-BEEA-30E6-1BB52E0B7797}"/>
          </ac:spMkLst>
        </pc:spChg>
        <pc:spChg chg="mod">
          <ac:chgData name="Kikuzuki, Tatsuya (FEPS Faculty Admin)" userId="4655a554-4c1d-4283-88b1-6a5027362571" providerId="ADAL" clId="{2748E84D-608A-4264-A894-4886AC314276}" dt="2023-08-14T14:31:28.561" v="2804" actId="1076"/>
          <ac:spMkLst>
            <pc:docMk/>
            <pc:sldMk cId="1985037172" sldId="288"/>
            <ac:spMk id="4" creationId="{D7495A69-AEF4-E7D9-6C9E-F9B3F810645C}"/>
          </ac:spMkLst>
        </pc:spChg>
        <pc:spChg chg="mod">
          <ac:chgData name="Kikuzuki, Tatsuya (FEPS Faculty Admin)" userId="4655a554-4c1d-4283-88b1-6a5027362571" providerId="ADAL" clId="{2748E84D-608A-4264-A894-4886AC314276}" dt="2023-08-14T14:35:36.287" v="2806" actId="20577"/>
          <ac:spMkLst>
            <pc:docMk/>
            <pc:sldMk cId="1985037172" sldId="288"/>
            <ac:spMk id="6" creationId="{DB070611-ED86-5FEF-5E0C-8C7C33388AF7}"/>
          </ac:spMkLst>
        </pc:spChg>
        <pc:spChg chg="mod">
          <ac:chgData name="Kikuzuki, Tatsuya (FEPS Faculty Admin)" userId="4655a554-4c1d-4283-88b1-6a5027362571" providerId="ADAL" clId="{2748E84D-608A-4264-A894-4886AC314276}" dt="2023-08-14T14:31:28.561" v="2804" actId="1076"/>
          <ac:spMkLst>
            <pc:docMk/>
            <pc:sldMk cId="1985037172" sldId="288"/>
            <ac:spMk id="13" creationId="{4675DC2D-4CFA-91C0-DD24-B979ACA3639B}"/>
          </ac:spMkLst>
        </pc:spChg>
        <pc:spChg chg="mod">
          <ac:chgData name="Kikuzuki, Tatsuya (FEPS Faculty Admin)" userId="4655a554-4c1d-4283-88b1-6a5027362571" providerId="ADAL" clId="{2748E84D-608A-4264-A894-4886AC314276}" dt="2023-08-14T14:31:28.561" v="2804" actId="1076"/>
          <ac:spMkLst>
            <pc:docMk/>
            <pc:sldMk cId="1985037172" sldId="288"/>
            <ac:spMk id="14" creationId="{B773B3DF-0BBB-88CD-2ADA-6D7835F1CFD8}"/>
          </ac:spMkLst>
        </pc:spChg>
        <pc:spChg chg="mod">
          <ac:chgData name="Kikuzuki, Tatsuya (FEPS Faculty Admin)" userId="4655a554-4c1d-4283-88b1-6a5027362571" providerId="ADAL" clId="{2748E84D-608A-4264-A894-4886AC314276}" dt="2023-08-14T14:31:28.561" v="2804" actId="1076"/>
          <ac:spMkLst>
            <pc:docMk/>
            <pc:sldMk cId="1985037172" sldId="288"/>
            <ac:spMk id="15" creationId="{43A5660A-0C60-7FC4-B5FB-03AE29E33F51}"/>
          </ac:spMkLst>
        </pc:spChg>
        <pc:spChg chg="add mod">
          <ac:chgData name="Kikuzuki, Tatsuya (FEPS Faculty Admin)" userId="4655a554-4c1d-4283-88b1-6a5027362571" providerId="ADAL" clId="{2748E84D-608A-4264-A894-4886AC314276}" dt="2023-08-14T14:26:07.055" v="2617" actId="571"/>
          <ac:spMkLst>
            <pc:docMk/>
            <pc:sldMk cId="1985037172" sldId="288"/>
            <ac:spMk id="26" creationId="{2F19B70B-9ECC-DBE6-CF0C-60018155D9C7}"/>
          </ac:spMkLst>
        </pc:spChg>
        <pc:spChg chg="add mod">
          <ac:chgData name="Kikuzuki, Tatsuya (FEPS Faculty Admin)" userId="4655a554-4c1d-4283-88b1-6a5027362571" providerId="ADAL" clId="{2748E84D-608A-4264-A894-4886AC314276}" dt="2023-08-14T14:26:07.055" v="2617" actId="571"/>
          <ac:spMkLst>
            <pc:docMk/>
            <pc:sldMk cId="1985037172" sldId="288"/>
            <ac:spMk id="27" creationId="{D7FB524C-A742-DC7D-D06E-87F5ADD27D5A}"/>
          </ac:spMkLst>
        </pc:spChg>
        <pc:spChg chg="add mod">
          <ac:chgData name="Kikuzuki, Tatsuya (FEPS Faculty Admin)" userId="4655a554-4c1d-4283-88b1-6a5027362571" providerId="ADAL" clId="{2748E84D-608A-4264-A894-4886AC314276}" dt="2023-08-14T14:31:28.561" v="2804" actId="1076"/>
          <ac:spMkLst>
            <pc:docMk/>
            <pc:sldMk cId="1985037172" sldId="288"/>
            <ac:spMk id="31" creationId="{03192E56-1059-6F40-6ED7-473F556EAC63}"/>
          </ac:spMkLst>
        </pc:spChg>
        <pc:spChg chg="mod">
          <ac:chgData name="Kikuzuki, Tatsuya (FEPS Faculty Admin)" userId="4655a554-4c1d-4283-88b1-6a5027362571" providerId="ADAL" clId="{2748E84D-608A-4264-A894-4886AC314276}" dt="2023-08-14T14:31:28.561" v="2804" actId="1076"/>
          <ac:spMkLst>
            <pc:docMk/>
            <pc:sldMk cId="1985037172" sldId="288"/>
            <ac:spMk id="33" creationId="{82AE4942-08ED-5AB1-F27C-98792B300FA1}"/>
          </ac:spMkLst>
        </pc:spChg>
        <pc:spChg chg="add mod">
          <ac:chgData name="Kikuzuki, Tatsuya (FEPS Faculty Admin)" userId="4655a554-4c1d-4283-88b1-6a5027362571" providerId="ADAL" clId="{2748E84D-608A-4264-A894-4886AC314276}" dt="2023-08-14T14:31:28.561" v="2804" actId="1076"/>
          <ac:spMkLst>
            <pc:docMk/>
            <pc:sldMk cId="1985037172" sldId="288"/>
            <ac:spMk id="34" creationId="{A3E8F62D-6CC5-DCB9-CB6F-76F36AFD4EDD}"/>
          </ac:spMkLst>
        </pc:spChg>
        <pc:spChg chg="add mod">
          <ac:chgData name="Kikuzuki, Tatsuya (FEPS Faculty Admin)" userId="4655a554-4c1d-4283-88b1-6a5027362571" providerId="ADAL" clId="{2748E84D-608A-4264-A894-4886AC314276}" dt="2023-08-14T14:31:28.561" v="2804" actId="1076"/>
          <ac:spMkLst>
            <pc:docMk/>
            <pc:sldMk cId="1985037172" sldId="288"/>
            <ac:spMk id="37" creationId="{74518450-617A-8821-96E2-E21D82A00701}"/>
          </ac:spMkLst>
        </pc:spChg>
        <pc:spChg chg="add mod">
          <ac:chgData name="Kikuzuki, Tatsuya (FEPS Faculty Admin)" userId="4655a554-4c1d-4283-88b1-6a5027362571" providerId="ADAL" clId="{2748E84D-608A-4264-A894-4886AC314276}" dt="2023-08-14T14:31:28.561" v="2804" actId="1076"/>
          <ac:spMkLst>
            <pc:docMk/>
            <pc:sldMk cId="1985037172" sldId="288"/>
            <ac:spMk id="38" creationId="{96F85124-8FBF-3C6B-D718-E784EB0BA072}"/>
          </ac:spMkLst>
        </pc:spChg>
        <pc:spChg chg="del mod">
          <ac:chgData name="Kikuzuki, Tatsuya (FEPS Faculty Admin)" userId="4655a554-4c1d-4283-88b1-6a5027362571" providerId="ADAL" clId="{2748E84D-608A-4264-A894-4886AC314276}" dt="2023-08-14T14:30:44.831" v="2787" actId="478"/>
          <ac:spMkLst>
            <pc:docMk/>
            <pc:sldMk cId="1985037172" sldId="288"/>
            <ac:spMk id="46" creationId="{6D6D6844-6BC1-6E0C-5D8F-860D424E3BD5}"/>
          </ac:spMkLst>
        </pc:spChg>
        <pc:spChg chg="del mod">
          <ac:chgData name="Kikuzuki, Tatsuya (FEPS Faculty Admin)" userId="4655a554-4c1d-4283-88b1-6a5027362571" providerId="ADAL" clId="{2748E84D-608A-4264-A894-4886AC314276}" dt="2023-08-14T14:30:44.831" v="2787" actId="478"/>
          <ac:spMkLst>
            <pc:docMk/>
            <pc:sldMk cId="1985037172" sldId="288"/>
            <ac:spMk id="48" creationId="{190DDD2D-81EC-B47D-5B64-9A267F21E8BB}"/>
          </ac:spMkLst>
        </pc:spChg>
        <pc:spChg chg="del mod">
          <ac:chgData name="Kikuzuki, Tatsuya (FEPS Faculty Admin)" userId="4655a554-4c1d-4283-88b1-6a5027362571" providerId="ADAL" clId="{2748E84D-608A-4264-A894-4886AC314276}" dt="2023-08-14T14:30:46.412" v="2788" actId="478"/>
          <ac:spMkLst>
            <pc:docMk/>
            <pc:sldMk cId="1985037172" sldId="288"/>
            <ac:spMk id="51" creationId="{78D7A8E0-FC16-5D8B-7492-B1661DB8D316}"/>
          </ac:spMkLst>
        </pc:spChg>
        <pc:spChg chg="del mod">
          <ac:chgData name="Kikuzuki, Tatsuya (FEPS Faculty Admin)" userId="4655a554-4c1d-4283-88b1-6a5027362571" providerId="ADAL" clId="{2748E84D-608A-4264-A894-4886AC314276}" dt="2023-08-14T14:30:44.831" v="2787" actId="478"/>
          <ac:spMkLst>
            <pc:docMk/>
            <pc:sldMk cId="1985037172" sldId="288"/>
            <ac:spMk id="53" creationId="{19DCB8BB-12FA-01DC-3DD6-683B7AC5B770}"/>
          </ac:spMkLst>
        </pc:spChg>
        <pc:spChg chg="add mod">
          <ac:chgData name="Kikuzuki, Tatsuya (FEPS Faculty Admin)" userId="4655a554-4c1d-4283-88b1-6a5027362571" providerId="ADAL" clId="{2748E84D-608A-4264-A894-4886AC314276}" dt="2023-08-14T14:31:28.561" v="2804" actId="1076"/>
          <ac:spMkLst>
            <pc:docMk/>
            <pc:sldMk cId="1985037172" sldId="288"/>
            <ac:spMk id="54" creationId="{BEA62B20-03ED-593F-FA41-1199C8F5B076}"/>
          </ac:spMkLst>
        </pc:spChg>
        <pc:spChg chg="add mod">
          <ac:chgData name="Kikuzuki, Tatsuya (FEPS Faculty Admin)" userId="4655a554-4c1d-4283-88b1-6a5027362571" providerId="ADAL" clId="{2748E84D-608A-4264-A894-4886AC314276}" dt="2023-08-14T14:31:28.561" v="2804" actId="1076"/>
          <ac:spMkLst>
            <pc:docMk/>
            <pc:sldMk cId="1985037172" sldId="288"/>
            <ac:spMk id="56" creationId="{2A3F7A0A-F90E-B285-E77D-0406C2DF7901}"/>
          </ac:spMkLst>
        </pc:spChg>
        <pc:spChg chg="add mod">
          <ac:chgData name="Kikuzuki, Tatsuya (FEPS Faculty Admin)" userId="4655a554-4c1d-4283-88b1-6a5027362571" providerId="ADAL" clId="{2748E84D-608A-4264-A894-4886AC314276}" dt="2023-08-14T14:31:28.561" v="2804" actId="1076"/>
          <ac:spMkLst>
            <pc:docMk/>
            <pc:sldMk cId="1985037172" sldId="288"/>
            <ac:spMk id="323" creationId="{FFB72E43-900B-415A-8031-36A5EEA4662E}"/>
          </ac:spMkLst>
        </pc:spChg>
        <pc:spChg chg="add mod">
          <ac:chgData name="Kikuzuki, Tatsuya (FEPS Faculty Admin)" userId="4655a554-4c1d-4283-88b1-6a5027362571" providerId="ADAL" clId="{2748E84D-608A-4264-A894-4886AC314276}" dt="2023-08-14T14:31:28.561" v="2804" actId="1076"/>
          <ac:spMkLst>
            <pc:docMk/>
            <pc:sldMk cId="1985037172" sldId="288"/>
            <ac:spMk id="326" creationId="{AA669704-435C-D9E5-D945-88A43D4F1238}"/>
          </ac:spMkLst>
        </pc:spChg>
        <pc:spChg chg="add mod">
          <ac:chgData name="Kikuzuki, Tatsuya (FEPS Faculty Admin)" userId="4655a554-4c1d-4283-88b1-6a5027362571" providerId="ADAL" clId="{2748E84D-608A-4264-A894-4886AC314276}" dt="2023-08-14T14:31:28.561" v="2804" actId="1076"/>
          <ac:spMkLst>
            <pc:docMk/>
            <pc:sldMk cId="1985037172" sldId="288"/>
            <ac:spMk id="329" creationId="{11973E97-6191-0879-1110-D897533F2BF5}"/>
          </ac:spMkLst>
        </pc:spChg>
        <pc:spChg chg="add mod">
          <ac:chgData name="Kikuzuki, Tatsuya (FEPS Faculty Admin)" userId="4655a554-4c1d-4283-88b1-6a5027362571" providerId="ADAL" clId="{2748E84D-608A-4264-A894-4886AC314276}" dt="2023-08-14T14:31:28.561" v="2804" actId="1076"/>
          <ac:spMkLst>
            <pc:docMk/>
            <pc:sldMk cId="1985037172" sldId="288"/>
            <ac:spMk id="330" creationId="{F61803FC-691E-93F3-D0B6-53FCCA482B75}"/>
          </ac:spMkLst>
        </pc:spChg>
        <pc:spChg chg="add mod">
          <ac:chgData name="Kikuzuki, Tatsuya (FEPS Faculty Admin)" userId="4655a554-4c1d-4283-88b1-6a5027362571" providerId="ADAL" clId="{2748E84D-608A-4264-A894-4886AC314276}" dt="2023-08-14T14:31:28.561" v="2804" actId="1076"/>
          <ac:spMkLst>
            <pc:docMk/>
            <pc:sldMk cId="1985037172" sldId="288"/>
            <ac:spMk id="332" creationId="{21F050F3-69CD-C1AE-81B9-2C5E6B0E2BEF}"/>
          </ac:spMkLst>
        </pc:spChg>
        <pc:spChg chg="add mod">
          <ac:chgData name="Kikuzuki, Tatsuya (FEPS Faculty Admin)" userId="4655a554-4c1d-4283-88b1-6a5027362571" providerId="ADAL" clId="{2748E84D-608A-4264-A894-4886AC314276}" dt="2023-08-14T14:31:28.561" v="2804" actId="1076"/>
          <ac:spMkLst>
            <pc:docMk/>
            <pc:sldMk cId="1985037172" sldId="288"/>
            <ac:spMk id="335" creationId="{857C2F98-3313-4161-8A48-0F4B76CCF30D}"/>
          </ac:spMkLst>
        </pc:spChg>
        <pc:spChg chg="add mod">
          <ac:chgData name="Kikuzuki, Tatsuya (FEPS Faculty Admin)" userId="4655a554-4c1d-4283-88b1-6a5027362571" providerId="ADAL" clId="{2748E84D-608A-4264-A894-4886AC314276}" dt="2023-08-14T15:17:28.480" v="3377"/>
          <ac:spMkLst>
            <pc:docMk/>
            <pc:sldMk cId="1985037172" sldId="288"/>
            <ac:spMk id="352" creationId="{E31BD85A-8991-E25D-2186-D5674321C931}"/>
          </ac:spMkLst>
        </pc:spChg>
        <pc:grpChg chg="add mod">
          <ac:chgData name="Kikuzuki, Tatsuya (FEPS Faculty Admin)" userId="4655a554-4c1d-4283-88b1-6a5027362571" providerId="ADAL" clId="{2748E84D-608A-4264-A894-4886AC314276}" dt="2023-08-14T14:31:28.561" v="2804" actId="1076"/>
          <ac:grpSpMkLst>
            <pc:docMk/>
            <pc:sldMk cId="1985037172" sldId="288"/>
            <ac:grpSpMk id="351" creationId="{7BCB3AAC-8353-324E-5DE6-9E8D43981053}"/>
          </ac:grpSpMkLst>
        </pc:grpChg>
        <pc:cxnChg chg="mod">
          <ac:chgData name="Kikuzuki, Tatsuya (FEPS Faculty Admin)" userId="4655a554-4c1d-4283-88b1-6a5027362571" providerId="ADAL" clId="{2748E84D-608A-4264-A894-4886AC314276}" dt="2023-08-14T14:31:28.561" v="2804" actId="1076"/>
          <ac:cxnSpMkLst>
            <pc:docMk/>
            <pc:sldMk cId="1985037172" sldId="288"/>
            <ac:cxnSpMk id="10" creationId="{BFBCF18F-6C7E-8D30-CF3D-463F86CAAB08}"/>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18" creationId="{8CFD0377-F3A7-BE53-B671-06BC0279DE03}"/>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 creationId="{83600557-3B1E-52FE-346D-BCE130CEC741}"/>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9" creationId="{0D888CBA-B7C6-CC0B-B11C-34F3927B396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41" creationId="{B739BC63-89D9-19FA-0254-7E7E9E1F5C0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43" creationId="{96609E04-3A9E-6B5B-D85C-6E32838CB9F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50" creationId="{E93C8E9F-54E5-7E7C-4D85-014219569CA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52" creationId="{0B170BF6-07A9-7748-5670-4484349C0042}"/>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57" creationId="{8986FE60-EA13-F1D9-21EF-65B82012CC91}"/>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61" creationId="{A2250C25-8754-D740-94AC-5B764EBD1B3D}"/>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4" creationId="{97CA992A-6F5C-74BE-21AA-BD90198333DE}"/>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7" creationId="{5E00EE64-1A16-DD50-0F50-AB880B2D1B3B}"/>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8" creationId="{F52F9B36-3679-2927-768B-EDD8F2C6F362}"/>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1" creationId="{EE52430F-F275-4E65-F1E5-F049FD6900E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3" creationId="{1377F060-716D-AFF8-BE81-CE8FF89083A2}"/>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4" creationId="{8073DF54-0CD0-0A10-5D28-80B34720A92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7" creationId="{C1E0BDB4-3C58-3CA6-3FB8-9DD53C314437}"/>
          </ac:cxnSpMkLst>
        </pc:cxnChg>
      </pc:sldChg>
      <pc:sldChg chg="addSp delSp modSp add mod">
        <pc:chgData name="Kikuzuki, Tatsuya (FEPS Faculty Admin)" userId="4655a554-4c1d-4283-88b1-6a5027362571" providerId="ADAL" clId="{2748E84D-608A-4264-A894-4886AC314276}" dt="2023-08-14T15:17:27.722" v="3376"/>
        <pc:sldMkLst>
          <pc:docMk/>
          <pc:sldMk cId="898710492" sldId="289"/>
        </pc:sldMkLst>
        <pc:spChg chg="mod">
          <ac:chgData name="Kikuzuki, Tatsuya (FEPS Faculty Admin)" userId="4655a554-4c1d-4283-88b1-6a5027362571" providerId="ADAL" clId="{2748E84D-608A-4264-A894-4886AC314276}" dt="2023-08-14T14:36:43.414" v="2808"/>
          <ac:spMkLst>
            <pc:docMk/>
            <pc:sldMk cId="898710492" sldId="289"/>
            <ac:spMk id="6" creationId="{DB070611-ED86-5FEF-5E0C-8C7C33388AF7}"/>
          </ac:spMkLst>
        </pc:spChg>
        <pc:spChg chg="mod">
          <ac:chgData name="Kikuzuki, Tatsuya (FEPS Faculty Admin)" userId="4655a554-4c1d-4283-88b1-6a5027362571" providerId="ADAL" clId="{2748E84D-608A-4264-A894-4886AC314276}" dt="2023-08-14T14:37:20.539" v="2813"/>
          <ac:spMkLst>
            <pc:docMk/>
            <pc:sldMk cId="898710492" sldId="289"/>
            <ac:spMk id="13" creationId="{4675DC2D-4CFA-91C0-DD24-B979ACA3639B}"/>
          </ac:spMkLst>
        </pc:spChg>
        <pc:spChg chg="mod">
          <ac:chgData name="Kikuzuki, Tatsuya (FEPS Faculty Admin)" userId="4655a554-4c1d-4283-88b1-6a5027362571" providerId="ADAL" clId="{2748E84D-608A-4264-A894-4886AC314276}" dt="2023-08-14T14:37:07.733" v="2812" actId="1076"/>
          <ac:spMkLst>
            <pc:docMk/>
            <pc:sldMk cId="898710492" sldId="289"/>
            <ac:spMk id="14" creationId="{B773B3DF-0BBB-88CD-2ADA-6D7835F1CFD8}"/>
          </ac:spMkLst>
        </pc:spChg>
        <pc:spChg chg="mod">
          <ac:chgData name="Kikuzuki, Tatsuya (FEPS Faculty Admin)" userId="4655a554-4c1d-4283-88b1-6a5027362571" providerId="ADAL" clId="{2748E84D-608A-4264-A894-4886AC314276}" dt="2023-08-14T14:37:40.792" v="2815" actId="14100"/>
          <ac:spMkLst>
            <pc:docMk/>
            <pc:sldMk cId="898710492" sldId="289"/>
            <ac:spMk id="15" creationId="{43A5660A-0C60-7FC4-B5FB-03AE29E33F51}"/>
          </ac:spMkLst>
        </pc:spChg>
        <pc:spChg chg="add mod">
          <ac:chgData name="Kikuzuki, Tatsuya (FEPS Faculty Admin)" userId="4655a554-4c1d-4283-88b1-6a5027362571" providerId="ADAL" clId="{2748E84D-608A-4264-A894-4886AC314276}" dt="2023-08-14T15:17:27.722" v="3376"/>
          <ac:spMkLst>
            <pc:docMk/>
            <pc:sldMk cId="898710492" sldId="289"/>
            <ac:spMk id="16" creationId="{021AE01C-1A05-22EA-4B1D-04A1E1FA18FF}"/>
          </ac:spMkLst>
        </pc:spChg>
        <pc:spChg chg="mod">
          <ac:chgData name="Kikuzuki, Tatsuya (FEPS Faculty Admin)" userId="4655a554-4c1d-4283-88b1-6a5027362571" providerId="ADAL" clId="{2748E84D-608A-4264-A894-4886AC314276}" dt="2023-08-14T14:37:57.701" v="2823" actId="20577"/>
          <ac:spMkLst>
            <pc:docMk/>
            <pc:sldMk cId="898710492" sldId="289"/>
            <ac:spMk id="46" creationId="{6D6D6844-6BC1-6E0C-5D8F-860D424E3BD5}"/>
          </ac:spMkLst>
        </pc:spChg>
        <pc:spChg chg="del">
          <ac:chgData name="Kikuzuki, Tatsuya (FEPS Faculty Admin)" userId="4655a554-4c1d-4283-88b1-6a5027362571" providerId="ADAL" clId="{2748E84D-608A-4264-A894-4886AC314276}" dt="2023-08-14T14:37:42.834" v="2816" actId="478"/>
          <ac:spMkLst>
            <pc:docMk/>
            <pc:sldMk cId="898710492" sldId="289"/>
            <ac:spMk id="48" creationId="{190DDD2D-81EC-B47D-5B64-9A267F21E8BB}"/>
          </ac:spMkLst>
        </pc:spChg>
        <pc:spChg chg="del">
          <ac:chgData name="Kikuzuki, Tatsuya (FEPS Faculty Admin)" userId="4655a554-4c1d-4283-88b1-6a5027362571" providerId="ADAL" clId="{2748E84D-608A-4264-A894-4886AC314276}" dt="2023-08-14T14:37:38.587" v="2814" actId="478"/>
          <ac:spMkLst>
            <pc:docMk/>
            <pc:sldMk cId="898710492" sldId="289"/>
            <ac:spMk id="51" creationId="{78D7A8E0-FC16-5D8B-7492-B1661DB8D316}"/>
          </ac:spMkLst>
        </pc:spChg>
        <pc:spChg chg="del">
          <ac:chgData name="Kikuzuki, Tatsuya (FEPS Faculty Admin)" userId="4655a554-4c1d-4283-88b1-6a5027362571" providerId="ADAL" clId="{2748E84D-608A-4264-A894-4886AC314276}" dt="2023-08-14T14:37:42.834" v="2816" actId="478"/>
          <ac:spMkLst>
            <pc:docMk/>
            <pc:sldMk cId="898710492" sldId="289"/>
            <ac:spMk id="53" creationId="{19DCB8BB-12FA-01DC-3DD6-683B7AC5B770}"/>
          </ac:spMkLst>
        </pc:spChg>
        <pc:cxnChg chg="del">
          <ac:chgData name="Kikuzuki, Tatsuya (FEPS Faculty Admin)" userId="4655a554-4c1d-4283-88b1-6a5027362571" providerId="ADAL" clId="{2748E84D-608A-4264-A894-4886AC314276}" dt="2023-08-14T14:37:42.834" v="2816" actId="478"/>
          <ac:cxnSpMkLst>
            <pc:docMk/>
            <pc:sldMk cId="898710492" sldId="289"/>
            <ac:cxnSpMk id="43" creationId="{96609E04-3A9E-6B5B-D85C-6E32838CB9F7}"/>
          </ac:cxnSpMkLst>
        </pc:cxnChg>
        <pc:cxnChg chg="del">
          <ac:chgData name="Kikuzuki, Tatsuya (FEPS Faculty Admin)" userId="4655a554-4c1d-4283-88b1-6a5027362571" providerId="ADAL" clId="{2748E84D-608A-4264-A894-4886AC314276}" dt="2023-08-14T14:37:42.834" v="2816" actId="478"/>
          <ac:cxnSpMkLst>
            <pc:docMk/>
            <pc:sldMk cId="898710492" sldId="289"/>
            <ac:cxnSpMk id="50" creationId="{E93C8E9F-54E5-7E7C-4D85-014219569CA5}"/>
          </ac:cxnSpMkLst>
        </pc:cxnChg>
      </pc:sldChg>
      <pc:sldChg chg="addSp modSp add mod">
        <pc:chgData name="Kikuzuki, Tatsuya (FEPS Faculty Admin)" userId="4655a554-4c1d-4283-88b1-6a5027362571" providerId="ADAL" clId="{2748E84D-608A-4264-A894-4886AC314276}" dt="2023-08-14T15:17:26.830" v="3375"/>
        <pc:sldMkLst>
          <pc:docMk/>
          <pc:sldMk cId="3480504730" sldId="290"/>
        </pc:sldMkLst>
        <pc:spChg chg="mod">
          <ac:chgData name="Kikuzuki, Tatsuya (FEPS Faculty Admin)" userId="4655a554-4c1d-4283-88b1-6a5027362571" providerId="ADAL" clId="{2748E84D-608A-4264-A894-4886AC314276}" dt="2023-08-14T14:38:07.375" v="2825"/>
          <ac:spMkLst>
            <pc:docMk/>
            <pc:sldMk cId="3480504730" sldId="290"/>
            <ac:spMk id="6" creationId="{DB070611-ED86-5FEF-5E0C-8C7C33388AF7}"/>
          </ac:spMkLst>
        </pc:spChg>
        <pc:spChg chg="mod">
          <ac:chgData name="Kikuzuki, Tatsuya (FEPS Faculty Admin)" userId="4655a554-4c1d-4283-88b1-6a5027362571" providerId="ADAL" clId="{2748E84D-608A-4264-A894-4886AC314276}" dt="2023-08-14T14:38:17.344" v="2826"/>
          <ac:spMkLst>
            <pc:docMk/>
            <pc:sldMk cId="3480504730" sldId="290"/>
            <ac:spMk id="13" creationId="{4675DC2D-4CFA-91C0-DD24-B979ACA3639B}"/>
          </ac:spMkLst>
        </pc:spChg>
        <pc:spChg chg="add mod">
          <ac:chgData name="Kikuzuki, Tatsuya (FEPS Faculty Admin)" userId="4655a554-4c1d-4283-88b1-6a5027362571" providerId="ADAL" clId="{2748E84D-608A-4264-A894-4886AC314276}" dt="2023-08-14T15:17:26.830" v="3375"/>
          <ac:spMkLst>
            <pc:docMk/>
            <pc:sldMk cId="3480504730" sldId="290"/>
            <ac:spMk id="16" creationId="{51A5420E-4096-0953-C06F-B914D4727E9C}"/>
          </ac:spMkLst>
        </pc:spChg>
      </pc:sldChg>
      <pc:sldChg chg="addSp delSp modSp add mod">
        <pc:chgData name="Kikuzuki, Tatsuya (FEPS Faculty Admin)" userId="4655a554-4c1d-4283-88b1-6a5027362571" providerId="ADAL" clId="{2748E84D-608A-4264-A894-4886AC314276}" dt="2023-08-14T15:17:26.031" v="3374"/>
        <pc:sldMkLst>
          <pc:docMk/>
          <pc:sldMk cId="41567940" sldId="291"/>
        </pc:sldMkLst>
        <pc:spChg chg="mod">
          <ac:chgData name="Kikuzuki, Tatsuya (FEPS Faculty Admin)" userId="4655a554-4c1d-4283-88b1-6a5027362571" providerId="ADAL" clId="{2748E84D-608A-4264-A894-4886AC314276}" dt="2023-08-14T14:49:03.433" v="2966" actId="1076"/>
          <ac:spMkLst>
            <pc:docMk/>
            <pc:sldMk cId="41567940" sldId="291"/>
            <ac:spMk id="2" creationId="{47918F41-F0A7-99C2-8BAF-B94A4BB09595}"/>
          </ac:spMkLst>
        </pc:spChg>
        <pc:spChg chg="mod">
          <ac:chgData name="Kikuzuki, Tatsuya (FEPS Faculty Admin)" userId="4655a554-4c1d-4283-88b1-6a5027362571" providerId="ADAL" clId="{2748E84D-608A-4264-A894-4886AC314276}" dt="2023-08-14T14:49:03.433" v="2966" actId="1076"/>
          <ac:spMkLst>
            <pc:docMk/>
            <pc:sldMk cId="41567940" sldId="291"/>
            <ac:spMk id="3" creationId="{375A8C46-CD63-BEEA-30E6-1BB52E0B7797}"/>
          </ac:spMkLst>
        </pc:spChg>
        <pc:spChg chg="mod">
          <ac:chgData name="Kikuzuki, Tatsuya (FEPS Faculty Admin)" userId="4655a554-4c1d-4283-88b1-6a5027362571" providerId="ADAL" clId="{2748E84D-608A-4264-A894-4886AC314276}" dt="2023-08-14T14:52:17.008" v="3061" actId="1076"/>
          <ac:spMkLst>
            <pc:docMk/>
            <pc:sldMk cId="41567940" sldId="291"/>
            <ac:spMk id="4" creationId="{D7495A69-AEF4-E7D9-6C9E-F9B3F810645C}"/>
          </ac:spMkLst>
        </pc:spChg>
        <pc:spChg chg="mod">
          <ac:chgData name="Kikuzuki, Tatsuya (FEPS Faculty Admin)" userId="4655a554-4c1d-4283-88b1-6a5027362571" providerId="ADAL" clId="{2748E84D-608A-4264-A894-4886AC314276}" dt="2023-08-14T14:46:29.783" v="2855" actId="5793"/>
          <ac:spMkLst>
            <pc:docMk/>
            <pc:sldMk cId="41567940" sldId="291"/>
            <ac:spMk id="6" creationId="{DB070611-ED86-5FEF-5E0C-8C7C33388AF7}"/>
          </ac:spMkLst>
        </pc:spChg>
        <pc:spChg chg="mod">
          <ac:chgData name="Kikuzuki, Tatsuya (FEPS Faculty Admin)" userId="4655a554-4c1d-4283-88b1-6a5027362571" providerId="ADAL" clId="{2748E84D-608A-4264-A894-4886AC314276}" dt="2023-08-14T14:48:19.333" v="2920" actId="14100"/>
          <ac:spMkLst>
            <pc:docMk/>
            <pc:sldMk cId="41567940" sldId="291"/>
            <ac:spMk id="13" creationId="{4675DC2D-4CFA-91C0-DD24-B979ACA3639B}"/>
          </ac:spMkLst>
        </pc:spChg>
        <pc:spChg chg="mod">
          <ac:chgData name="Kikuzuki, Tatsuya (FEPS Faculty Admin)" userId="4655a554-4c1d-4283-88b1-6a5027362571" providerId="ADAL" clId="{2748E84D-608A-4264-A894-4886AC314276}" dt="2023-08-14T14:47:05.537" v="2871"/>
          <ac:spMkLst>
            <pc:docMk/>
            <pc:sldMk cId="41567940" sldId="291"/>
            <ac:spMk id="14" creationId="{B773B3DF-0BBB-88CD-2ADA-6D7835F1CFD8}"/>
          </ac:spMkLst>
        </pc:spChg>
        <pc:spChg chg="mod">
          <ac:chgData name="Kikuzuki, Tatsuya (FEPS Faculty Admin)" userId="4655a554-4c1d-4283-88b1-6a5027362571" providerId="ADAL" clId="{2748E84D-608A-4264-A894-4886AC314276}" dt="2023-08-14T14:49:12.955" v="2969" actId="14100"/>
          <ac:spMkLst>
            <pc:docMk/>
            <pc:sldMk cId="41567940" sldId="291"/>
            <ac:spMk id="15" creationId="{43A5660A-0C60-7FC4-B5FB-03AE29E33F51}"/>
          </ac:spMkLst>
        </pc:spChg>
        <pc:spChg chg="add mod">
          <ac:chgData name="Kikuzuki, Tatsuya (FEPS Faculty Admin)" userId="4655a554-4c1d-4283-88b1-6a5027362571" providerId="ADAL" clId="{2748E84D-608A-4264-A894-4886AC314276}" dt="2023-08-14T14:47:41.792" v="2889" actId="14100"/>
          <ac:spMkLst>
            <pc:docMk/>
            <pc:sldMk cId="41567940" sldId="291"/>
            <ac:spMk id="16" creationId="{67AC6B34-1588-178A-9342-5BAA007278E0}"/>
          </ac:spMkLst>
        </pc:spChg>
        <pc:spChg chg="add mod">
          <ac:chgData name="Kikuzuki, Tatsuya (FEPS Faculty Admin)" userId="4655a554-4c1d-4283-88b1-6a5027362571" providerId="ADAL" clId="{2748E84D-608A-4264-A894-4886AC314276}" dt="2023-08-14T14:48:59.395" v="2965" actId="1076"/>
          <ac:spMkLst>
            <pc:docMk/>
            <pc:sldMk cId="41567940" sldId="291"/>
            <ac:spMk id="29" creationId="{72203A0A-F49D-AF21-B583-179E6AE4BFE8}"/>
          </ac:spMkLst>
        </pc:spChg>
        <pc:spChg chg="del">
          <ac:chgData name="Kikuzuki, Tatsuya (FEPS Faculty Admin)" userId="4655a554-4c1d-4283-88b1-6a5027362571" providerId="ADAL" clId="{2748E84D-608A-4264-A894-4886AC314276}" dt="2023-08-14T14:47:28.617" v="2872" actId="478"/>
          <ac:spMkLst>
            <pc:docMk/>
            <pc:sldMk cId="41567940" sldId="291"/>
            <ac:spMk id="33" creationId="{82AE4942-08ED-5AB1-F27C-98792B300FA1}"/>
          </ac:spMkLst>
        </pc:spChg>
        <pc:spChg chg="add del mod">
          <ac:chgData name="Kikuzuki, Tatsuya (FEPS Faculty Admin)" userId="4655a554-4c1d-4283-88b1-6a5027362571" providerId="ADAL" clId="{2748E84D-608A-4264-A894-4886AC314276}" dt="2023-08-14T14:52:39.446" v="3065" actId="478"/>
          <ac:spMkLst>
            <pc:docMk/>
            <pc:sldMk cId="41567940" sldId="291"/>
            <ac:spMk id="35" creationId="{4E1E28CC-E0BE-3AE6-DC65-0A9262E94362}"/>
          </ac:spMkLst>
        </pc:spChg>
        <pc:spChg chg="add mod">
          <ac:chgData name="Kikuzuki, Tatsuya (FEPS Faculty Admin)" userId="4655a554-4c1d-4283-88b1-6a5027362571" providerId="ADAL" clId="{2748E84D-608A-4264-A894-4886AC314276}" dt="2023-08-14T14:51:54.139" v="3044" actId="1076"/>
          <ac:spMkLst>
            <pc:docMk/>
            <pc:sldMk cId="41567940" sldId="291"/>
            <ac:spMk id="36" creationId="{5C275813-AEA4-057E-9FAA-DB7653FA3D5E}"/>
          </ac:spMkLst>
        </pc:spChg>
        <pc:spChg chg="add mod">
          <ac:chgData name="Kikuzuki, Tatsuya (FEPS Faculty Admin)" userId="4655a554-4c1d-4283-88b1-6a5027362571" providerId="ADAL" clId="{2748E84D-608A-4264-A894-4886AC314276}" dt="2023-08-14T14:53:59.307" v="3095" actId="14100"/>
          <ac:spMkLst>
            <pc:docMk/>
            <pc:sldMk cId="41567940" sldId="291"/>
            <ac:spMk id="37" creationId="{75553BF9-77E0-E405-960D-9272B80101FA}"/>
          </ac:spMkLst>
        </pc:spChg>
        <pc:spChg chg="add mod">
          <ac:chgData name="Kikuzuki, Tatsuya (FEPS Faculty Admin)" userId="4655a554-4c1d-4283-88b1-6a5027362571" providerId="ADAL" clId="{2748E84D-608A-4264-A894-4886AC314276}" dt="2023-08-14T14:52:10.732" v="3058" actId="1076"/>
          <ac:spMkLst>
            <pc:docMk/>
            <pc:sldMk cId="41567940" sldId="291"/>
            <ac:spMk id="38" creationId="{414EAF3B-69D1-BF94-40DC-05C1267785CB}"/>
          </ac:spMkLst>
        </pc:spChg>
        <pc:spChg chg="add mod">
          <ac:chgData name="Kikuzuki, Tatsuya (FEPS Faculty Admin)" userId="4655a554-4c1d-4283-88b1-6a5027362571" providerId="ADAL" clId="{2748E84D-608A-4264-A894-4886AC314276}" dt="2023-08-14T14:53:36.582" v="3082" actId="14100"/>
          <ac:spMkLst>
            <pc:docMk/>
            <pc:sldMk cId="41567940" sldId="291"/>
            <ac:spMk id="40" creationId="{10A2CBEA-7A50-0394-F9E4-957B109AA279}"/>
          </ac:spMkLst>
        </pc:spChg>
        <pc:spChg chg="add mod">
          <ac:chgData name="Kikuzuki, Tatsuya (FEPS Faculty Admin)" userId="4655a554-4c1d-4283-88b1-6a5027362571" providerId="ADAL" clId="{2748E84D-608A-4264-A894-4886AC314276}" dt="2023-08-14T14:53:56.450" v="3094" actId="14100"/>
          <ac:spMkLst>
            <pc:docMk/>
            <pc:sldMk cId="41567940" sldId="291"/>
            <ac:spMk id="45" creationId="{788C7096-E4BC-9533-B2FD-54B360978B9F}"/>
          </ac:spMkLst>
        </pc:spChg>
        <pc:spChg chg="mod">
          <ac:chgData name="Kikuzuki, Tatsuya (FEPS Faculty Admin)" userId="4655a554-4c1d-4283-88b1-6a5027362571" providerId="ADAL" clId="{2748E84D-608A-4264-A894-4886AC314276}" dt="2023-08-14T14:53:46.147" v="3092" actId="14100"/>
          <ac:spMkLst>
            <pc:docMk/>
            <pc:sldMk cId="41567940" sldId="291"/>
            <ac:spMk id="46" creationId="{6D6D6844-6BC1-6E0C-5D8F-860D424E3BD5}"/>
          </ac:spMkLst>
        </pc:spChg>
        <pc:spChg chg="add mod">
          <ac:chgData name="Kikuzuki, Tatsuya (FEPS Faculty Admin)" userId="4655a554-4c1d-4283-88b1-6a5027362571" providerId="ADAL" clId="{2748E84D-608A-4264-A894-4886AC314276}" dt="2023-08-14T14:53:40.861" v="3091" actId="20577"/>
          <ac:spMkLst>
            <pc:docMk/>
            <pc:sldMk cId="41567940" sldId="291"/>
            <ac:spMk id="47" creationId="{7428E540-7371-5EC8-9B2E-F3C125BBDAF3}"/>
          </ac:spMkLst>
        </pc:spChg>
        <pc:spChg chg="add mod">
          <ac:chgData name="Kikuzuki, Tatsuya (FEPS Faculty Admin)" userId="4655a554-4c1d-4283-88b1-6a5027362571" providerId="ADAL" clId="{2748E84D-608A-4264-A894-4886AC314276}" dt="2023-08-14T14:54:22.616" v="3126" actId="1076"/>
          <ac:spMkLst>
            <pc:docMk/>
            <pc:sldMk cId="41567940" sldId="291"/>
            <ac:spMk id="52" creationId="{108DF524-DBC7-3232-568E-090EDFFB678A}"/>
          </ac:spMkLst>
        </pc:spChg>
        <pc:spChg chg="add mod">
          <ac:chgData name="Kikuzuki, Tatsuya (FEPS Faculty Admin)" userId="4655a554-4c1d-4283-88b1-6a5027362571" providerId="ADAL" clId="{2748E84D-608A-4264-A894-4886AC314276}" dt="2023-08-14T15:17:26.031" v="3374"/>
          <ac:spMkLst>
            <pc:docMk/>
            <pc:sldMk cId="41567940" sldId="291"/>
            <ac:spMk id="53" creationId="{2ADC4200-B2FA-F247-5A55-1244E4F662DA}"/>
          </ac:spMkLst>
        </pc:spChg>
        <pc:cxnChg chg="del mod">
          <ac:chgData name="Kikuzuki, Tatsuya (FEPS Faculty Admin)" userId="4655a554-4c1d-4283-88b1-6a5027362571" providerId="ADAL" clId="{2748E84D-608A-4264-A894-4886AC314276}" dt="2023-08-14T14:47:28.617" v="2872" actId="478"/>
          <ac:cxnSpMkLst>
            <pc:docMk/>
            <pc:sldMk cId="41567940" sldId="291"/>
            <ac:cxnSpMk id="10" creationId="{BFBCF18F-6C7E-8D30-CF3D-463F86CAAB08}"/>
          </ac:cxnSpMkLst>
        </pc:cxnChg>
        <pc:cxnChg chg="mod">
          <ac:chgData name="Kikuzuki, Tatsuya (FEPS Faculty Admin)" userId="4655a554-4c1d-4283-88b1-6a5027362571" providerId="ADAL" clId="{2748E84D-608A-4264-A894-4886AC314276}" dt="2023-08-14T14:49:03.433" v="2966" actId="1076"/>
          <ac:cxnSpMkLst>
            <pc:docMk/>
            <pc:sldMk cId="41567940" sldId="291"/>
            <ac:cxnSpMk id="18" creationId="{8CFD0377-F3A7-BE53-B671-06BC0279DE03}"/>
          </ac:cxnSpMkLst>
        </pc:cxnChg>
        <pc:cxnChg chg="add mod">
          <ac:chgData name="Kikuzuki, Tatsuya (FEPS Faculty Admin)" userId="4655a554-4c1d-4283-88b1-6a5027362571" providerId="ADAL" clId="{2748E84D-608A-4264-A894-4886AC314276}" dt="2023-08-14T14:49:08.312" v="2968" actId="14100"/>
          <ac:cxnSpMkLst>
            <pc:docMk/>
            <pc:sldMk cId="41567940" sldId="291"/>
            <ac:cxnSpMk id="23" creationId="{8CAAC1CA-59D7-91A3-6537-01D964660B10}"/>
          </ac:cxnSpMkLst>
        </pc:cxnChg>
        <pc:cxnChg chg="add mod">
          <ac:chgData name="Kikuzuki, Tatsuya (FEPS Faculty Admin)" userId="4655a554-4c1d-4283-88b1-6a5027362571" providerId="ADAL" clId="{2748E84D-608A-4264-A894-4886AC314276}" dt="2023-08-14T14:49:06.223" v="2967" actId="14100"/>
          <ac:cxnSpMkLst>
            <pc:docMk/>
            <pc:sldMk cId="41567940" sldId="291"/>
            <ac:cxnSpMk id="28" creationId="{BB5966FF-08D2-DFD6-EBE0-6D580F36B276}"/>
          </ac:cxnSpMkLst>
        </pc:cxnChg>
        <pc:cxnChg chg="add mod">
          <ac:chgData name="Kikuzuki, Tatsuya (FEPS Faculty Admin)" userId="4655a554-4c1d-4283-88b1-6a5027362571" providerId="ADAL" clId="{2748E84D-608A-4264-A894-4886AC314276}" dt="2023-08-14T14:52:13.834" v="3059" actId="1076"/>
          <ac:cxnSpMkLst>
            <pc:docMk/>
            <pc:sldMk cId="41567940" sldId="291"/>
            <ac:cxnSpMk id="41" creationId="{A24B6149-F377-98F4-6308-B9D67DC393D7}"/>
          </ac:cxnSpMkLst>
        </pc:cxnChg>
        <pc:cxnChg chg="add mod">
          <ac:chgData name="Kikuzuki, Tatsuya (FEPS Faculty Admin)" userId="4655a554-4c1d-4283-88b1-6a5027362571" providerId="ADAL" clId="{2748E84D-608A-4264-A894-4886AC314276}" dt="2023-08-14T14:53:12.925" v="3068" actId="571"/>
          <ac:cxnSpMkLst>
            <pc:docMk/>
            <pc:sldMk cId="41567940" sldId="291"/>
            <ac:cxnSpMk id="48" creationId="{0F79106E-F602-248E-769D-55F56B02139C}"/>
          </ac:cxnSpMkLst>
        </pc:cxnChg>
        <pc:cxnChg chg="add mod">
          <ac:chgData name="Kikuzuki, Tatsuya (FEPS Faculty Admin)" userId="4655a554-4c1d-4283-88b1-6a5027362571" providerId="ADAL" clId="{2748E84D-608A-4264-A894-4886AC314276}" dt="2023-08-14T14:53:54.114" v="3093" actId="571"/>
          <ac:cxnSpMkLst>
            <pc:docMk/>
            <pc:sldMk cId="41567940" sldId="291"/>
            <ac:cxnSpMk id="51" creationId="{8DECD9F3-A80D-E954-6D11-CEEA58B21145}"/>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57" creationId="{8986FE60-EA13-F1D9-21EF-65B82012CC91}"/>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24.816" v="3373"/>
        <pc:sldMkLst>
          <pc:docMk/>
          <pc:sldMk cId="2511799510" sldId="292"/>
        </pc:sldMkLst>
        <pc:spChg chg="mod">
          <ac:chgData name="Kikuzuki, Tatsuya (FEPS Faculty Admin)" userId="4655a554-4c1d-4283-88b1-6a5027362571" providerId="ADAL" clId="{2748E84D-608A-4264-A894-4886AC314276}" dt="2023-08-14T15:00:50.199" v="3184" actId="1076"/>
          <ac:spMkLst>
            <pc:docMk/>
            <pc:sldMk cId="2511799510" sldId="292"/>
            <ac:spMk id="2" creationId="{47918F41-F0A7-99C2-8BAF-B94A4BB09595}"/>
          </ac:spMkLst>
        </pc:spChg>
        <pc:spChg chg="mod">
          <ac:chgData name="Kikuzuki, Tatsuya (FEPS Faculty Admin)" userId="4655a554-4c1d-4283-88b1-6a5027362571" providerId="ADAL" clId="{2748E84D-608A-4264-A894-4886AC314276}" dt="2023-08-14T15:00:52.459" v="3185" actId="1076"/>
          <ac:spMkLst>
            <pc:docMk/>
            <pc:sldMk cId="2511799510" sldId="292"/>
            <ac:spMk id="3" creationId="{375A8C46-CD63-BEEA-30E6-1BB52E0B7797}"/>
          </ac:spMkLst>
        </pc:spChg>
        <pc:spChg chg="mod">
          <ac:chgData name="Kikuzuki, Tatsuya (FEPS Faculty Admin)" userId="4655a554-4c1d-4283-88b1-6a5027362571" providerId="ADAL" clId="{2748E84D-608A-4264-A894-4886AC314276}" dt="2023-08-14T15:00:48.460" v="3183" actId="1076"/>
          <ac:spMkLst>
            <pc:docMk/>
            <pc:sldMk cId="2511799510" sldId="292"/>
            <ac:spMk id="4" creationId="{D7495A69-AEF4-E7D9-6C9E-F9B3F810645C}"/>
          </ac:spMkLst>
        </pc:spChg>
        <pc:spChg chg="mod">
          <ac:chgData name="Kikuzuki, Tatsuya (FEPS Faculty Admin)" userId="4655a554-4c1d-4283-88b1-6a5027362571" providerId="ADAL" clId="{2748E84D-608A-4264-A894-4886AC314276}" dt="2023-08-14T14:55:06.110" v="3128"/>
          <ac:spMkLst>
            <pc:docMk/>
            <pc:sldMk cId="2511799510" sldId="292"/>
            <ac:spMk id="6" creationId="{DB070611-ED86-5FEF-5E0C-8C7C33388AF7}"/>
          </ac:spMkLst>
        </pc:spChg>
        <pc:spChg chg="del">
          <ac:chgData name="Kikuzuki, Tatsuya (FEPS Faculty Admin)" userId="4655a554-4c1d-4283-88b1-6a5027362571" providerId="ADAL" clId="{2748E84D-608A-4264-A894-4886AC314276}" dt="2023-08-14T14:55:54.657" v="3140" actId="478"/>
          <ac:spMkLst>
            <pc:docMk/>
            <pc:sldMk cId="2511799510" sldId="292"/>
            <ac:spMk id="13" creationId="{4675DC2D-4CFA-91C0-DD24-B979ACA3639B}"/>
          </ac:spMkLst>
        </pc:spChg>
        <pc:spChg chg="del">
          <ac:chgData name="Kikuzuki, Tatsuya (FEPS Faculty Admin)" userId="4655a554-4c1d-4283-88b1-6a5027362571" providerId="ADAL" clId="{2748E84D-608A-4264-A894-4886AC314276}" dt="2023-08-14T14:55:54.657" v="3140" actId="478"/>
          <ac:spMkLst>
            <pc:docMk/>
            <pc:sldMk cId="2511799510" sldId="292"/>
            <ac:spMk id="14" creationId="{B773B3DF-0BBB-88CD-2ADA-6D7835F1CFD8}"/>
          </ac:spMkLst>
        </pc:spChg>
        <pc:spChg chg="del">
          <ac:chgData name="Kikuzuki, Tatsuya (FEPS Faculty Admin)" userId="4655a554-4c1d-4283-88b1-6a5027362571" providerId="ADAL" clId="{2748E84D-608A-4264-A894-4886AC314276}" dt="2023-08-14T14:55:54.657" v="3140" actId="478"/>
          <ac:spMkLst>
            <pc:docMk/>
            <pc:sldMk cId="2511799510" sldId="292"/>
            <ac:spMk id="15" creationId="{43A5660A-0C60-7FC4-B5FB-03AE29E33F51}"/>
          </ac:spMkLst>
        </pc:spChg>
        <pc:spChg chg="del">
          <ac:chgData name="Kikuzuki, Tatsuya (FEPS Faculty Admin)" userId="4655a554-4c1d-4283-88b1-6a5027362571" providerId="ADAL" clId="{2748E84D-608A-4264-A894-4886AC314276}" dt="2023-08-14T14:55:54.657" v="3140" actId="478"/>
          <ac:spMkLst>
            <pc:docMk/>
            <pc:sldMk cId="2511799510" sldId="292"/>
            <ac:spMk id="16" creationId="{67AC6B34-1588-178A-9342-5BAA007278E0}"/>
          </ac:spMkLst>
        </pc:spChg>
        <pc:spChg chg="del">
          <ac:chgData name="Kikuzuki, Tatsuya (FEPS Faculty Admin)" userId="4655a554-4c1d-4283-88b1-6a5027362571" providerId="ADAL" clId="{2748E84D-608A-4264-A894-4886AC314276}" dt="2023-08-14T14:55:54.657" v="3140" actId="478"/>
          <ac:spMkLst>
            <pc:docMk/>
            <pc:sldMk cId="2511799510" sldId="292"/>
            <ac:spMk id="29" creationId="{72203A0A-F49D-AF21-B583-179E6AE4BFE8}"/>
          </ac:spMkLst>
        </pc:spChg>
        <pc:spChg chg="add mod">
          <ac:chgData name="Kikuzuki, Tatsuya (FEPS Faculty Admin)" userId="4655a554-4c1d-4283-88b1-6a5027362571" providerId="ADAL" clId="{2748E84D-608A-4264-A894-4886AC314276}" dt="2023-08-14T15:17:24.816" v="3373"/>
          <ac:spMkLst>
            <pc:docMk/>
            <pc:sldMk cId="2511799510" sldId="292"/>
            <ac:spMk id="35" creationId="{572AA0DD-31CB-C52C-94E6-F3864D1C0AFE}"/>
          </ac:spMkLst>
        </pc:spChg>
        <pc:spChg chg="mod">
          <ac:chgData name="Kikuzuki, Tatsuya (FEPS Faculty Admin)" userId="4655a554-4c1d-4283-88b1-6a5027362571" providerId="ADAL" clId="{2748E84D-608A-4264-A894-4886AC314276}" dt="2023-08-14T14:58:48.963" v="3142" actId="14100"/>
          <ac:spMkLst>
            <pc:docMk/>
            <pc:sldMk cId="2511799510" sldId="292"/>
            <ac:spMk id="36" creationId="{5C275813-AEA4-057E-9FAA-DB7653FA3D5E}"/>
          </ac:spMkLst>
        </pc:spChg>
        <pc:spChg chg="mod">
          <ac:chgData name="Kikuzuki, Tatsuya (FEPS Faculty Admin)" userId="4655a554-4c1d-4283-88b1-6a5027362571" providerId="ADAL" clId="{2748E84D-608A-4264-A894-4886AC314276}" dt="2023-08-14T15:00:46.635" v="3182" actId="14100"/>
          <ac:spMkLst>
            <pc:docMk/>
            <pc:sldMk cId="2511799510" sldId="292"/>
            <ac:spMk id="37" creationId="{75553BF9-77E0-E405-960D-9272B80101FA}"/>
          </ac:spMkLst>
        </pc:spChg>
        <pc:spChg chg="mod">
          <ac:chgData name="Kikuzuki, Tatsuya (FEPS Faculty Admin)" userId="4655a554-4c1d-4283-88b1-6a5027362571" providerId="ADAL" clId="{2748E84D-608A-4264-A894-4886AC314276}" dt="2023-08-14T14:59:00.504" v="3143"/>
          <ac:spMkLst>
            <pc:docMk/>
            <pc:sldMk cId="2511799510" sldId="292"/>
            <ac:spMk id="38" creationId="{414EAF3B-69D1-BF94-40DC-05C1267785CB}"/>
          </ac:spMkLst>
        </pc:spChg>
        <pc:spChg chg="del">
          <ac:chgData name="Kikuzuki, Tatsuya (FEPS Faculty Admin)" userId="4655a554-4c1d-4283-88b1-6a5027362571" providerId="ADAL" clId="{2748E84D-608A-4264-A894-4886AC314276}" dt="2023-08-14T14:59:46.061" v="3156" actId="478"/>
          <ac:spMkLst>
            <pc:docMk/>
            <pc:sldMk cId="2511799510" sldId="292"/>
            <ac:spMk id="40" creationId="{10A2CBEA-7A50-0394-F9E4-957B109AA279}"/>
          </ac:spMkLst>
        </pc:spChg>
        <pc:spChg chg="del">
          <ac:chgData name="Kikuzuki, Tatsuya (FEPS Faculty Admin)" userId="4655a554-4c1d-4283-88b1-6a5027362571" providerId="ADAL" clId="{2748E84D-608A-4264-A894-4886AC314276}" dt="2023-08-14T14:59:03.923" v="3144" actId="478"/>
          <ac:spMkLst>
            <pc:docMk/>
            <pc:sldMk cId="2511799510" sldId="292"/>
            <ac:spMk id="45" creationId="{788C7096-E4BC-9533-B2FD-54B360978B9F}"/>
          </ac:spMkLst>
        </pc:spChg>
        <pc:spChg chg="mod">
          <ac:chgData name="Kikuzuki, Tatsuya (FEPS Faculty Admin)" userId="4655a554-4c1d-4283-88b1-6a5027362571" providerId="ADAL" clId="{2748E84D-608A-4264-A894-4886AC314276}" dt="2023-08-14T15:00:41.193" v="3181" actId="14100"/>
          <ac:spMkLst>
            <pc:docMk/>
            <pc:sldMk cId="2511799510" sldId="292"/>
            <ac:spMk id="46" creationId="{6D6D6844-6BC1-6E0C-5D8F-860D424E3BD5}"/>
          </ac:spMkLst>
        </pc:spChg>
        <pc:spChg chg="mod">
          <ac:chgData name="Kikuzuki, Tatsuya (FEPS Faculty Admin)" userId="4655a554-4c1d-4283-88b1-6a5027362571" providerId="ADAL" clId="{2748E84D-608A-4264-A894-4886AC314276}" dt="2023-08-14T15:00:30.817" v="3178" actId="1076"/>
          <ac:spMkLst>
            <pc:docMk/>
            <pc:sldMk cId="2511799510" sldId="292"/>
            <ac:spMk id="47" creationId="{7428E540-7371-5EC8-9B2E-F3C125BBDAF3}"/>
          </ac:spMkLst>
        </pc:spChg>
        <pc:spChg chg="mod">
          <ac:chgData name="Kikuzuki, Tatsuya (FEPS Faculty Admin)" userId="4655a554-4c1d-4283-88b1-6a5027362571" providerId="ADAL" clId="{2748E84D-608A-4264-A894-4886AC314276}" dt="2023-08-14T15:00:30.817" v="3178" actId="1076"/>
          <ac:spMkLst>
            <pc:docMk/>
            <pc:sldMk cId="2511799510" sldId="292"/>
            <ac:spMk id="52" creationId="{108DF524-DBC7-3232-568E-090EDFFB678A}"/>
          </ac:spMkLst>
        </pc:spChg>
        <pc:cxnChg chg="mod">
          <ac:chgData name="Kikuzuki, Tatsuya (FEPS Faculty Admin)" userId="4655a554-4c1d-4283-88b1-6a5027362571" providerId="ADAL" clId="{2748E84D-608A-4264-A894-4886AC314276}" dt="2023-08-14T15:00:52.459" v="3185" actId="1076"/>
          <ac:cxnSpMkLst>
            <pc:docMk/>
            <pc:sldMk cId="2511799510" sldId="292"/>
            <ac:cxnSpMk id="18" creationId="{8CFD0377-F3A7-BE53-B671-06BC0279DE03}"/>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3" creationId="{8CAAC1CA-59D7-91A3-6537-01D964660B10}"/>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8" creationId="{BB5966FF-08D2-DFD6-EBE0-6D580F36B276}"/>
          </ac:cxnSpMkLst>
        </pc:cxnChg>
        <pc:cxnChg chg="del">
          <ac:chgData name="Kikuzuki, Tatsuya (FEPS Faculty Admin)" userId="4655a554-4c1d-4283-88b1-6a5027362571" providerId="ADAL" clId="{2748E84D-608A-4264-A894-4886AC314276}" dt="2023-08-14T14:59:46.979" v="3157" actId="478"/>
          <ac:cxnSpMkLst>
            <pc:docMk/>
            <pc:sldMk cId="2511799510" sldId="292"/>
            <ac:cxnSpMk id="41" creationId="{A24B6149-F377-98F4-6308-B9D67DC393D7}"/>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48" creationId="{0F79106E-F602-248E-769D-55F56B02139C}"/>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51" creationId="{8DECD9F3-A80D-E954-6D11-CEEA58B21145}"/>
          </ac:cxnSpMkLst>
        </pc:cxnChg>
        <pc:cxnChg chg="mod">
          <ac:chgData name="Kikuzuki, Tatsuya (FEPS Faculty Admin)" userId="4655a554-4c1d-4283-88b1-6a5027362571" providerId="ADAL" clId="{2748E84D-608A-4264-A894-4886AC314276}" dt="2023-08-14T15:00:50.199" v="3184" actId="1076"/>
          <ac:cxnSpMkLst>
            <pc:docMk/>
            <pc:sldMk cId="2511799510" sldId="292"/>
            <ac:cxnSpMk id="57" creationId="{8986FE60-EA13-F1D9-21EF-65B82012CC91}"/>
          </ac:cxnSpMkLst>
        </pc:cxnChg>
        <pc:cxnChg chg="mod">
          <ac:chgData name="Kikuzuki, Tatsuya (FEPS Faculty Admin)" userId="4655a554-4c1d-4283-88b1-6a5027362571" providerId="ADAL" clId="{2748E84D-608A-4264-A894-4886AC314276}" dt="2023-08-14T15:00:48.460" v="3183" actId="1076"/>
          <ac:cxnSpMkLst>
            <pc:docMk/>
            <pc:sldMk cId="2511799510" sldId="292"/>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30.696" v="3379"/>
        <pc:sldMkLst>
          <pc:docMk/>
          <pc:sldMk cId="2462112045" sldId="293"/>
        </pc:sldMkLst>
        <pc:spChg chg="add del mod">
          <ac:chgData name="Kikuzuki, Tatsuya (FEPS Faculty Admin)" userId="4655a554-4c1d-4283-88b1-6a5027362571" providerId="ADAL" clId="{2748E84D-608A-4264-A894-4886AC314276}" dt="2023-08-14T15:09:19.538" v="3223"/>
          <ac:spMkLst>
            <pc:docMk/>
            <pc:sldMk cId="2462112045" sldId="293"/>
            <ac:spMk id="2" creationId="{82135E90-EC08-021B-1829-1DDA39E0CC3A}"/>
          </ac:spMkLst>
        </pc:spChg>
        <pc:spChg chg="del">
          <ac:chgData name="Kikuzuki, Tatsuya (FEPS Faculty Admin)" userId="4655a554-4c1d-4283-88b1-6a5027362571" providerId="ADAL" clId="{2748E84D-608A-4264-A894-4886AC314276}" dt="2023-08-14T15:08:58.531" v="3217" actId="478"/>
          <ac:spMkLst>
            <pc:docMk/>
            <pc:sldMk cId="2462112045" sldId="293"/>
            <ac:spMk id="3" creationId="{375A8C46-CD63-BEEA-30E6-1BB52E0B7797}"/>
          </ac:spMkLst>
        </pc:spChg>
        <pc:spChg chg="del">
          <ac:chgData name="Kikuzuki, Tatsuya (FEPS Faculty Admin)" userId="4655a554-4c1d-4283-88b1-6a5027362571" providerId="ADAL" clId="{2748E84D-608A-4264-A894-4886AC314276}" dt="2023-08-14T15:08:58.531" v="3217" actId="478"/>
          <ac:spMkLst>
            <pc:docMk/>
            <pc:sldMk cId="2462112045" sldId="293"/>
            <ac:spMk id="4" creationId="{D7495A69-AEF4-E7D9-6C9E-F9B3F810645C}"/>
          </ac:spMkLst>
        </pc:spChg>
        <pc:spChg chg="mod">
          <ac:chgData name="Kikuzuki, Tatsuya (FEPS Faculty Admin)" userId="4655a554-4c1d-4283-88b1-6a5027362571" providerId="ADAL" clId="{2748E84D-608A-4264-A894-4886AC314276}" dt="2023-08-14T15:07:40.726" v="3215"/>
          <ac:spMkLst>
            <pc:docMk/>
            <pc:sldMk cId="2462112045" sldId="293"/>
            <ac:spMk id="6" creationId="{DB070611-ED86-5FEF-5E0C-8C7C33388AF7}"/>
          </ac:spMkLst>
        </pc:spChg>
        <pc:spChg chg="add del mod">
          <ac:chgData name="Kikuzuki, Tatsuya (FEPS Faculty Admin)" userId="4655a554-4c1d-4283-88b1-6a5027362571" providerId="ADAL" clId="{2748E84D-608A-4264-A894-4886AC314276}" dt="2023-08-14T15:09:19.538" v="3223"/>
          <ac:spMkLst>
            <pc:docMk/>
            <pc:sldMk cId="2462112045" sldId="293"/>
            <ac:spMk id="10" creationId="{7143ED93-DBBE-2989-B2B9-EDE75D714ECC}"/>
          </ac:spMkLst>
        </pc:spChg>
        <pc:spChg chg="del">
          <ac:chgData name="Kikuzuki, Tatsuya (FEPS Faculty Admin)" userId="4655a554-4c1d-4283-88b1-6a5027362571" providerId="ADAL" clId="{2748E84D-608A-4264-A894-4886AC314276}" dt="2023-08-14T15:08:58.531" v="3217" actId="478"/>
          <ac:spMkLst>
            <pc:docMk/>
            <pc:sldMk cId="2462112045" sldId="293"/>
            <ac:spMk id="13" creationId="{4675DC2D-4CFA-91C0-DD24-B979ACA3639B}"/>
          </ac:spMkLst>
        </pc:spChg>
        <pc:spChg chg="del">
          <ac:chgData name="Kikuzuki, Tatsuya (FEPS Faculty Admin)" userId="4655a554-4c1d-4283-88b1-6a5027362571" providerId="ADAL" clId="{2748E84D-608A-4264-A894-4886AC314276}" dt="2023-08-14T15:08:58.531" v="3217" actId="478"/>
          <ac:spMkLst>
            <pc:docMk/>
            <pc:sldMk cId="2462112045" sldId="293"/>
            <ac:spMk id="14" creationId="{B773B3DF-0BBB-88CD-2ADA-6D7835F1CFD8}"/>
          </ac:spMkLst>
        </pc:spChg>
        <pc:spChg chg="del">
          <ac:chgData name="Kikuzuki, Tatsuya (FEPS Faculty Admin)" userId="4655a554-4c1d-4283-88b1-6a5027362571" providerId="ADAL" clId="{2748E84D-608A-4264-A894-4886AC314276}" dt="2023-08-14T15:08:58.531" v="3217" actId="478"/>
          <ac:spMkLst>
            <pc:docMk/>
            <pc:sldMk cId="2462112045" sldId="293"/>
            <ac:spMk id="15" creationId="{43A5660A-0C60-7FC4-B5FB-03AE29E33F51}"/>
          </ac:spMkLst>
        </pc:spChg>
        <pc:spChg chg="add del mod">
          <ac:chgData name="Kikuzuki, Tatsuya (FEPS Faculty Admin)" userId="4655a554-4c1d-4283-88b1-6a5027362571" providerId="ADAL" clId="{2748E84D-608A-4264-A894-4886AC314276}" dt="2023-08-14T15:09:19.538" v="3223"/>
          <ac:spMkLst>
            <pc:docMk/>
            <pc:sldMk cId="2462112045" sldId="293"/>
            <ac:spMk id="16" creationId="{164FC182-B844-A411-E09D-B6A55DD01AFF}"/>
          </ac:spMkLst>
        </pc:spChg>
        <pc:spChg chg="add del mod">
          <ac:chgData name="Kikuzuki, Tatsuya (FEPS Faculty Admin)" userId="4655a554-4c1d-4283-88b1-6a5027362571" providerId="ADAL" clId="{2748E84D-608A-4264-A894-4886AC314276}" dt="2023-08-14T15:09:19.538" v="3223"/>
          <ac:spMkLst>
            <pc:docMk/>
            <pc:sldMk cId="2462112045" sldId="293"/>
            <ac:spMk id="23" creationId="{59AA6FAA-AC17-0A3A-D7D8-8D7A412DCC08}"/>
          </ac:spMkLst>
        </pc:spChg>
        <pc:spChg chg="del">
          <ac:chgData name="Kikuzuki, Tatsuya (FEPS Faculty Admin)" userId="4655a554-4c1d-4283-88b1-6a5027362571" providerId="ADAL" clId="{2748E84D-608A-4264-A894-4886AC314276}" dt="2023-08-14T15:08:58.531" v="3217" actId="478"/>
          <ac:spMkLst>
            <pc:docMk/>
            <pc:sldMk cId="2462112045" sldId="293"/>
            <ac:spMk id="24" creationId="{6B07B006-492C-8810-EA92-A1F59CD517D1}"/>
          </ac:spMkLst>
        </pc:spChg>
        <pc:spChg chg="del">
          <ac:chgData name="Kikuzuki, Tatsuya (FEPS Faculty Admin)" userId="4655a554-4c1d-4283-88b1-6a5027362571" providerId="ADAL" clId="{2748E84D-608A-4264-A894-4886AC314276}" dt="2023-08-14T15:08:58.531" v="3217" actId="478"/>
          <ac:spMkLst>
            <pc:docMk/>
            <pc:sldMk cId="2462112045" sldId="293"/>
            <ac:spMk id="25" creationId="{59280341-BA3E-9056-AB00-D32EDAE45DCE}"/>
          </ac:spMkLst>
        </pc:spChg>
        <pc:spChg chg="add del mod">
          <ac:chgData name="Kikuzuki, Tatsuya (FEPS Faculty Admin)" userId="4655a554-4c1d-4283-88b1-6a5027362571" providerId="ADAL" clId="{2748E84D-608A-4264-A894-4886AC314276}" dt="2023-08-14T15:09:19.538" v="3223"/>
          <ac:spMkLst>
            <pc:docMk/>
            <pc:sldMk cId="2462112045" sldId="293"/>
            <ac:spMk id="26" creationId="{F652AE32-572E-3708-991A-016DC83FBF8D}"/>
          </ac:spMkLst>
        </pc:spChg>
        <pc:spChg chg="add del mod">
          <ac:chgData name="Kikuzuki, Tatsuya (FEPS Faculty Admin)" userId="4655a554-4c1d-4283-88b1-6a5027362571" providerId="ADAL" clId="{2748E84D-608A-4264-A894-4886AC314276}" dt="2023-08-14T15:09:19.538" v="3223"/>
          <ac:spMkLst>
            <pc:docMk/>
            <pc:sldMk cId="2462112045" sldId="293"/>
            <ac:spMk id="30" creationId="{F99A5867-BEC0-618C-001B-33BEA453F361}"/>
          </ac:spMkLst>
        </pc:spChg>
        <pc:spChg chg="del">
          <ac:chgData name="Kikuzuki, Tatsuya (FEPS Faculty Admin)" userId="4655a554-4c1d-4283-88b1-6a5027362571" providerId="ADAL" clId="{2748E84D-608A-4264-A894-4886AC314276}" dt="2023-08-14T15:08:58.531" v="3217" actId="478"/>
          <ac:spMkLst>
            <pc:docMk/>
            <pc:sldMk cId="2462112045" sldId="293"/>
            <ac:spMk id="31" creationId="{314072D0-4AA4-DB07-32D7-0F74D793DECC}"/>
          </ac:spMkLst>
        </pc:spChg>
        <pc:spChg chg="add del mod">
          <ac:chgData name="Kikuzuki, Tatsuya (FEPS Faculty Admin)" userId="4655a554-4c1d-4283-88b1-6a5027362571" providerId="ADAL" clId="{2748E84D-608A-4264-A894-4886AC314276}" dt="2023-08-14T15:09:19.538" v="3223"/>
          <ac:spMkLst>
            <pc:docMk/>
            <pc:sldMk cId="2462112045" sldId="293"/>
            <ac:spMk id="33" creationId="{F4909B39-418E-1212-42CB-D16D924A7440}"/>
          </ac:spMkLst>
        </pc:spChg>
        <pc:spChg chg="add del mod">
          <ac:chgData name="Kikuzuki, Tatsuya (FEPS Faculty Admin)" userId="4655a554-4c1d-4283-88b1-6a5027362571" providerId="ADAL" clId="{2748E84D-608A-4264-A894-4886AC314276}" dt="2023-08-14T15:09:19.538" v="3223"/>
          <ac:spMkLst>
            <pc:docMk/>
            <pc:sldMk cId="2462112045" sldId="293"/>
            <ac:spMk id="34" creationId="{2997D3D4-1704-5840-38E2-DA49D0A5414F}"/>
          </ac:spMkLst>
        </pc:spChg>
        <pc:spChg chg="add del mod">
          <ac:chgData name="Kikuzuki, Tatsuya (FEPS Faculty Admin)" userId="4655a554-4c1d-4283-88b1-6a5027362571" providerId="ADAL" clId="{2748E84D-608A-4264-A894-4886AC314276}" dt="2023-08-14T15:09:19.538" v="3223"/>
          <ac:spMkLst>
            <pc:docMk/>
            <pc:sldMk cId="2462112045" sldId="293"/>
            <ac:spMk id="36" creationId="{3DB87D3E-4D28-24AE-73E0-17DF80DCDD79}"/>
          </ac:spMkLst>
        </pc:spChg>
        <pc:spChg chg="del">
          <ac:chgData name="Kikuzuki, Tatsuya (FEPS Faculty Admin)" userId="4655a554-4c1d-4283-88b1-6a5027362571" providerId="ADAL" clId="{2748E84D-608A-4264-A894-4886AC314276}" dt="2023-08-14T15:08:58.531" v="3217" actId="478"/>
          <ac:spMkLst>
            <pc:docMk/>
            <pc:sldMk cId="2462112045" sldId="293"/>
            <ac:spMk id="37" creationId="{03299703-00B5-4EE4-2B03-CD746397F30E}"/>
          </ac:spMkLst>
        </pc:spChg>
        <pc:spChg chg="del">
          <ac:chgData name="Kikuzuki, Tatsuya (FEPS Faculty Admin)" userId="4655a554-4c1d-4283-88b1-6a5027362571" providerId="ADAL" clId="{2748E84D-608A-4264-A894-4886AC314276}" dt="2023-08-14T15:08:58.531" v="3217" actId="478"/>
          <ac:spMkLst>
            <pc:docMk/>
            <pc:sldMk cId="2462112045" sldId="293"/>
            <ac:spMk id="38" creationId="{60BC1341-14F7-AD74-0FBD-475A74511D11}"/>
          </ac:spMkLst>
        </pc:spChg>
        <pc:spChg chg="add del mod">
          <ac:chgData name="Kikuzuki, Tatsuya (FEPS Faculty Admin)" userId="4655a554-4c1d-4283-88b1-6a5027362571" providerId="ADAL" clId="{2748E84D-608A-4264-A894-4886AC314276}" dt="2023-08-14T15:09:19.538" v="3223"/>
          <ac:spMkLst>
            <pc:docMk/>
            <pc:sldMk cId="2462112045" sldId="293"/>
            <ac:spMk id="40" creationId="{3936FEB9-455D-CC94-3E44-8F68EE59A41E}"/>
          </ac:spMkLst>
        </pc:spChg>
        <pc:spChg chg="add del mod">
          <ac:chgData name="Kikuzuki, Tatsuya (FEPS Faculty Admin)" userId="4655a554-4c1d-4283-88b1-6a5027362571" providerId="ADAL" clId="{2748E84D-608A-4264-A894-4886AC314276}" dt="2023-08-14T15:09:19.538" v="3223"/>
          <ac:spMkLst>
            <pc:docMk/>
            <pc:sldMk cId="2462112045" sldId="293"/>
            <ac:spMk id="44" creationId="{7293C525-C548-FB20-E813-C74959D2D3F5}"/>
          </ac:spMkLst>
        </pc:spChg>
        <pc:spChg chg="add del mod">
          <ac:chgData name="Kikuzuki, Tatsuya (FEPS Faculty Admin)" userId="4655a554-4c1d-4283-88b1-6a5027362571" providerId="ADAL" clId="{2748E84D-608A-4264-A894-4886AC314276}" dt="2023-08-14T15:09:19.538" v="3223"/>
          <ac:spMkLst>
            <pc:docMk/>
            <pc:sldMk cId="2462112045" sldId="293"/>
            <ac:spMk id="47" creationId="{DB255FFB-6606-BAAE-2744-B9D239EFA7E6}"/>
          </ac:spMkLst>
        </pc:spChg>
        <pc:spChg chg="add del mod">
          <ac:chgData name="Kikuzuki, Tatsuya (FEPS Faculty Admin)" userId="4655a554-4c1d-4283-88b1-6a5027362571" providerId="ADAL" clId="{2748E84D-608A-4264-A894-4886AC314276}" dt="2023-08-14T15:09:19.538" v="3223"/>
          <ac:spMkLst>
            <pc:docMk/>
            <pc:sldMk cId="2462112045" sldId="293"/>
            <ac:spMk id="48" creationId="{E63F3FDA-D81B-612D-F6E1-2CADC3DB7DC3}"/>
          </ac:spMkLst>
        </pc:spChg>
        <pc:spChg chg="add del mod">
          <ac:chgData name="Kikuzuki, Tatsuya (FEPS Faculty Admin)" userId="4655a554-4c1d-4283-88b1-6a5027362571" providerId="ADAL" clId="{2748E84D-608A-4264-A894-4886AC314276}" dt="2023-08-14T15:09:19.538" v="3223"/>
          <ac:spMkLst>
            <pc:docMk/>
            <pc:sldMk cId="2462112045" sldId="293"/>
            <ac:spMk id="49" creationId="{25B78220-284C-F62D-1523-B57B1B1043B5}"/>
          </ac:spMkLst>
        </pc:spChg>
        <pc:spChg chg="add del mod">
          <ac:chgData name="Kikuzuki, Tatsuya (FEPS Faculty Admin)" userId="4655a554-4c1d-4283-88b1-6a5027362571" providerId="ADAL" clId="{2748E84D-608A-4264-A894-4886AC314276}" dt="2023-08-14T15:09:19.538" v="3223"/>
          <ac:spMkLst>
            <pc:docMk/>
            <pc:sldMk cId="2462112045" sldId="293"/>
            <ac:spMk id="50" creationId="{0E286BF9-9B48-445D-3946-852F1D6DD7C1}"/>
          </ac:spMkLst>
        </pc:spChg>
        <pc:spChg chg="del">
          <ac:chgData name="Kikuzuki, Tatsuya (FEPS Faculty Admin)" userId="4655a554-4c1d-4283-88b1-6a5027362571" providerId="ADAL" clId="{2748E84D-608A-4264-A894-4886AC314276}" dt="2023-08-14T15:08:58.531" v="3217" actId="478"/>
          <ac:spMkLst>
            <pc:docMk/>
            <pc:sldMk cId="2462112045" sldId="293"/>
            <ac:spMk id="51" creationId="{78D7A8E0-FC16-5D8B-7492-B1661DB8D316}"/>
          </ac:spMkLst>
        </pc:spChg>
        <pc:spChg chg="add del mod">
          <ac:chgData name="Kikuzuki, Tatsuya (FEPS Faculty Admin)" userId="4655a554-4c1d-4283-88b1-6a5027362571" providerId="ADAL" clId="{2748E84D-608A-4264-A894-4886AC314276}" dt="2023-08-14T15:09:19.538" v="3223"/>
          <ac:spMkLst>
            <pc:docMk/>
            <pc:sldMk cId="2462112045" sldId="293"/>
            <ac:spMk id="52" creationId="{01004B7D-F67B-A2BD-8C9E-0A0F45DF79BC}"/>
          </ac:spMkLst>
        </pc:spChg>
        <pc:spChg chg="del">
          <ac:chgData name="Kikuzuki, Tatsuya (FEPS Faculty Admin)" userId="4655a554-4c1d-4283-88b1-6a5027362571" providerId="ADAL" clId="{2748E84D-608A-4264-A894-4886AC314276}" dt="2023-08-14T15:08:58.531" v="3217" actId="478"/>
          <ac:spMkLst>
            <pc:docMk/>
            <pc:sldMk cId="2462112045" sldId="293"/>
            <ac:spMk id="54" creationId="{E5EA67CE-2AC5-5419-B5ED-8ADDEEA677F8}"/>
          </ac:spMkLst>
        </pc:spChg>
        <pc:spChg chg="add del mod">
          <ac:chgData name="Kikuzuki, Tatsuya (FEPS Faculty Admin)" userId="4655a554-4c1d-4283-88b1-6a5027362571" providerId="ADAL" clId="{2748E84D-608A-4264-A894-4886AC314276}" dt="2023-08-14T15:09:19.538" v="3223"/>
          <ac:spMkLst>
            <pc:docMk/>
            <pc:sldMk cId="2462112045" sldId="293"/>
            <ac:spMk id="60" creationId="{CEFDCB36-4D05-2894-73DA-1341BC1199E5}"/>
          </ac:spMkLst>
        </pc:spChg>
        <pc:spChg chg="add del mod">
          <ac:chgData name="Kikuzuki, Tatsuya (FEPS Faculty Admin)" userId="4655a554-4c1d-4283-88b1-6a5027362571" providerId="ADAL" clId="{2748E84D-608A-4264-A894-4886AC314276}" dt="2023-08-14T15:09:19.538" v="3223"/>
          <ac:spMkLst>
            <pc:docMk/>
            <pc:sldMk cId="2462112045" sldId="293"/>
            <ac:spMk id="61" creationId="{4DCA5A69-183D-0120-A8AD-BCA61E01FF2A}"/>
          </ac:spMkLst>
        </pc:spChg>
        <pc:spChg chg="del">
          <ac:chgData name="Kikuzuki, Tatsuya (FEPS Faculty Admin)" userId="4655a554-4c1d-4283-88b1-6a5027362571" providerId="ADAL" clId="{2748E84D-608A-4264-A894-4886AC314276}" dt="2023-08-14T15:08:58.531" v="3217" actId="478"/>
          <ac:spMkLst>
            <pc:docMk/>
            <pc:sldMk cId="2462112045" sldId="293"/>
            <ac:spMk id="63" creationId="{55EB72DD-89CB-01D7-CEFD-B5E2B6C28481}"/>
          </ac:spMkLst>
        </pc:spChg>
        <pc:spChg chg="add del mod">
          <ac:chgData name="Kikuzuki, Tatsuya (FEPS Faculty Admin)" userId="4655a554-4c1d-4283-88b1-6a5027362571" providerId="ADAL" clId="{2748E84D-608A-4264-A894-4886AC314276}" dt="2023-08-14T15:09:19.538" v="3223"/>
          <ac:spMkLst>
            <pc:docMk/>
            <pc:sldMk cId="2462112045" sldId="293"/>
            <ac:spMk id="192" creationId="{10D6BDD6-D9B2-27D0-1413-9740D8B3524B}"/>
          </ac:spMkLst>
        </pc:spChg>
        <pc:spChg chg="add del mod">
          <ac:chgData name="Kikuzuki, Tatsuya (FEPS Faculty Admin)" userId="4655a554-4c1d-4283-88b1-6a5027362571" providerId="ADAL" clId="{2748E84D-608A-4264-A894-4886AC314276}" dt="2023-08-14T15:09:19.538" v="3223"/>
          <ac:spMkLst>
            <pc:docMk/>
            <pc:sldMk cId="2462112045" sldId="293"/>
            <ac:spMk id="193" creationId="{EA4ED366-D589-AC88-19CC-4A3CBD26B01D}"/>
          </ac:spMkLst>
        </pc:spChg>
        <pc:spChg chg="del">
          <ac:chgData name="Kikuzuki, Tatsuya (FEPS Faculty Admin)" userId="4655a554-4c1d-4283-88b1-6a5027362571" providerId="ADAL" clId="{2748E84D-608A-4264-A894-4886AC314276}" dt="2023-08-14T15:08:58.531" v="3217" actId="478"/>
          <ac:spMkLst>
            <pc:docMk/>
            <pc:sldMk cId="2462112045" sldId="293"/>
            <ac:spMk id="194" creationId="{294F3866-A94D-3B19-B75A-91D3C3F0ABF1}"/>
          </ac:spMkLst>
        </pc:spChg>
        <pc:spChg chg="del">
          <ac:chgData name="Kikuzuki, Tatsuya (FEPS Faculty Admin)" userId="4655a554-4c1d-4283-88b1-6a5027362571" providerId="ADAL" clId="{2748E84D-608A-4264-A894-4886AC314276}" dt="2023-08-14T15:08:58.531" v="3217" actId="478"/>
          <ac:spMkLst>
            <pc:docMk/>
            <pc:sldMk cId="2462112045" sldId="293"/>
            <ac:spMk id="195" creationId="{291CA844-B6A5-FE3B-8C1C-8C7A3AA1CBF9}"/>
          </ac:spMkLst>
        </pc:spChg>
        <pc:spChg chg="del">
          <ac:chgData name="Kikuzuki, Tatsuya (FEPS Faculty Admin)" userId="4655a554-4c1d-4283-88b1-6a5027362571" providerId="ADAL" clId="{2748E84D-608A-4264-A894-4886AC314276}" dt="2023-08-14T15:08:58.531" v="3217" actId="478"/>
          <ac:spMkLst>
            <pc:docMk/>
            <pc:sldMk cId="2462112045" sldId="293"/>
            <ac:spMk id="196" creationId="{FC4D2CB0-B9B5-DCA4-7F7D-C7579F361F27}"/>
          </ac:spMkLst>
        </pc:spChg>
        <pc:spChg chg="del">
          <ac:chgData name="Kikuzuki, Tatsuya (FEPS Faculty Admin)" userId="4655a554-4c1d-4283-88b1-6a5027362571" providerId="ADAL" clId="{2748E84D-608A-4264-A894-4886AC314276}" dt="2023-08-14T15:08:58.531" v="3217" actId="478"/>
          <ac:spMkLst>
            <pc:docMk/>
            <pc:sldMk cId="2462112045" sldId="293"/>
            <ac:spMk id="197" creationId="{FDBA0BB5-E638-A491-EAA3-9521BB4204A1}"/>
          </ac:spMkLst>
        </pc:spChg>
        <pc:spChg chg="add del mod">
          <ac:chgData name="Kikuzuki, Tatsuya (FEPS Faculty Admin)" userId="4655a554-4c1d-4283-88b1-6a5027362571" providerId="ADAL" clId="{2748E84D-608A-4264-A894-4886AC314276}" dt="2023-08-14T15:09:19.538" v="3223"/>
          <ac:spMkLst>
            <pc:docMk/>
            <pc:sldMk cId="2462112045" sldId="293"/>
            <ac:spMk id="198" creationId="{D9DB0D29-0250-0E4D-D6F5-BB10BEAB2DF0}"/>
          </ac:spMkLst>
        </pc:spChg>
        <pc:spChg chg="add del mod">
          <ac:chgData name="Kikuzuki, Tatsuya (FEPS Faculty Admin)" userId="4655a554-4c1d-4283-88b1-6a5027362571" providerId="ADAL" clId="{2748E84D-608A-4264-A894-4886AC314276}" dt="2023-08-14T15:09:19.538" v="3223"/>
          <ac:spMkLst>
            <pc:docMk/>
            <pc:sldMk cId="2462112045" sldId="293"/>
            <ac:spMk id="199" creationId="{A4E1A616-0D68-33FC-6282-19A9BE41255C}"/>
          </ac:spMkLst>
        </pc:spChg>
        <pc:spChg chg="add del mod">
          <ac:chgData name="Kikuzuki, Tatsuya (FEPS Faculty Admin)" userId="4655a554-4c1d-4283-88b1-6a5027362571" providerId="ADAL" clId="{2748E84D-608A-4264-A894-4886AC314276}" dt="2023-08-14T15:09:19.538" v="3223"/>
          <ac:spMkLst>
            <pc:docMk/>
            <pc:sldMk cId="2462112045" sldId="293"/>
            <ac:spMk id="201" creationId="{E1DFEA07-4422-817F-C5AC-B6CC1EA026AC}"/>
          </ac:spMkLst>
        </pc:spChg>
        <pc:spChg chg="add del mod">
          <ac:chgData name="Kikuzuki, Tatsuya (FEPS Faculty Admin)" userId="4655a554-4c1d-4283-88b1-6a5027362571" providerId="ADAL" clId="{2748E84D-608A-4264-A894-4886AC314276}" dt="2023-08-14T15:09:19.538" v="3223"/>
          <ac:spMkLst>
            <pc:docMk/>
            <pc:sldMk cId="2462112045" sldId="293"/>
            <ac:spMk id="202" creationId="{7E001CE2-CB70-200A-9A01-5A8C9AA5994E}"/>
          </ac:spMkLst>
        </pc:spChg>
        <pc:spChg chg="add del mod">
          <ac:chgData name="Kikuzuki, Tatsuya (FEPS Faculty Admin)" userId="4655a554-4c1d-4283-88b1-6a5027362571" providerId="ADAL" clId="{2748E84D-608A-4264-A894-4886AC314276}" dt="2023-08-14T15:09:19.538" v="3223"/>
          <ac:spMkLst>
            <pc:docMk/>
            <pc:sldMk cId="2462112045" sldId="293"/>
            <ac:spMk id="204" creationId="{DAF4E220-C59B-7C46-BF55-A3442BB3DA87}"/>
          </ac:spMkLst>
        </pc:spChg>
        <pc:spChg chg="add del mod">
          <ac:chgData name="Kikuzuki, Tatsuya (FEPS Faculty Admin)" userId="4655a554-4c1d-4283-88b1-6a5027362571" providerId="ADAL" clId="{2748E84D-608A-4264-A894-4886AC314276}" dt="2023-08-14T15:09:19.538" v="3223"/>
          <ac:spMkLst>
            <pc:docMk/>
            <pc:sldMk cId="2462112045" sldId="293"/>
            <ac:spMk id="210" creationId="{F93413C6-996A-CF3D-6E86-A4D7DAD71779}"/>
          </ac:spMkLst>
        </pc:spChg>
        <pc:spChg chg="add del mod">
          <ac:chgData name="Kikuzuki, Tatsuya (FEPS Faculty Admin)" userId="4655a554-4c1d-4283-88b1-6a5027362571" providerId="ADAL" clId="{2748E84D-608A-4264-A894-4886AC314276}" dt="2023-08-14T15:09:19.538" v="3223"/>
          <ac:spMkLst>
            <pc:docMk/>
            <pc:sldMk cId="2462112045" sldId="293"/>
            <ac:spMk id="211" creationId="{363F26ED-45D6-18D7-8883-557AA4AB09E4}"/>
          </ac:spMkLst>
        </pc:spChg>
        <pc:spChg chg="add del mod">
          <ac:chgData name="Kikuzuki, Tatsuya (FEPS Faculty Admin)" userId="4655a554-4c1d-4283-88b1-6a5027362571" providerId="ADAL" clId="{2748E84D-608A-4264-A894-4886AC314276}" dt="2023-08-14T15:09:19.538" v="3223"/>
          <ac:spMkLst>
            <pc:docMk/>
            <pc:sldMk cId="2462112045" sldId="293"/>
            <ac:spMk id="212" creationId="{2A40146E-EDDB-AF44-69AA-A32D7F80E65C}"/>
          </ac:spMkLst>
        </pc:spChg>
        <pc:spChg chg="add del mod">
          <ac:chgData name="Kikuzuki, Tatsuya (FEPS Faculty Admin)" userId="4655a554-4c1d-4283-88b1-6a5027362571" providerId="ADAL" clId="{2748E84D-608A-4264-A894-4886AC314276}" dt="2023-08-14T15:09:19.538" v="3223"/>
          <ac:spMkLst>
            <pc:docMk/>
            <pc:sldMk cId="2462112045" sldId="293"/>
            <ac:spMk id="216" creationId="{75708ACA-CF20-735C-8702-812030CF3B57}"/>
          </ac:spMkLst>
        </pc:spChg>
        <pc:spChg chg="add del mod">
          <ac:chgData name="Kikuzuki, Tatsuya (FEPS Faculty Admin)" userId="4655a554-4c1d-4283-88b1-6a5027362571" providerId="ADAL" clId="{2748E84D-608A-4264-A894-4886AC314276}" dt="2023-08-14T15:09:19.538" v="3223"/>
          <ac:spMkLst>
            <pc:docMk/>
            <pc:sldMk cId="2462112045" sldId="293"/>
            <ac:spMk id="217" creationId="{57E6C9D0-13FB-CF14-0C82-ED7E8433CE4E}"/>
          </ac:spMkLst>
        </pc:spChg>
        <pc:spChg chg="add del mod">
          <ac:chgData name="Kikuzuki, Tatsuya (FEPS Faculty Admin)" userId="4655a554-4c1d-4283-88b1-6a5027362571" providerId="ADAL" clId="{2748E84D-608A-4264-A894-4886AC314276}" dt="2023-08-14T15:09:19.538" v="3223"/>
          <ac:spMkLst>
            <pc:docMk/>
            <pc:sldMk cId="2462112045" sldId="293"/>
            <ac:spMk id="218" creationId="{8D688FE9-99CB-E744-9BDB-23EB9691DF42}"/>
          </ac:spMkLst>
        </pc:spChg>
        <pc:spChg chg="add del mod">
          <ac:chgData name="Kikuzuki, Tatsuya (FEPS Faculty Admin)" userId="4655a554-4c1d-4283-88b1-6a5027362571" providerId="ADAL" clId="{2748E84D-608A-4264-A894-4886AC314276}" dt="2023-08-14T15:09:19.538" v="3223"/>
          <ac:spMkLst>
            <pc:docMk/>
            <pc:sldMk cId="2462112045" sldId="293"/>
            <ac:spMk id="219" creationId="{50BB32B4-9241-C648-10D4-CED4FAD96536}"/>
          </ac:spMkLst>
        </pc:spChg>
        <pc:spChg chg="add del mod">
          <ac:chgData name="Kikuzuki, Tatsuya (FEPS Faculty Admin)" userId="4655a554-4c1d-4283-88b1-6a5027362571" providerId="ADAL" clId="{2748E84D-608A-4264-A894-4886AC314276}" dt="2023-08-14T15:09:22.375" v="3225"/>
          <ac:spMkLst>
            <pc:docMk/>
            <pc:sldMk cId="2462112045" sldId="293"/>
            <ac:spMk id="222" creationId="{C2412D27-E445-F634-17C9-2F46528C404F}"/>
          </ac:spMkLst>
        </pc:spChg>
        <pc:spChg chg="add del mod">
          <ac:chgData name="Kikuzuki, Tatsuya (FEPS Faculty Admin)" userId="4655a554-4c1d-4283-88b1-6a5027362571" providerId="ADAL" clId="{2748E84D-608A-4264-A894-4886AC314276}" dt="2023-08-14T15:09:22.375" v="3225"/>
          <ac:spMkLst>
            <pc:docMk/>
            <pc:sldMk cId="2462112045" sldId="293"/>
            <ac:spMk id="223" creationId="{6D4DDD7A-4C95-3FCB-61ED-33F364307D17}"/>
          </ac:spMkLst>
        </pc:spChg>
        <pc:spChg chg="add del mod">
          <ac:chgData name="Kikuzuki, Tatsuya (FEPS Faculty Admin)" userId="4655a554-4c1d-4283-88b1-6a5027362571" providerId="ADAL" clId="{2748E84D-608A-4264-A894-4886AC314276}" dt="2023-08-14T15:09:22.375" v="3225"/>
          <ac:spMkLst>
            <pc:docMk/>
            <pc:sldMk cId="2462112045" sldId="293"/>
            <ac:spMk id="225" creationId="{C327EA11-036F-EB2E-5FE6-E854BE7E24AE}"/>
          </ac:spMkLst>
        </pc:spChg>
        <pc:spChg chg="add del mod">
          <ac:chgData name="Kikuzuki, Tatsuya (FEPS Faculty Admin)" userId="4655a554-4c1d-4283-88b1-6a5027362571" providerId="ADAL" clId="{2748E84D-608A-4264-A894-4886AC314276}" dt="2023-08-14T15:09:22.375" v="3225"/>
          <ac:spMkLst>
            <pc:docMk/>
            <pc:sldMk cId="2462112045" sldId="293"/>
            <ac:spMk id="226" creationId="{FE61799B-5DB0-8138-72AC-A7EADFF4BEEA}"/>
          </ac:spMkLst>
        </pc:spChg>
        <pc:spChg chg="add del mod">
          <ac:chgData name="Kikuzuki, Tatsuya (FEPS Faculty Admin)" userId="4655a554-4c1d-4283-88b1-6a5027362571" providerId="ADAL" clId="{2748E84D-608A-4264-A894-4886AC314276}" dt="2023-08-14T15:09:22.375" v="3225"/>
          <ac:spMkLst>
            <pc:docMk/>
            <pc:sldMk cId="2462112045" sldId="293"/>
            <ac:spMk id="227" creationId="{1038C102-AA92-53E0-53FD-ED2322BA2F3E}"/>
          </ac:spMkLst>
        </pc:spChg>
        <pc:spChg chg="add del mod">
          <ac:chgData name="Kikuzuki, Tatsuya (FEPS Faculty Admin)" userId="4655a554-4c1d-4283-88b1-6a5027362571" providerId="ADAL" clId="{2748E84D-608A-4264-A894-4886AC314276}" dt="2023-08-14T15:09:22.375" v="3225"/>
          <ac:spMkLst>
            <pc:docMk/>
            <pc:sldMk cId="2462112045" sldId="293"/>
            <ac:spMk id="230" creationId="{295A12A0-50E9-575C-4AB1-268F7ECF814E}"/>
          </ac:spMkLst>
        </pc:spChg>
        <pc:spChg chg="del">
          <ac:chgData name="Kikuzuki, Tatsuya (FEPS Faculty Admin)" userId="4655a554-4c1d-4283-88b1-6a5027362571" providerId="ADAL" clId="{2748E84D-608A-4264-A894-4886AC314276}" dt="2023-08-14T15:08:58.531" v="3217" actId="478"/>
          <ac:spMkLst>
            <pc:docMk/>
            <pc:sldMk cId="2462112045" sldId="293"/>
            <ac:spMk id="231" creationId="{D75C59F5-1DA4-1982-E732-FA092B1FA80A}"/>
          </ac:spMkLst>
        </pc:spChg>
        <pc:spChg chg="add del mod">
          <ac:chgData name="Kikuzuki, Tatsuya (FEPS Faculty Admin)" userId="4655a554-4c1d-4283-88b1-6a5027362571" providerId="ADAL" clId="{2748E84D-608A-4264-A894-4886AC314276}" dt="2023-08-14T15:09:22.375" v="3225"/>
          <ac:spMkLst>
            <pc:docMk/>
            <pc:sldMk cId="2462112045" sldId="293"/>
            <ac:spMk id="232" creationId="{1030D119-323F-6A56-5118-E92AE5CE0826}"/>
          </ac:spMkLst>
        </pc:spChg>
        <pc:spChg chg="add del mod">
          <ac:chgData name="Kikuzuki, Tatsuya (FEPS Faculty Admin)" userId="4655a554-4c1d-4283-88b1-6a5027362571" providerId="ADAL" clId="{2748E84D-608A-4264-A894-4886AC314276}" dt="2023-08-14T15:09:22.375" v="3225"/>
          <ac:spMkLst>
            <pc:docMk/>
            <pc:sldMk cId="2462112045" sldId="293"/>
            <ac:spMk id="233" creationId="{632B7A80-7C25-26A9-15AB-5A5E2411FB2D}"/>
          </ac:spMkLst>
        </pc:spChg>
        <pc:spChg chg="add del mod">
          <ac:chgData name="Kikuzuki, Tatsuya (FEPS Faculty Admin)" userId="4655a554-4c1d-4283-88b1-6a5027362571" providerId="ADAL" clId="{2748E84D-608A-4264-A894-4886AC314276}" dt="2023-08-14T15:09:22.375" v="3225"/>
          <ac:spMkLst>
            <pc:docMk/>
            <pc:sldMk cId="2462112045" sldId="293"/>
            <ac:spMk id="235" creationId="{728C5C51-B636-B54B-E1DC-9FEB3D4269F5}"/>
          </ac:spMkLst>
        </pc:spChg>
        <pc:spChg chg="add del mod">
          <ac:chgData name="Kikuzuki, Tatsuya (FEPS Faculty Admin)" userId="4655a554-4c1d-4283-88b1-6a5027362571" providerId="ADAL" clId="{2748E84D-608A-4264-A894-4886AC314276}" dt="2023-08-14T15:09:22.375" v="3225"/>
          <ac:spMkLst>
            <pc:docMk/>
            <pc:sldMk cId="2462112045" sldId="293"/>
            <ac:spMk id="236" creationId="{BABAD258-DDF5-0023-C28F-4631CDBB6327}"/>
          </ac:spMkLst>
        </pc:spChg>
        <pc:spChg chg="del">
          <ac:chgData name="Kikuzuki, Tatsuya (FEPS Faculty Admin)" userId="4655a554-4c1d-4283-88b1-6a5027362571" providerId="ADAL" clId="{2748E84D-608A-4264-A894-4886AC314276}" dt="2023-08-14T15:08:58.531" v="3217" actId="478"/>
          <ac:spMkLst>
            <pc:docMk/>
            <pc:sldMk cId="2462112045" sldId="293"/>
            <ac:spMk id="238" creationId="{FF890E03-AF6F-3CD8-5388-C04359FF263E}"/>
          </ac:spMkLst>
        </pc:spChg>
        <pc:spChg chg="del">
          <ac:chgData name="Kikuzuki, Tatsuya (FEPS Faculty Admin)" userId="4655a554-4c1d-4283-88b1-6a5027362571" providerId="ADAL" clId="{2748E84D-608A-4264-A894-4886AC314276}" dt="2023-08-14T15:08:58.531" v="3217" actId="478"/>
          <ac:spMkLst>
            <pc:docMk/>
            <pc:sldMk cId="2462112045" sldId="293"/>
            <ac:spMk id="239" creationId="{9398A934-08FE-10D5-C2BB-6AE81C6A57F6}"/>
          </ac:spMkLst>
        </pc:spChg>
        <pc:spChg chg="del">
          <ac:chgData name="Kikuzuki, Tatsuya (FEPS Faculty Admin)" userId="4655a554-4c1d-4283-88b1-6a5027362571" providerId="ADAL" clId="{2748E84D-608A-4264-A894-4886AC314276}" dt="2023-08-14T15:08:58.531" v="3217" actId="478"/>
          <ac:spMkLst>
            <pc:docMk/>
            <pc:sldMk cId="2462112045" sldId="293"/>
            <ac:spMk id="241" creationId="{C6F9F724-7FF4-46CE-C492-3B197BB29426}"/>
          </ac:spMkLst>
        </pc:spChg>
        <pc:spChg chg="del">
          <ac:chgData name="Kikuzuki, Tatsuya (FEPS Faculty Admin)" userId="4655a554-4c1d-4283-88b1-6a5027362571" providerId="ADAL" clId="{2748E84D-608A-4264-A894-4886AC314276}" dt="2023-08-14T15:08:58.531" v="3217" actId="478"/>
          <ac:spMkLst>
            <pc:docMk/>
            <pc:sldMk cId="2462112045" sldId="293"/>
            <ac:spMk id="242" creationId="{93138FC0-6160-789E-E47B-496DE499C2B2}"/>
          </ac:spMkLst>
        </pc:spChg>
        <pc:spChg chg="del">
          <ac:chgData name="Kikuzuki, Tatsuya (FEPS Faculty Admin)" userId="4655a554-4c1d-4283-88b1-6a5027362571" providerId="ADAL" clId="{2748E84D-608A-4264-A894-4886AC314276}" dt="2023-08-14T15:08:58.531" v="3217" actId="478"/>
          <ac:spMkLst>
            <pc:docMk/>
            <pc:sldMk cId="2462112045" sldId="293"/>
            <ac:spMk id="243" creationId="{798015D2-0CDA-5B87-0C18-80DD79D0F69C}"/>
          </ac:spMkLst>
        </pc:spChg>
        <pc:spChg chg="del">
          <ac:chgData name="Kikuzuki, Tatsuya (FEPS Faculty Admin)" userId="4655a554-4c1d-4283-88b1-6a5027362571" providerId="ADAL" clId="{2748E84D-608A-4264-A894-4886AC314276}" dt="2023-08-14T15:08:58.531" v="3217" actId="478"/>
          <ac:spMkLst>
            <pc:docMk/>
            <pc:sldMk cId="2462112045" sldId="293"/>
            <ac:spMk id="244" creationId="{97A97E86-458B-C153-4298-2A6D731BE016}"/>
          </ac:spMkLst>
        </pc:spChg>
        <pc:spChg chg="add del mod">
          <ac:chgData name="Kikuzuki, Tatsuya (FEPS Faculty Admin)" userId="4655a554-4c1d-4283-88b1-6a5027362571" providerId="ADAL" clId="{2748E84D-608A-4264-A894-4886AC314276}" dt="2023-08-14T15:09:22.375" v="3225"/>
          <ac:spMkLst>
            <pc:docMk/>
            <pc:sldMk cId="2462112045" sldId="293"/>
            <ac:spMk id="245" creationId="{50C9E9F9-34C3-4B22-0266-AD76EE447D8A}"/>
          </ac:spMkLst>
        </pc:spChg>
        <pc:spChg chg="add del mod">
          <ac:chgData name="Kikuzuki, Tatsuya (FEPS Faculty Admin)" userId="4655a554-4c1d-4283-88b1-6a5027362571" providerId="ADAL" clId="{2748E84D-608A-4264-A894-4886AC314276}" dt="2023-08-14T15:09:22.375" v="3225"/>
          <ac:spMkLst>
            <pc:docMk/>
            <pc:sldMk cId="2462112045" sldId="293"/>
            <ac:spMk id="248" creationId="{D607751D-A5CC-51E3-81D2-19823022D7D3}"/>
          </ac:spMkLst>
        </pc:spChg>
        <pc:spChg chg="del">
          <ac:chgData name="Kikuzuki, Tatsuya (FEPS Faculty Admin)" userId="4655a554-4c1d-4283-88b1-6a5027362571" providerId="ADAL" clId="{2748E84D-608A-4264-A894-4886AC314276}" dt="2023-08-14T15:08:58.531" v="3217" actId="478"/>
          <ac:spMkLst>
            <pc:docMk/>
            <pc:sldMk cId="2462112045" sldId="293"/>
            <ac:spMk id="249" creationId="{9CD0B468-6C31-053F-CB77-5FF75B3A7786}"/>
          </ac:spMkLst>
        </pc:spChg>
        <pc:spChg chg="del">
          <ac:chgData name="Kikuzuki, Tatsuya (FEPS Faculty Admin)" userId="4655a554-4c1d-4283-88b1-6a5027362571" providerId="ADAL" clId="{2748E84D-608A-4264-A894-4886AC314276}" dt="2023-08-14T15:08:58.531" v="3217" actId="478"/>
          <ac:spMkLst>
            <pc:docMk/>
            <pc:sldMk cId="2462112045" sldId="293"/>
            <ac:spMk id="250" creationId="{4C7284F6-31C9-E48E-D9C1-226EDEBA26EF}"/>
          </ac:spMkLst>
        </pc:spChg>
        <pc:spChg chg="add del mod">
          <ac:chgData name="Kikuzuki, Tatsuya (FEPS Faculty Admin)" userId="4655a554-4c1d-4283-88b1-6a5027362571" providerId="ADAL" clId="{2748E84D-608A-4264-A894-4886AC314276}" dt="2023-08-14T15:09:22.375" v="3225"/>
          <ac:spMkLst>
            <pc:docMk/>
            <pc:sldMk cId="2462112045" sldId="293"/>
            <ac:spMk id="251" creationId="{E069E596-F2B4-9BB4-8B48-6DD1A6089999}"/>
          </ac:spMkLst>
        </pc:spChg>
        <pc:spChg chg="add del mod">
          <ac:chgData name="Kikuzuki, Tatsuya (FEPS Faculty Admin)" userId="4655a554-4c1d-4283-88b1-6a5027362571" providerId="ADAL" clId="{2748E84D-608A-4264-A894-4886AC314276}" dt="2023-08-14T15:09:22.375" v="3225"/>
          <ac:spMkLst>
            <pc:docMk/>
            <pc:sldMk cId="2462112045" sldId="293"/>
            <ac:spMk id="252" creationId="{C5CB326D-1425-11B9-FD25-CC7E51CE0D70}"/>
          </ac:spMkLst>
        </pc:spChg>
        <pc:spChg chg="add del mod">
          <ac:chgData name="Kikuzuki, Tatsuya (FEPS Faculty Admin)" userId="4655a554-4c1d-4283-88b1-6a5027362571" providerId="ADAL" clId="{2748E84D-608A-4264-A894-4886AC314276}" dt="2023-08-14T15:09:22.375" v="3225"/>
          <ac:spMkLst>
            <pc:docMk/>
            <pc:sldMk cId="2462112045" sldId="293"/>
            <ac:spMk id="253" creationId="{C67496BA-7A10-7486-A7E0-7B339D20B397}"/>
          </ac:spMkLst>
        </pc:spChg>
        <pc:spChg chg="add del mod">
          <ac:chgData name="Kikuzuki, Tatsuya (FEPS Faculty Admin)" userId="4655a554-4c1d-4283-88b1-6a5027362571" providerId="ADAL" clId="{2748E84D-608A-4264-A894-4886AC314276}" dt="2023-08-14T15:09:22.375" v="3225"/>
          <ac:spMkLst>
            <pc:docMk/>
            <pc:sldMk cId="2462112045" sldId="293"/>
            <ac:spMk id="254" creationId="{B9C3B05F-48D7-6CB1-E6BB-9A897462FB16}"/>
          </ac:spMkLst>
        </pc:spChg>
        <pc:spChg chg="add del mod">
          <ac:chgData name="Kikuzuki, Tatsuya (FEPS Faculty Admin)" userId="4655a554-4c1d-4283-88b1-6a5027362571" providerId="ADAL" clId="{2748E84D-608A-4264-A894-4886AC314276}" dt="2023-08-14T15:09:22.375" v="3225"/>
          <ac:spMkLst>
            <pc:docMk/>
            <pc:sldMk cId="2462112045" sldId="293"/>
            <ac:spMk id="261" creationId="{E4DA4C80-2CB7-BE95-F764-838EB2960A6A}"/>
          </ac:spMkLst>
        </pc:spChg>
        <pc:spChg chg="add del mod">
          <ac:chgData name="Kikuzuki, Tatsuya (FEPS Faculty Admin)" userId="4655a554-4c1d-4283-88b1-6a5027362571" providerId="ADAL" clId="{2748E84D-608A-4264-A894-4886AC314276}" dt="2023-08-14T15:09:22.375" v="3225"/>
          <ac:spMkLst>
            <pc:docMk/>
            <pc:sldMk cId="2462112045" sldId="293"/>
            <ac:spMk id="262" creationId="{412DE299-D296-564A-B6EE-BBCDBF2D5F8F}"/>
          </ac:spMkLst>
        </pc:spChg>
        <pc:spChg chg="add del mod">
          <ac:chgData name="Kikuzuki, Tatsuya (FEPS Faculty Admin)" userId="4655a554-4c1d-4283-88b1-6a5027362571" providerId="ADAL" clId="{2748E84D-608A-4264-A894-4886AC314276}" dt="2023-08-14T15:09:22.375" v="3225"/>
          <ac:spMkLst>
            <pc:docMk/>
            <pc:sldMk cId="2462112045" sldId="293"/>
            <ac:spMk id="264" creationId="{92B38702-A45C-3940-3347-AB6D49054E70}"/>
          </ac:spMkLst>
        </pc:spChg>
        <pc:spChg chg="add del mod">
          <ac:chgData name="Kikuzuki, Tatsuya (FEPS Faculty Admin)" userId="4655a554-4c1d-4283-88b1-6a5027362571" providerId="ADAL" clId="{2748E84D-608A-4264-A894-4886AC314276}" dt="2023-08-14T15:09:22.375" v="3225"/>
          <ac:spMkLst>
            <pc:docMk/>
            <pc:sldMk cId="2462112045" sldId="293"/>
            <ac:spMk id="265" creationId="{9DBB1735-F46F-BCCE-2329-93EAF2CD265B}"/>
          </ac:spMkLst>
        </pc:spChg>
        <pc:spChg chg="add del mod">
          <ac:chgData name="Kikuzuki, Tatsuya (FEPS Faculty Admin)" userId="4655a554-4c1d-4283-88b1-6a5027362571" providerId="ADAL" clId="{2748E84D-608A-4264-A894-4886AC314276}" dt="2023-08-14T15:09:22.375" v="3225"/>
          <ac:spMkLst>
            <pc:docMk/>
            <pc:sldMk cId="2462112045" sldId="293"/>
            <ac:spMk id="267" creationId="{9445E408-B5D5-E427-BE37-C8DF1C09FEFF}"/>
          </ac:spMkLst>
        </pc:spChg>
        <pc:spChg chg="add del mod">
          <ac:chgData name="Kikuzuki, Tatsuya (FEPS Faculty Admin)" userId="4655a554-4c1d-4283-88b1-6a5027362571" providerId="ADAL" clId="{2748E84D-608A-4264-A894-4886AC314276}" dt="2023-08-14T15:09:22.375" v="3225"/>
          <ac:spMkLst>
            <pc:docMk/>
            <pc:sldMk cId="2462112045" sldId="293"/>
            <ac:spMk id="268" creationId="{4503AB7F-1225-53AA-DF67-4AAC686949EB}"/>
          </ac:spMkLst>
        </pc:spChg>
        <pc:spChg chg="add del mod">
          <ac:chgData name="Kikuzuki, Tatsuya (FEPS Faculty Admin)" userId="4655a554-4c1d-4283-88b1-6a5027362571" providerId="ADAL" clId="{2748E84D-608A-4264-A894-4886AC314276}" dt="2023-08-14T15:09:22.375" v="3225"/>
          <ac:spMkLst>
            <pc:docMk/>
            <pc:sldMk cId="2462112045" sldId="293"/>
            <ac:spMk id="269" creationId="{5CB59658-C751-C166-8FFE-FA4F75F0AC13}"/>
          </ac:spMkLst>
        </pc:spChg>
        <pc:spChg chg="add del mod">
          <ac:chgData name="Kikuzuki, Tatsuya (FEPS Faculty Admin)" userId="4655a554-4c1d-4283-88b1-6a5027362571" providerId="ADAL" clId="{2748E84D-608A-4264-A894-4886AC314276}" dt="2023-08-14T15:09:22.375" v="3225"/>
          <ac:spMkLst>
            <pc:docMk/>
            <pc:sldMk cId="2462112045" sldId="293"/>
            <ac:spMk id="270" creationId="{36F76912-E4B8-EF29-17D5-9D2C4CB641FE}"/>
          </ac:spMkLst>
        </pc:spChg>
        <pc:spChg chg="add del mod">
          <ac:chgData name="Kikuzuki, Tatsuya (FEPS Faculty Admin)" userId="4655a554-4c1d-4283-88b1-6a5027362571" providerId="ADAL" clId="{2748E84D-608A-4264-A894-4886AC314276}" dt="2023-08-14T15:09:22.375" v="3225"/>
          <ac:spMkLst>
            <pc:docMk/>
            <pc:sldMk cId="2462112045" sldId="293"/>
            <ac:spMk id="271" creationId="{AE612A21-57E5-E47B-906B-FB18002E29AD}"/>
          </ac:spMkLst>
        </pc:spChg>
        <pc:spChg chg="add del mod">
          <ac:chgData name="Kikuzuki, Tatsuya (FEPS Faculty Admin)" userId="4655a554-4c1d-4283-88b1-6a5027362571" providerId="ADAL" clId="{2748E84D-608A-4264-A894-4886AC314276}" dt="2023-08-14T15:09:22.375" v="3225"/>
          <ac:spMkLst>
            <pc:docMk/>
            <pc:sldMk cId="2462112045" sldId="293"/>
            <ac:spMk id="275" creationId="{DE604A1E-43E9-736E-352E-1A10832832B4}"/>
          </ac:spMkLst>
        </pc:spChg>
        <pc:spChg chg="add del mod">
          <ac:chgData name="Kikuzuki, Tatsuya (FEPS Faculty Admin)" userId="4655a554-4c1d-4283-88b1-6a5027362571" providerId="ADAL" clId="{2748E84D-608A-4264-A894-4886AC314276}" dt="2023-08-14T15:09:22.375" v="3225"/>
          <ac:spMkLst>
            <pc:docMk/>
            <pc:sldMk cId="2462112045" sldId="293"/>
            <ac:spMk id="276" creationId="{AE0A7E56-8F48-141B-B28E-E9E45E124E1A}"/>
          </ac:spMkLst>
        </pc:spChg>
        <pc:spChg chg="add del mod">
          <ac:chgData name="Kikuzuki, Tatsuya (FEPS Faculty Admin)" userId="4655a554-4c1d-4283-88b1-6a5027362571" providerId="ADAL" clId="{2748E84D-608A-4264-A894-4886AC314276}" dt="2023-08-14T15:09:22.375" v="3225"/>
          <ac:spMkLst>
            <pc:docMk/>
            <pc:sldMk cId="2462112045" sldId="293"/>
            <ac:spMk id="277" creationId="{0312778E-197B-E1AC-3E4E-D559380E36B1}"/>
          </ac:spMkLst>
        </pc:spChg>
        <pc:spChg chg="add del mod">
          <ac:chgData name="Kikuzuki, Tatsuya (FEPS Faculty Admin)" userId="4655a554-4c1d-4283-88b1-6a5027362571" providerId="ADAL" clId="{2748E84D-608A-4264-A894-4886AC314276}" dt="2023-08-14T15:09:22.375" v="3225"/>
          <ac:spMkLst>
            <pc:docMk/>
            <pc:sldMk cId="2462112045" sldId="293"/>
            <ac:spMk id="281" creationId="{258A6BDE-8FA0-C292-C3E8-CBA17F97046C}"/>
          </ac:spMkLst>
        </pc:spChg>
        <pc:spChg chg="add del mod">
          <ac:chgData name="Kikuzuki, Tatsuya (FEPS Faculty Admin)" userId="4655a554-4c1d-4283-88b1-6a5027362571" providerId="ADAL" clId="{2748E84D-608A-4264-A894-4886AC314276}" dt="2023-08-14T15:09:22.375" v="3225"/>
          <ac:spMkLst>
            <pc:docMk/>
            <pc:sldMk cId="2462112045" sldId="293"/>
            <ac:spMk id="282" creationId="{F8BE7843-6929-CC32-16E6-BCC329D1BA38}"/>
          </ac:spMkLst>
        </pc:spChg>
        <pc:spChg chg="add del mod">
          <ac:chgData name="Kikuzuki, Tatsuya (FEPS Faculty Admin)" userId="4655a554-4c1d-4283-88b1-6a5027362571" providerId="ADAL" clId="{2748E84D-608A-4264-A894-4886AC314276}" dt="2023-08-14T15:09:22.375" v="3225"/>
          <ac:spMkLst>
            <pc:docMk/>
            <pc:sldMk cId="2462112045" sldId="293"/>
            <ac:spMk id="283" creationId="{4CD282BF-5F82-BAE2-8405-48ACD06E3565}"/>
          </ac:spMkLst>
        </pc:spChg>
        <pc:spChg chg="add del mod">
          <ac:chgData name="Kikuzuki, Tatsuya (FEPS Faculty Admin)" userId="4655a554-4c1d-4283-88b1-6a5027362571" providerId="ADAL" clId="{2748E84D-608A-4264-A894-4886AC314276}" dt="2023-08-14T15:09:22.375" v="3225"/>
          <ac:spMkLst>
            <pc:docMk/>
            <pc:sldMk cId="2462112045" sldId="293"/>
            <ac:spMk id="284" creationId="{9B607800-6DFD-4D59-2943-3FC9B0F76C45}"/>
          </ac:spMkLst>
        </pc:spChg>
        <pc:spChg chg="add mod">
          <ac:chgData name="Kikuzuki, Tatsuya (FEPS Faculty Admin)" userId="4655a554-4c1d-4283-88b1-6a5027362571" providerId="ADAL" clId="{2748E84D-608A-4264-A894-4886AC314276}" dt="2023-08-14T15:09:27.490" v="3226"/>
          <ac:spMkLst>
            <pc:docMk/>
            <pc:sldMk cId="2462112045" sldId="293"/>
            <ac:spMk id="286" creationId="{F604DCB1-AE6B-4B40-5338-B499A2A3A617}"/>
          </ac:spMkLst>
        </pc:spChg>
        <pc:spChg chg="add mod">
          <ac:chgData name="Kikuzuki, Tatsuya (FEPS Faculty Admin)" userId="4655a554-4c1d-4283-88b1-6a5027362571" providerId="ADAL" clId="{2748E84D-608A-4264-A894-4886AC314276}" dt="2023-08-14T15:10:10.860" v="3244" actId="1076"/>
          <ac:spMkLst>
            <pc:docMk/>
            <pc:sldMk cId="2462112045" sldId="293"/>
            <ac:spMk id="287" creationId="{A1F5F9A4-3BE2-CB40-4A35-3DE01F8241F8}"/>
          </ac:spMkLst>
        </pc:spChg>
        <pc:spChg chg="add mod">
          <ac:chgData name="Kikuzuki, Tatsuya (FEPS Faculty Admin)" userId="4655a554-4c1d-4283-88b1-6a5027362571" providerId="ADAL" clId="{2748E84D-608A-4264-A894-4886AC314276}" dt="2023-08-14T15:09:27.490" v="3226"/>
          <ac:spMkLst>
            <pc:docMk/>
            <pc:sldMk cId="2462112045" sldId="293"/>
            <ac:spMk id="288" creationId="{EA634981-0C9B-A086-3416-37BF3451D8CB}"/>
          </ac:spMkLst>
        </pc:spChg>
        <pc:spChg chg="add mod">
          <ac:chgData name="Kikuzuki, Tatsuya (FEPS Faculty Admin)" userId="4655a554-4c1d-4283-88b1-6a5027362571" providerId="ADAL" clId="{2748E84D-608A-4264-A894-4886AC314276}" dt="2023-08-14T15:09:27.490" v="3226"/>
          <ac:spMkLst>
            <pc:docMk/>
            <pc:sldMk cId="2462112045" sldId="293"/>
            <ac:spMk id="289" creationId="{10A650C5-62AF-79B1-841C-8080417FA35E}"/>
          </ac:spMkLst>
        </pc:spChg>
        <pc:spChg chg="add del mod">
          <ac:chgData name="Kikuzuki, Tatsuya (FEPS Faculty Admin)" userId="4655a554-4c1d-4283-88b1-6a5027362571" providerId="ADAL" clId="{2748E84D-608A-4264-A894-4886AC314276}" dt="2023-08-14T15:11:37.462" v="3309" actId="478"/>
          <ac:spMkLst>
            <pc:docMk/>
            <pc:sldMk cId="2462112045" sldId="293"/>
            <ac:spMk id="290" creationId="{C6462DB3-26B2-A933-DE69-D29462B5B35B}"/>
          </ac:spMkLst>
        </pc:spChg>
        <pc:spChg chg="add mod">
          <ac:chgData name="Kikuzuki, Tatsuya (FEPS Faculty Admin)" userId="4655a554-4c1d-4283-88b1-6a5027362571" providerId="ADAL" clId="{2748E84D-608A-4264-A894-4886AC314276}" dt="2023-08-14T15:09:27.490" v="3226"/>
          <ac:spMkLst>
            <pc:docMk/>
            <pc:sldMk cId="2462112045" sldId="293"/>
            <ac:spMk id="293" creationId="{C89F035D-C75E-5DFA-11CD-64CA583CE754}"/>
          </ac:spMkLst>
        </pc:spChg>
        <pc:spChg chg="add mod">
          <ac:chgData name="Kikuzuki, Tatsuya (FEPS Faculty Admin)" userId="4655a554-4c1d-4283-88b1-6a5027362571" providerId="ADAL" clId="{2748E84D-608A-4264-A894-4886AC314276}" dt="2023-08-14T15:09:27.490" v="3226"/>
          <ac:spMkLst>
            <pc:docMk/>
            <pc:sldMk cId="2462112045" sldId="293"/>
            <ac:spMk id="294" creationId="{F069EAD0-5D56-BE23-2C07-D0CAC961ECEC}"/>
          </ac:spMkLst>
        </pc:spChg>
        <pc:spChg chg="add mod">
          <ac:chgData name="Kikuzuki, Tatsuya (FEPS Faculty Admin)" userId="4655a554-4c1d-4283-88b1-6a5027362571" providerId="ADAL" clId="{2748E84D-608A-4264-A894-4886AC314276}" dt="2023-08-14T15:09:27.490" v="3226"/>
          <ac:spMkLst>
            <pc:docMk/>
            <pc:sldMk cId="2462112045" sldId="293"/>
            <ac:spMk id="295" creationId="{0B2E88FC-FB3B-9B9F-AEF5-F3D569EB67ED}"/>
          </ac:spMkLst>
        </pc:spChg>
        <pc:spChg chg="add mod">
          <ac:chgData name="Kikuzuki, Tatsuya (FEPS Faculty Admin)" userId="4655a554-4c1d-4283-88b1-6a5027362571" providerId="ADAL" clId="{2748E84D-608A-4264-A894-4886AC314276}" dt="2023-08-14T15:09:27.490" v="3226"/>
          <ac:spMkLst>
            <pc:docMk/>
            <pc:sldMk cId="2462112045" sldId="293"/>
            <ac:spMk id="297" creationId="{DFDEAAC2-546D-BFF7-B009-5FB3B95014C7}"/>
          </ac:spMkLst>
        </pc:spChg>
        <pc:spChg chg="add mod">
          <ac:chgData name="Kikuzuki, Tatsuya (FEPS Faculty Admin)" userId="4655a554-4c1d-4283-88b1-6a5027362571" providerId="ADAL" clId="{2748E84D-608A-4264-A894-4886AC314276}" dt="2023-08-14T15:09:27.490" v="3226"/>
          <ac:spMkLst>
            <pc:docMk/>
            <pc:sldMk cId="2462112045" sldId="293"/>
            <ac:spMk id="298" creationId="{F5771775-7DBD-0244-3524-3C0872728CC7}"/>
          </ac:spMkLst>
        </pc:spChg>
        <pc:spChg chg="add mod">
          <ac:chgData name="Kikuzuki, Tatsuya (FEPS Faculty Admin)" userId="4655a554-4c1d-4283-88b1-6a5027362571" providerId="ADAL" clId="{2748E84D-608A-4264-A894-4886AC314276}" dt="2023-08-14T15:09:27.490" v="3226"/>
          <ac:spMkLst>
            <pc:docMk/>
            <pc:sldMk cId="2462112045" sldId="293"/>
            <ac:spMk id="301" creationId="{90C8C472-E6F6-7CEA-6AD3-48360DCD48B4}"/>
          </ac:spMkLst>
        </pc:spChg>
        <pc:spChg chg="add mod">
          <ac:chgData name="Kikuzuki, Tatsuya (FEPS Faculty Admin)" userId="4655a554-4c1d-4283-88b1-6a5027362571" providerId="ADAL" clId="{2748E84D-608A-4264-A894-4886AC314276}" dt="2023-08-14T15:09:27.490" v="3226"/>
          <ac:spMkLst>
            <pc:docMk/>
            <pc:sldMk cId="2462112045" sldId="293"/>
            <ac:spMk id="304" creationId="{23055A56-9763-6CCB-7899-6549589EEB2E}"/>
          </ac:spMkLst>
        </pc:spChg>
        <pc:spChg chg="add mod">
          <ac:chgData name="Kikuzuki, Tatsuya (FEPS Faculty Admin)" userId="4655a554-4c1d-4283-88b1-6a5027362571" providerId="ADAL" clId="{2748E84D-608A-4264-A894-4886AC314276}" dt="2023-08-14T15:09:27.490" v="3226"/>
          <ac:spMkLst>
            <pc:docMk/>
            <pc:sldMk cId="2462112045" sldId="293"/>
            <ac:spMk id="305" creationId="{329BE595-BCED-BC0D-43B7-8DEE83E8FA0D}"/>
          </ac:spMkLst>
        </pc:spChg>
        <pc:spChg chg="add mod">
          <ac:chgData name="Kikuzuki, Tatsuya (FEPS Faculty Admin)" userId="4655a554-4c1d-4283-88b1-6a5027362571" providerId="ADAL" clId="{2748E84D-608A-4264-A894-4886AC314276}" dt="2023-08-14T15:09:27.490" v="3226"/>
          <ac:spMkLst>
            <pc:docMk/>
            <pc:sldMk cId="2462112045" sldId="293"/>
            <ac:spMk id="306" creationId="{83B6771D-61B2-E1EC-7819-D8DBC95DBB88}"/>
          </ac:spMkLst>
        </pc:spChg>
        <pc:spChg chg="add mod">
          <ac:chgData name="Kikuzuki, Tatsuya (FEPS Faculty Admin)" userId="4655a554-4c1d-4283-88b1-6a5027362571" providerId="ADAL" clId="{2748E84D-608A-4264-A894-4886AC314276}" dt="2023-08-14T15:09:27.490" v="3226"/>
          <ac:spMkLst>
            <pc:docMk/>
            <pc:sldMk cId="2462112045" sldId="293"/>
            <ac:spMk id="307" creationId="{DC4E1222-516D-4677-0184-B6042B0990DB}"/>
          </ac:spMkLst>
        </pc:spChg>
        <pc:spChg chg="add mod">
          <ac:chgData name="Kikuzuki, Tatsuya (FEPS Faculty Admin)" userId="4655a554-4c1d-4283-88b1-6a5027362571" providerId="ADAL" clId="{2748E84D-608A-4264-A894-4886AC314276}" dt="2023-08-14T15:09:27.490" v="3226"/>
          <ac:spMkLst>
            <pc:docMk/>
            <pc:sldMk cId="2462112045" sldId="293"/>
            <ac:spMk id="308" creationId="{807ED60D-B6A1-4DBD-816E-28D9937B0907}"/>
          </ac:spMkLst>
        </pc:spChg>
        <pc:spChg chg="del">
          <ac:chgData name="Kikuzuki, Tatsuya (FEPS Faculty Admin)" userId="4655a554-4c1d-4283-88b1-6a5027362571" providerId="ADAL" clId="{2748E84D-608A-4264-A894-4886AC314276}" dt="2023-08-14T15:08:58.531" v="3217" actId="478"/>
          <ac:spMkLst>
            <pc:docMk/>
            <pc:sldMk cId="2462112045" sldId="293"/>
            <ac:spMk id="313" creationId="{50560EEB-2444-03CD-D18F-2E2187E18B7C}"/>
          </ac:spMkLst>
        </pc:spChg>
        <pc:spChg chg="del">
          <ac:chgData name="Kikuzuki, Tatsuya (FEPS Faculty Admin)" userId="4655a554-4c1d-4283-88b1-6a5027362571" providerId="ADAL" clId="{2748E84D-608A-4264-A894-4886AC314276}" dt="2023-08-14T15:08:58.531" v="3217" actId="478"/>
          <ac:spMkLst>
            <pc:docMk/>
            <pc:sldMk cId="2462112045" sldId="293"/>
            <ac:spMk id="314" creationId="{E26BD3DD-8F64-F1B3-6933-848A59C75E7B}"/>
          </ac:spMkLst>
        </pc:spChg>
        <pc:spChg chg="del">
          <ac:chgData name="Kikuzuki, Tatsuya (FEPS Faculty Admin)" userId="4655a554-4c1d-4283-88b1-6a5027362571" providerId="ADAL" clId="{2748E84D-608A-4264-A894-4886AC314276}" dt="2023-08-14T15:08:58.531" v="3217" actId="478"/>
          <ac:spMkLst>
            <pc:docMk/>
            <pc:sldMk cId="2462112045" sldId="293"/>
            <ac:spMk id="315" creationId="{C787CC53-1575-05C0-707D-2F149ABFF073}"/>
          </ac:spMkLst>
        </pc:spChg>
        <pc:spChg chg="add mod">
          <ac:chgData name="Kikuzuki, Tatsuya (FEPS Faculty Admin)" userId="4655a554-4c1d-4283-88b1-6a5027362571" providerId="ADAL" clId="{2748E84D-608A-4264-A894-4886AC314276}" dt="2023-08-14T15:09:27.490" v="3226"/>
          <ac:spMkLst>
            <pc:docMk/>
            <pc:sldMk cId="2462112045" sldId="293"/>
            <ac:spMk id="318" creationId="{F9F1C009-1DC4-99E0-5C38-FEC514889B51}"/>
          </ac:spMkLst>
        </pc:spChg>
        <pc:spChg chg="add mod">
          <ac:chgData name="Kikuzuki, Tatsuya (FEPS Faculty Admin)" userId="4655a554-4c1d-4283-88b1-6a5027362571" providerId="ADAL" clId="{2748E84D-608A-4264-A894-4886AC314276}" dt="2023-08-14T15:09:27.490" v="3226"/>
          <ac:spMkLst>
            <pc:docMk/>
            <pc:sldMk cId="2462112045" sldId="293"/>
            <ac:spMk id="319" creationId="{BB37378D-2223-484A-8385-01A360C0ADE7}"/>
          </ac:spMkLst>
        </pc:spChg>
        <pc:spChg chg="add mod">
          <ac:chgData name="Kikuzuki, Tatsuya (FEPS Faculty Admin)" userId="4655a554-4c1d-4283-88b1-6a5027362571" providerId="ADAL" clId="{2748E84D-608A-4264-A894-4886AC314276}" dt="2023-08-14T15:09:27.490" v="3226"/>
          <ac:spMkLst>
            <pc:docMk/>
            <pc:sldMk cId="2462112045" sldId="293"/>
            <ac:spMk id="320" creationId="{4476F8C0-D433-C93C-F0EF-75AD81DBF524}"/>
          </ac:spMkLst>
        </pc:spChg>
        <pc:spChg chg="add mod">
          <ac:chgData name="Kikuzuki, Tatsuya (FEPS Faculty Admin)" userId="4655a554-4c1d-4283-88b1-6a5027362571" providerId="ADAL" clId="{2748E84D-608A-4264-A894-4886AC314276}" dt="2023-08-14T15:09:27.490" v="3226"/>
          <ac:spMkLst>
            <pc:docMk/>
            <pc:sldMk cId="2462112045" sldId="293"/>
            <ac:spMk id="321" creationId="{A06FF895-007D-7377-9A41-5F032CB61FC5}"/>
          </ac:spMkLst>
        </pc:spChg>
        <pc:spChg chg="add mod">
          <ac:chgData name="Kikuzuki, Tatsuya (FEPS Faculty Admin)" userId="4655a554-4c1d-4283-88b1-6a5027362571" providerId="ADAL" clId="{2748E84D-608A-4264-A894-4886AC314276}" dt="2023-08-14T15:09:27.490" v="3226"/>
          <ac:spMkLst>
            <pc:docMk/>
            <pc:sldMk cId="2462112045" sldId="293"/>
            <ac:spMk id="322" creationId="{612573D9-0F00-DADC-C34B-DACDC7CB15F9}"/>
          </ac:spMkLst>
        </pc:spChg>
        <pc:spChg chg="add mod">
          <ac:chgData name="Kikuzuki, Tatsuya (FEPS Faculty Admin)" userId="4655a554-4c1d-4283-88b1-6a5027362571" providerId="ADAL" clId="{2748E84D-608A-4264-A894-4886AC314276}" dt="2023-08-14T15:09:27.490" v="3226"/>
          <ac:spMkLst>
            <pc:docMk/>
            <pc:sldMk cId="2462112045" sldId="293"/>
            <ac:spMk id="324" creationId="{F459E168-80C6-D9F8-AFEA-26842A990217}"/>
          </ac:spMkLst>
        </pc:spChg>
        <pc:spChg chg="add mod">
          <ac:chgData name="Kikuzuki, Tatsuya (FEPS Faculty Admin)" userId="4655a554-4c1d-4283-88b1-6a5027362571" providerId="ADAL" clId="{2748E84D-608A-4264-A894-4886AC314276}" dt="2023-08-14T15:09:27.490" v="3226"/>
          <ac:spMkLst>
            <pc:docMk/>
            <pc:sldMk cId="2462112045" sldId="293"/>
            <ac:spMk id="325" creationId="{76C5334A-3F89-96F4-D0A8-34D3011F708F}"/>
          </ac:spMkLst>
        </pc:spChg>
        <pc:spChg chg="add mod">
          <ac:chgData name="Kikuzuki, Tatsuya (FEPS Faculty Admin)" userId="4655a554-4c1d-4283-88b1-6a5027362571" providerId="ADAL" clId="{2748E84D-608A-4264-A894-4886AC314276}" dt="2023-08-14T15:09:27.490" v="3226"/>
          <ac:spMkLst>
            <pc:docMk/>
            <pc:sldMk cId="2462112045" sldId="293"/>
            <ac:spMk id="326" creationId="{9C2BE2CB-02F8-2547-73EF-C79C340B8593}"/>
          </ac:spMkLst>
        </pc:spChg>
        <pc:spChg chg="add mod">
          <ac:chgData name="Kikuzuki, Tatsuya (FEPS Faculty Admin)" userId="4655a554-4c1d-4283-88b1-6a5027362571" providerId="ADAL" clId="{2748E84D-608A-4264-A894-4886AC314276}" dt="2023-08-14T15:09:27.490" v="3226"/>
          <ac:spMkLst>
            <pc:docMk/>
            <pc:sldMk cId="2462112045" sldId="293"/>
            <ac:spMk id="327" creationId="{AC9E9CD2-1D34-7649-7595-3E183FBE2E11}"/>
          </ac:spMkLst>
        </pc:spChg>
        <pc:spChg chg="add mod">
          <ac:chgData name="Kikuzuki, Tatsuya (FEPS Faculty Admin)" userId="4655a554-4c1d-4283-88b1-6a5027362571" providerId="ADAL" clId="{2748E84D-608A-4264-A894-4886AC314276}" dt="2023-08-14T15:09:27.490" v="3226"/>
          <ac:spMkLst>
            <pc:docMk/>
            <pc:sldMk cId="2462112045" sldId="293"/>
            <ac:spMk id="328" creationId="{BA581FF4-2951-13C3-AEEB-85AF6DFDEB0C}"/>
          </ac:spMkLst>
        </pc:spChg>
        <pc:spChg chg="add mod">
          <ac:chgData name="Kikuzuki, Tatsuya (FEPS Faculty Admin)" userId="4655a554-4c1d-4283-88b1-6a5027362571" providerId="ADAL" clId="{2748E84D-608A-4264-A894-4886AC314276}" dt="2023-08-14T15:09:27.490" v="3226"/>
          <ac:spMkLst>
            <pc:docMk/>
            <pc:sldMk cId="2462112045" sldId="293"/>
            <ac:spMk id="332" creationId="{A5D7F5CC-441A-985D-6B26-C4FF8C276507}"/>
          </ac:spMkLst>
        </pc:spChg>
        <pc:spChg chg="add mod">
          <ac:chgData name="Kikuzuki, Tatsuya (FEPS Faculty Admin)" userId="4655a554-4c1d-4283-88b1-6a5027362571" providerId="ADAL" clId="{2748E84D-608A-4264-A894-4886AC314276}" dt="2023-08-14T15:09:27.490" v="3226"/>
          <ac:spMkLst>
            <pc:docMk/>
            <pc:sldMk cId="2462112045" sldId="293"/>
            <ac:spMk id="334" creationId="{D994D21F-D402-C3DD-4A2D-1A0FD4487A8E}"/>
          </ac:spMkLst>
        </pc:spChg>
        <pc:spChg chg="add mod">
          <ac:chgData name="Kikuzuki, Tatsuya (FEPS Faculty Admin)" userId="4655a554-4c1d-4283-88b1-6a5027362571" providerId="ADAL" clId="{2748E84D-608A-4264-A894-4886AC314276}" dt="2023-08-14T15:09:27.490" v="3226"/>
          <ac:spMkLst>
            <pc:docMk/>
            <pc:sldMk cId="2462112045" sldId="293"/>
            <ac:spMk id="335" creationId="{43D536B2-9FCA-502E-534E-296F5BF8F6E7}"/>
          </ac:spMkLst>
        </pc:spChg>
        <pc:spChg chg="del">
          <ac:chgData name="Kikuzuki, Tatsuya (FEPS Faculty Admin)" userId="4655a554-4c1d-4283-88b1-6a5027362571" providerId="ADAL" clId="{2748E84D-608A-4264-A894-4886AC314276}" dt="2023-08-14T15:08:58.531" v="3217" actId="478"/>
          <ac:spMkLst>
            <pc:docMk/>
            <pc:sldMk cId="2462112045" sldId="293"/>
            <ac:spMk id="336" creationId="{8A2E7DB3-1B19-17A6-72C7-1533CB5E9B56}"/>
          </ac:spMkLst>
        </pc:spChg>
        <pc:spChg chg="del">
          <ac:chgData name="Kikuzuki, Tatsuya (FEPS Faculty Admin)" userId="4655a554-4c1d-4283-88b1-6a5027362571" providerId="ADAL" clId="{2748E84D-608A-4264-A894-4886AC314276}" dt="2023-08-14T15:08:58.531" v="3217" actId="478"/>
          <ac:spMkLst>
            <pc:docMk/>
            <pc:sldMk cId="2462112045" sldId="293"/>
            <ac:spMk id="337" creationId="{F49A22B4-FE65-80E9-3ED5-2F607052029B}"/>
          </ac:spMkLst>
        </pc:spChg>
        <pc:spChg chg="add mod">
          <ac:chgData name="Kikuzuki, Tatsuya (FEPS Faculty Admin)" userId="4655a554-4c1d-4283-88b1-6a5027362571" providerId="ADAL" clId="{2748E84D-608A-4264-A894-4886AC314276}" dt="2023-08-14T15:09:27.490" v="3226"/>
          <ac:spMkLst>
            <pc:docMk/>
            <pc:sldMk cId="2462112045" sldId="293"/>
            <ac:spMk id="341" creationId="{9ECEA6C2-6F68-DD9D-11F8-FFD5DB2E12E4}"/>
          </ac:spMkLst>
        </pc:spChg>
        <pc:spChg chg="add mod">
          <ac:chgData name="Kikuzuki, Tatsuya (FEPS Faculty Admin)" userId="4655a554-4c1d-4283-88b1-6a5027362571" providerId="ADAL" clId="{2748E84D-608A-4264-A894-4886AC314276}" dt="2023-08-14T15:09:27.490" v="3226"/>
          <ac:spMkLst>
            <pc:docMk/>
            <pc:sldMk cId="2462112045" sldId="293"/>
            <ac:spMk id="342" creationId="{9BD80EA2-9348-66CA-6D06-B8D0B1018B40}"/>
          </ac:spMkLst>
        </pc:spChg>
        <pc:spChg chg="add mod">
          <ac:chgData name="Kikuzuki, Tatsuya (FEPS Faculty Admin)" userId="4655a554-4c1d-4283-88b1-6a5027362571" providerId="ADAL" clId="{2748E84D-608A-4264-A894-4886AC314276}" dt="2023-08-14T15:09:27.490" v="3226"/>
          <ac:spMkLst>
            <pc:docMk/>
            <pc:sldMk cId="2462112045" sldId="293"/>
            <ac:spMk id="343" creationId="{16FAD936-F643-1379-0609-55B590529792}"/>
          </ac:spMkLst>
        </pc:spChg>
        <pc:spChg chg="add mod">
          <ac:chgData name="Kikuzuki, Tatsuya (FEPS Faculty Admin)" userId="4655a554-4c1d-4283-88b1-6a5027362571" providerId="ADAL" clId="{2748E84D-608A-4264-A894-4886AC314276}" dt="2023-08-14T15:09:27.490" v="3226"/>
          <ac:spMkLst>
            <pc:docMk/>
            <pc:sldMk cId="2462112045" sldId="293"/>
            <ac:spMk id="344" creationId="{E668ADAF-E885-2F59-8971-65DB4F34AE39}"/>
          </ac:spMkLst>
        </pc:spChg>
        <pc:spChg chg="add mod">
          <ac:chgData name="Kikuzuki, Tatsuya (FEPS Faculty Admin)" userId="4655a554-4c1d-4283-88b1-6a5027362571" providerId="ADAL" clId="{2748E84D-608A-4264-A894-4886AC314276}" dt="2023-08-14T15:10:08.454" v="3243" actId="1076"/>
          <ac:spMkLst>
            <pc:docMk/>
            <pc:sldMk cId="2462112045" sldId="293"/>
            <ac:spMk id="346" creationId="{14B873D6-E348-93A0-BCA2-BB804A1D4029}"/>
          </ac:spMkLst>
        </pc:spChg>
        <pc:spChg chg="add mod">
          <ac:chgData name="Kikuzuki, Tatsuya (FEPS Faculty Admin)" userId="4655a554-4c1d-4283-88b1-6a5027362571" providerId="ADAL" clId="{2748E84D-608A-4264-A894-4886AC314276}" dt="2023-08-14T15:10:08.454" v="3243" actId="1076"/>
          <ac:spMkLst>
            <pc:docMk/>
            <pc:sldMk cId="2462112045" sldId="293"/>
            <ac:spMk id="347" creationId="{A9ECCCEC-0EF4-DA6A-16C5-796ED4B4E2B2}"/>
          </ac:spMkLst>
        </pc:spChg>
        <pc:spChg chg="add del mod">
          <ac:chgData name="Kikuzuki, Tatsuya (FEPS Faculty Admin)" userId="4655a554-4c1d-4283-88b1-6a5027362571" providerId="ADAL" clId="{2748E84D-608A-4264-A894-4886AC314276}" dt="2023-08-14T15:09:59.699" v="3241" actId="478"/>
          <ac:spMkLst>
            <pc:docMk/>
            <pc:sldMk cId="2462112045" sldId="293"/>
            <ac:spMk id="349" creationId="{460C06E2-A77C-2ADA-9140-4970004F94A9}"/>
          </ac:spMkLst>
        </pc:spChg>
        <pc:spChg chg="add mod">
          <ac:chgData name="Kikuzuki, Tatsuya (FEPS Faculty Admin)" userId="4655a554-4c1d-4283-88b1-6a5027362571" providerId="ADAL" clId="{2748E84D-608A-4264-A894-4886AC314276}" dt="2023-08-14T15:10:08.454" v="3243" actId="1076"/>
          <ac:spMkLst>
            <pc:docMk/>
            <pc:sldMk cId="2462112045" sldId="293"/>
            <ac:spMk id="350" creationId="{C0AD2E97-1E21-23F8-85B4-E7C53DECFA74}"/>
          </ac:spMkLst>
        </pc:spChg>
        <pc:spChg chg="del">
          <ac:chgData name="Kikuzuki, Tatsuya (FEPS Faculty Admin)" userId="4655a554-4c1d-4283-88b1-6a5027362571" providerId="ADAL" clId="{2748E84D-608A-4264-A894-4886AC314276}" dt="2023-08-14T15:08:58.531" v="3217" actId="478"/>
          <ac:spMkLst>
            <pc:docMk/>
            <pc:sldMk cId="2462112045" sldId="293"/>
            <ac:spMk id="351" creationId="{341F8813-F358-9E2F-C606-2AE9A85DADF1}"/>
          </ac:spMkLst>
        </pc:spChg>
        <pc:spChg chg="del">
          <ac:chgData name="Kikuzuki, Tatsuya (FEPS Faculty Admin)" userId="4655a554-4c1d-4283-88b1-6a5027362571" providerId="ADAL" clId="{2748E84D-608A-4264-A894-4886AC314276}" dt="2023-08-14T15:08:58.531" v="3217" actId="478"/>
          <ac:spMkLst>
            <pc:docMk/>
            <pc:sldMk cId="2462112045" sldId="293"/>
            <ac:spMk id="355" creationId="{58D1A5FB-FF78-B198-B0D3-20154C15E7A8}"/>
          </ac:spMkLst>
        </pc:spChg>
        <pc:spChg chg="add mod">
          <ac:chgData name="Kikuzuki, Tatsuya (FEPS Faculty Admin)" userId="4655a554-4c1d-4283-88b1-6a5027362571" providerId="ADAL" clId="{2748E84D-608A-4264-A894-4886AC314276}" dt="2023-08-14T15:10:52.367" v="3288" actId="1076"/>
          <ac:spMkLst>
            <pc:docMk/>
            <pc:sldMk cId="2462112045" sldId="293"/>
            <ac:spMk id="357" creationId="{DF518FBB-F209-9CD3-AF4C-57141233AA01}"/>
          </ac:spMkLst>
        </pc:spChg>
        <pc:spChg chg="add mod">
          <ac:chgData name="Kikuzuki, Tatsuya (FEPS Faculty Admin)" userId="4655a554-4c1d-4283-88b1-6a5027362571" providerId="ADAL" clId="{2748E84D-608A-4264-A894-4886AC314276}" dt="2023-08-14T15:11:17.822" v="3307" actId="14100"/>
          <ac:spMkLst>
            <pc:docMk/>
            <pc:sldMk cId="2462112045" sldId="293"/>
            <ac:spMk id="367" creationId="{A984D15F-E669-505A-87F7-3612B8FBC131}"/>
          </ac:spMkLst>
        </pc:spChg>
        <pc:spChg chg="add mod">
          <ac:chgData name="Kikuzuki, Tatsuya (FEPS Faculty Admin)" userId="4655a554-4c1d-4283-88b1-6a5027362571" providerId="ADAL" clId="{2748E84D-608A-4264-A894-4886AC314276}" dt="2023-08-14T15:11:37.747" v="3310"/>
          <ac:spMkLst>
            <pc:docMk/>
            <pc:sldMk cId="2462112045" sldId="293"/>
            <ac:spMk id="369" creationId="{33BDF80C-6EE5-FFF6-D0AB-97B90705AA0A}"/>
          </ac:spMkLst>
        </pc:spChg>
        <pc:spChg chg="add mod">
          <ac:chgData name="Kikuzuki, Tatsuya (FEPS Faculty Admin)" userId="4655a554-4c1d-4283-88b1-6a5027362571" providerId="ADAL" clId="{2748E84D-608A-4264-A894-4886AC314276}" dt="2023-08-14T15:17:30.696" v="3379"/>
          <ac:spMkLst>
            <pc:docMk/>
            <pc:sldMk cId="2462112045" sldId="293"/>
            <ac:spMk id="370" creationId="{B1103B35-037F-A813-6979-8B577F0A37AC}"/>
          </ac:spMkLst>
        </pc:spChg>
        <pc:cxnChg chg="del mod">
          <ac:chgData name="Kikuzuki, Tatsuya (FEPS Faculty Admin)" userId="4655a554-4c1d-4283-88b1-6a5027362571" providerId="ADAL" clId="{2748E84D-608A-4264-A894-4886AC314276}" dt="2023-08-14T15:08:58.531" v="3217" actId="478"/>
          <ac:cxnSpMkLst>
            <pc:docMk/>
            <pc:sldMk cId="2462112045" sldId="293"/>
            <ac:cxnSpMk id="18" creationId="{8CFD0377-F3A7-BE53-B671-06BC0279DE0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7" creationId="{254C8ACB-CB66-7417-F854-252D99880B8B}"/>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8" creationId="{F3FA4E0B-E9F2-D979-4E8E-153BCD48E73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9" creationId="{BBBEC875-7823-D41F-532E-5C9E146BA72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 creationId="{BE82659D-CF9E-A04B-EA91-BEC7A32262D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35" creationId="{B289751A-E73E-45CE-EE4A-764DAD2FEF2E}"/>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39" creationId="{D1925E1F-8423-898A-4A09-7FA41AD22955}"/>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41" creationId="{C1F783E0-81B0-9BBD-1CD7-8F88D3DDC43A}"/>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2" creationId="{896E43F5-4B0F-10C8-83E1-672C47F4D8AE}"/>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3" creationId="{BDE0E98F-AA96-FB36-8C1B-ADE056F2B4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5" creationId="{A0CA9AF0-BCC6-A035-80E3-34FECB21A451}"/>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6" creationId="{E8D5E364-4013-A613-72CB-C313BD49B9AB}"/>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3" creationId="{E6615BA1-8158-15D6-50C6-45F45C113B8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5" creationId="{181EB746-F523-7C84-89BB-53CD141EDCA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6" creationId="{B6437576-C23B-6C6D-A976-9C8C549A7C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7" creationId="{D21934B4-F9A9-B3BC-856C-DA63ADA28023}"/>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58" creationId="{25EF4AD2-2F8F-6FBB-57CA-358385EEE1E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9" creationId="{DC625974-D371-FCBA-0A2E-5CFC844DBD6F}"/>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62" creationId="{9582E586-5B37-1036-40E5-BF4A22A0E15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0" creationId="{5CE65D2E-20AC-83EF-27AA-A69CCD5112D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3" creationId="{1B6E0FD1-1FA1-669A-FE08-D114CCCB72B0}"/>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5" creationId="{136181EF-3640-94C5-67E7-60C108A9A734}"/>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6" creationId="{CE7C1D1B-BFB8-7DDF-34AB-364E5C601128}"/>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7" creationId="{8518AE05-AD3F-3A32-B692-C6A2B30788F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8" creationId="{85BB322A-23DA-EFB6-D85F-E86B0598ED9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9" creationId="{FEDB7CF7-5057-BBF0-CF05-E7AAF30B8CE7}"/>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3" creationId="{B10DE64A-11B4-983E-3FAC-EAA2673ED9E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4" creationId="{F0CC4D90-2D5F-898C-DA9E-BAEAA9054034}"/>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5" creationId="{59AB7A53-3FAE-72E0-89E7-67B0571858AF}"/>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20" creationId="{35259DC1-CD25-7BC8-BDC7-F3BDCA5ACFE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24" creationId="{5BD624F1-F28A-1979-13A3-8A148141B93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8" creationId="{224888E4-0C0A-4528-A5E8-860097E0DBDE}"/>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9" creationId="{2688DC3E-C4D6-2B27-928F-87E913D017D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4" creationId="{D22521AD-3E2F-42A3-3936-7A398103415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7" creationId="{6B68AB25-91A3-5DCA-0884-E02BF87D61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0" creationId="{505B00F8-9E96-6B6B-21F0-61E57F6F4F08}"/>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6" creationId="{C5E28E27-A803-352B-E9A4-359A5E325E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7" creationId="{CC7AE0FC-3D8E-CB0D-B8C9-46A6FC2EE6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5" creationId="{8AAABA76-5200-5361-2215-768B12F8C91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6" creationId="{5311CB62-263B-850B-3907-7336A9F0D62D}"/>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7" creationId="{278560BE-4748-247C-50F6-B96DD654DAD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8" creationId="{A8BFEBF4-09B3-0B37-2582-4868B1C50DA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59" creationId="{A5FB9427-55AD-5B72-3675-D4E30999BF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60" creationId="{10388D46-FB7C-1C81-1449-DE12DC65C10A}"/>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3" creationId="{A7A4FFD4-9176-0863-DB85-5B6FCD3EF6C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6" creationId="{53F20FCF-7E5F-7C22-D991-6CD1A45FC43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2" creationId="{16585DF2-064B-9AB2-5C17-4C2BCB29DC0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3" creationId="{6509B581-8E9D-364C-6181-3F8816FD95F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4" creationId="{10B18FDA-047E-EE47-0A2B-DDFC6F51334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8" creationId="{53AA30F0-AB38-B0CB-8452-2CAF152F9D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9" creationId="{C141D724-3314-485A-16A4-36788352B16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0" creationId="{B38AD8D1-2697-56F9-A00A-17A5BEE8CA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5" creationId="{D3AC2B04-EC8C-96B9-29AA-0C8F696E039D}"/>
          </ac:cxnSpMkLst>
        </pc:cxnChg>
        <pc:cxnChg chg="add mod">
          <ac:chgData name="Kikuzuki, Tatsuya (FEPS Faculty Admin)" userId="4655a554-4c1d-4283-88b1-6a5027362571" providerId="ADAL" clId="{2748E84D-608A-4264-A894-4886AC314276}" dt="2023-08-14T15:09:27.490" v="3226"/>
          <ac:cxnSpMkLst>
            <pc:docMk/>
            <pc:sldMk cId="2462112045" sldId="293"/>
            <ac:cxnSpMk id="291" creationId="{4671DBEB-4912-F7C9-5E3C-38C594D8C0E8}"/>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292" creationId="{042B931E-1E1E-6163-E4AD-E472EA98F9ED}"/>
          </ac:cxnSpMkLst>
        </pc:cxnChg>
        <pc:cxnChg chg="add mod">
          <ac:chgData name="Kikuzuki, Tatsuya (FEPS Faculty Admin)" userId="4655a554-4c1d-4283-88b1-6a5027362571" providerId="ADAL" clId="{2748E84D-608A-4264-A894-4886AC314276}" dt="2023-08-14T15:09:27.490" v="3226"/>
          <ac:cxnSpMkLst>
            <pc:docMk/>
            <pc:sldMk cId="2462112045" sldId="293"/>
            <ac:cxnSpMk id="296" creationId="{D4262A66-3ADA-9681-4065-EA3E8ACB6C01}"/>
          </ac:cxnSpMkLst>
        </pc:cxnChg>
        <pc:cxnChg chg="add mod">
          <ac:chgData name="Kikuzuki, Tatsuya (FEPS Faculty Admin)" userId="4655a554-4c1d-4283-88b1-6a5027362571" providerId="ADAL" clId="{2748E84D-608A-4264-A894-4886AC314276}" dt="2023-08-14T15:09:27.490" v="3226"/>
          <ac:cxnSpMkLst>
            <pc:docMk/>
            <pc:sldMk cId="2462112045" sldId="293"/>
            <ac:cxnSpMk id="299" creationId="{85C26B13-7136-EE28-28FE-E1682FFD48CD}"/>
          </ac:cxnSpMkLst>
        </pc:cxnChg>
        <pc:cxnChg chg="add mod">
          <ac:chgData name="Kikuzuki, Tatsuya (FEPS Faculty Admin)" userId="4655a554-4c1d-4283-88b1-6a5027362571" providerId="ADAL" clId="{2748E84D-608A-4264-A894-4886AC314276}" dt="2023-08-14T15:09:27.490" v="3226"/>
          <ac:cxnSpMkLst>
            <pc:docMk/>
            <pc:sldMk cId="2462112045" sldId="293"/>
            <ac:cxnSpMk id="300" creationId="{8ACE4C02-6229-501D-BF5A-091153969179}"/>
          </ac:cxnSpMkLst>
        </pc:cxnChg>
        <pc:cxnChg chg="add mod">
          <ac:chgData name="Kikuzuki, Tatsuya (FEPS Faculty Admin)" userId="4655a554-4c1d-4283-88b1-6a5027362571" providerId="ADAL" clId="{2748E84D-608A-4264-A894-4886AC314276}" dt="2023-08-14T15:09:27.490" v="3226"/>
          <ac:cxnSpMkLst>
            <pc:docMk/>
            <pc:sldMk cId="2462112045" sldId="293"/>
            <ac:cxnSpMk id="302" creationId="{8EDF2387-D998-8350-F802-0AE4E5E66ECA}"/>
          </ac:cxnSpMkLst>
        </pc:cxnChg>
        <pc:cxnChg chg="add mod">
          <ac:chgData name="Kikuzuki, Tatsuya (FEPS Faculty Admin)" userId="4655a554-4c1d-4283-88b1-6a5027362571" providerId="ADAL" clId="{2748E84D-608A-4264-A894-4886AC314276}" dt="2023-08-14T15:09:27.490" v="3226"/>
          <ac:cxnSpMkLst>
            <pc:docMk/>
            <pc:sldMk cId="2462112045" sldId="293"/>
            <ac:cxnSpMk id="303" creationId="{3DA36A8F-9065-610A-DBF9-0282427FF18F}"/>
          </ac:cxnSpMkLst>
        </pc:cxnChg>
        <pc:cxnChg chg="add mod">
          <ac:chgData name="Kikuzuki, Tatsuya (FEPS Faculty Admin)" userId="4655a554-4c1d-4283-88b1-6a5027362571" providerId="ADAL" clId="{2748E84D-608A-4264-A894-4886AC314276}" dt="2023-08-14T15:09:27.490" v="3226"/>
          <ac:cxnSpMkLst>
            <pc:docMk/>
            <pc:sldMk cId="2462112045" sldId="293"/>
            <ac:cxnSpMk id="309" creationId="{ADC8C575-CB19-9D47-5E02-87452C24A1BB}"/>
          </ac:cxnSpMkLst>
        </pc:cxnChg>
        <pc:cxnChg chg="add mod">
          <ac:chgData name="Kikuzuki, Tatsuya (FEPS Faculty Admin)" userId="4655a554-4c1d-4283-88b1-6a5027362571" providerId="ADAL" clId="{2748E84D-608A-4264-A894-4886AC314276}" dt="2023-08-14T15:09:27.490" v="3226"/>
          <ac:cxnSpMkLst>
            <pc:docMk/>
            <pc:sldMk cId="2462112045" sldId="293"/>
            <ac:cxnSpMk id="310" creationId="{1A7A8F6B-2CF5-35B8-56BE-02C4E082F91F}"/>
          </ac:cxnSpMkLst>
        </pc:cxnChg>
        <pc:cxnChg chg="add mod">
          <ac:chgData name="Kikuzuki, Tatsuya (FEPS Faculty Admin)" userId="4655a554-4c1d-4283-88b1-6a5027362571" providerId="ADAL" clId="{2748E84D-608A-4264-A894-4886AC314276}" dt="2023-08-14T15:09:27.490" v="3226"/>
          <ac:cxnSpMkLst>
            <pc:docMk/>
            <pc:sldMk cId="2462112045" sldId="293"/>
            <ac:cxnSpMk id="311" creationId="{D4E4322B-1A6A-969A-FB4F-8D84717ECE95}"/>
          </ac:cxnSpMkLst>
        </pc:cxnChg>
        <pc:cxnChg chg="add mod">
          <ac:chgData name="Kikuzuki, Tatsuya (FEPS Faculty Admin)" userId="4655a554-4c1d-4283-88b1-6a5027362571" providerId="ADAL" clId="{2748E84D-608A-4264-A894-4886AC314276}" dt="2023-08-14T15:09:27.490" v="3226"/>
          <ac:cxnSpMkLst>
            <pc:docMk/>
            <pc:sldMk cId="2462112045" sldId="293"/>
            <ac:cxnSpMk id="312" creationId="{F9A40D2C-799A-6702-B109-9EFCC834751C}"/>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16" creationId="{727C1B91-F698-5AA7-0B9D-C7F6DDA7171D}"/>
          </ac:cxnSpMkLst>
        </pc:cxnChg>
        <pc:cxnChg chg="add mod">
          <ac:chgData name="Kikuzuki, Tatsuya (FEPS Faculty Admin)" userId="4655a554-4c1d-4283-88b1-6a5027362571" providerId="ADAL" clId="{2748E84D-608A-4264-A894-4886AC314276}" dt="2023-08-14T15:09:27.490" v="3226"/>
          <ac:cxnSpMkLst>
            <pc:docMk/>
            <pc:sldMk cId="2462112045" sldId="293"/>
            <ac:cxnSpMk id="317" creationId="{8CA753A4-44B8-B9EA-BDCA-83251F77C600}"/>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3" creationId="{08CFF067-46C8-62F8-D851-075DD63D97F3}"/>
          </ac:cxnSpMkLst>
        </pc:cxnChg>
        <pc:cxnChg chg="add mod">
          <ac:chgData name="Kikuzuki, Tatsuya (FEPS Faculty Admin)" userId="4655a554-4c1d-4283-88b1-6a5027362571" providerId="ADAL" clId="{2748E84D-608A-4264-A894-4886AC314276}" dt="2023-08-14T15:09:27.490" v="3226"/>
          <ac:cxnSpMkLst>
            <pc:docMk/>
            <pc:sldMk cId="2462112045" sldId="293"/>
            <ac:cxnSpMk id="329" creationId="{CF68A92A-DEB5-6FEE-4865-CE63F26F8021}"/>
          </ac:cxnSpMkLst>
        </pc:cxnChg>
        <pc:cxnChg chg="add mod">
          <ac:chgData name="Kikuzuki, Tatsuya (FEPS Faculty Admin)" userId="4655a554-4c1d-4283-88b1-6a5027362571" providerId="ADAL" clId="{2748E84D-608A-4264-A894-4886AC314276}" dt="2023-08-14T15:09:27.490" v="3226"/>
          <ac:cxnSpMkLst>
            <pc:docMk/>
            <pc:sldMk cId="2462112045" sldId="293"/>
            <ac:cxnSpMk id="330" creationId="{D7C8304E-46BB-4864-6E65-A36D011665AB}"/>
          </ac:cxnSpMkLst>
        </pc:cxnChg>
        <pc:cxnChg chg="add mod">
          <ac:chgData name="Kikuzuki, Tatsuya (FEPS Faculty Admin)" userId="4655a554-4c1d-4283-88b1-6a5027362571" providerId="ADAL" clId="{2748E84D-608A-4264-A894-4886AC314276}" dt="2023-08-14T15:09:27.490" v="3226"/>
          <ac:cxnSpMkLst>
            <pc:docMk/>
            <pc:sldMk cId="2462112045" sldId="293"/>
            <ac:cxnSpMk id="331" creationId="{106D3167-4191-50FC-DA10-7B21882ECCB8}"/>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33" creationId="{05DCAD1F-D06C-C6E8-CA0A-4EA1A32272DB}"/>
          </ac:cxnSpMkLst>
        </pc:cxnChg>
        <pc:cxnChg chg="add mod">
          <ac:chgData name="Kikuzuki, Tatsuya (FEPS Faculty Admin)" userId="4655a554-4c1d-4283-88b1-6a5027362571" providerId="ADAL" clId="{2748E84D-608A-4264-A894-4886AC314276}" dt="2023-08-14T15:09:27.490" v="3226"/>
          <ac:cxnSpMkLst>
            <pc:docMk/>
            <pc:sldMk cId="2462112045" sldId="293"/>
            <ac:cxnSpMk id="338" creationId="{20C2D492-1221-79D9-901C-F4BD1B2F10DC}"/>
          </ac:cxnSpMkLst>
        </pc:cxnChg>
        <pc:cxnChg chg="add mod">
          <ac:chgData name="Kikuzuki, Tatsuya (FEPS Faculty Admin)" userId="4655a554-4c1d-4283-88b1-6a5027362571" providerId="ADAL" clId="{2748E84D-608A-4264-A894-4886AC314276}" dt="2023-08-14T15:09:27.490" v="3226"/>
          <ac:cxnSpMkLst>
            <pc:docMk/>
            <pc:sldMk cId="2462112045" sldId="293"/>
            <ac:cxnSpMk id="339" creationId="{03C9BFAE-19D1-EC75-D93B-05EED5EBAA96}"/>
          </ac:cxnSpMkLst>
        </pc:cxnChg>
        <pc:cxnChg chg="add mod">
          <ac:chgData name="Kikuzuki, Tatsuya (FEPS Faculty Admin)" userId="4655a554-4c1d-4283-88b1-6a5027362571" providerId="ADAL" clId="{2748E84D-608A-4264-A894-4886AC314276}" dt="2023-08-14T15:09:27.490" v="3226"/>
          <ac:cxnSpMkLst>
            <pc:docMk/>
            <pc:sldMk cId="2462112045" sldId="293"/>
            <ac:cxnSpMk id="340" creationId="{C92DADDF-71CA-E626-C2F0-FF0C2A92B94F}"/>
          </ac:cxnSpMkLst>
        </pc:cxnChg>
        <pc:cxnChg chg="add mod">
          <ac:chgData name="Kikuzuki, Tatsuya (FEPS Faculty Admin)" userId="4655a554-4c1d-4283-88b1-6a5027362571" providerId="ADAL" clId="{2748E84D-608A-4264-A894-4886AC314276}" dt="2023-08-14T15:09:27.490" v="3226"/>
          <ac:cxnSpMkLst>
            <pc:docMk/>
            <pc:sldMk cId="2462112045" sldId="293"/>
            <ac:cxnSpMk id="345" creationId="{55EC1D7C-0893-68CC-F3BE-E8975D42A73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56" creationId="{AA8D7CA8-269D-B78F-645F-43F477BF7254}"/>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359" creationId="{2A24B492-8195-7E79-2F15-B4D74A36C5AA}"/>
          </ac:cxnSpMkLst>
        </pc:cxnChg>
        <pc:cxnChg chg="add mod">
          <ac:chgData name="Kikuzuki, Tatsuya (FEPS Faculty Admin)" userId="4655a554-4c1d-4283-88b1-6a5027362571" providerId="ADAL" clId="{2748E84D-608A-4264-A894-4886AC314276}" dt="2023-08-14T15:10:59.034" v="3291" actId="14100"/>
          <ac:cxnSpMkLst>
            <pc:docMk/>
            <pc:sldMk cId="2462112045" sldId="293"/>
            <ac:cxnSpMk id="364" creationId="{D12ED814-DE1F-A2D8-86EF-C54A3A61B18F}"/>
          </ac:cxnSpMkLst>
        </pc:cxnChg>
        <pc:cxnChg chg="add mod">
          <ac:chgData name="Kikuzuki, Tatsuya (FEPS Faculty Admin)" userId="4655a554-4c1d-4283-88b1-6a5027362571" providerId="ADAL" clId="{2748E84D-608A-4264-A894-4886AC314276}" dt="2023-08-14T15:11:05.580" v="3292" actId="571"/>
          <ac:cxnSpMkLst>
            <pc:docMk/>
            <pc:sldMk cId="2462112045" sldId="293"/>
            <ac:cxnSpMk id="368" creationId="{4F9354EE-3DC1-5E6B-F6C4-4560EE8C41C7}"/>
          </ac:cxnSpMkLst>
        </pc:cxnChg>
      </pc:sldChg>
      <pc:sldChg chg="addSp delSp modSp add mod">
        <pc:chgData name="Kikuzuki, Tatsuya (FEPS Faculty Admin)" userId="4655a554-4c1d-4283-88b1-6a5027362571" providerId="ADAL" clId="{2748E84D-608A-4264-A894-4886AC314276}" dt="2023-08-14T15:19:50.648" v="3434" actId="20577"/>
        <pc:sldMkLst>
          <pc:docMk/>
          <pc:sldMk cId="3800874986" sldId="294"/>
        </pc:sldMkLst>
        <pc:spChg chg="del">
          <ac:chgData name="Kikuzuki, Tatsuya (FEPS Faculty Admin)" userId="4655a554-4c1d-4283-88b1-6a5027362571" providerId="ADAL" clId="{2748E84D-608A-4264-A894-4886AC314276}" dt="2023-08-14T15:19:23.879" v="3424" actId="478"/>
          <ac:spMkLst>
            <pc:docMk/>
            <pc:sldMk cId="3800874986" sldId="294"/>
            <ac:spMk id="2" creationId="{47918F41-F0A7-99C2-8BAF-B94A4BB09595}"/>
          </ac:spMkLst>
        </pc:spChg>
        <pc:spChg chg="mod">
          <ac:chgData name="Kikuzuki, Tatsuya (FEPS Faculty Admin)" userId="4655a554-4c1d-4283-88b1-6a5027362571" providerId="ADAL" clId="{2748E84D-608A-4264-A894-4886AC314276}" dt="2023-08-14T15:19:39.743" v="3430" actId="1076"/>
          <ac:spMkLst>
            <pc:docMk/>
            <pc:sldMk cId="3800874986" sldId="294"/>
            <ac:spMk id="3" creationId="{375A8C46-CD63-BEEA-30E6-1BB52E0B7797}"/>
          </ac:spMkLst>
        </pc:spChg>
        <pc:spChg chg="mod">
          <ac:chgData name="Kikuzuki, Tatsuya (FEPS Faculty Admin)" userId="4655a554-4c1d-4283-88b1-6a5027362571" providerId="ADAL" clId="{2748E84D-608A-4264-A894-4886AC314276}" dt="2023-08-14T15:19:41.153" v="3431" actId="1076"/>
          <ac:spMkLst>
            <pc:docMk/>
            <pc:sldMk cId="3800874986" sldId="294"/>
            <ac:spMk id="4" creationId="{D7495A69-AEF4-E7D9-6C9E-F9B3F810645C}"/>
          </ac:spMkLst>
        </pc:spChg>
        <pc:spChg chg="mod">
          <ac:chgData name="Kikuzuki, Tatsuya (FEPS Faculty Admin)" userId="4655a554-4c1d-4283-88b1-6a5027362571" providerId="ADAL" clId="{2748E84D-608A-4264-A894-4886AC314276}" dt="2023-08-14T15:19:50.648" v="3434" actId="20577"/>
          <ac:spMkLst>
            <pc:docMk/>
            <pc:sldMk cId="3800874986" sldId="294"/>
            <ac:spMk id="6" creationId="{DB070611-ED86-5FEF-5E0C-8C7C33388AF7}"/>
          </ac:spMkLst>
        </pc:spChg>
        <pc:spChg chg="add mod">
          <ac:chgData name="Kikuzuki, Tatsuya (FEPS Faculty Admin)" userId="4655a554-4c1d-4283-88b1-6a5027362571" providerId="ADAL" clId="{2748E84D-608A-4264-A894-4886AC314276}" dt="2023-08-14T15:17:23.032" v="3372" actId="1076"/>
          <ac:spMkLst>
            <pc:docMk/>
            <pc:sldMk cId="3800874986" sldId="294"/>
            <ac:spMk id="10" creationId="{E93B32C7-E42E-BE19-7269-0E92A7D60E85}"/>
          </ac:spMkLst>
        </pc:spChg>
        <pc:spChg chg="add mod">
          <ac:chgData name="Kikuzuki, Tatsuya (FEPS Faculty Admin)" userId="4655a554-4c1d-4283-88b1-6a5027362571" providerId="ADAL" clId="{2748E84D-608A-4264-A894-4886AC314276}" dt="2023-08-14T15:18:44.477" v="3401" actId="1076"/>
          <ac:spMkLst>
            <pc:docMk/>
            <pc:sldMk cId="3800874986" sldId="294"/>
            <ac:spMk id="13" creationId="{B2AA98F6-D055-1EC2-5397-FDE0165728ED}"/>
          </ac:spMkLst>
        </pc:spChg>
        <pc:spChg chg="mod">
          <ac:chgData name="Kikuzuki, Tatsuya (FEPS Faculty Admin)" userId="4655a554-4c1d-4283-88b1-6a5027362571" providerId="ADAL" clId="{2748E84D-608A-4264-A894-4886AC314276}" dt="2023-08-14T15:17:55.216" v="3382"/>
          <ac:spMkLst>
            <pc:docMk/>
            <pc:sldMk cId="3800874986" sldId="294"/>
            <ac:spMk id="36" creationId="{5C275813-AEA4-057E-9FAA-DB7653FA3D5E}"/>
          </ac:spMkLst>
        </pc:spChg>
        <pc:spChg chg="mod">
          <ac:chgData name="Kikuzuki, Tatsuya (FEPS Faculty Admin)" userId="4655a554-4c1d-4283-88b1-6a5027362571" providerId="ADAL" clId="{2748E84D-608A-4264-A894-4886AC314276}" dt="2023-08-14T15:18:07.192" v="3396" actId="20577"/>
          <ac:spMkLst>
            <pc:docMk/>
            <pc:sldMk cId="3800874986" sldId="294"/>
            <ac:spMk id="38" creationId="{414EAF3B-69D1-BF94-40DC-05C1267785CB}"/>
          </ac:spMkLst>
        </pc:spChg>
        <pc:spChg chg="mod">
          <ac:chgData name="Kikuzuki, Tatsuya (FEPS Faculty Admin)" userId="4655a554-4c1d-4283-88b1-6a5027362571" providerId="ADAL" clId="{2748E84D-608A-4264-A894-4886AC314276}" dt="2023-08-14T15:19:37.268" v="3429" actId="1076"/>
          <ac:spMkLst>
            <pc:docMk/>
            <pc:sldMk cId="3800874986" sldId="294"/>
            <ac:spMk id="46" creationId="{6D6D6844-6BC1-6E0C-5D8F-860D424E3BD5}"/>
          </ac:spMkLst>
        </pc:spChg>
        <pc:spChg chg="del">
          <ac:chgData name="Kikuzuki, Tatsuya (FEPS Faculty Admin)" userId="4655a554-4c1d-4283-88b1-6a5027362571" providerId="ADAL" clId="{2748E84D-608A-4264-A894-4886AC314276}" dt="2023-08-14T15:18:24.024" v="3397" actId="478"/>
          <ac:spMkLst>
            <pc:docMk/>
            <pc:sldMk cId="3800874986" sldId="294"/>
            <ac:spMk id="47" creationId="{7428E540-7371-5EC8-9B2E-F3C125BBDAF3}"/>
          </ac:spMkLst>
        </pc:spChg>
        <pc:spChg chg="mod">
          <ac:chgData name="Kikuzuki, Tatsuya (FEPS Faculty Admin)" userId="4655a554-4c1d-4283-88b1-6a5027362571" providerId="ADAL" clId="{2748E84D-608A-4264-A894-4886AC314276}" dt="2023-08-14T15:19:18.638" v="3422" actId="1076"/>
          <ac:spMkLst>
            <pc:docMk/>
            <pc:sldMk cId="3800874986" sldId="294"/>
            <ac:spMk id="52" creationId="{108DF524-DBC7-3232-568E-090EDFFB678A}"/>
          </ac:spMkLst>
        </pc:spChg>
        <pc:cxnChg chg="add mod">
          <ac:chgData name="Kikuzuki, Tatsuya (FEPS Faculty Admin)" userId="4655a554-4c1d-4283-88b1-6a5027362571" providerId="ADAL" clId="{2748E84D-608A-4264-A894-4886AC314276}" dt="2023-08-14T15:18:44.477" v="3401" actId="1076"/>
          <ac:cxnSpMkLst>
            <pc:docMk/>
            <pc:sldMk cId="3800874986" sldId="294"/>
            <ac:cxnSpMk id="14" creationId="{83321AE9-AC1F-9B7B-72A2-6B7CBD2E2A3F}"/>
          </ac:cxnSpMkLst>
        </pc:cxnChg>
        <pc:cxnChg chg="del mod">
          <ac:chgData name="Kikuzuki, Tatsuya (FEPS Faculty Admin)" userId="4655a554-4c1d-4283-88b1-6a5027362571" providerId="ADAL" clId="{2748E84D-608A-4264-A894-4886AC314276}" dt="2023-08-14T15:19:24.731" v="3425" actId="478"/>
          <ac:cxnSpMkLst>
            <pc:docMk/>
            <pc:sldMk cId="3800874986" sldId="294"/>
            <ac:cxnSpMk id="18" creationId="{8CFD0377-F3A7-BE53-B671-06BC0279DE03}"/>
          </ac:cxnSpMkLst>
        </pc:cxnChg>
        <pc:cxnChg chg="del">
          <ac:chgData name="Kikuzuki, Tatsuya (FEPS Faculty Admin)" userId="4655a554-4c1d-4283-88b1-6a5027362571" providerId="ADAL" clId="{2748E84D-608A-4264-A894-4886AC314276}" dt="2023-08-14T15:18:24.806" v="3398" actId="478"/>
          <ac:cxnSpMkLst>
            <pc:docMk/>
            <pc:sldMk cId="3800874986" sldId="294"/>
            <ac:cxnSpMk id="48" creationId="{0F79106E-F602-248E-769D-55F56B02139C}"/>
          </ac:cxnSpMkLst>
        </pc:cxnChg>
        <pc:cxnChg chg="mod">
          <ac:chgData name="Kikuzuki, Tatsuya (FEPS Faculty Admin)" userId="4655a554-4c1d-4283-88b1-6a5027362571" providerId="ADAL" clId="{2748E84D-608A-4264-A894-4886AC314276}" dt="2023-08-14T15:19:37.268" v="3429" actId="1076"/>
          <ac:cxnSpMkLst>
            <pc:docMk/>
            <pc:sldMk cId="3800874986" sldId="294"/>
            <ac:cxnSpMk id="51" creationId="{8DECD9F3-A80D-E954-6D11-CEEA58B21145}"/>
          </ac:cxnSpMkLst>
        </pc:cxnChg>
        <pc:cxnChg chg="mod">
          <ac:chgData name="Kikuzuki, Tatsuya (FEPS Faculty Admin)" userId="4655a554-4c1d-4283-88b1-6a5027362571" providerId="ADAL" clId="{2748E84D-608A-4264-A894-4886AC314276}" dt="2023-08-14T15:19:39.743" v="3430" actId="1076"/>
          <ac:cxnSpMkLst>
            <pc:docMk/>
            <pc:sldMk cId="3800874986" sldId="294"/>
            <ac:cxnSpMk id="57" creationId="{8986FE60-EA13-F1D9-21EF-65B82012CC91}"/>
          </ac:cxnSpMkLst>
        </pc:cxnChg>
        <pc:cxnChg chg="mod">
          <ac:chgData name="Kikuzuki, Tatsuya (FEPS Faculty Admin)" userId="4655a554-4c1d-4283-88b1-6a5027362571" providerId="ADAL" clId="{2748E84D-608A-4264-A894-4886AC314276}" dt="2023-08-14T15:19:41.153" v="3431" actId="1076"/>
          <ac:cxnSpMkLst>
            <pc:docMk/>
            <pc:sldMk cId="3800874986" sldId="294"/>
            <ac:cxnSpMk id="61" creationId="{A2250C25-8754-D740-94AC-5B764EBD1B3D}"/>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surreyac-my.sharepoint.com/personal/m14195_surrey_ac_uk/Documents/06_paper/paper_JUL/result_summa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surreyac-my.sharepoint.com/personal/m14195_surrey_ac_uk/Documents/06_paper/paper_JUL/result_summary.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surreyac-my.sharepoint.com/personal/m14195_surrey_ac_uk/Documents/06_paper/paper_JUL/result_summary.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surreyac-my.sharepoint.com/personal/m14195_surrey_ac_uk/Documents/06_paper/paper_JUL/result_summ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LSE!$J$19:$J$21</c:f>
              <c:numCache>
                <c:formatCode>0.0</c:formatCode>
                <c:ptCount val="3"/>
                <c:pt idx="0">
                  <c:v>39.716565440038096</c:v>
                </c:pt>
                <c:pt idx="1">
                  <c:v>35.834226509467598</c:v>
                </c:pt>
                <c:pt idx="2">
                  <c:v>3.2035250684768299</c:v>
                </c:pt>
              </c:numCache>
            </c:numRef>
          </c:yVal>
          <c:smooth val="0"/>
          <c:extLst>
            <c:ext xmlns:c16="http://schemas.microsoft.com/office/drawing/2014/chart" uri="{C3380CC4-5D6E-409C-BE32-E72D297353CC}">
              <c16:uniqueId val="{00000000-0377-4C5B-9AA1-E6B29480EB9A}"/>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LSE!$J$16:$J$18</c:f>
              <c:numCache>
                <c:formatCode>0.0</c:formatCode>
                <c:ptCount val="3"/>
                <c:pt idx="0">
                  <c:v>8.1100392997499107</c:v>
                </c:pt>
                <c:pt idx="1">
                  <c:v>7.0501369536739302</c:v>
                </c:pt>
                <c:pt idx="2">
                  <c:v>1.4528998451827999</c:v>
                </c:pt>
              </c:numCache>
            </c:numRef>
          </c:yVal>
          <c:smooth val="0"/>
          <c:extLst>
            <c:ext xmlns:c16="http://schemas.microsoft.com/office/drawing/2014/chart" uri="{C3380CC4-5D6E-409C-BE32-E72D297353CC}">
              <c16:uniqueId val="{00000001-0377-4C5B-9AA1-E6B29480EB9A}"/>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LSE!$J$7:$J$9</c:f>
              <c:numCache>
                <c:formatCode>0.0</c:formatCode>
                <c:ptCount val="3"/>
                <c:pt idx="0">
                  <c:v>2.1912587828986498</c:v>
                </c:pt>
                <c:pt idx="1">
                  <c:v>1.92926045016077</c:v>
                </c:pt>
                <c:pt idx="2">
                  <c:v>0.64308681672025703</c:v>
                </c:pt>
              </c:numCache>
            </c:numRef>
          </c:yVal>
          <c:smooth val="0"/>
          <c:extLst>
            <c:ext xmlns:c16="http://schemas.microsoft.com/office/drawing/2014/chart" uri="{C3380CC4-5D6E-409C-BE32-E72D297353CC}">
              <c16:uniqueId val="{00000002-0377-4C5B-9AA1-E6B29480EB9A}"/>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LSE!$J$10:$J$12</c:f>
              <c:numCache>
                <c:formatCode>0.0</c:formatCode>
                <c:ptCount val="3"/>
                <c:pt idx="0">
                  <c:v>2.6795284030010702</c:v>
                </c:pt>
                <c:pt idx="1">
                  <c:v>2.2865309038942403</c:v>
                </c:pt>
                <c:pt idx="2">
                  <c:v>0.82172204358699508</c:v>
                </c:pt>
              </c:numCache>
            </c:numRef>
          </c:yVal>
          <c:smooth val="0"/>
          <c:extLst>
            <c:ext xmlns:c16="http://schemas.microsoft.com/office/drawing/2014/chart" uri="{C3380CC4-5D6E-409C-BE32-E72D297353CC}">
              <c16:uniqueId val="{00000003-0377-4C5B-9AA1-E6B29480EB9A}"/>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5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5"/>
      </c:valAx>
      <c:spPr>
        <a:noFill/>
        <a:ln w="25400">
          <a:noFill/>
        </a:ln>
        <a:effectLst/>
      </c:spPr>
    </c:plotArea>
    <c:legend>
      <c:legendPos val="t"/>
      <c:overlay val="0"/>
      <c:spPr>
        <a:solidFill>
          <a:schemeClr val="bg1"/>
        </a:solidFill>
        <a:ln>
          <a:solidFill>
            <a:schemeClr val="tx1"/>
          </a:solid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LSE!$G$19:$G$21</c:f>
              <c:numCache>
                <c:formatCode>0.0</c:formatCode>
                <c:ptCount val="3"/>
                <c:pt idx="0">
                  <c:v>79.433099999999996</c:v>
                </c:pt>
                <c:pt idx="1">
                  <c:v>82.362700000000004</c:v>
                </c:pt>
                <c:pt idx="2">
                  <c:v>26.878600000000002</c:v>
                </c:pt>
              </c:numCache>
            </c:numRef>
          </c:yVal>
          <c:smooth val="0"/>
          <c:extLst>
            <c:ext xmlns:c16="http://schemas.microsoft.com/office/drawing/2014/chart" uri="{C3380CC4-5D6E-409C-BE32-E72D297353CC}">
              <c16:uniqueId val="{00000000-5CDF-4948-9665-71C55B73F112}"/>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LSE!$G$16:$G$18</c:f>
              <c:numCache>
                <c:formatCode>0.0</c:formatCode>
                <c:ptCount val="3"/>
                <c:pt idx="0">
                  <c:v>42.91</c:v>
                </c:pt>
                <c:pt idx="1">
                  <c:v>42.848599999999998</c:v>
                </c:pt>
                <c:pt idx="2">
                  <c:v>36.465399999999995</c:v>
                </c:pt>
              </c:numCache>
            </c:numRef>
          </c:yVal>
          <c:smooth val="0"/>
          <c:extLst>
            <c:ext xmlns:c16="http://schemas.microsoft.com/office/drawing/2014/chart" uri="{C3380CC4-5D6E-409C-BE32-E72D297353CC}">
              <c16:uniqueId val="{00000001-5CDF-4948-9665-71C55B73F112}"/>
            </c:ext>
          </c:extLst>
        </c:ser>
        <c:ser>
          <c:idx val="3"/>
          <c:order val="2"/>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LSE!$G$10:$G$12</c:f>
              <c:numCache>
                <c:formatCode>0.0</c:formatCode>
                <c:ptCount val="3"/>
                <c:pt idx="0">
                  <c:v>39.228295819935596</c:v>
                </c:pt>
                <c:pt idx="1">
                  <c:v>43.122543765630503</c:v>
                </c:pt>
                <c:pt idx="2">
                  <c:v>31.856615457901601</c:v>
                </c:pt>
              </c:numCache>
            </c:numRef>
          </c:yVal>
          <c:smooth val="0"/>
          <c:extLst>
            <c:ext xmlns:c16="http://schemas.microsoft.com/office/drawing/2014/chart" uri="{C3380CC4-5D6E-409C-BE32-E72D297353CC}">
              <c16:uniqueId val="{00000002-5CDF-4948-9665-71C55B73F112}"/>
            </c:ext>
          </c:extLst>
        </c:ser>
        <c:ser>
          <c:idx val="2"/>
          <c:order val="3"/>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LSE!$G$7:$G$9</c:f>
              <c:numCache>
                <c:formatCode>0.0</c:formatCode>
                <c:ptCount val="3"/>
                <c:pt idx="0">
                  <c:v>20.864594498035</c:v>
                </c:pt>
                <c:pt idx="1">
                  <c:v>22.519947600333399</c:v>
                </c:pt>
                <c:pt idx="2">
                  <c:v>24.973204715969899</c:v>
                </c:pt>
              </c:numCache>
            </c:numRef>
          </c:yVal>
          <c:smooth val="0"/>
          <c:extLst>
            <c:ext xmlns:c16="http://schemas.microsoft.com/office/drawing/2014/chart" uri="{C3380CC4-5D6E-409C-BE32-E72D297353CC}">
              <c16:uniqueId val="{00000003-5CDF-4948-9665-71C55B73F112}"/>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1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Counting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LSE!$J$19:$J$21</c:f>
              <c:numCache>
                <c:formatCode>0.0</c:formatCode>
                <c:ptCount val="3"/>
                <c:pt idx="0">
                  <c:v>39.716565440038096</c:v>
                </c:pt>
                <c:pt idx="1">
                  <c:v>35.834226509467598</c:v>
                </c:pt>
                <c:pt idx="2">
                  <c:v>3.2035250684768299</c:v>
                </c:pt>
              </c:numCache>
            </c:numRef>
          </c:yVal>
          <c:smooth val="0"/>
          <c:extLst>
            <c:ext xmlns:c16="http://schemas.microsoft.com/office/drawing/2014/chart" uri="{C3380CC4-5D6E-409C-BE32-E72D297353CC}">
              <c16:uniqueId val="{00000000-3798-4464-9A6D-77BB541CCFFF}"/>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LSE!$J$16:$J$18</c:f>
              <c:numCache>
                <c:formatCode>0.0</c:formatCode>
                <c:ptCount val="3"/>
                <c:pt idx="0">
                  <c:v>8.1100392997499107</c:v>
                </c:pt>
                <c:pt idx="1">
                  <c:v>7.0501369536739302</c:v>
                </c:pt>
                <c:pt idx="2">
                  <c:v>1.4528998451827999</c:v>
                </c:pt>
              </c:numCache>
            </c:numRef>
          </c:yVal>
          <c:smooth val="0"/>
          <c:extLst>
            <c:ext xmlns:c16="http://schemas.microsoft.com/office/drawing/2014/chart" uri="{C3380CC4-5D6E-409C-BE32-E72D297353CC}">
              <c16:uniqueId val="{00000001-3798-4464-9A6D-77BB541CCFFF}"/>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LSE!$J$7:$J$9</c:f>
              <c:numCache>
                <c:formatCode>0.0</c:formatCode>
                <c:ptCount val="3"/>
                <c:pt idx="0">
                  <c:v>2.1912587828986498</c:v>
                </c:pt>
                <c:pt idx="1">
                  <c:v>1.92926045016077</c:v>
                </c:pt>
                <c:pt idx="2">
                  <c:v>0.64308681672025703</c:v>
                </c:pt>
              </c:numCache>
            </c:numRef>
          </c:yVal>
          <c:smooth val="0"/>
          <c:extLst>
            <c:ext xmlns:c16="http://schemas.microsoft.com/office/drawing/2014/chart" uri="{C3380CC4-5D6E-409C-BE32-E72D297353CC}">
              <c16:uniqueId val="{00000002-3798-4464-9A6D-77BB541CCFFF}"/>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LSE!$J$10:$J$12</c:f>
              <c:numCache>
                <c:formatCode>0.0</c:formatCode>
                <c:ptCount val="3"/>
                <c:pt idx="0">
                  <c:v>2.6795284030010702</c:v>
                </c:pt>
                <c:pt idx="1">
                  <c:v>2.2865309038942403</c:v>
                </c:pt>
                <c:pt idx="2">
                  <c:v>0.82172204358699508</c:v>
                </c:pt>
              </c:numCache>
            </c:numRef>
          </c:yVal>
          <c:smooth val="0"/>
          <c:extLst>
            <c:ext xmlns:c16="http://schemas.microsoft.com/office/drawing/2014/chart" uri="{C3380CC4-5D6E-409C-BE32-E72D297353CC}">
              <c16:uniqueId val="{00000003-3798-4464-9A6D-77BB541CCFFF}"/>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5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yVal>
            <c:numRef>
              <c:f>LSE!$K$19:$R$19</c:f>
              <c:numCache>
                <c:formatCode>General</c:formatCode>
                <c:ptCount val="8"/>
                <c:pt idx="0">
                  <c:v>91.304347826086897</c:v>
                </c:pt>
                <c:pt idx="1">
                  <c:v>86.475409836065495</c:v>
                </c:pt>
                <c:pt idx="2">
                  <c:v>76.3888888888888</c:v>
                </c:pt>
                <c:pt idx="3">
                  <c:v>51.583710407239799</c:v>
                </c:pt>
                <c:pt idx="4">
                  <c:v>45.132743362831803</c:v>
                </c:pt>
                <c:pt idx="5">
                  <c:v>41.035856573705097</c:v>
                </c:pt>
                <c:pt idx="6">
                  <c:v>19.277108433734899</c:v>
                </c:pt>
                <c:pt idx="7">
                  <c:v>16.289592760180899</c:v>
                </c:pt>
              </c:numCache>
            </c:numRef>
          </c:yVal>
          <c:smooth val="0"/>
          <c:extLst>
            <c:ext xmlns:c16="http://schemas.microsoft.com/office/drawing/2014/chart" uri="{C3380CC4-5D6E-409C-BE32-E72D297353CC}">
              <c16:uniqueId val="{00000000-7797-4A15-B30F-427DC51D1C00}"/>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yVal>
            <c:numRef>
              <c:f>LSE!$K$16:$R$16</c:f>
              <c:numCache>
                <c:formatCode>General</c:formatCode>
                <c:ptCount val="8"/>
                <c:pt idx="0">
                  <c:v>88.695652173913004</c:v>
                </c:pt>
                <c:pt idx="1">
                  <c:v>40.163934426229496</c:v>
                </c:pt>
                <c:pt idx="2">
                  <c:v>24.537037037036999</c:v>
                </c:pt>
                <c:pt idx="3">
                  <c:v>5.4298642533936601</c:v>
                </c:pt>
                <c:pt idx="4">
                  <c:v>2.2123893805309698</c:v>
                </c:pt>
                <c:pt idx="5">
                  <c:v>0.79681274900398402</c:v>
                </c:pt>
                <c:pt idx="6">
                  <c:v>1.2048192771084301</c:v>
                </c:pt>
                <c:pt idx="7">
                  <c:v>0.90497737556561098</c:v>
                </c:pt>
              </c:numCache>
            </c:numRef>
          </c:yVal>
          <c:smooth val="0"/>
          <c:extLst>
            <c:ext xmlns:c16="http://schemas.microsoft.com/office/drawing/2014/chart" uri="{C3380CC4-5D6E-409C-BE32-E72D297353CC}">
              <c16:uniqueId val="{00000001-7797-4A15-B30F-427DC51D1C00}"/>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yVal>
            <c:numRef>
              <c:f>LSE!$K$7:$R$7</c:f>
              <c:numCache>
                <c:formatCode>General</c:formatCode>
                <c:ptCount val="8"/>
                <c:pt idx="0">
                  <c:v>48.260869565217298</c:v>
                </c:pt>
                <c:pt idx="1">
                  <c:v>8.6065573770491799</c:v>
                </c:pt>
                <c:pt idx="2">
                  <c:v>2.7777777777777701</c:v>
                </c:pt>
                <c:pt idx="3">
                  <c:v>0.90497737556561098</c:v>
                </c:pt>
                <c:pt idx="4">
                  <c:v>0.44247787610619399</c:v>
                </c:pt>
                <c:pt idx="5">
                  <c:v>0</c:v>
                </c:pt>
                <c:pt idx="6">
                  <c:v>0</c:v>
                </c:pt>
                <c:pt idx="7">
                  <c:v>0</c:v>
                </c:pt>
              </c:numCache>
            </c:numRef>
          </c:yVal>
          <c:smooth val="0"/>
          <c:extLst>
            <c:ext xmlns:c16="http://schemas.microsoft.com/office/drawing/2014/chart" uri="{C3380CC4-5D6E-409C-BE32-E72D297353CC}">
              <c16:uniqueId val="{00000002-7797-4A15-B30F-427DC51D1C00}"/>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yVal>
            <c:numRef>
              <c:f>LSE!$K$10:$R$10</c:f>
              <c:numCache>
                <c:formatCode>General</c:formatCode>
                <c:ptCount val="8"/>
                <c:pt idx="0">
                  <c:v>54.782608695652101</c:v>
                </c:pt>
                <c:pt idx="1">
                  <c:v>11.065573770491801</c:v>
                </c:pt>
                <c:pt idx="2">
                  <c:v>2.31481481481481</c:v>
                </c:pt>
                <c:pt idx="3">
                  <c:v>2.26244343891402</c:v>
                </c:pt>
                <c:pt idx="4">
                  <c:v>0.88495575221238898</c:v>
                </c:pt>
                <c:pt idx="5">
                  <c:v>0</c:v>
                </c:pt>
                <c:pt idx="6">
                  <c:v>0</c:v>
                </c:pt>
                <c:pt idx="7">
                  <c:v>0</c:v>
                </c:pt>
              </c:numCache>
            </c:numRef>
          </c:yVal>
          <c:smooth val="0"/>
          <c:extLst>
            <c:ext xmlns:c16="http://schemas.microsoft.com/office/drawing/2014/chart" uri="{C3380CC4-5D6E-409C-BE32-E72D297353CC}">
              <c16:uniqueId val="{00000003-7797-4A15-B30F-427DC51D1C00}"/>
            </c:ext>
          </c:extLst>
        </c:ser>
        <c:dLbls>
          <c:showLegendKey val="0"/>
          <c:showVal val="0"/>
          <c:showCatName val="0"/>
          <c:showSerName val="0"/>
          <c:showPercent val="0"/>
          <c:showBubbleSize val="0"/>
        </c:dLbls>
        <c:axId val="1916719263"/>
        <c:axId val="1916719743"/>
      </c:scatterChart>
      <c:valAx>
        <c:axId val="1916719263"/>
        <c:scaling>
          <c:orientation val="minMax"/>
          <c:max val="8"/>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number of persons</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
      </c:valAx>
      <c:valAx>
        <c:axId val="1916719743"/>
        <c:scaling>
          <c:orientation val="minMax"/>
          <c:max val="1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AEAD8-0787-08DF-2CE5-5D251C5A35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08CE5C-6BA8-C828-4F79-F0AAAE747D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0BCF6-BECA-AC45-82A3-C2D51AEB7141}" type="datetimeFigureOut">
              <a:rPr lang="en-US" smtClean="0"/>
              <a:t>8/16/2023</a:t>
            </a:fld>
            <a:endParaRPr lang="en-US"/>
          </a:p>
        </p:txBody>
      </p:sp>
      <p:sp>
        <p:nvSpPr>
          <p:cNvPr id="4" name="Footer Placeholder 3">
            <a:extLst>
              <a:ext uri="{FF2B5EF4-FFF2-40B4-BE49-F238E27FC236}">
                <a16:creationId xmlns:a16="http://schemas.microsoft.com/office/drawing/2014/main" id="{F77DDD32-E077-E4C0-6CA6-5546D03153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88098D-9713-FA83-C7BA-B0494B937B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D0AC92-93FB-E849-B3B5-4E44CFC20016}" type="slidenum">
              <a:rPr lang="en-US" smtClean="0"/>
              <a:t>‹#›</a:t>
            </a:fld>
            <a:endParaRPr lang="en-US"/>
          </a:p>
        </p:txBody>
      </p:sp>
    </p:spTree>
    <p:extLst>
      <p:ext uri="{BB962C8B-B14F-4D97-AF65-F5344CB8AC3E}">
        <p14:creationId xmlns:p14="http://schemas.microsoft.com/office/powerpoint/2010/main" val="19929150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8F262-AF9E-1141-BC78-1A354A1C117D}"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FA125-A27E-8646-B8EC-427AB9B28D0B}" type="slidenum">
              <a:rPr lang="en-US" smtClean="0"/>
              <a:t>‹#›</a:t>
            </a:fld>
            <a:endParaRPr lang="en-US"/>
          </a:p>
        </p:txBody>
      </p:sp>
    </p:spTree>
    <p:extLst>
      <p:ext uri="{BB962C8B-B14F-4D97-AF65-F5344CB8AC3E}">
        <p14:creationId xmlns:p14="http://schemas.microsoft.com/office/powerpoint/2010/main" val="60407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1</a:t>
            </a:fld>
            <a:endParaRPr lang="en-US"/>
          </a:p>
        </p:txBody>
      </p:sp>
    </p:spTree>
    <p:extLst>
      <p:ext uri="{BB962C8B-B14F-4D97-AF65-F5344CB8AC3E}">
        <p14:creationId xmlns:p14="http://schemas.microsoft.com/office/powerpoint/2010/main" val="20127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4</a:t>
            </a:fld>
            <a:endParaRPr lang="en-US"/>
          </a:p>
        </p:txBody>
      </p:sp>
    </p:spTree>
    <p:extLst>
      <p:ext uri="{BB962C8B-B14F-4D97-AF65-F5344CB8AC3E}">
        <p14:creationId xmlns:p14="http://schemas.microsoft.com/office/powerpoint/2010/main" val="107311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16</a:t>
            </a:fld>
            <a:endParaRPr lang="en-US"/>
          </a:p>
        </p:txBody>
      </p:sp>
    </p:spTree>
    <p:extLst>
      <p:ext uri="{BB962C8B-B14F-4D97-AF65-F5344CB8AC3E}">
        <p14:creationId xmlns:p14="http://schemas.microsoft.com/office/powerpoint/2010/main" val="2609787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CE3FBE5-57E4-8732-1C3B-7601B5FD8D10}"/>
              </a:ext>
            </a:extLst>
          </p:cNvPr>
          <p:cNvSpPr>
            <a:spLocks noGrp="1"/>
          </p:cNvSpPr>
          <p:nvPr>
            <p:ph type="body" sz="quarter" idx="10" hasCustomPrompt="1"/>
          </p:nvPr>
        </p:nvSpPr>
        <p:spPr>
          <a:xfrm>
            <a:off x="360943" y="1288608"/>
            <a:ext cx="8037099" cy="939800"/>
          </a:xfrm>
          <a:prstGeom prst="rect">
            <a:avLst/>
          </a:prstGeom>
        </p:spPr>
        <p:txBody>
          <a:bodyPr anchor="ctr"/>
          <a:lstStyle>
            <a:lvl1pPr marL="0" indent="0">
              <a:buNone/>
              <a:defRPr sz="4000" b="1">
                <a:solidFill>
                  <a:schemeClr val="bg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GB" dirty="0"/>
              <a:t>Add presentation title</a:t>
            </a:r>
            <a:endParaRPr lang="en-US" dirty="0"/>
          </a:p>
        </p:txBody>
      </p:sp>
      <p:sp>
        <p:nvSpPr>
          <p:cNvPr id="16" name="Text Placeholder 15">
            <a:extLst>
              <a:ext uri="{FF2B5EF4-FFF2-40B4-BE49-F238E27FC236}">
                <a16:creationId xmlns:a16="http://schemas.microsoft.com/office/drawing/2014/main" id="{506377E6-D543-76AA-D957-D407DB947011}"/>
              </a:ext>
            </a:extLst>
          </p:cNvPr>
          <p:cNvSpPr>
            <a:spLocks noGrp="1"/>
          </p:cNvSpPr>
          <p:nvPr>
            <p:ph type="body" sz="quarter" idx="11" hasCustomPrompt="1"/>
          </p:nvPr>
        </p:nvSpPr>
        <p:spPr>
          <a:xfrm>
            <a:off x="360944" y="4283408"/>
            <a:ext cx="5735056" cy="733762"/>
          </a:xfrm>
          <a:prstGeom prst="rect">
            <a:avLst/>
          </a:prstGeom>
        </p:spPr>
        <p:txBody>
          <a:bodyPr/>
          <a:lstStyle>
            <a:lvl1pPr marL="0" indent="0">
              <a:buNone/>
              <a:defRPr sz="2400" b="0">
                <a:solidFill>
                  <a:schemeClr val="bg1"/>
                </a:solidFill>
              </a:defRPr>
            </a:lvl1pPr>
            <a:lvl2pPr marL="457200" indent="0">
              <a:buNone/>
              <a:defRPr sz="2000" b="0"/>
            </a:lvl2pPr>
            <a:lvl3pPr marL="914400" indent="0">
              <a:buNone/>
              <a:defRPr sz="2000" b="0"/>
            </a:lvl3pPr>
            <a:lvl4pPr marL="1371600" indent="0">
              <a:buNone/>
              <a:defRPr sz="2000" b="0"/>
            </a:lvl4pPr>
            <a:lvl5pPr marL="1828800" indent="0">
              <a:buNone/>
              <a:defRPr sz="2000" b="0"/>
            </a:lvl5pPr>
          </a:lstStyle>
          <a:p>
            <a:pPr lvl="0"/>
            <a:r>
              <a:rPr lang="en-GB" dirty="0"/>
              <a:t>Add author name</a:t>
            </a:r>
            <a:endParaRPr lang="en-US" dirty="0"/>
          </a:p>
        </p:txBody>
      </p:sp>
      <p:pic>
        <p:nvPicPr>
          <p:cNvPr id="5" name="Picture 4">
            <a:extLst>
              <a:ext uri="{FF2B5EF4-FFF2-40B4-BE49-F238E27FC236}">
                <a16:creationId xmlns:a16="http://schemas.microsoft.com/office/drawing/2014/main" id="{002F827D-FAAE-B6B7-4E12-6D2E3C2ABE1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1735" y="5990495"/>
            <a:ext cx="2297400" cy="537162"/>
          </a:xfrm>
          <a:prstGeom prst="rect">
            <a:avLst/>
          </a:prstGeom>
        </p:spPr>
      </p:pic>
    </p:spTree>
    <p:extLst>
      <p:ext uri="{BB962C8B-B14F-4D97-AF65-F5344CB8AC3E}">
        <p14:creationId xmlns:p14="http://schemas.microsoft.com/office/powerpoint/2010/main" val="271529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C1DE2C-881C-DA2A-CBA8-C20963229AEB}"/>
              </a:ext>
            </a:extLst>
          </p:cNvPr>
          <p:cNvSpPr>
            <a:spLocks noGrp="1"/>
          </p:cNvSpPr>
          <p:nvPr>
            <p:ph type="pic" sz="quarter" idx="10"/>
          </p:nvPr>
        </p:nvSpPr>
        <p:spPr>
          <a:xfrm>
            <a:off x="0" y="0"/>
            <a:ext cx="6837678" cy="6858000"/>
          </a:xfrm>
          <a:prstGeom prst="rect">
            <a:avLst/>
          </a:prstGeom>
        </p:spPr>
        <p:txBody>
          <a:bodyPr/>
          <a:lstStyle>
            <a:lvl1pPr marL="0" indent="0">
              <a:buNone/>
              <a:defRPr>
                <a:solidFill>
                  <a:schemeClr val="bg1"/>
                </a:solidFill>
              </a:defRPr>
            </a:lvl1pPr>
          </a:lstStyle>
          <a:p>
            <a:endParaRPr lang="en-US" dirty="0"/>
          </a:p>
        </p:txBody>
      </p:sp>
      <p:sp>
        <p:nvSpPr>
          <p:cNvPr id="10" name="Text Placeholder 9">
            <a:extLst>
              <a:ext uri="{FF2B5EF4-FFF2-40B4-BE49-F238E27FC236}">
                <a16:creationId xmlns:a16="http://schemas.microsoft.com/office/drawing/2014/main" id="{7E6D1AFE-6F2D-2C73-D4D9-8884A5FCA8AB}"/>
              </a:ext>
            </a:extLst>
          </p:cNvPr>
          <p:cNvSpPr>
            <a:spLocks noGrp="1"/>
          </p:cNvSpPr>
          <p:nvPr>
            <p:ph type="body" sz="quarter" idx="11" hasCustomPrompt="1"/>
          </p:nvPr>
        </p:nvSpPr>
        <p:spPr>
          <a:xfrm>
            <a:off x="1033071" y="2768600"/>
            <a:ext cx="3280110" cy="2337529"/>
          </a:xfrm>
          <a:prstGeom prst="rect">
            <a:avLst/>
          </a:prstGeom>
        </p:spPr>
        <p:txBody>
          <a:bodyPr anchor="ctr"/>
          <a:lstStyle>
            <a:lvl1pPr marL="0" indent="0">
              <a:lnSpc>
                <a:spcPts val="4800"/>
              </a:lnSpc>
              <a:spcBef>
                <a:spcPts val="0"/>
              </a:spcBef>
              <a:buNone/>
              <a:defRPr sz="4800" cap="all" spc="-300" baseline="0">
                <a:solidFill>
                  <a:schemeClr val="bg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GB" dirty="0"/>
              <a:t>ADD Heading  here</a:t>
            </a:r>
            <a:endParaRPr lang="en-US" dirty="0"/>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12" name="Straight Connector 11">
            <a:extLst>
              <a:ext uri="{FF2B5EF4-FFF2-40B4-BE49-F238E27FC236}">
                <a16:creationId xmlns:a16="http://schemas.microsoft.com/office/drawing/2014/main" id="{9642CF3A-DF65-D5BA-24E4-71AD52371783}"/>
              </a:ext>
            </a:extLst>
          </p:cNvPr>
          <p:cNvCxnSpPr>
            <a:cxnSpLocks/>
          </p:cNvCxnSpPr>
          <p:nvPr userDrawn="1"/>
        </p:nvCxnSpPr>
        <p:spPr>
          <a:xfrm>
            <a:off x="6837679" y="1027814"/>
            <a:ext cx="5354321"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7870749" y="1676400"/>
            <a:ext cx="3402000" cy="3852863"/>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7870748" y="5621338"/>
            <a:ext cx="3402001"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5" name="Straight Connector 4">
            <a:extLst>
              <a:ext uri="{FF2B5EF4-FFF2-40B4-BE49-F238E27FC236}">
                <a16:creationId xmlns:a16="http://schemas.microsoft.com/office/drawing/2014/main" id="{8FBF7A26-0509-8D3A-1CA7-B2CE26413D7C}"/>
              </a:ext>
            </a:extLst>
          </p:cNvPr>
          <p:cNvCxnSpPr>
            <a:cxnSpLocks/>
          </p:cNvCxnSpPr>
          <p:nvPr userDrawn="1"/>
        </p:nvCxnSpPr>
        <p:spPr>
          <a:xfrm>
            <a:off x="0" y="1027814"/>
            <a:ext cx="683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10B0FA0D-1F14-6624-76BF-5AA001CEA7CF}"/>
              </a:ext>
            </a:extLst>
          </p:cNvPr>
          <p:cNvSpPr>
            <a:spLocks noGrp="1"/>
          </p:cNvSpPr>
          <p:nvPr>
            <p:ph type="dt" sz="half" idx="14"/>
          </p:nvPr>
        </p:nvSpPr>
        <p:spPr>
          <a:xfrm>
            <a:off x="502918" y="6506820"/>
            <a:ext cx="2650215" cy="365125"/>
          </a:xfrm>
          <a:prstGeom prst="rect">
            <a:avLst/>
          </a:prstGeom>
        </p:spPr>
        <p:txBody>
          <a:bodyPr/>
          <a:lstStyle>
            <a:lvl1pPr>
              <a:defRPr sz="1200">
                <a:solidFill>
                  <a:schemeClr val="bg1">
                    <a:lumMod val="85000"/>
                  </a:schemeClr>
                </a:solidFill>
              </a:defRPr>
            </a:lvl1pPr>
          </a:lstStyle>
          <a:p>
            <a:fld id="{4524B2C3-4AA3-9A45-B69C-18AAF2DBCB72}" type="datetime4">
              <a:rPr lang="en-GB" smtClean="0"/>
              <a:pPr/>
              <a:t>16 August 2023</a:t>
            </a:fld>
            <a:endParaRPr lang="en-US" dirty="0"/>
          </a:p>
        </p:txBody>
      </p:sp>
      <p:sp>
        <p:nvSpPr>
          <p:cNvPr id="3" name="Slide Number Placeholder 5">
            <a:extLst>
              <a:ext uri="{FF2B5EF4-FFF2-40B4-BE49-F238E27FC236}">
                <a16:creationId xmlns:a16="http://schemas.microsoft.com/office/drawing/2014/main" id="{109C3D25-E6ED-1DB9-E5F3-5D388291E124}"/>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cxnSp>
        <p:nvCxnSpPr>
          <p:cNvPr id="4" name="Straight Connector 3">
            <a:extLst>
              <a:ext uri="{FF2B5EF4-FFF2-40B4-BE49-F238E27FC236}">
                <a16:creationId xmlns:a16="http://schemas.microsoft.com/office/drawing/2014/main" id="{5ADF3C92-DB25-BEF0-A1BC-E05B91873DCD}"/>
              </a:ext>
            </a:extLst>
          </p:cNvPr>
          <p:cNvCxnSpPr>
            <a:cxnSpLocks/>
          </p:cNvCxnSpPr>
          <p:nvPr userDrawn="1"/>
        </p:nvCxnSpPr>
        <p:spPr>
          <a:xfrm>
            <a:off x="6837678" y="6479489"/>
            <a:ext cx="5354322"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2387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2" name="Straight Connector 1">
            <a:extLst>
              <a:ext uri="{FF2B5EF4-FFF2-40B4-BE49-F238E27FC236}">
                <a16:creationId xmlns:a16="http://schemas.microsoft.com/office/drawing/2014/main" id="{49180DF4-2FCD-C011-62B4-724609527084}"/>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Text Placeholder 16">
            <a:extLst>
              <a:ext uri="{FF2B5EF4-FFF2-40B4-BE49-F238E27FC236}">
                <a16:creationId xmlns:a16="http://schemas.microsoft.com/office/drawing/2014/main" id="{8EFA875A-6778-FD16-1C27-800F05371BF5}"/>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4" name="Straight Connector 3">
            <a:extLst>
              <a:ext uri="{FF2B5EF4-FFF2-40B4-BE49-F238E27FC236}">
                <a16:creationId xmlns:a16="http://schemas.microsoft.com/office/drawing/2014/main" id="{6B87B5D1-4912-9900-D3A7-37E57DE27949}"/>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5" name="Date Placeholder 3">
            <a:extLst>
              <a:ext uri="{FF2B5EF4-FFF2-40B4-BE49-F238E27FC236}">
                <a16:creationId xmlns:a16="http://schemas.microsoft.com/office/drawing/2014/main" id="{CDF2743F-EC60-1D83-114C-C0F32F8E99AA}"/>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85000"/>
                  </a:schemeClr>
                </a:solidFill>
              </a:defRPr>
            </a:lvl1pPr>
          </a:lstStyle>
          <a:p>
            <a:fld id="{F0EA34E9-7C39-F84B-963C-F42B86504301}" type="datetime4">
              <a:rPr lang="en-GB" smtClean="0"/>
              <a:pPr/>
              <a:t>16 August 2023</a:t>
            </a:fld>
            <a:endParaRPr lang="en-US" dirty="0"/>
          </a:p>
        </p:txBody>
      </p:sp>
      <p:sp>
        <p:nvSpPr>
          <p:cNvPr id="7" name="Slide Number Placeholder 5">
            <a:extLst>
              <a:ext uri="{FF2B5EF4-FFF2-40B4-BE49-F238E27FC236}">
                <a16:creationId xmlns:a16="http://schemas.microsoft.com/office/drawing/2014/main" id="{8E8D37C2-C223-10C1-BEDC-DAAC20652CE5}"/>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85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053271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5"/>
            <a:ext cx="5287962" cy="3632200"/>
          </a:xfrm>
          <a:prstGeom prst="rect">
            <a:avLst/>
          </a:prstGeom>
        </p:spPr>
        <p:txBody>
          <a:bodyPr/>
          <a:lstStyle>
            <a:lvl1pPr marL="0" indent="0">
              <a:buNone/>
              <a:defRPr sz="1600"/>
            </a:lvl1pPr>
          </a:lstStyle>
          <a:p>
            <a:r>
              <a:rPr lang="en-US" dirty="0"/>
              <a:t>Add image here</a:t>
            </a:r>
          </a:p>
        </p:txBody>
      </p:sp>
      <p:sp>
        <p:nvSpPr>
          <p:cNvPr id="25" name="Picture Placeholder 24">
            <a:extLst>
              <a:ext uri="{FF2B5EF4-FFF2-40B4-BE49-F238E27FC236}">
                <a16:creationId xmlns:a16="http://schemas.microsoft.com/office/drawing/2014/main" id="{0601362D-473A-174E-EDA4-BAD5D10707E2}"/>
              </a:ext>
            </a:extLst>
          </p:cNvPr>
          <p:cNvSpPr>
            <a:spLocks noGrp="1"/>
          </p:cNvSpPr>
          <p:nvPr>
            <p:ph type="pic" sz="quarter" idx="17" hasCustomPrompt="1"/>
          </p:nvPr>
        </p:nvSpPr>
        <p:spPr>
          <a:xfrm>
            <a:off x="1227987" y="3875409"/>
            <a:ext cx="2328011" cy="2197099"/>
          </a:xfrm>
          <a:prstGeom prst="rect">
            <a:avLst/>
          </a:prstGeom>
          <a:ln w="101600">
            <a:solidFill>
              <a:schemeClr val="bg1"/>
            </a:solidFill>
            <a:miter lim="800000"/>
          </a:ln>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639820"/>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31429"/>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BB263EB7-5DB5-BDE7-F442-90B78DB817D8}"/>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915C5B4-D3B1-2F52-114B-4230C404C4C6}"/>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2E68B839-C94D-AE4E-9F97-DB677FFC1FD6}" type="datetime4">
              <a:rPr lang="en-GB" smtClean="0"/>
              <a:t>16 August 2023</a:t>
            </a:fld>
            <a:endParaRPr lang="en-US" dirty="0"/>
          </a:p>
        </p:txBody>
      </p:sp>
      <p:sp>
        <p:nvSpPr>
          <p:cNvPr id="7" name="Slide Number Placeholder 5">
            <a:extLst>
              <a:ext uri="{FF2B5EF4-FFF2-40B4-BE49-F238E27FC236}">
                <a16:creationId xmlns:a16="http://schemas.microsoft.com/office/drawing/2014/main" id="{7748D852-E692-0D10-C6ED-D1498395DC6D}"/>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4334459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4"/>
            <a:ext cx="5287962" cy="4350793"/>
          </a:xfrm>
          <a:prstGeom prst="rect">
            <a:avLst/>
          </a:prstGeom>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73189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77466"/>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76BAAFA0-5932-FA80-F234-FC641DD3B4E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1064E071-6648-AF34-8569-9DFF9DB9E9C2}"/>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8E8E6FFB-FA76-0747-842C-5F5FC0E9F581}" type="datetime4">
              <a:rPr lang="en-GB" smtClean="0"/>
              <a:t>16 August 2023</a:t>
            </a:fld>
            <a:endParaRPr lang="en-US" dirty="0"/>
          </a:p>
        </p:txBody>
      </p:sp>
      <p:sp>
        <p:nvSpPr>
          <p:cNvPr id="5" name="Slide Number Placeholder 5">
            <a:extLst>
              <a:ext uri="{FF2B5EF4-FFF2-40B4-BE49-F238E27FC236}">
                <a16:creationId xmlns:a16="http://schemas.microsoft.com/office/drawing/2014/main" id="{C5AA2CE3-9CB5-1C96-0E9D-8ED024AD89AB}"/>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1659782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6" name="Straight Connector 5">
            <a:extLst>
              <a:ext uri="{FF2B5EF4-FFF2-40B4-BE49-F238E27FC236}">
                <a16:creationId xmlns:a16="http://schemas.microsoft.com/office/drawing/2014/main" id="{7E0FAA84-4EF5-7A8A-C1C9-0F889714D41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CA00C49F-4318-E00F-1B21-81AAF559A239}"/>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307BC0BC-2B1F-2C43-8F02-7777CB8B41B0}" type="datetime4">
              <a:rPr lang="en-GB" smtClean="0"/>
              <a:t>16 August 2023</a:t>
            </a:fld>
            <a:endParaRPr lang="en-US" dirty="0"/>
          </a:p>
        </p:txBody>
      </p:sp>
      <p:sp>
        <p:nvSpPr>
          <p:cNvPr id="8" name="Slide Number Placeholder 5">
            <a:extLst>
              <a:ext uri="{FF2B5EF4-FFF2-40B4-BE49-F238E27FC236}">
                <a16:creationId xmlns:a16="http://schemas.microsoft.com/office/drawing/2014/main" id="{3F9EB785-6F19-3F29-43C4-C920F2705488}"/>
              </a:ext>
            </a:extLst>
          </p:cNvPr>
          <p:cNvSpPr>
            <a:spLocks noGrp="1"/>
          </p:cNvSpPr>
          <p:nvPr>
            <p:ph type="sldNum" sz="quarter" idx="20"/>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9379093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6" name="Text Placeholder 13">
            <a:extLst>
              <a:ext uri="{FF2B5EF4-FFF2-40B4-BE49-F238E27FC236}">
                <a16:creationId xmlns:a16="http://schemas.microsoft.com/office/drawing/2014/main" id="{C80D9451-45CD-9EA6-FD1A-A66E77AD9DF4}"/>
              </a:ext>
            </a:extLst>
          </p:cNvPr>
          <p:cNvSpPr>
            <a:spLocks noGrp="1"/>
          </p:cNvSpPr>
          <p:nvPr>
            <p:ph type="body" sz="quarter" idx="20" hasCustomPrompt="1"/>
          </p:nvPr>
        </p:nvSpPr>
        <p:spPr>
          <a:xfrm>
            <a:off x="43518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7" name="Text Placeholder 12">
            <a:extLst>
              <a:ext uri="{FF2B5EF4-FFF2-40B4-BE49-F238E27FC236}">
                <a16:creationId xmlns:a16="http://schemas.microsoft.com/office/drawing/2014/main" id="{9EAD2D15-10FE-6588-3D55-B1D631663358}"/>
              </a:ext>
            </a:extLst>
          </p:cNvPr>
          <p:cNvSpPr>
            <a:spLocks noGrp="1"/>
          </p:cNvSpPr>
          <p:nvPr>
            <p:ph type="body" sz="quarter" idx="21" hasCustomPrompt="1"/>
          </p:nvPr>
        </p:nvSpPr>
        <p:spPr>
          <a:xfrm>
            <a:off x="43518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8" name="Text Placeholder 15">
            <a:extLst>
              <a:ext uri="{FF2B5EF4-FFF2-40B4-BE49-F238E27FC236}">
                <a16:creationId xmlns:a16="http://schemas.microsoft.com/office/drawing/2014/main" id="{990F4792-823D-2114-AE4C-16306D0DC2A7}"/>
              </a:ext>
            </a:extLst>
          </p:cNvPr>
          <p:cNvSpPr>
            <a:spLocks noGrp="1"/>
          </p:cNvSpPr>
          <p:nvPr>
            <p:ph type="body" sz="quarter" idx="22" hasCustomPrompt="1"/>
          </p:nvPr>
        </p:nvSpPr>
        <p:spPr>
          <a:xfrm>
            <a:off x="43518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9" name="Text Placeholder 13">
            <a:extLst>
              <a:ext uri="{FF2B5EF4-FFF2-40B4-BE49-F238E27FC236}">
                <a16:creationId xmlns:a16="http://schemas.microsoft.com/office/drawing/2014/main" id="{0A1B53FB-1BC7-EB5F-C3AA-E9E703B5C163}"/>
              </a:ext>
            </a:extLst>
          </p:cNvPr>
          <p:cNvSpPr>
            <a:spLocks noGrp="1"/>
          </p:cNvSpPr>
          <p:nvPr>
            <p:ph type="body" sz="quarter" idx="23" hasCustomPrompt="1"/>
          </p:nvPr>
        </p:nvSpPr>
        <p:spPr>
          <a:xfrm>
            <a:off x="7933265"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0" name="Text Placeholder 12">
            <a:extLst>
              <a:ext uri="{FF2B5EF4-FFF2-40B4-BE49-F238E27FC236}">
                <a16:creationId xmlns:a16="http://schemas.microsoft.com/office/drawing/2014/main" id="{44751119-766C-2675-95BF-81DB2DE35A57}"/>
              </a:ext>
            </a:extLst>
          </p:cNvPr>
          <p:cNvSpPr>
            <a:spLocks noGrp="1"/>
          </p:cNvSpPr>
          <p:nvPr>
            <p:ph type="body" sz="quarter" idx="24" hasCustomPrompt="1"/>
          </p:nvPr>
        </p:nvSpPr>
        <p:spPr>
          <a:xfrm>
            <a:off x="7933265"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2" name="Text Placeholder 15">
            <a:extLst>
              <a:ext uri="{FF2B5EF4-FFF2-40B4-BE49-F238E27FC236}">
                <a16:creationId xmlns:a16="http://schemas.microsoft.com/office/drawing/2014/main" id="{F20C245C-E2BD-6FFC-FFB2-8799E1B2EC73}"/>
              </a:ext>
            </a:extLst>
          </p:cNvPr>
          <p:cNvSpPr>
            <a:spLocks noGrp="1"/>
          </p:cNvSpPr>
          <p:nvPr>
            <p:ph type="body" sz="quarter" idx="25" hasCustomPrompt="1"/>
          </p:nvPr>
        </p:nvSpPr>
        <p:spPr>
          <a:xfrm>
            <a:off x="7933265"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13" name="Straight Connector 12">
            <a:extLst>
              <a:ext uri="{FF2B5EF4-FFF2-40B4-BE49-F238E27FC236}">
                <a16:creationId xmlns:a16="http://schemas.microsoft.com/office/drawing/2014/main" id="{4ADB7233-FD31-0F9B-8519-5A20C69E0E6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22108410-A0E7-F629-B3EA-C553C81AE371}"/>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DB8DA3D3-6CC1-6A40-AD25-FA09F2CBBF98}" type="datetime4">
              <a:rPr lang="en-GB" smtClean="0"/>
              <a:t>16 August 2023</a:t>
            </a:fld>
            <a:endParaRPr lang="en-US" dirty="0"/>
          </a:p>
        </p:txBody>
      </p:sp>
      <p:sp>
        <p:nvSpPr>
          <p:cNvPr id="15" name="Slide Number Placeholder 5">
            <a:extLst>
              <a:ext uri="{FF2B5EF4-FFF2-40B4-BE49-F238E27FC236}">
                <a16:creationId xmlns:a16="http://schemas.microsoft.com/office/drawing/2014/main" id="{191405FC-A377-2C00-B267-A625CC61A498}"/>
              </a:ext>
            </a:extLst>
          </p:cNvPr>
          <p:cNvSpPr>
            <a:spLocks noGrp="1"/>
          </p:cNvSpPr>
          <p:nvPr>
            <p:ph type="sldNum" sz="quarter" idx="26"/>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42345288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E47B68B-55B6-E3F5-64CC-59E8B018A26E}"/>
              </a:ext>
            </a:extLst>
          </p:cNvPr>
          <p:cNvSpPr txBox="1"/>
          <p:nvPr userDrawn="1"/>
        </p:nvSpPr>
        <p:spPr>
          <a:xfrm>
            <a:off x="-3159432" y="619842"/>
            <a:ext cx="2854632" cy="1384995"/>
          </a:xfrm>
          <a:prstGeom prst="rect">
            <a:avLst/>
          </a:prstGeom>
          <a:noFill/>
        </p:spPr>
        <p:txBody>
          <a:bodyPr wrap="square" rtlCol="0">
            <a:spAutoFit/>
          </a:bodyPr>
          <a:lstStyle/>
          <a:p>
            <a:r>
              <a:rPr lang="en-US" sz="1400" b="1" dirty="0"/>
              <a:t>Fonts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Arial Black 28pt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Arial Black 18pt</a:t>
            </a:r>
          </a:p>
          <a:p>
            <a:r>
              <a:rPr lang="en-US" sz="1400" dirty="0"/>
              <a:t>Quotes – Arial Bold 11pt Caps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Arial Italic 11pt </a:t>
            </a:r>
          </a:p>
          <a:p>
            <a:r>
              <a:rPr lang="en-US" sz="1400" dirty="0"/>
              <a:t>Content copy – Arial Reg 15pt</a:t>
            </a:r>
          </a:p>
        </p:txBody>
      </p:sp>
      <p:sp>
        <p:nvSpPr>
          <p:cNvPr id="9" name="TextBox 8">
            <a:extLst>
              <a:ext uri="{FF2B5EF4-FFF2-40B4-BE49-F238E27FC236}">
                <a16:creationId xmlns:a16="http://schemas.microsoft.com/office/drawing/2014/main" id="{95A51564-53E4-51D6-87CB-BC4B4740A687}"/>
              </a:ext>
            </a:extLst>
          </p:cNvPr>
          <p:cNvSpPr txBox="1"/>
          <p:nvPr userDrawn="1"/>
        </p:nvSpPr>
        <p:spPr>
          <a:xfrm>
            <a:off x="-3159432" y="2359742"/>
            <a:ext cx="2854632" cy="1384995"/>
          </a:xfrm>
          <a:prstGeom prst="rect">
            <a:avLst/>
          </a:prstGeom>
          <a:noFill/>
        </p:spPr>
        <p:txBody>
          <a:bodyPr wrap="square" rtlCol="0">
            <a:spAutoFit/>
          </a:bodyPr>
          <a:lstStyle/>
          <a:p>
            <a:r>
              <a:rPr lang="en-US" sz="1400" b="1" dirty="0"/>
              <a:t>Font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Quotes – #1E224A or White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#1E224A or White</a:t>
            </a:r>
          </a:p>
          <a:p>
            <a:r>
              <a:rPr lang="en-US" sz="1400" dirty="0"/>
              <a:t>Content copy – #262626</a:t>
            </a:r>
          </a:p>
        </p:txBody>
      </p:sp>
      <p:sp>
        <p:nvSpPr>
          <p:cNvPr id="10" name="TextBox 9">
            <a:extLst>
              <a:ext uri="{FF2B5EF4-FFF2-40B4-BE49-F238E27FC236}">
                <a16:creationId xmlns:a16="http://schemas.microsoft.com/office/drawing/2014/main" id="{3CC253A9-EBE8-EC14-F4A6-E09B00DB2DB1}"/>
              </a:ext>
            </a:extLst>
          </p:cNvPr>
          <p:cNvSpPr txBox="1"/>
          <p:nvPr userDrawn="1"/>
        </p:nvSpPr>
        <p:spPr>
          <a:xfrm>
            <a:off x="-3159432" y="4137742"/>
            <a:ext cx="2854632" cy="954107"/>
          </a:xfrm>
          <a:prstGeom prst="rect">
            <a:avLst/>
          </a:prstGeom>
          <a:noFill/>
        </p:spPr>
        <p:txBody>
          <a:bodyPr wrap="square" rtlCol="0">
            <a:spAutoFit/>
          </a:bodyPr>
          <a:lstStyle/>
          <a:p>
            <a:r>
              <a:rPr lang="en-US" sz="1400" b="1" dirty="0"/>
              <a:t>Core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blue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Teal green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grey - #262626</a:t>
            </a:r>
          </a:p>
        </p:txBody>
      </p:sp>
      <p:sp>
        <p:nvSpPr>
          <p:cNvPr id="2" name="Rectangle 1">
            <a:extLst>
              <a:ext uri="{FF2B5EF4-FFF2-40B4-BE49-F238E27FC236}">
                <a16:creationId xmlns:a16="http://schemas.microsoft.com/office/drawing/2014/main" id="{B73504DC-BE23-DCD5-A8E7-9A36F12F6E3A}"/>
              </a:ext>
            </a:extLst>
          </p:cNvPr>
          <p:cNvSpPr/>
          <p:nvPr userDrawn="1"/>
        </p:nvSpPr>
        <p:spPr>
          <a:xfrm>
            <a:off x="-3087329" y="5211097"/>
            <a:ext cx="550606" cy="550606"/>
          </a:xfrm>
          <a:prstGeom prst="rect">
            <a:avLst/>
          </a:prstGeom>
          <a:solidFill>
            <a:srgbClr val="1E2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24A"/>
              </a:solidFill>
            </a:endParaRPr>
          </a:p>
        </p:txBody>
      </p:sp>
      <p:sp>
        <p:nvSpPr>
          <p:cNvPr id="3" name="Rectangle 2">
            <a:extLst>
              <a:ext uri="{FF2B5EF4-FFF2-40B4-BE49-F238E27FC236}">
                <a16:creationId xmlns:a16="http://schemas.microsoft.com/office/drawing/2014/main" id="{2D004462-ED00-619B-4BB5-A869A38101D1}"/>
              </a:ext>
            </a:extLst>
          </p:cNvPr>
          <p:cNvSpPr/>
          <p:nvPr userDrawn="1"/>
        </p:nvSpPr>
        <p:spPr>
          <a:xfrm>
            <a:off x="-2458065" y="5211097"/>
            <a:ext cx="550606" cy="550606"/>
          </a:xfrm>
          <a:prstGeom prst="rect">
            <a:avLst/>
          </a:prstGeom>
          <a:solidFill>
            <a:srgbClr val="008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C7A922-0DD6-1D83-C72A-904A786EBCD5}"/>
              </a:ext>
            </a:extLst>
          </p:cNvPr>
          <p:cNvSpPr/>
          <p:nvPr userDrawn="1"/>
        </p:nvSpPr>
        <p:spPr>
          <a:xfrm>
            <a:off x="-1828800" y="5211097"/>
            <a:ext cx="550606" cy="5506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1177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2" r:id="rId3"/>
    <p:sldLayoutId id="2147483657" r:id="rId4"/>
    <p:sldLayoutId id="2147483658" r:id="rId5"/>
    <p:sldLayoutId id="2147483659" r:id="rId6"/>
    <p:sldLayoutId id="2147483660"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Summary</a:t>
            </a:r>
          </a:p>
        </p:txBody>
      </p:sp>
      <p:sp>
        <p:nvSpPr>
          <p:cNvPr id="5" name="Text Placeholder 4">
            <a:extLst>
              <a:ext uri="{FF2B5EF4-FFF2-40B4-BE49-F238E27FC236}">
                <a16:creationId xmlns:a16="http://schemas.microsoft.com/office/drawing/2014/main" id="{507D3612-E369-9536-178E-B7A6CDB8851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57737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10</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CountingPeople</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1AE01C-1A05-22EA-4B1D-04A1E1FA18FF}"/>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89871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11</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load_NNweights</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A5420E-4096-0953-C06F-B914D4727E9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4805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Proposed (</a:t>
            </a:r>
            <a:r>
              <a:rPr lang="en-GB" dirty="0" err="1"/>
              <a:t>ViT</a:t>
            </a:r>
            <a:r>
              <a:rPr lang="en-GB" dirty="0"/>
              <a:t>) or Proposed (CNN)</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12</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561063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63473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predict_NN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2"/>
            <a:ext cx="2255520" cy="11036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2728154"/>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82714"/>
            <a:ext cx="2054282" cy="120078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362889"/>
            <a:ext cx="0" cy="719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5283503"/>
            <a:ext cx="0" cy="327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AC6B34-1588-178A-9342-5BAA007278E0}"/>
              </a:ext>
            </a:extLst>
          </p:cNvPr>
          <p:cNvSpPr txBox="1"/>
          <p:nvPr/>
        </p:nvSpPr>
        <p:spPr>
          <a:xfrm>
            <a:off x="2893988" y="2809519"/>
            <a:ext cx="2564381" cy="276999"/>
          </a:xfrm>
          <a:prstGeom prst="rect">
            <a:avLst/>
          </a:prstGeom>
          <a:noFill/>
        </p:spPr>
        <p:txBody>
          <a:bodyPr wrap="square">
            <a:spAutoFit/>
          </a:bodyPr>
          <a:lstStyle/>
          <a:p>
            <a:r>
              <a:rPr lang="en-GB" sz="1200" dirty="0"/>
              <a:t>trained model, DATA[-18, 0, 18dB]</a:t>
            </a:r>
          </a:p>
        </p:txBody>
      </p:sp>
      <p:cxnSp>
        <p:nvCxnSpPr>
          <p:cNvPr id="23" name="Straight Arrow Connector 22">
            <a:extLst>
              <a:ext uri="{FF2B5EF4-FFF2-40B4-BE49-F238E27FC236}">
                <a16:creationId xmlns:a16="http://schemas.microsoft.com/office/drawing/2014/main" id="{8CAAC1CA-59D7-91A3-6537-01D964660B10}"/>
              </a:ext>
            </a:extLst>
          </p:cNvPr>
          <p:cNvCxnSpPr>
            <a:cxnSpLocks/>
          </p:cNvCxnSpPr>
          <p:nvPr/>
        </p:nvCxnSpPr>
        <p:spPr>
          <a:xfrm flipH="1">
            <a:off x="2557856" y="2810419"/>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5966FF-08D2-DFD6-EBE0-6D580F36B276}"/>
              </a:ext>
            </a:extLst>
          </p:cNvPr>
          <p:cNvCxnSpPr>
            <a:cxnSpLocks/>
          </p:cNvCxnSpPr>
          <p:nvPr/>
        </p:nvCxnSpPr>
        <p:spPr>
          <a:xfrm flipH="1">
            <a:off x="2557856" y="3155564"/>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03A0A-F49D-AF21-B583-179E6AE4BFE8}"/>
              </a:ext>
            </a:extLst>
          </p:cNvPr>
          <p:cNvSpPr txBox="1"/>
          <p:nvPr/>
        </p:nvSpPr>
        <p:spPr>
          <a:xfrm>
            <a:off x="2565401" y="3155564"/>
            <a:ext cx="2892968" cy="276999"/>
          </a:xfrm>
          <a:prstGeom prst="rect">
            <a:avLst/>
          </a:prstGeom>
          <a:noFill/>
        </p:spPr>
        <p:txBody>
          <a:bodyPr wrap="square">
            <a:spAutoFit/>
          </a:bodyPr>
          <a:lstStyle/>
          <a:p>
            <a:r>
              <a:rPr lang="en-GB" sz="1200" dirty="0"/>
              <a:t>Probability density (tensor with </a:t>
            </a:r>
            <a:r>
              <a:rPr lang="en-GB" sz="1200" dirty="0" err="1"/>
              <a:t>softmax</a:t>
            </a:r>
            <a:r>
              <a:rPr lang="en-GB" sz="1200" dirty="0"/>
              <a:t>)</a:t>
            </a:r>
          </a:p>
        </p:txBody>
      </p: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1926229" cy="276999"/>
          </a:xfrm>
          <a:prstGeom prst="rect">
            <a:avLst/>
          </a:prstGeom>
          <a:noFill/>
        </p:spPr>
        <p:txBody>
          <a:bodyPr wrap="square">
            <a:spAutoFit/>
          </a:bodyPr>
          <a:lstStyle/>
          <a:p>
            <a:r>
              <a:rPr lang="en-GB" sz="1200" dirty="0"/>
              <a:t>sub_modules/post.py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160398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set_param</a:t>
            </a:r>
            <a:endParaRPr lang="en-GB" sz="1200" dirty="0">
              <a:solidFill>
                <a:schemeClr val="tx1"/>
              </a:solidFill>
            </a:endParaRPr>
          </a:p>
        </p:txBody>
      </p:sp>
      <p:sp>
        <p:nvSpPr>
          <p:cNvPr id="40" name="TextBox 39">
            <a:extLst>
              <a:ext uri="{FF2B5EF4-FFF2-40B4-BE49-F238E27FC236}">
                <a16:creationId xmlns:a16="http://schemas.microsoft.com/office/drawing/2014/main" id="{10A2CBEA-7A50-0394-F9E4-957B109AA279}"/>
              </a:ext>
            </a:extLst>
          </p:cNvPr>
          <p:cNvSpPr txBox="1"/>
          <p:nvPr/>
        </p:nvSpPr>
        <p:spPr>
          <a:xfrm>
            <a:off x="2565402" y="4199122"/>
            <a:ext cx="2978802" cy="276999"/>
          </a:xfrm>
          <a:prstGeom prst="rect">
            <a:avLst/>
          </a:prstGeom>
          <a:noFill/>
        </p:spPr>
        <p:txBody>
          <a:bodyPr wrap="square">
            <a:spAutoFit/>
          </a:bodyPr>
          <a:lstStyle/>
          <a:p>
            <a:r>
              <a:rPr lang="en-GB" sz="1200" dirty="0"/>
              <a:t>MAX total counting, total output neurons</a:t>
            </a:r>
          </a:p>
        </p:txBody>
      </p:sp>
      <p:cxnSp>
        <p:nvCxnSpPr>
          <p:cNvPr id="41" name="Straight Arrow Connector 40">
            <a:extLst>
              <a:ext uri="{FF2B5EF4-FFF2-40B4-BE49-F238E27FC236}">
                <a16:creationId xmlns:a16="http://schemas.microsoft.com/office/drawing/2014/main" id="{A24B6149-F377-98F4-6308-B9D67DC393D7}"/>
              </a:ext>
            </a:extLst>
          </p:cNvPr>
          <p:cNvCxnSpPr>
            <a:cxnSpLocks/>
          </p:cNvCxnSpPr>
          <p:nvPr/>
        </p:nvCxnSpPr>
        <p:spPr>
          <a:xfrm flipH="1">
            <a:off x="2557856" y="4211098"/>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88C7096-E4BC-9533-B2FD-54B360978B9F}"/>
              </a:ext>
            </a:extLst>
          </p:cNvPr>
          <p:cNvSpPr/>
          <p:nvPr/>
        </p:nvSpPr>
        <p:spPr>
          <a:xfrm>
            <a:off x="5537919" y="4534341"/>
            <a:ext cx="2054282" cy="620714"/>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a:t>
            </a: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7143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7263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9625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413824" y="4962567"/>
            <a:ext cx="2174765" cy="276999"/>
          </a:xfrm>
          <a:prstGeom prst="rect">
            <a:avLst/>
          </a:prstGeom>
          <a:noFill/>
        </p:spPr>
        <p:txBody>
          <a:bodyPr wrap="square">
            <a:spAutoFit/>
          </a:bodyPr>
          <a:lstStyle/>
          <a:p>
            <a:r>
              <a:rPr lang="en-GB" sz="1200" dirty="0"/>
              <a:t>Counting/Localization result</a:t>
            </a:r>
          </a:p>
        </p:txBody>
      </p:sp>
      <p:sp>
        <p:nvSpPr>
          <p:cNvPr id="53" name="Rectangle 52">
            <a:extLst>
              <a:ext uri="{FF2B5EF4-FFF2-40B4-BE49-F238E27FC236}">
                <a16:creationId xmlns:a16="http://schemas.microsoft.com/office/drawing/2014/main" id="{2ADC4200-B2FA-F247-5A55-1244E4F662DA}"/>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4156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13</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69344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605176"/>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989160"/>
            <a:ext cx="0" cy="172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3161771"/>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a:p>
            <a:pPr algn="ctr"/>
            <a:r>
              <a:rPr lang="en-GB" sz="1200" dirty="0">
                <a:solidFill>
                  <a:schemeClr val="tx1"/>
                </a:solidFill>
              </a:rPr>
              <a:t>(.predict)</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1"/>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 </a:t>
            </a:r>
          </a:p>
          <a:p>
            <a:pPr algn="ctr"/>
            <a:r>
              <a:rPr lang="en-GB" sz="1200" dirty="0">
                <a:solidFill>
                  <a:schemeClr val="tx1"/>
                </a:solidFill>
              </a:rPr>
              <a:t>if localization</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796506"/>
            <a:ext cx="0" cy="236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7"/>
            <a:ext cx="0" cy="216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previousDNN.py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sector_form</a:t>
            </a:r>
            <a:endParaRPr lang="en-GB" sz="1200" dirty="0">
              <a:solidFill>
                <a:schemeClr val="tx1"/>
              </a:solidFill>
            </a:endParaRP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0707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0827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3189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4054803" y="4318967"/>
            <a:ext cx="1526038" cy="276999"/>
          </a:xfrm>
          <a:prstGeom prst="rect">
            <a:avLst/>
          </a:prstGeom>
          <a:noFill/>
        </p:spPr>
        <p:txBody>
          <a:bodyPr wrap="square">
            <a:spAutoFit/>
          </a:bodyPr>
          <a:lstStyle/>
          <a:p>
            <a:r>
              <a:rPr lang="en-GB" sz="1200" dirty="0"/>
              <a:t>Localization result</a:t>
            </a:r>
          </a:p>
        </p:txBody>
      </p:sp>
      <p:sp>
        <p:nvSpPr>
          <p:cNvPr id="35" name="Rectangle 34">
            <a:extLst>
              <a:ext uri="{FF2B5EF4-FFF2-40B4-BE49-F238E27FC236}">
                <a16:creationId xmlns:a16="http://schemas.microsoft.com/office/drawing/2014/main" id="{572AA0DD-31CB-C52C-94E6-F3864D1C0AF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51179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(3)(4) Train and test the model</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14</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337658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72283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0"/>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3" idx="2"/>
            <a:endCxn id="46" idx="0"/>
          </p:cNvCxnSpPr>
          <p:nvPr/>
        </p:nvCxnSpPr>
        <p:spPr>
          <a:xfrm>
            <a:off x="1530715" y="3672308"/>
            <a:ext cx="0" cy="360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6"/>
            <a:ext cx="0" cy="33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previousGEO.py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Counting/Localization</a:t>
            </a:r>
          </a:p>
        </p:txBody>
      </p:sp>
      <p:cxnSp>
        <p:nvCxnSpPr>
          <p:cNvPr id="51" name="Straight Arrow Connector 50">
            <a:extLst>
              <a:ext uri="{FF2B5EF4-FFF2-40B4-BE49-F238E27FC236}">
                <a16:creationId xmlns:a16="http://schemas.microsoft.com/office/drawing/2014/main" id="{8DECD9F3-A80D-E954-6D11-CEEA58B21145}"/>
              </a:ext>
            </a:extLst>
          </p:cNvPr>
          <p:cNvCxnSpPr>
            <a:cxnSpLocks/>
            <a:stCxn id="38" idx="1"/>
            <a:endCxn id="46" idx="3"/>
          </p:cNvCxnSpPr>
          <p:nvPr/>
        </p:nvCxnSpPr>
        <p:spPr>
          <a:xfrm flipH="1">
            <a:off x="2557856" y="4207214"/>
            <a:ext cx="2980063" cy="3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352790" y="4194150"/>
            <a:ext cx="2067712" cy="276999"/>
          </a:xfrm>
          <a:prstGeom prst="rect">
            <a:avLst/>
          </a:prstGeom>
          <a:noFill/>
        </p:spPr>
        <p:txBody>
          <a:bodyPr wrap="square">
            <a:spAutoFit/>
          </a:bodyPr>
          <a:lstStyle/>
          <a:p>
            <a:r>
              <a:rPr lang="en-GB" sz="1200" dirty="0"/>
              <a:t>Counting/localization result</a:t>
            </a:r>
          </a:p>
        </p:txBody>
      </p:sp>
      <p:sp>
        <p:nvSpPr>
          <p:cNvPr id="10" name="Rectangle 9">
            <a:extLst>
              <a:ext uri="{FF2B5EF4-FFF2-40B4-BE49-F238E27FC236}">
                <a16:creationId xmlns:a16="http://schemas.microsoft.com/office/drawing/2014/main" id="{E93B32C7-E42E-BE19-7269-0E92A7D60E8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
        <p:nvSpPr>
          <p:cNvPr id="13" name="TextBox 12">
            <a:extLst>
              <a:ext uri="{FF2B5EF4-FFF2-40B4-BE49-F238E27FC236}">
                <a16:creationId xmlns:a16="http://schemas.microsoft.com/office/drawing/2014/main" id="{B2AA98F6-D055-1EC2-5397-FDE0165728ED}"/>
              </a:ext>
            </a:extLst>
          </p:cNvPr>
          <p:cNvSpPr txBox="1"/>
          <p:nvPr/>
        </p:nvSpPr>
        <p:spPr>
          <a:xfrm>
            <a:off x="7695765" y="3917151"/>
            <a:ext cx="1301090" cy="276999"/>
          </a:xfrm>
          <a:prstGeom prst="rect">
            <a:avLst/>
          </a:prstGeom>
          <a:noFill/>
        </p:spPr>
        <p:txBody>
          <a:bodyPr wrap="square">
            <a:spAutoFit/>
          </a:bodyPr>
          <a:lstStyle>
            <a:defPPr>
              <a:defRPr lang="en-US"/>
            </a:defPPr>
            <a:lvl1pPr>
              <a:defRPr sz="1200">
                <a:solidFill>
                  <a:srgbClr val="FF00FF"/>
                </a:solidFill>
              </a:defRPr>
            </a:lvl1pPr>
          </a:lstStyle>
          <a:p>
            <a:r>
              <a:rPr lang="en-GB" dirty="0"/>
              <a:t>Detected MPCs</a:t>
            </a:r>
          </a:p>
        </p:txBody>
      </p:sp>
      <p:cxnSp>
        <p:nvCxnSpPr>
          <p:cNvPr id="14" name="Straight Arrow Connector 13">
            <a:extLst>
              <a:ext uri="{FF2B5EF4-FFF2-40B4-BE49-F238E27FC236}">
                <a16:creationId xmlns:a16="http://schemas.microsoft.com/office/drawing/2014/main" id="{83321AE9-AC1F-9B7B-72A2-6B7CBD2E2A3F}"/>
              </a:ext>
            </a:extLst>
          </p:cNvPr>
          <p:cNvCxnSpPr>
            <a:cxnSpLocks/>
          </p:cNvCxnSpPr>
          <p:nvPr/>
        </p:nvCxnSpPr>
        <p:spPr>
          <a:xfrm>
            <a:off x="7592201" y="4178934"/>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87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Report the result</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15</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32712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Report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5300782"/>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Report END</a:t>
            </a:r>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46" name="Rectangle 45">
            <a:extLst>
              <a:ext uri="{FF2B5EF4-FFF2-40B4-BE49-F238E27FC236}">
                <a16:creationId xmlns:a16="http://schemas.microsoft.com/office/drawing/2014/main" id="{6D6D6844-6BC1-6E0C-5D8F-860D424E3BD5}"/>
              </a:ext>
            </a:extLst>
          </p:cNvPr>
          <p:cNvSpPr/>
          <p:nvPr/>
        </p:nvSpPr>
        <p:spPr>
          <a:xfrm>
            <a:off x="503574" y="2983743"/>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Evaluate</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3" idx="2"/>
            <a:endCxn id="46" idx="0"/>
          </p:cNvCxnSpPr>
          <p:nvPr/>
        </p:nvCxnSpPr>
        <p:spPr>
          <a:xfrm>
            <a:off x="1530715" y="2622841"/>
            <a:ext cx="0" cy="360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29" idx="0"/>
          </p:cNvCxnSpPr>
          <p:nvPr/>
        </p:nvCxnSpPr>
        <p:spPr>
          <a:xfrm>
            <a:off x="1530715" y="3339029"/>
            <a:ext cx="0" cy="168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2666968"/>
            <a:ext cx="2357153" cy="276999"/>
          </a:xfrm>
          <a:prstGeom prst="rect">
            <a:avLst/>
          </a:prstGeom>
          <a:noFill/>
        </p:spPr>
        <p:txBody>
          <a:bodyPr wrap="square">
            <a:spAutoFit/>
          </a:bodyPr>
          <a:lstStyle/>
          <a:p>
            <a:r>
              <a:rPr lang="en-GB" sz="1200" dirty="0" err="1"/>
              <a:t>sub_modules</a:t>
            </a:r>
            <a:r>
              <a:rPr lang="en-GB" sz="1200" dirty="0"/>
              <a:t>/ report.py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2666265"/>
            <a:ext cx="2255520" cy="188343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2976464"/>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evaluate</a:t>
            </a:r>
          </a:p>
        </p:txBody>
      </p: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3258570"/>
            <a:ext cx="2980063" cy="3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2488836" y="2976464"/>
            <a:ext cx="3000687" cy="276999"/>
          </a:xfrm>
          <a:prstGeom prst="rect">
            <a:avLst/>
          </a:prstGeom>
          <a:noFill/>
        </p:spPr>
        <p:txBody>
          <a:bodyPr wrap="square">
            <a:spAutoFit/>
          </a:bodyPr>
          <a:lstStyle/>
          <a:p>
            <a:r>
              <a:rPr lang="en-GB" sz="1200" dirty="0"/>
              <a:t>Ground truth, Counting/localization result</a:t>
            </a:r>
          </a:p>
        </p:txBody>
      </p:sp>
      <p:sp>
        <p:nvSpPr>
          <p:cNvPr id="10" name="Rectangle 9">
            <a:extLst>
              <a:ext uri="{FF2B5EF4-FFF2-40B4-BE49-F238E27FC236}">
                <a16:creationId xmlns:a16="http://schemas.microsoft.com/office/drawing/2014/main" id="{E93B32C7-E42E-BE19-7269-0E92A7D60E8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cxnSp>
        <p:nvCxnSpPr>
          <p:cNvPr id="2" name="Straight Arrow Connector 1">
            <a:extLst>
              <a:ext uri="{FF2B5EF4-FFF2-40B4-BE49-F238E27FC236}">
                <a16:creationId xmlns:a16="http://schemas.microsoft.com/office/drawing/2014/main" id="{838A17EB-BAA8-D0E1-4DAC-1E695664B6E4}"/>
              </a:ext>
            </a:extLst>
          </p:cNvPr>
          <p:cNvCxnSpPr>
            <a:cxnSpLocks/>
          </p:cNvCxnSpPr>
          <p:nvPr/>
        </p:nvCxnSpPr>
        <p:spPr>
          <a:xfrm flipH="1">
            <a:off x="2557856" y="3033247"/>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56354CF-A6DC-2654-A93B-E02D148B6865}"/>
              </a:ext>
            </a:extLst>
          </p:cNvPr>
          <p:cNvSpPr txBox="1"/>
          <p:nvPr/>
        </p:nvSpPr>
        <p:spPr>
          <a:xfrm>
            <a:off x="3153133" y="3239255"/>
            <a:ext cx="2336390" cy="276999"/>
          </a:xfrm>
          <a:prstGeom prst="rect">
            <a:avLst/>
          </a:prstGeom>
          <a:noFill/>
        </p:spPr>
        <p:txBody>
          <a:bodyPr wrap="square">
            <a:spAutoFit/>
          </a:bodyPr>
          <a:lstStyle/>
          <a:p>
            <a:r>
              <a:rPr lang="en-GB" sz="1200" dirty="0"/>
              <a:t>Counting/localization accuracy</a:t>
            </a:r>
          </a:p>
        </p:txBody>
      </p:sp>
      <p:sp>
        <p:nvSpPr>
          <p:cNvPr id="16" name="Rectangle 15">
            <a:extLst>
              <a:ext uri="{FF2B5EF4-FFF2-40B4-BE49-F238E27FC236}">
                <a16:creationId xmlns:a16="http://schemas.microsoft.com/office/drawing/2014/main" id="{7B91C238-6BFB-9119-E54E-A47AED2DFC58}"/>
              </a:ext>
            </a:extLst>
          </p:cNvPr>
          <p:cNvSpPr/>
          <p:nvPr/>
        </p:nvSpPr>
        <p:spPr>
          <a:xfrm>
            <a:off x="5537919" y="351145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save_sector_form</a:t>
            </a:r>
            <a:endParaRPr lang="en-GB" sz="1200" dirty="0">
              <a:solidFill>
                <a:schemeClr val="tx1"/>
              </a:solidFill>
            </a:endParaRPr>
          </a:p>
        </p:txBody>
      </p:sp>
      <p:sp>
        <p:nvSpPr>
          <p:cNvPr id="18" name="TextBox 17">
            <a:extLst>
              <a:ext uri="{FF2B5EF4-FFF2-40B4-BE49-F238E27FC236}">
                <a16:creationId xmlns:a16="http://schemas.microsoft.com/office/drawing/2014/main" id="{E1BEAE03-DAEC-DDB9-7451-0CC076250B79}"/>
              </a:ext>
            </a:extLst>
          </p:cNvPr>
          <p:cNvSpPr txBox="1"/>
          <p:nvPr/>
        </p:nvSpPr>
        <p:spPr>
          <a:xfrm>
            <a:off x="4048154" y="3626040"/>
            <a:ext cx="1357153" cy="276999"/>
          </a:xfrm>
          <a:prstGeom prst="rect">
            <a:avLst/>
          </a:prstGeom>
          <a:noFill/>
        </p:spPr>
        <p:txBody>
          <a:bodyPr wrap="square">
            <a:spAutoFit/>
          </a:bodyPr>
          <a:lstStyle/>
          <a:p>
            <a:r>
              <a:rPr lang="en-GB" sz="1200" dirty="0"/>
              <a:t>localization result</a:t>
            </a:r>
          </a:p>
        </p:txBody>
      </p:sp>
      <p:cxnSp>
        <p:nvCxnSpPr>
          <p:cNvPr id="23" name="Straight Arrow Connector 22">
            <a:extLst>
              <a:ext uri="{FF2B5EF4-FFF2-40B4-BE49-F238E27FC236}">
                <a16:creationId xmlns:a16="http://schemas.microsoft.com/office/drawing/2014/main" id="{255C5309-DFF4-0CBB-CDD2-F238ACE3BD97}"/>
              </a:ext>
            </a:extLst>
          </p:cNvPr>
          <p:cNvCxnSpPr>
            <a:cxnSpLocks/>
          </p:cNvCxnSpPr>
          <p:nvPr/>
        </p:nvCxnSpPr>
        <p:spPr>
          <a:xfrm flipH="1">
            <a:off x="2557856" y="3682823"/>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A93E95-1FB6-23BE-D900-F986785D7885}"/>
              </a:ext>
            </a:extLst>
          </p:cNvPr>
          <p:cNvCxnSpPr>
            <a:cxnSpLocks/>
          </p:cNvCxnSpPr>
          <p:nvPr/>
        </p:nvCxnSpPr>
        <p:spPr>
          <a:xfrm>
            <a:off x="7607396" y="3731803"/>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06C6244-54FD-3F97-E518-18DB7894552F}"/>
              </a:ext>
            </a:extLst>
          </p:cNvPr>
          <p:cNvSpPr txBox="1"/>
          <p:nvPr/>
        </p:nvSpPr>
        <p:spPr>
          <a:xfrm>
            <a:off x="7625373" y="3071745"/>
            <a:ext cx="2008771" cy="646331"/>
          </a:xfrm>
          <a:prstGeom prst="rect">
            <a:avLst/>
          </a:prstGeom>
          <a:noFill/>
        </p:spPr>
        <p:txBody>
          <a:bodyPr wrap="square">
            <a:spAutoFit/>
          </a:bodyPr>
          <a:lstStyle/>
          <a:p>
            <a:r>
              <a:rPr lang="en-GB" sz="1200" dirty="0">
                <a:solidFill>
                  <a:srgbClr val="FF00FF"/>
                </a:solidFill>
              </a:rPr>
              <a:t>Localization result (.txt)</a:t>
            </a:r>
          </a:p>
          <a:p>
            <a:r>
              <a:rPr lang="en-GB" sz="1200" dirty="0">
                <a:solidFill>
                  <a:srgbClr val="FF00FF"/>
                </a:solidFill>
              </a:rPr>
              <a:t>(required format in ITU competition)</a:t>
            </a:r>
          </a:p>
        </p:txBody>
      </p:sp>
      <p:sp>
        <p:nvSpPr>
          <p:cNvPr id="29" name="Rectangle 28">
            <a:extLst>
              <a:ext uri="{FF2B5EF4-FFF2-40B4-BE49-F238E27FC236}">
                <a16:creationId xmlns:a16="http://schemas.microsoft.com/office/drawing/2014/main" id="{B41A1F74-76DC-3433-66DE-0604460203C5}"/>
              </a:ext>
            </a:extLst>
          </p:cNvPr>
          <p:cNvSpPr/>
          <p:nvPr/>
        </p:nvSpPr>
        <p:spPr>
          <a:xfrm>
            <a:off x="503574" y="3507280"/>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to .txt</a:t>
            </a:r>
          </a:p>
        </p:txBody>
      </p:sp>
      <p:sp>
        <p:nvSpPr>
          <p:cNvPr id="31" name="Rectangle 30">
            <a:extLst>
              <a:ext uri="{FF2B5EF4-FFF2-40B4-BE49-F238E27FC236}">
                <a16:creationId xmlns:a16="http://schemas.microsoft.com/office/drawing/2014/main" id="{242F436C-EB86-2CF0-014A-BE045FF92CFC}"/>
              </a:ext>
            </a:extLst>
          </p:cNvPr>
          <p:cNvSpPr/>
          <p:nvPr/>
        </p:nvSpPr>
        <p:spPr>
          <a:xfrm>
            <a:off x="5537919" y="4048822"/>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print_result</a:t>
            </a:r>
            <a:endParaRPr lang="en-GB" sz="1200" dirty="0">
              <a:solidFill>
                <a:schemeClr val="tx1"/>
              </a:solidFill>
            </a:endParaRPr>
          </a:p>
        </p:txBody>
      </p:sp>
      <p:sp>
        <p:nvSpPr>
          <p:cNvPr id="33" name="Rectangle 32">
            <a:extLst>
              <a:ext uri="{FF2B5EF4-FFF2-40B4-BE49-F238E27FC236}">
                <a16:creationId xmlns:a16="http://schemas.microsoft.com/office/drawing/2014/main" id="{767EB0F1-5402-0299-9A2A-8DD1CE24137C}"/>
              </a:ext>
            </a:extLst>
          </p:cNvPr>
          <p:cNvSpPr/>
          <p:nvPr/>
        </p:nvSpPr>
        <p:spPr>
          <a:xfrm>
            <a:off x="503574" y="4030593"/>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Print</a:t>
            </a:r>
          </a:p>
        </p:txBody>
      </p:sp>
      <p:cxnSp>
        <p:nvCxnSpPr>
          <p:cNvPr id="34" name="Straight Arrow Connector 33">
            <a:extLst>
              <a:ext uri="{FF2B5EF4-FFF2-40B4-BE49-F238E27FC236}">
                <a16:creationId xmlns:a16="http://schemas.microsoft.com/office/drawing/2014/main" id="{38058E53-AFB2-9539-BBA5-2808894BC74D}"/>
              </a:ext>
            </a:extLst>
          </p:cNvPr>
          <p:cNvCxnSpPr>
            <a:cxnSpLocks/>
          </p:cNvCxnSpPr>
          <p:nvPr/>
        </p:nvCxnSpPr>
        <p:spPr>
          <a:xfrm flipH="1">
            <a:off x="2557856" y="4208236"/>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69327B3-7FC4-793C-FF4E-451167492813}"/>
              </a:ext>
            </a:extLst>
          </p:cNvPr>
          <p:cNvSpPr txBox="1"/>
          <p:nvPr/>
        </p:nvSpPr>
        <p:spPr>
          <a:xfrm>
            <a:off x="3153133" y="4176610"/>
            <a:ext cx="2336390" cy="276999"/>
          </a:xfrm>
          <a:prstGeom prst="rect">
            <a:avLst/>
          </a:prstGeom>
          <a:noFill/>
        </p:spPr>
        <p:txBody>
          <a:bodyPr wrap="square">
            <a:spAutoFit/>
          </a:bodyPr>
          <a:lstStyle/>
          <a:p>
            <a:r>
              <a:rPr lang="en-GB" sz="1200" dirty="0"/>
              <a:t>Counting/localization accuracy</a:t>
            </a:r>
          </a:p>
        </p:txBody>
      </p:sp>
      <p:sp>
        <p:nvSpPr>
          <p:cNvPr id="39" name="TextBox 38">
            <a:extLst>
              <a:ext uri="{FF2B5EF4-FFF2-40B4-BE49-F238E27FC236}">
                <a16:creationId xmlns:a16="http://schemas.microsoft.com/office/drawing/2014/main" id="{AA8EE0C4-2E7B-B261-9B94-9751FA2CED83}"/>
              </a:ext>
            </a:extLst>
          </p:cNvPr>
          <p:cNvSpPr txBox="1"/>
          <p:nvPr/>
        </p:nvSpPr>
        <p:spPr>
          <a:xfrm>
            <a:off x="7625373" y="4132431"/>
            <a:ext cx="1413616" cy="276999"/>
          </a:xfrm>
          <a:prstGeom prst="rect">
            <a:avLst/>
          </a:prstGeom>
          <a:noFill/>
        </p:spPr>
        <p:txBody>
          <a:bodyPr wrap="square">
            <a:spAutoFit/>
          </a:bodyPr>
          <a:lstStyle/>
          <a:p>
            <a:r>
              <a:rPr lang="en-GB" sz="1200" dirty="0"/>
              <a:t>(Print to console)</a:t>
            </a:r>
          </a:p>
        </p:txBody>
      </p:sp>
      <p:cxnSp>
        <p:nvCxnSpPr>
          <p:cNvPr id="42" name="Straight Arrow Connector 41">
            <a:extLst>
              <a:ext uri="{FF2B5EF4-FFF2-40B4-BE49-F238E27FC236}">
                <a16:creationId xmlns:a16="http://schemas.microsoft.com/office/drawing/2014/main" id="{39A00803-4718-458E-6897-2847891A6D78}"/>
              </a:ext>
            </a:extLst>
          </p:cNvPr>
          <p:cNvCxnSpPr>
            <a:cxnSpLocks/>
            <a:stCxn id="29" idx="2"/>
            <a:endCxn id="33" idx="0"/>
          </p:cNvCxnSpPr>
          <p:nvPr/>
        </p:nvCxnSpPr>
        <p:spPr>
          <a:xfrm>
            <a:off x="1530715" y="3862566"/>
            <a:ext cx="0" cy="168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B13BFE-F1DA-3E3E-B691-C914D3AE3125}"/>
              </a:ext>
            </a:extLst>
          </p:cNvPr>
          <p:cNvCxnSpPr>
            <a:cxnSpLocks/>
          </p:cNvCxnSpPr>
          <p:nvPr/>
        </p:nvCxnSpPr>
        <p:spPr>
          <a:xfrm>
            <a:off x="1530715" y="4385879"/>
            <a:ext cx="0" cy="168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905407BA-D875-56CC-2914-700481FA6821}"/>
              </a:ext>
            </a:extLst>
          </p:cNvPr>
          <p:cNvSpPr/>
          <p:nvPr/>
        </p:nvSpPr>
        <p:spPr>
          <a:xfrm>
            <a:off x="503574" y="4575714"/>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Visualize</a:t>
            </a:r>
            <a:endParaRPr lang="en-GB" sz="1200" dirty="0">
              <a:solidFill>
                <a:schemeClr val="tx1"/>
              </a:solidFill>
            </a:endParaRPr>
          </a:p>
        </p:txBody>
      </p:sp>
      <p:cxnSp>
        <p:nvCxnSpPr>
          <p:cNvPr id="50" name="Straight Arrow Connector 49">
            <a:extLst>
              <a:ext uri="{FF2B5EF4-FFF2-40B4-BE49-F238E27FC236}">
                <a16:creationId xmlns:a16="http://schemas.microsoft.com/office/drawing/2014/main" id="{D6C9F1B0-F6FF-648E-DB10-A56D8E728550}"/>
              </a:ext>
            </a:extLst>
          </p:cNvPr>
          <p:cNvCxnSpPr>
            <a:cxnSpLocks/>
            <a:stCxn id="48" idx="2"/>
            <a:endCxn id="4" idx="0"/>
          </p:cNvCxnSpPr>
          <p:nvPr/>
        </p:nvCxnSpPr>
        <p:spPr>
          <a:xfrm>
            <a:off x="1530715" y="4931000"/>
            <a:ext cx="0" cy="369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7E4320F-D58F-8FAF-B084-B09FDFAA954E}"/>
              </a:ext>
            </a:extLst>
          </p:cNvPr>
          <p:cNvSpPr txBox="1"/>
          <p:nvPr/>
        </p:nvSpPr>
        <p:spPr>
          <a:xfrm>
            <a:off x="2488836" y="4645516"/>
            <a:ext cx="1725338" cy="276999"/>
          </a:xfrm>
          <a:prstGeom prst="rect">
            <a:avLst/>
          </a:prstGeom>
          <a:noFill/>
        </p:spPr>
        <p:txBody>
          <a:bodyPr wrap="square">
            <a:spAutoFit/>
          </a:bodyPr>
          <a:lstStyle/>
          <a:p>
            <a:r>
              <a:rPr lang="en-GB" sz="1200" dirty="0"/>
              <a:t>(Visualize the graph)</a:t>
            </a:r>
          </a:p>
        </p:txBody>
      </p:sp>
    </p:spTree>
    <p:extLst>
      <p:ext uri="{BB962C8B-B14F-4D97-AF65-F5344CB8AC3E}">
        <p14:creationId xmlns:p14="http://schemas.microsoft.com/office/powerpoint/2010/main" val="333801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Figures in README.md</a:t>
            </a:r>
          </a:p>
        </p:txBody>
      </p:sp>
      <p:sp>
        <p:nvSpPr>
          <p:cNvPr id="5" name="Text Placeholder 4">
            <a:extLst>
              <a:ext uri="{FF2B5EF4-FFF2-40B4-BE49-F238E27FC236}">
                <a16:creationId xmlns:a16="http://schemas.microsoft.com/office/drawing/2014/main" id="{507D3612-E369-9536-178E-B7A6CDB8851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481578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7F63765-1D80-CD35-F96C-E494041BA84A}"/>
              </a:ext>
            </a:extLst>
          </p:cNvPr>
          <p:cNvSpPr>
            <a:spLocks noGrp="1"/>
          </p:cNvSpPr>
          <p:nvPr>
            <p:ph type="body" sz="quarter" idx="15"/>
          </p:nvPr>
        </p:nvSpPr>
        <p:spPr/>
        <p:txBody>
          <a:bodyPr/>
          <a:lstStyle/>
          <a:p>
            <a:r>
              <a:rPr lang="en-GB" dirty="0"/>
              <a:t>Problem statement</a:t>
            </a:r>
          </a:p>
        </p:txBody>
      </p:sp>
      <p:sp>
        <p:nvSpPr>
          <p:cNvPr id="7" name="Date Placeholder 6">
            <a:extLst>
              <a:ext uri="{FF2B5EF4-FFF2-40B4-BE49-F238E27FC236}">
                <a16:creationId xmlns:a16="http://schemas.microsoft.com/office/drawing/2014/main" id="{7C0C6A01-D42B-3ABB-4E0C-E4F1A2B99742}"/>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0352322A-3AD2-ACD6-D57E-B13804FDF8FD}"/>
              </a:ext>
            </a:extLst>
          </p:cNvPr>
          <p:cNvSpPr>
            <a:spLocks noGrp="1"/>
          </p:cNvSpPr>
          <p:nvPr>
            <p:ph type="sldNum" sz="quarter" idx="18"/>
          </p:nvPr>
        </p:nvSpPr>
        <p:spPr/>
        <p:txBody>
          <a:bodyPr/>
          <a:lstStyle/>
          <a:p>
            <a:fld id="{7E35950D-ECFA-6E4F-9536-D60532D4D114}" type="slidenum">
              <a:rPr lang="en-US" smtClean="0"/>
              <a:pPr/>
              <a:t>17</a:t>
            </a:fld>
            <a:endParaRPr lang="en-US" dirty="0"/>
          </a:p>
        </p:txBody>
      </p:sp>
      <p:grpSp>
        <p:nvGrpSpPr>
          <p:cNvPr id="5" name="Group 4">
            <a:extLst>
              <a:ext uri="{FF2B5EF4-FFF2-40B4-BE49-F238E27FC236}">
                <a16:creationId xmlns:a16="http://schemas.microsoft.com/office/drawing/2014/main" id="{5D3DCF57-0183-980B-D868-59FCA29053F5}"/>
              </a:ext>
            </a:extLst>
          </p:cNvPr>
          <p:cNvGrpSpPr/>
          <p:nvPr/>
        </p:nvGrpSpPr>
        <p:grpSpPr>
          <a:xfrm>
            <a:off x="2625389" y="2784946"/>
            <a:ext cx="126747" cy="191602"/>
            <a:chOff x="4416479" y="2564808"/>
            <a:chExt cx="208452" cy="365231"/>
          </a:xfrm>
        </p:grpSpPr>
        <p:sp>
          <p:nvSpPr>
            <p:cNvPr id="13" name="Oval 12">
              <a:extLst>
                <a:ext uri="{FF2B5EF4-FFF2-40B4-BE49-F238E27FC236}">
                  <a16:creationId xmlns:a16="http://schemas.microsoft.com/office/drawing/2014/main" id="{A72DC810-588F-DC43-859E-E005EDC48BBB}"/>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30863A62-27C6-D709-4A13-C17D0DEDB58B}"/>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DC879D-D7F2-46EB-31DE-5D5720A3D321}"/>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52D6D3-3088-D0A1-24E8-3152D5A488DE}"/>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A209A5-E7BC-73C4-D57F-2AD1F9E37BF4}"/>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71BD1F-19F4-4F5D-7FF1-EA094D56F726}"/>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80E9B1-34FA-F3D7-7CBC-8CD9C0157EC8}"/>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C0F529-465C-E61C-EF56-9C5B53F8DFAD}"/>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0A762951-4771-14E8-D413-D93A1E9B5F07}"/>
              </a:ext>
            </a:extLst>
          </p:cNvPr>
          <p:cNvSpPr/>
          <p:nvPr/>
        </p:nvSpPr>
        <p:spPr>
          <a:xfrm>
            <a:off x="2598979" y="2760482"/>
            <a:ext cx="1080000" cy="108000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D829DC3-577D-D81D-539F-CD29A2DA827D}"/>
              </a:ext>
            </a:extLst>
          </p:cNvPr>
          <p:cNvSpPr txBox="1"/>
          <p:nvPr/>
        </p:nvSpPr>
        <p:spPr>
          <a:xfrm>
            <a:off x="2781801"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A</a:t>
            </a:r>
          </a:p>
        </p:txBody>
      </p:sp>
      <p:sp>
        <p:nvSpPr>
          <p:cNvPr id="23" name="TextBox 22">
            <a:extLst>
              <a:ext uri="{FF2B5EF4-FFF2-40B4-BE49-F238E27FC236}">
                <a16:creationId xmlns:a16="http://schemas.microsoft.com/office/drawing/2014/main" id="{BCADB89A-CA8D-BA26-D468-B9CAED59BDF9}"/>
              </a:ext>
            </a:extLst>
          </p:cNvPr>
          <p:cNvSpPr txBox="1"/>
          <p:nvPr/>
        </p:nvSpPr>
        <p:spPr>
          <a:xfrm>
            <a:off x="2781801"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B</a:t>
            </a:r>
          </a:p>
        </p:txBody>
      </p:sp>
      <p:sp>
        <p:nvSpPr>
          <p:cNvPr id="24" name="TextBox 23">
            <a:extLst>
              <a:ext uri="{FF2B5EF4-FFF2-40B4-BE49-F238E27FC236}">
                <a16:creationId xmlns:a16="http://schemas.microsoft.com/office/drawing/2014/main" id="{B82A5525-8DE8-4284-4EE4-6D5FFB9FDBC8}"/>
              </a:ext>
            </a:extLst>
          </p:cNvPr>
          <p:cNvSpPr txBox="1"/>
          <p:nvPr/>
        </p:nvSpPr>
        <p:spPr>
          <a:xfrm>
            <a:off x="2781801"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C</a:t>
            </a:r>
          </a:p>
        </p:txBody>
      </p:sp>
      <p:sp>
        <p:nvSpPr>
          <p:cNvPr id="25" name="TextBox 24">
            <a:extLst>
              <a:ext uri="{FF2B5EF4-FFF2-40B4-BE49-F238E27FC236}">
                <a16:creationId xmlns:a16="http://schemas.microsoft.com/office/drawing/2014/main" id="{9DEB5A84-0B87-2C31-9CA4-AC5D9978BDE0}"/>
              </a:ext>
            </a:extLst>
          </p:cNvPr>
          <p:cNvSpPr txBox="1"/>
          <p:nvPr/>
        </p:nvSpPr>
        <p:spPr>
          <a:xfrm>
            <a:off x="3133735"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D</a:t>
            </a:r>
          </a:p>
        </p:txBody>
      </p:sp>
      <p:sp>
        <p:nvSpPr>
          <p:cNvPr id="26" name="TextBox 25">
            <a:extLst>
              <a:ext uri="{FF2B5EF4-FFF2-40B4-BE49-F238E27FC236}">
                <a16:creationId xmlns:a16="http://schemas.microsoft.com/office/drawing/2014/main" id="{5A48A303-F27F-759D-23DF-8DF095FB5325}"/>
              </a:ext>
            </a:extLst>
          </p:cNvPr>
          <p:cNvSpPr txBox="1"/>
          <p:nvPr/>
        </p:nvSpPr>
        <p:spPr>
          <a:xfrm>
            <a:off x="3133735"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E</a:t>
            </a:r>
          </a:p>
        </p:txBody>
      </p:sp>
      <p:sp>
        <p:nvSpPr>
          <p:cNvPr id="27" name="TextBox 26">
            <a:extLst>
              <a:ext uri="{FF2B5EF4-FFF2-40B4-BE49-F238E27FC236}">
                <a16:creationId xmlns:a16="http://schemas.microsoft.com/office/drawing/2014/main" id="{002318AD-4BEC-33C8-7064-3317D002BCB1}"/>
              </a:ext>
            </a:extLst>
          </p:cNvPr>
          <p:cNvSpPr txBox="1"/>
          <p:nvPr/>
        </p:nvSpPr>
        <p:spPr>
          <a:xfrm>
            <a:off x="3133735"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F</a:t>
            </a:r>
          </a:p>
        </p:txBody>
      </p:sp>
      <p:sp>
        <p:nvSpPr>
          <p:cNvPr id="28" name="TextBox 27">
            <a:extLst>
              <a:ext uri="{FF2B5EF4-FFF2-40B4-BE49-F238E27FC236}">
                <a16:creationId xmlns:a16="http://schemas.microsoft.com/office/drawing/2014/main" id="{D7AE3558-3634-1FD2-D5BB-5619B5458C0F}"/>
              </a:ext>
            </a:extLst>
          </p:cNvPr>
          <p:cNvSpPr txBox="1"/>
          <p:nvPr/>
        </p:nvSpPr>
        <p:spPr>
          <a:xfrm>
            <a:off x="3489208"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G</a:t>
            </a:r>
          </a:p>
        </p:txBody>
      </p:sp>
      <p:sp>
        <p:nvSpPr>
          <p:cNvPr id="29" name="TextBox 28">
            <a:extLst>
              <a:ext uri="{FF2B5EF4-FFF2-40B4-BE49-F238E27FC236}">
                <a16:creationId xmlns:a16="http://schemas.microsoft.com/office/drawing/2014/main" id="{7C044955-9DCE-81A0-F33F-1E599C6C1CA8}"/>
              </a:ext>
            </a:extLst>
          </p:cNvPr>
          <p:cNvSpPr txBox="1"/>
          <p:nvPr/>
        </p:nvSpPr>
        <p:spPr>
          <a:xfrm>
            <a:off x="3489208"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H</a:t>
            </a:r>
          </a:p>
        </p:txBody>
      </p:sp>
      <p:sp>
        <p:nvSpPr>
          <p:cNvPr id="30" name="TextBox 29">
            <a:extLst>
              <a:ext uri="{FF2B5EF4-FFF2-40B4-BE49-F238E27FC236}">
                <a16:creationId xmlns:a16="http://schemas.microsoft.com/office/drawing/2014/main" id="{515E53ED-1A60-BDA5-8F80-EA8F546DB2BF}"/>
              </a:ext>
            </a:extLst>
          </p:cNvPr>
          <p:cNvSpPr txBox="1"/>
          <p:nvPr/>
        </p:nvSpPr>
        <p:spPr>
          <a:xfrm>
            <a:off x="3502568"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I</a:t>
            </a:r>
          </a:p>
        </p:txBody>
      </p:sp>
      <p:grpSp>
        <p:nvGrpSpPr>
          <p:cNvPr id="31" name="Group 30">
            <a:extLst>
              <a:ext uri="{FF2B5EF4-FFF2-40B4-BE49-F238E27FC236}">
                <a16:creationId xmlns:a16="http://schemas.microsoft.com/office/drawing/2014/main" id="{D78F9E80-1108-1618-F0D3-DD6340F11BD8}"/>
              </a:ext>
            </a:extLst>
          </p:cNvPr>
          <p:cNvGrpSpPr/>
          <p:nvPr/>
        </p:nvGrpSpPr>
        <p:grpSpPr>
          <a:xfrm>
            <a:off x="2749258" y="2907961"/>
            <a:ext cx="126747" cy="191602"/>
            <a:chOff x="4416479" y="2564808"/>
            <a:chExt cx="208452" cy="365231"/>
          </a:xfrm>
        </p:grpSpPr>
        <p:sp>
          <p:nvSpPr>
            <p:cNvPr id="32" name="Oval 31">
              <a:extLst>
                <a:ext uri="{FF2B5EF4-FFF2-40B4-BE49-F238E27FC236}">
                  <a16:creationId xmlns:a16="http://schemas.microsoft.com/office/drawing/2014/main" id="{1ADF002F-6D91-5935-0484-063651B2EFDF}"/>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60E1AF6A-7B17-E399-292C-658FBD0D4022}"/>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A526F-02D0-B189-AEEB-18252495E504}"/>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9FC692-794A-E453-5B1A-D2E339C4B0EF}"/>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EFD16-7E16-D180-D0ED-1111E242BC5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FF075A-C23A-79A0-D0A6-829A77CBF01A}"/>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C1FE17-62F0-D557-2012-C7545E15227D}"/>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CA8268-2232-B1A3-2D57-9C176B845396}"/>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7F3C3B08-1898-FFBE-34DD-263EDCB6202A}"/>
              </a:ext>
            </a:extLst>
          </p:cNvPr>
          <p:cNvGrpSpPr/>
          <p:nvPr/>
        </p:nvGrpSpPr>
        <p:grpSpPr>
          <a:xfrm>
            <a:off x="3151723" y="3168529"/>
            <a:ext cx="126747" cy="191602"/>
            <a:chOff x="4416479" y="2564808"/>
            <a:chExt cx="208452" cy="365231"/>
          </a:xfrm>
        </p:grpSpPr>
        <p:sp>
          <p:nvSpPr>
            <p:cNvPr id="41" name="Oval 40">
              <a:extLst>
                <a:ext uri="{FF2B5EF4-FFF2-40B4-BE49-F238E27FC236}">
                  <a16:creationId xmlns:a16="http://schemas.microsoft.com/office/drawing/2014/main" id="{D97087BA-51B0-EC8B-3A16-7B8AB1C68041}"/>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a:extLst>
                <a:ext uri="{FF2B5EF4-FFF2-40B4-BE49-F238E27FC236}">
                  <a16:creationId xmlns:a16="http://schemas.microsoft.com/office/drawing/2014/main" id="{82A06339-D6D2-E37C-ECE6-68B6599A53EE}"/>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24A35F-3665-1C4A-44D3-B2926F7B12A2}"/>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CC6D51-773C-F624-F2DF-B8BE53105635}"/>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23ABCC5-C966-9799-1DCA-9849158EA5C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EF69994-622E-41A4-CF45-80301A49B090}"/>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87BF7B-48D1-5CD8-1835-6FF9E7FDBD5C}"/>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5FA85E-256C-5AB5-32D1-3D6A2414E7D0}"/>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F10B5D0C-BD35-F177-CB6E-1C03685EC745}"/>
              </a:ext>
            </a:extLst>
          </p:cNvPr>
          <p:cNvGrpSpPr/>
          <p:nvPr/>
        </p:nvGrpSpPr>
        <p:grpSpPr>
          <a:xfrm>
            <a:off x="3409098" y="2790432"/>
            <a:ext cx="126747" cy="191602"/>
            <a:chOff x="4416479" y="2564808"/>
            <a:chExt cx="208452" cy="365231"/>
          </a:xfrm>
        </p:grpSpPr>
        <p:sp>
          <p:nvSpPr>
            <p:cNvPr id="50" name="Oval 49">
              <a:extLst>
                <a:ext uri="{FF2B5EF4-FFF2-40B4-BE49-F238E27FC236}">
                  <a16:creationId xmlns:a16="http://schemas.microsoft.com/office/drawing/2014/main" id="{E254526F-AC9D-02CA-F9FC-16B54A3BD020}"/>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6DB0170F-9972-B47D-3D63-D4B039AF6317}"/>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EA52DE-AA5C-96F6-3500-75C52F35C5EA}"/>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360438-AC6B-D0DA-EA4C-A70AAF2C3988}"/>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FA7267-FD02-A2C8-8D5E-A221BCF0BC6A}"/>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C432F56-9B87-E7BD-B7B3-E6ABDF57BBEF}"/>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DE9529-3985-D92E-4008-6E28EE6A0EC5}"/>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9198A9-FB23-89FF-84C0-DE3943E9D861}"/>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B65FCFA0-2A9E-BA9D-830D-4DFC37CE09CB}"/>
              </a:ext>
            </a:extLst>
          </p:cNvPr>
          <p:cNvSpPr/>
          <p:nvPr/>
        </p:nvSpPr>
        <p:spPr>
          <a:xfrm>
            <a:off x="1396118" y="2760482"/>
            <a:ext cx="1080000" cy="108000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D6F8FEBB-BBBF-99CB-15FD-DDACF8CC14C9}"/>
              </a:ext>
            </a:extLst>
          </p:cNvPr>
          <p:cNvSpPr txBox="1"/>
          <p:nvPr/>
        </p:nvSpPr>
        <p:spPr>
          <a:xfrm>
            <a:off x="1578940"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A</a:t>
            </a:r>
          </a:p>
        </p:txBody>
      </p:sp>
      <p:sp>
        <p:nvSpPr>
          <p:cNvPr id="60" name="TextBox 59">
            <a:extLst>
              <a:ext uri="{FF2B5EF4-FFF2-40B4-BE49-F238E27FC236}">
                <a16:creationId xmlns:a16="http://schemas.microsoft.com/office/drawing/2014/main" id="{C6E72231-4025-B47F-FA22-E9E0877DC60A}"/>
              </a:ext>
            </a:extLst>
          </p:cNvPr>
          <p:cNvSpPr txBox="1"/>
          <p:nvPr/>
        </p:nvSpPr>
        <p:spPr>
          <a:xfrm>
            <a:off x="1578940"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B</a:t>
            </a:r>
          </a:p>
        </p:txBody>
      </p:sp>
      <p:sp>
        <p:nvSpPr>
          <p:cNvPr id="61" name="TextBox 60">
            <a:extLst>
              <a:ext uri="{FF2B5EF4-FFF2-40B4-BE49-F238E27FC236}">
                <a16:creationId xmlns:a16="http://schemas.microsoft.com/office/drawing/2014/main" id="{791AA4ED-5F51-5B3D-EC2E-C5E7ADB74CD1}"/>
              </a:ext>
            </a:extLst>
          </p:cNvPr>
          <p:cNvSpPr txBox="1"/>
          <p:nvPr/>
        </p:nvSpPr>
        <p:spPr>
          <a:xfrm>
            <a:off x="1578940"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C</a:t>
            </a:r>
          </a:p>
        </p:txBody>
      </p:sp>
      <p:sp>
        <p:nvSpPr>
          <p:cNvPr id="62" name="TextBox 61">
            <a:extLst>
              <a:ext uri="{FF2B5EF4-FFF2-40B4-BE49-F238E27FC236}">
                <a16:creationId xmlns:a16="http://schemas.microsoft.com/office/drawing/2014/main" id="{0B7B4093-74A3-748E-5C02-21E91BBF7AE4}"/>
              </a:ext>
            </a:extLst>
          </p:cNvPr>
          <p:cNvSpPr txBox="1"/>
          <p:nvPr/>
        </p:nvSpPr>
        <p:spPr>
          <a:xfrm>
            <a:off x="1930874"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D</a:t>
            </a:r>
          </a:p>
        </p:txBody>
      </p:sp>
      <p:sp>
        <p:nvSpPr>
          <p:cNvPr id="63" name="TextBox 62">
            <a:extLst>
              <a:ext uri="{FF2B5EF4-FFF2-40B4-BE49-F238E27FC236}">
                <a16:creationId xmlns:a16="http://schemas.microsoft.com/office/drawing/2014/main" id="{CE51D53C-1D35-29B9-465E-C270357C5C13}"/>
              </a:ext>
            </a:extLst>
          </p:cNvPr>
          <p:cNvSpPr txBox="1"/>
          <p:nvPr/>
        </p:nvSpPr>
        <p:spPr>
          <a:xfrm>
            <a:off x="1930874"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E</a:t>
            </a:r>
          </a:p>
        </p:txBody>
      </p:sp>
      <p:sp>
        <p:nvSpPr>
          <p:cNvPr id="64" name="TextBox 63">
            <a:extLst>
              <a:ext uri="{FF2B5EF4-FFF2-40B4-BE49-F238E27FC236}">
                <a16:creationId xmlns:a16="http://schemas.microsoft.com/office/drawing/2014/main" id="{984F1FE6-5A8B-A110-D924-36AFFB0E7E1C}"/>
              </a:ext>
            </a:extLst>
          </p:cNvPr>
          <p:cNvSpPr txBox="1"/>
          <p:nvPr/>
        </p:nvSpPr>
        <p:spPr>
          <a:xfrm>
            <a:off x="1930874"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F</a:t>
            </a:r>
          </a:p>
        </p:txBody>
      </p:sp>
      <p:sp>
        <p:nvSpPr>
          <p:cNvPr id="65" name="TextBox 64">
            <a:extLst>
              <a:ext uri="{FF2B5EF4-FFF2-40B4-BE49-F238E27FC236}">
                <a16:creationId xmlns:a16="http://schemas.microsoft.com/office/drawing/2014/main" id="{723EC258-A678-BD56-D10A-59B415FC4CF4}"/>
              </a:ext>
            </a:extLst>
          </p:cNvPr>
          <p:cNvSpPr txBox="1"/>
          <p:nvPr/>
        </p:nvSpPr>
        <p:spPr>
          <a:xfrm>
            <a:off x="2286347"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G</a:t>
            </a:r>
          </a:p>
        </p:txBody>
      </p:sp>
      <p:sp>
        <p:nvSpPr>
          <p:cNvPr id="66" name="TextBox 65">
            <a:extLst>
              <a:ext uri="{FF2B5EF4-FFF2-40B4-BE49-F238E27FC236}">
                <a16:creationId xmlns:a16="http://schemas.microsoft.com/office/drawing/2014/main" id="{D24DE1EF-4763-584C-9E50-43CD243B730B}"/>
              </a:ext>
            </a:extLst>
          </p:cNvPr>
          <p:cNvSpPr txBox="1"/>
          <p:nvPr/>
        </p:nvSpPr>
        <p:spPr>
          <a:xfrm>
            <a:off x="2286347"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H</a:t>
            </a:r>
          </a:p>
        </p:txBody>
      </p:sp>
      <p:sp>
        <p:nvSpPr>
          <p:cNvPr id="67" name="TextBox 66">
            <a:extLst>
              <a:ext uri="{FF2B5EF4-FFF2-40B4-BE49-F238E27FC236}">
                <a16:creationId xmlns:a16="http://schemas.microsoft.com/office/drawing/2014/main" id="{7C10B639-E40A-F221-DACB-02307BD35BCE}"/>
              </a:ext>
            </a:extLst>
          </p:cNvPr>
          <p:cNvSpPr txBox="1"/>
          <p:nvPr/>
        </p:nvSpPr>
        <p:spPr>
          <a:xfrm>
            <a:off x="2299707"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I</a:t>
            </a:r>
          </a:p>
        </p:txBody>
      </p:sp>
      <p:grpSp>
        <p:nvGrpSpPr>
          <p:cNvPr id="68" name="Group 67">
            <a:extLst>
              <a:ext uri="{FF2B5EF4-FFF2-40B4-BE49-F238E27FC236}">
                <a16:creationId xmlns:a16="http://schemas.microsoft.com/office/drawing/2014/main" id="{D93FB8A0-EF81-0315-FA92-8B6805671CFD}"/>
              </a:ext>
            </a:extLst>
          </p:cNvPr>
          <p:cNvGrpSpPr/>
          <p:nvPr/>
        </p:nvGrpSpPr>
        <p:grpSpPr>
          <a:xfrm>
            <a:off x="1500662" y="3615339"/>
            <a:ext cx="126747" cy="191602"/>
            <a:chOff x="4416479" y="2564808"/>
            <a:chExt cx="208452" cy="365231"/>
          </a:xfrm>
        </p:grpSpPr>
        <p:sp>
          <p:nvSpPr>
            <p:cNvPr id="69" name="Oval 68">
              <a:extLst>
                <a:ext uri="{FF2B5EF4-FFF2-40B4-BE49-F238E27FC236}">
                  <a16:creationId xmlns:a16="http://schemas.microsoft.com/office/drawing/2014/main" id="{C5623233-7044-89CE-91B9-A9C6318282DA}"/>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a:extLst>
                <a:ext uri="{FF2B5EF4-FFF2-40B4-BE49-F238E27FC236}">
                  <a16:creationId xmlns:a16="http://schemas.microsoft.com/office/drawing/2014/main" id="{42647D64-1AA1-9F8B-0475-50B930E1CDDB}"/>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1442B59-323F-AA56-6D8E-7558A3DAECA0}"/>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334638-66A3-C288-64E1-11D695A74515}"/>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1DD68C-1A41-6604-8C8C-754DB8C384A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39E661F-B1C1-9891-FE06-119170CA1F9C}"/>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80744CB-5389-30DB-6760-42D73DB89653}"/>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FEC56A-C49A-701A-25E4-395271B49BB3}"/>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501073D-6289-C053-A268-17CB4BE4DD33}"/>
              </a:ext>
            </a:extLst>
          </p:cNvPr>
          <p:cNvGrpSpPr/>
          <p:nvPr/>
        </p:nvGrpSpPr>
        <p:grpSpPr>
          <a:xfrm>
            <a:off x="2192076" y="2890540"/>
            <a:ext cx="126747" cy="191602"/>
            <a:chOff x="4416479" y="2564808"/>
            <a:chExt cx="208452" cy="365231"/>
          </a:xfrm>
        </p:grpSpPr>
        <p:sp>
          <p:nvSpPr>
            <p:cNvPr id="78" name="Oval 77">
              <a:extLst>
                <a:ext uri="{FF2B5EF4-FFF2-40B4-BE49-F238E27FC236}">
                  <a16:creationId xmlns:a16="http://schemas.microsoft.com/office/drawing/2014/main" id="{41D8DC1B-B082-2893-5361-4222E086334E}"/>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9" name="Straight Connector 78">
              <a:extLst>
                <a:ext uri="{FF2B5EF4-FFF2-40B4-BE49-F238E27FC236}">
                  <a16:creationId xmlns:a16="http://schemas.microsoft.com/office/drawing/2014/main" id="{D65ED907-25BF-4C83-D3B1-CEE25C7D71BA}"/>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E2E08C9-404F-2707-C6B7-600FC9A39F2F}"/>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7CD1666-C7A0-D2A6-20D6-5181349D5F40}"/>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41DC35-928C-313F-4D41-8157D6AE373C}"/>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BCBA1C-95A3-D567-FF66-C2355FEF3EBB}"/>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63F37E9-E145-5B57-0122-ADBC069E30FD}"/>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803BC2A-0CA8-AD50-5509-9D0F9EA61348}"/>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EDA682D0-F595-2957-DBE8-3B8F58DA56B8}"/>
              </a:ext>
            </a:extLst>
          </p:cNvPr>
          <p:cNvGrpSpPr/>
          <p:nvPr/>
        </p:nvGrpSpPr>
        <p:grpSpPr>
          <a:xfrm rot="5400000">
            <a:off x="1394939" y="3210111"/>
            <a:ext cx="171448" cy="176213"/>
            <a:chOff x="4231482" y="2162175"/>
            <a:chExt cx="171448" cy="176213"/>
          </a:xfrm>
        </p:grpSpPr>
        <p:sp>
          <p:nvSpPr>
            <p:cNvPr id="87" name="Rectangle 86">
              <a:extLst>
                <a:ext uri="{FF2B5EF4-FFF2-40B4-BE49-F238E27FC236}">
                  <a16:creationId xmlns:a16="http://schemas.microsoft.com/office/drawing/2014/main" id="{2D7D5F93-B2B8-0568-8850-373AB6A22120}"/>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8" name="Straight Connector 87">
              <a:extLst>
                <a:ext uri="{FF2B5EF4-FFF2-40B4-BE49-F238E27FC236}">
                  <a16:creationId xmlns:a16="http://schemas.microsoft.com/office/drawing/2014/main" id="{30BA9014-EF59-553B-917F-A60D8D2B1D3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E2082F93-C6D5-619F-F5EB-9696E5DDD8A9}"/>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A6FEC0C8-6DCB-9DF8-E7C0-8115078D487D}"/>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BB38A5C0-A13A-8490-5E30-2CD3AFE1E1B5}"/>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92" name="Group 91">
            <a:extLst>
              <a:ext uri="{FF2B5EF4-FFF2-40B4-BE49-F238E27FC236}">
                <a16:creationId xmlns:a16="http://schemas.microsoft.com/office/drawing/2014/main" id="{0C8F2ACF-D94D-6EC1-523A-CBB4904FCF28}"/>
              </a:ext>
            </a:extLst>
          </p:cNvPr>
          <p:cNvGrpSpPr/>
          <p:nvPr/>
        </p:nvGrpSpPr>
        <p:grpSpPr>
          <a:xfrm rot="16200000">
            <a:off x="2304263" y="3210112"/>
            <a:ext cx="171448" cy="176213"/>
            <a:chOff x="4231482" y="2162175"/>
            <a:chExt cx="171448" cy="176213"/>
          </a:xfrm>
        </p:grpSpPr>
        <p:sp>
          <p:nvSpPr>
            <p:cNvPr id="93" name="Rectangle 92">
              <a:extLst>
                <a:ext uri="{FF2B5EF4-FFF2-40B4-BE49-F238E27FC236}">
                  <a16:creationId xmlns:a16="http://schemas.microsoft.com/office/drawing/2014/main" id="{E1AA42D4-D01A-F132-D38A-6A3C27B72F49}"/>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0DC53555-7247-9525-397F-7BBF0E51C4E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FB13C076-A938-DF2E-5127-3BC12E1E7643}"/>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D89DEBFA-3148-01F5-2FDE-6F7EE4ED25AC}"/>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8AF6948E-A6A5-90D4-75C7-262BDFF8FD37}"/>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98" name="Group 97">
            <a:extLst>
              <a:ext uri="{FF2B5EF4-FFF2-40B4-BE49-F238E27FC236}">
                <a16:creationId xmlns:a16="http://schemas.microsoft.com/office/drawing/2014/main" id="{CDECF8E8-1666-510D-782C-650324633EBC}"/>
              </a:ext>
            </a:extLst>
          </p:cNvPr>
          <p:cNvGrpSpPr/>
          <p:nvPr/>
        </p:nvGrpSpPr>
        <p:grpSpPr>
          <a:xfrm rot="5400000">
            <a:off x="2597720" y="3210111"/>
            <a:ext cx="171448" cy="176213"/>
            <a:chOff x="4231482" y="2162175"/>
            <a:chExt cx="171448" cy="176213"/>
          </a:xfrm>
        </p:grpSpPr>
        <p:sp>
          <p:nvSpPr>
            <p:cNvPr id="99" name="Rectangle 98">
              <a:extLst>
                <a:ext uri="{FF2B5EF4-FFF2-40B4-BE49-F238E27FC236}">
                  <a16:creationId xmlns:a16="http://schemas.microsoft.com/office/drawing/2014/main" id="{93ED769A-74E9-55F6-37D9-5416D50F1F61}"/>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a16="http://schemas.microsoft.com/office/drawing/2014/main" id="{49124FBB-B0EC-3862-5285-92F31B65E9F0}"/>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8EC12739-8C5B-017A-3DE6-29A0F1AB9649}"/>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2D8A3B51-3AA1-D453-1914-208B848CBF69}"/>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C57FEEBA-7056-FC07-FC79-9D3ECEC49BDA}"/>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104" name="Group 103">
            <a:extLst>
              <a:ext uri="{FF2B5EF4-FFF2-40B4-BE49-F238E27FC236}">
                <a16:creationId xmlns:a16="http://schemas.microsoft.com/office/drawing/2014/main" id="{C59310CA-B74E-E781-3F68-124B75FFACE9}"/>
              </a:ext>
            </a:extLst>
          </p:cNvPr>
          <p:cNvGrpSpPr/>
          <p:nvPr/>
        </p:nvGrpSpPr>
        <p:grpSpPr>
          <a:xfrm rot="16200000">
            <a:off x="3507044" y="3210112"/>
            <a:ext cx="171448" cy="176213"/>
            <a:chOff x="4231482" y="2162175"/>
            <a:chExt cx="171448" cy="176213"/>
          </a:xfrm>
        </p:grpSpPr>
        <p:sp>
          <p:nvSpPr>
            <p:cNvPr id="105" name="Rectangle 104">
              <a:extLst>
                <a:ext uri="{FF2B5EF4-FFF2-40B4-BE49-F238E27FC236}">
                  <a16:creationId xmlns:a16="http://schemas.microsoft.com/office/drawing/2014/main" id="{C268D975-79DF-D730-0980-B93F6E404E1A}"/>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587E07A3-05A7-B270-61E7-94943AE9870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7" name="Straight Connector 106">
              <a:extLst>
                <a:ext uri="{FF2B5EF4-FFF2-40B4-BE49-F238E27FC236}">
                  <a16:creationId xmlns:a16="http://schemas.microsoft.com/office/drawing/2014/main" id="{4BC2B8B5-A6EF-A4EC-2F5F-CC2C5B37EB65}"/>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8" name="Straight Connector 107">
              <a:extLst>
                <a:ext uri="{FF2B5EF4-FFF2-40B4-BE49-F238E27FC236}">
                  <a16:creationId xmlns:a16="http://schemas.microsoft.com/office/drawing/2014/main" id="{9891722F-1582-E49F-233E-2B0CCEEC5915}"/>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9" name="Straight Connector 108">
              <a:extLst>
                <a:ext uri="{FF2B5EF4-FFF2-40B4-BE49-F238E27FC236}">
                  <a16:creationId xmlns:a16="http://schemas.microsoft.com/office/drawing/2014/main" id="{448A47D8-25F3-463C-428A-88D5B4ADA286}"/>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cxnSp>
        <p:nvCxnSpPr>
          <p:cNvPr id="110" name="Straight Arrow Connector 109">
            <a:extLst>
              <a:ext uri="{FF2B5EF4-FFF2-40B4-BE49-F238E27FC236}">
                <a16:creationId xmlns:a16="http://schemas.microsoft.com/office/drawing/2014/main" id="{FBA4430D-A726-F636-D7AE-045DF9FF3D5C}"/>
              </a:ext>
            </a:extLst>
          </p:cNvPr>
          <p:cNvCxnSpPr>
            <a:cxnSpLocks/>
          </p:cNvCxnSpPr>
          <p:nvPr/>
        </p:nvCxnSpPr>
        <p:spPr>
          <a:xfrm>
            <a:off x="1392506" y="2701216"/>
            <a:ext cx="1085588" cy="0"/>
          </a:xfrm>
          <a:prstGeom prst="straightConnector1">
            <a:avLst/>
          </a:prstGeom>
          <a:ln>
            <a:solidFill>
              <a:srgbClr val="1E224A"/>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6DC5C61B-DCD2-60C6-51AC-EFF917903F32}"/>
              </a:ext>
            </a:extLst>
          </p:cNvPr>
          <p:cNvCxnSpPr>
            <a:cxnSpLocks/>
          </p:cNvCxnSpPr>
          <p:nvPr/>
        </p:nvCxnSpPr>
        <p:spPr>
          <a:xfrm>
            <a:off x="1330593" y="2755877"/>
            <a:ext cx="0" cy="1088627"/>
          </a:xfrm>
          <a:prstGeom prst="straightConnector1">
            <a:avLst/>
          </a:prstGeom>
          <a:ln>
            <a:solidFill>
              <a:srgbClr val="1E224A"/>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30601678-9B76-985A-63FA-72B514AB7BB8}"/>
              </a:ext>
            </a:extLst>
          </p:cNvPr>
          <p:cNvSpPr txBox="1"/>
          <p:nvPr/>
        </p:nvSpPr>
        <p:spPr>
          <a:xfrm>
            <a:off x="1773470" y="2522778"/>
            <a:ext cx="393774" cy="215444"/>
          </a:xfrm>
          <a:prstGeom prst="rect">
            <a:avLst/>
          </a:prstGeom>
          <a:noFill/>
        </p:spPr>
        <p:txBody>
          <a:bodyPr wrap="square" rtlCol="0">
            <a:spAutoFit/>
          </a:bodyPr>
          <a:lstStyle/>
          <a:p>
            <a:r>
              <a:rPr lang="en-GB" sz="800" b="1" dirty="0">
                <a:latin typeface="Times New Roman" panose="02020603050405020304" pitchFamily="18" charset="0"/>
                <a:cs typeface="Times New Roman" panose="02020603050405020304" pitchFamily="18" charset="0"/>
              </a:rPr>
              <a:t>7 m</a:t>
            </a:r>
          </a:p>
        </p:txBody>
      </p:sp>
      <p:sp>
        <p:nvSpPr>
          <p:cNvPr id="113" name="TextBox 112">
            <a:extLst>
              <a:ext uri="{FF2B5EF4-FFF2-40B4-BE49-F238E27FC236}">
                <a16:creationId xmlns:a16="http://schemas.microsoft.com/office/drawing/2014/main" id="{23DACD40-31D6-1A9A-D743-C1EBA5E705CF}"/>
              </a:ext>
            </a:extLst>
          </p:cNvPr>
          <p:cNvSpPr txBox="1"/>
          <p:nvPr/>
        </p:nvSpPr>
        <p:spPr>
          <a:xfrm rot="16200000">
            <a:off x="1058561" y="3166401"/>
            <a:ext cx="393774" cy="215444"/>
          </a:xfrm>
          <a:prstGeom prst="rect">
            <a:avLst/>
          </a:prstGeom>
          <a:noFill/>
        </p:spPr>
        <p:txBody>
          <a:bodyPr wrap="square" rtlCol="0">
            <a:spAutoFit/>
          </a:bodyPr>
          <a:lstStyle/>
          <a:p>
            <a:r>
              <a:rPr lang="en-GB" sz="800" b="1" dirty="0">
                <a:latin typeface="Times New Roman" panose="02020603050405020304" pitchFamily="18" charset="0"/>
                <a:cs typeface="Times New Roman" panose="02020603050405020304" pitchFamily="18" charset="0"/>
              </a:rPr>
              <a:t>7 m</a:t>
            </a:r>
          </a:p>
        </p:txBody>
      </p:sp>
      <p:sp>
        <p:nvSpPr>
          <p:cNvPr id="114" name="TextBox 113">
            <a:extLst>
              <a:ext uri="{FF2B5EF4-FFF2-40B4-BE49-F238E27FC236}">
                <a16:creationId xmlns:a16="http://schemas.microsoft.com/office/drawing/2014/main" id="{0C994F78-E99B-73CF-EC9B-CBD400DDE662}"/>
              </a:ext>
            </a:extLst>
          </p:cNvPr>
          <p:cNvSpPr txBox="1"/>
          <p:nvPr/>
        </p:nvSpPr>
        <p:spPr>
          <a:xfrm>
            <a:off x="1492157"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Tx</a:t>
            </a:r>
          </a:p>
        </p:txBody>
      </p:sp>
      <p:sp>
        <p:nvSpPr>
          <p:cNvPr id="115" name="TextBox 114">
            <a:extLst>
              <a:ext uri="{FF2B5EF4-FFF2-40B4-BE49-F238E27FC236}">
                <a16:creationId xmlns:a16="http://schemas.microsoft.com/office/drawing/2014/main" id="{C2A7D00F-4C93-BA52-429C-6B7F0D9C9868}"/>
              </a:ext>
            </a:extLst>
          </p:cNvPr>
          <p:cNvSpPr txBox="1"/>
          <p:nvPr/>
        </p:nvSpPr>
        <p:spPr>
          <a:xfrm>
            <a:off x="2064715"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Rx</a:t>
            </a:r>
          </a:p>
        </p:txBody>
      </p:sp>
      <p:sp>
        <p:nvSpPr>
          <p:cNvPr id="116" name="TextBox 115">
            <a:extLst>
              <a:ext uri="{FF2B5EF4-FFF2-40B4-BE49-F238E27FC236}">
                <a16:creationId xmlns:a16="http://schemas.microsoft.com/office/drawing/2014/main" id="{67C74861-399B-2B8C-39CA-E1EFB00A8C29}"/>
              </a:ext>
            </a:extLst>
          </p:cNvPr>
          <p:cNvSpPr txBox="1"/>
          <p:nvPr/>
        </p:nvSpPr>
        <p:spPr>
          <a:xfrm>
            <a:off x="2698051"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Tx</a:t>
            </a:r>
          </a:p>
        </p:txBody>
      </p:sp>
      <p:sp>
        <p:nvSpPr>
          <p:cNvPr id="117" name="TextBox 116">
            <a:extLst>
              <a:ext uri="{FF2B5EF4-FFF2-40B4-BE49-F238E27FC236}">
                <a16:creationId xmlns:a16="http://schemas.microsoft.com/office/drawing/2014/main" id="{E50F7DBD-8117-08E4-1308-8BC754642741}"/>
              </a:ext>
            </a:extLst>
          </p:cNvPr>
          <p:cNvSpPr txBox="1"/>
          <p:nvPr/>
        </p:nvSpPr>
        <p:spPr>
          <a:xfrm>
            <a:off x="3270609"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Rx</a:t>
            </a:r>
          </a:p>
        </p:txBody>
      </p:sp>
      <p:grpSp>
        <p:nvGrpSpPr>
          <p:cNvPr id="118" name="Group 117">
            <a:extLst>
              <a:ext uri="{FF2B5EF4-FFF2-40B4-BE49-F238E27FC236}">
                <a16:creationId xmlns:a16="http://schemas.microsoft.com/office/drawing/2014/main" id="{9D636375-81CA-34CD-88F3-6EA2D6AE9BC9}"/>
              </a:ext>
            </a:extLst>
          </p:cNvPr>
          <p:cNvGrpSpPr/>
          <p:nvPr/>
        </p:nvGrpSpPr>
        <p:grpSpPr>
          <a:xfrm>
            <a:off x="1756777" y="2778525"/>
            <a:ext cx="360659" cy="1061955"/>
            <a:chOff x="1756777" y="3688083"/>
            <a:chExt cx="360659" cy="824186"/>
          </a:xfrm>
        </p:grpSpPr>
        <p:cxnSp>
          <p:nvCxnSpPr>
            <p:cNvPr id="119" name="Straight Connector 118">
              <a:extLst>
                <a:ext uri="{FF2B5EF4-FFF2-40B4-BE49-F238E27FC236}">
                  <a16:creationId xmlns:a16="http://schemas.microsoft.com/office/drawing/2014/main" id="{B7478EC8-09DB-1924-A90B-3D23331EB388}"/>
                </a:ext>
              </a:extLst>
            </p:cNvPr>
            <p:cNvCxnSpPr/>
            <p:nvPr/>
          </p:nvCxnSpPr>
          <p:spPr>
            <a:xfrm>
              <a:off x="1756777"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7CB68DA1-75C3-B5E1-02D6-56E99EB7CF79}"/>
                </a:ext>
              </a:extLst>
            </p:cNvPr>
            <p:cNvCxnSpPr/>
            <p:nvPr/>
          </p:nvCxnSpPr>
          <p:spPr>
            <a:xfrm>
              <a:off x="2117436"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1" name="Group 120">
            <a:extLst>
              <a:ext uri="{FF2B5EF4-FFF2-40B4-BE49-F238E27FC236}">
                <a16:creationId xmlns:a16="http://schemas.microsoft.com/office/drawing/2014/main" id="{44672CBF-4D62-CB38-CB5A-9AD7B2A847B1}"/>
              </a:ext>
            </a:extLst>
          </p:cNvPr>
          <p:cNvGrpSpPr/>
          <p:nvPr/>
        </p:nvGrpSpPr>
        <p:grpSpPr>
          <a:xfrm>
            <a:off x="1406274" y="3117412"/>
            <a:ext cx="1050552" cy="361535"/>
            <a:chOff x="1397495" y="3117412"/>
            <a:chExt cx="835125" cy="361535"/>
          </a:xfrm>
        </p:grpSpPr>
        <p:cxnSp>
          <p:nvCxnSpPr>
            <p:cNvPr id="122" name="Straight Connector 121">
              <a:extLst>
                <a:ext uri="{FF2B5EF4-FFF2-40B4-BE49-F238E27FC236}">
                  <a16:creationId xmlns:a16="http://schemas.microsoft.com/office/drawing/2014/main" id="{8E620C0A-EE69-C854-3F26-DAB98E5BDB4A}"/>
                </a:ext>
              </a:extLst>
            </p:cNvPr>
            <p:cNvCxnSpPr>
              <a:cxnSpLocks/>
            </p:cNvCxnSpPr>
            <p:nvPr/>
          </p:nvCxnSpPr>
          <p:spPr>
            <a:xfrm flipH="1">
              <a:off x="1397495" y="3478947"/>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3" name="Straight Connector 122">
              <a:extLst>
                <a:ext uri="{FF2B5EF4-FFF2-40B4-BE49-F238E27FC236}">
                  <a16:creationId xmlns:a16="http://schemas.microsoft.com/office/drawing/2014/main" id="{3279D9CC-36B6-C338-9E72-0C30A50A6A6A}"/>
                </a:ext>
              </a:extLst>
            </p:cNvPr>
            <p:cNvCxnSpPr>
              <a:cxnSpLocks/>
            </p:cNvCxnSpPr>
            <p:nvPr/>
          </p:nvCxnSpPr>
          <p:spPr>
            <a:xfrm flipH="1">
              <a:off x="1397495" y="3117412"/>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4" name="Group 123">
            <a:extLst>
              <a:ext uri="{FF2B5EF4-FFF2-40B4-BE49-F238E27FC236}">
                <a16:creationId xmlns:a16="http://schemas.microsoft.com/office/drawing/2014/main" id="{45BED5E3-92F8-1B9E-94CB-D5185C7D1346}"/>
              </a:ext>
            </a:extLst>
          </p:cNvPr>
          <p:cNvGrpSpPr/>
          <p:nvPr/>
        </p:nvGrpSpPr>
        <p:grpSpPr>
          <a:xfrm>
            <a:off x="2971348" y="2778525"/>
            <a:ext cx="360659" cy="1061955"/>
            <a:chOff x="1756777" y="3688083"/>
            <a:chExt cx="360659" cy="824186"/>
          </a:xfrm>
        </p:grpSpPr>
        <p:cxnSp>
          <p:nvCxnSpPr>
            <p:cNvPr id="125" name="Straight Connector 124">
              <a:extLst>
                <a:ext uri="{FF2B5EF4-FFF2-40B4-BE49-F238E27FC236}">
                  <a16:creationId xmlns:a16="http://schemas.microsoft.com/office/drawing/2014/main" id="{643FBB41-3123-7A76-0DB6-C4DABAED3CCB}"/>
                </a:ext>
              </a:extLst>
            </p:cNvPr>
            <p:cNvCxnSpPr/>
            <p:nvPr/>
          </p:nvCxnSpPr>
          <p:spPr>
            <a:xfrm>
              <a:off x="1756777"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751EB954-9444-758B-A0D2-67F1FCB03E82}"/>
                </a:ext>
              </a:extLst>
            </p:cNvPr>
            <p:cNvCxnSpPr/>
            <p:nvPr/>
          </p:nvCxnSpPr>
          <p:spPr>
            <a:xfrm>
              <a:off x="2117436"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7" name="Group 126">
            <a:extLst>
              <a:ext uri="{FF2B5EF4-FFF2-40B4-BE49-F238E27FC236}">
                <a16:creationId xmlns:a16="http://schemas.microsoft.com/office/drawing/2014/main" id="{ED70181E-55C4-DBFB-A2E4-9B6DCDC9162F}"/>
              </a:ext>
            </a:extLst>
          </p:cNvPr>
          <p:cNvGrpSpPr/>
          <p:nvPr/>
        </p:nvGrpSpPr>
        <p:grpSpPr>
          <a:xfrm>
            <a:off x="2620845" y="3117412"/>
            <a:ext cx="1050552" cy="361535"/>
            <a:chOff x="1397495" y="3117412"/>
            <a:chExt cx="835125" cy="361535"/>
          </a:xfrm>
        </p:grpSpPr>
        <p:cxnSp>
          <p:nvCxnSpPr>
            <p:cNvPr id="128" name="Straight Connector 127">
              <a:extLst>
                <a:ext uri="{FF2B5EF4-FFF2-40B4-BE49-F238E27FC236}">
                  <a16:creationId xmlns:a16="http://schemas.microsoft.com/office/drawing/2014/main" id="{BF2268A7-1FFF-E3CE-806D-9FC1D67BD901}"/>
                </a:ext>
              </a:extLst>
            </p:cNvPr>
            <p:cNvCxnSpPr>
              <a:cxnSpLocks/>
            </p:cNvCxnSpPr>
            <p:nvPr/>
          </p:nvCxnSpPr>
          <p:spPr>
            <a:xfrm flipH="1">
              <a:off x="1397495" y="3478947"/>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F25B4239-47D3-8E06-C918-787B1333B929}"/>
                </a:ext>
              </a:extLst>
            </p:cNvPr>
            <p:cNvCxnSpPr>
              <a:cxnSpLocks/>
            </p:cNvCxnSpPr>
            <p:nvPr/>
          </p:nvCxnSpPr>
          <p:spPr>
            <a:xfrm flipH="1">
              <a:off x="1397495" y="3117412"/>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sp>
        <p:nvSpPr>
          <p:cNvPr id="130" name="TextBox 129">
            <a:extLst>
              <a:ext uri="{FF2B5EF4-FFF2-40B4-BE49-F238E27FC236}">
                <a16:creationId xmlns:a16="http://schemas.microsoft.com/office/drawing/2014/main" id="{01C56247-35BE-5520-1D06-6F4C2A5303D5}"/>
              </a:ext>
            </a:extLst>
          </p:cNvPr>
          <p:cNvSpPr txBox="1"/>
          <p:nvPr/>
        </p:nvSpPr>
        <p:spPr>
          <a:xfrm>
            <a:off x="2602934" y="3860986"/>
            <a:ext cx="1134739" cy="361637"/>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[A,B,C,D,E,F,G,H,I] =</a:t>
            </a:r>
          </a:p>
          <a:p>
            <a:pPr defTabSz="1069208"/>
            <a:r>
              <a:rPr lang="en-GB" sz="800" dirty="0">
                <a:solidFill>
                  <a:srgbClr val="FF0000"/>
                </a:solidFill>
                <a:latin typeface="Times New Roman" panose="02020603050405020304" pitchFamily="18" charset="0"/>
                <a:cs typeface="Times New Roman" panose="02020603050405020304" pitchFamily="18" charset="0"/>
              </a:rPr>
              <a:t>[</a:t>
            </a:r>
            <a:r>
              <a:rPr lang="en-GB" sz="950" dirty="0">
                <a:solidFill>
                  <a:srgbClr val="FF0000"/>
                </a:solidFill>
                <a:latin typeface="Times New Roman" panose="02020603050405020304" pitchFamily="18" charset="0"/>
                <a:cs typeface="Times New Roman" panose="02020603050405020304" pitchFamily="18" charset="0"/>
              </a:rPr>
              <a:t>2,0,0,0,1,0,1,0,0</a:t>
            </a:r>
            <a:r>
              <a:rPr lang="en-GB" sz="800" dirty="0">
                <a:solidFill>
                  <a:srgbClr val="FF0000"/>
                </a:solidFill>
                <a:latin typeface="Times New Roman" panose="02020603050405020304" pitchFamily="18" charset="0"/>
                <a:cs typeface="Times New Roman" panose="02020603050405020304" pitchFamily="18" charset="0"/>
              </a:rPr>
              <a:t>]</a:t>
            </a:r>
          </a:p>
        </p:txBody>
      </p:sp>
      <p:sp>
        <p:nvSpPr>
          <p:cNvPr id="131" name="TextBox 130">
            <a:extLst>
              <a:ext uri="{FF2B5EF4-FFF2-40B4-BE49-F238E27FC236}">
                <a16:creationId xmlns:a16="http://schemas.microsoft.com/office/drawing/2014/main" id="{38D8015F-38C5-FC63-E49B-CC142B2D18B6}"/>
              </a:ext>
            </a:extLst>
          </p:cNvPr>
          <p:cNvSpPr txBox="1"/>
          <p:nvPr/>
        </p:nvSpPr>
        <p:spPr>
          <a:xfrm>
            <a:off x="1411089" y="3860986"/>
            <a:ext cx="1134739" cy="361637"/>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[A,B,C,D,E,F,G,H,I] =</a:t>
            </a:r>
          </a:p>
          <a:p>
            <a:pPr defTabSz="1069208"/>
            <a:r>
              <a:rPr lang="en-GB" sz="800" dirty="0">
                <a:solidFill>
                  <a:srgbClr val="FF0000"/>
                </a:solidFill>
                <a:latin typeface="Times New Roman" panose="02020603050405020304" pitchFamily="18" charset="0"/>
                <a:cs typeface="Times New Roman" panose="02020603050405020304" pitchFamily="18" charset="0"/>
              </a:rPr>
              <a:t>[</a:t>
            </a:r>
            <a:r>
              <a:rPr lang="en-GB" sz="950" dirty="0">
                <a:solidFill>
                  <a:srgbClr val="FF0000"/>
                </a:solidFill>
                <a:latin typeface="Times New Roman" panose="02020603050405020304" pitchFamily="18" charset="0"/>
                <a:cs typeface="Times New Roman" panose="02020603050405020304" pitchFamily="18" charset="0"/>
              </a:rPr>
              <a:t>0,0,1,0,0,0,1,0,0</a:t>
            </a:r>
            <a:r>
              <a:rPr lang="en-GB" sz="800" dirty="0">
                <a:solidFill>
                  <a:srgbClr val="FF0000"/>
                </a:solidFill>
                <a:latin typeface="Times New Roman" panose="02020603050405020304" pitchFamily="18" charset="0"/>
                <a:cs typeface="Times New Roman" panose="02020603050405020304" pitchFamily="18" charset="0"/>
              </a:rPr>
              <a:t>]</a:t>
            </a:r>
          </a:p>
        </p:txBody>
      </p:sp>
      <p:sp>
        <p:nvSpPr>
          <p:cNvPr id="132" name="TextBox 131">
            <a:extLst>
              <a:ext uri="{FF2B5EF4-FFF2-40B4-BE49-F238E27FC236}">
                <a16:creationId xmlns:a16="http://schemas.microsoft.com/office/drawing/2014/main" id="{A75B978A-DBE5-74A4-9A23-1CC1BA0D961A}"/>
              </a:ext>
            </a:extLst>
          </p:cNvPr>
          <p:cNvSpPr txBox="1"/>
          <p:nvPr/>
        </p:nvSpPr>
        <p:spPr>
          <a:xfrm>
            <a:off x="1106006" y="3861633"/>
            <a:ext cx="464624" cy="215444"/>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Label:</a:t>
            </a:r>
          </a:p>
        </p:txBody>
      </p:sp>
    </p:spTree>
    <p:extLst>
      <p:ext uri="{BB962C8B-B14F-4D97-AF65-F5344CB8AC3E}">
        <p14:creationId xmlns:p14="http://schemas.microsoft.com/office/powerpoint/2010/main" val="228446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C5411B-3646-0E04-DE46-FF8BE0EA195A}"/>
              </a:ext>
            </a:extLst>
          </p:cNvPr>
          <p:cNvSpPr>
            <a:spLocks noGrp="1"/>
          </p:cNvSpPr>
          <p:nvPr>
            <p:ph type="body" sz="quarter" idx="15"/>
          </p:nvPr>
        </p:nvSpPr>
        <p:spPr/>
        <p:txBody>
          <a:bodyPr/>
          <a:lstStyle/>
          <a:p>
            <a:endParaRPr lang="en-GB"/>
          </a:p>
        </p:txBody>
      </p:sp>
      <p:sp>
        <p:nvSpPr>
          <p:cNvPr id="7" name="Date Placeholder 6">
            <a:extLst>
              <a:ext uri="{FF2B5EF4-FFF2-40B4-BE49-F238E27FC236}">
                <a16:creationId xmlns:a16="http://schemas.microsoft.com/office/drawing/2014/main" id="{D912912F-8C85-277F-05B4-70AF5026291A}"/>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A2F8CEB-05B4-E590-6E1B-FADE6413F4D2}"/>
              </a:ext>
            </a:extLst>
          </p:cNvPr>
          <p:cNvSpPr>
            <a:spLocks noGrp="1"/>
          </p:cNvSpPr>
          <p:nvPr>
            <p:ph type="sldNum" sz="quarter" idx="18"/>
          </p:nvPr>
        </p:nvSpPr>
        <p:spPr/>
        <p:txBody>
          <a:bodyPr/>
          <a:lstStyle/>
          <a:p>
            <a:fld id="{7E35950D-ECFA-6E4F-9536-D60532D4D114}" type="slidenum">
              <a:rPr lang="en-US" smtClean="0"/>
              <a:pPr/>
              <a:t>18</a:t>
            </a:fld>
            <a:endParaRPr lang="en-US" dirty="0"/>
          </a:p>
        </p:txBody>
      </p:sp>
      <p:sp>
        <p:nvSpPr>
          <p:cNvPr id="9" name="Freeform: Shape 8">
            <a:extLst>
              <a:ext uri="{FF2B5EF4-FFF2-40B4-BE49-F238E27FC236}">
                <a16:creationId xmlns:a16="http://schemas.microsoft.com/office/drawing/2014/main" id="{D287D645-EAE5-1803-3D11-6420BEDB628F}"/>
              </a:ext>
            </a:extLst>
          </p:cNvPr>
          <p:cNvSpPr/>
          <p:nvPr/>
        </p:nvSpPr>
        <p:spPr>
          <a:xfrm>
            <a:off x="2712048"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Channel</a:t>
            </a:r>
          </a:p>
          <a:p>
            <a:pPr algn="ctr" defTabSz="457200"/>
            <a:r>
              <a:rPr lang="en-US" sz="1000" kern="0" dirty="0">
                <a:latin typeface="Times New Roman" panose="02020603050405020304" pitchFamily="18" charset="0"/>
                <a:cs typeface="Times New Roman" panose="02020603050405020304" pitchFamily="18" charset="0"/>
              </a:rPr>
              <a:t>estimation</a:t>
            </a:r>
          </a:p>
        </p:txBody>
      </p:sp>
      <p:sp>
        <p:nvSpPr>
          <p:cNvPr id="10" name="Freeform: Shape 9">
            <a:extLst>
              <a:ext uri="{FF2B5EF4-FFF2-40B4-BE49-F238E27FC236}">
                <a16:creationId xmlns:a16="http://schemas.microsoft.com/office/drawing/2014/main" id="{20B8C67A-AF05-3B77-98EC-063073B1EFD5}"/>
              </a:ext>
            </a:extLst>
          </p:cNvPr>
          <p:cNvSpPr/>
          <p:nvPr/>
        </p:nvSpPr>
        <p:spPr>
          <a:xfrm>
            <a:off x="3654459"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Doppler domain analysis</a:t>
            </a:r>
          </a:p>
        </p:txBody>
      </p:sp>
      <p:sp>
        <p:nvSpPr>
          <p:cNvPr id="11" name="Freeform: Shape 10">
            <a:extLst>
              <a:ext uri="{FF2B5EF4-FFF2-40B4-BE49-F238E27FC236}">
                <a16:creationId xmlns:a16="http://schemas.microsoft.com/office/drawing/2014/main" id="{09CB7964-7009-A322-C158-34C3B5FF2A73}"/>
              </a:ext>
            </a:extLst>
          </p:cNvPr>
          <p:cNvSpPr/>
          <p:nvPr/>
        </p:nvSpPr>
        <p:spPr>
          <a:xfrm>
            <a:off x="4673370"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Angular domain analysis</a:t>
            </a:r>
          </a:p>
        </p:txBody>
      </p:sp>
      <mc:AlternateContent xmlns:mc="http://schemas.openxmlformats.org/markup-compatibility/2006" xmlns:a14="http://schemas.microsoft.com/office/drawing/2010/main">
        <mc:Choice Requires="a14">
          <p:sp>
            <p:nvSpPr>
              <p:cNvPr id="12" name="Freeform: Shape 11">
                <a:extLst>
                  <a:ext uri="{FF2B5EF4-FFF2-40B4-BE49-F238E27FC236}">
                    <a16:creationId xmlns:a16="http://schemas.microsoft.com/office/drawing/2014/main" id="{1AD73CAA-F01F-A293-2BC4-1242F0E4266D}"/>
                  </a:ext>
                </a:extLst>
              </p:cNvPr>
              <p:cNvSpPr/>
              <p:nvPr/>
            </p:nvSpPr>
            <p:spPr>
              <a:xfrm>
                <a:off x="2391987" y="3076948"/>
                <a:ext cx="272341"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14:m>
                  <m:oMathPara xmlns:m="http://schemas.openxmlformats.org/officeDocument/2006/math">
                    <m:oMathParaPr>
                      <m:jc m:val="centerGroup"/>
                    </m:oMathParaPr>
                    <m:oMath xmlns:m="http://schemas.openxmlformats.org/officeDocument/2006/math">
                      <m:r>
                        <a:rPr lang="en-GB" sz="1000" kern="0" smtClean="0">
                          <a:solidFill>
                            <a:schemeClr val="tx1"/>
                          </a:solidFill>
                          <a:latin typeface="Cambria Math" panose="02040503050406030204" pitchFamily="18" charset="0"/>
                        </a:rPr>
                        <m:t>𝒀</m:t>
                      </m:r>
                    </m:oMath>
                  </m:oMathPara>
                </a14:m>
                <a:endParaRPr lang="en-GB" sz="1000" b="1" i="1" dirty="0">
                  <a:solidFill>
                    <a:schemeClr val="tx1"/>
                  </a:solidFill>
                  <a:latin typeface="Cambria Math" panose="02040503050406030204" pitchFamily="18" charset="0"/>
                  <a:cs typeface="Georgia" panose="02040502050405020303"/>
                </a:endParaRPr>
              </a:p>
            </p:txBody>
          </p:sp>
        </mc:Choice>
        <mc:Fallback xmlns="">
          <p:sp>
            <p:nvSpPr>
              <p:cNvPr id="12" name="Freeform: Shape 11">
                <a:extLst>
                  <a:ext uri="{FF2B5EF4-FFF2-40B4-BE49-F238E27FC236}">
                    <a16:creationId xmlns:a16="http://schemas.microsoft.com/office/drawing/2014/main" id="{1AD73CAA-F01F-A293-2BC4-1242F0E4266D}"/>
                  </a:ext>
                </a:extLst>
              </p:cNvPr>
              <p:cNvSpPr>
                <a:spLocks noRot="1" noChangeAspect="1" noMove="1" noResize="1" noEditPoints="1" noAdjustHandles="1" noChangeArrowheads="1" noChangeShapeType="1" noTextEdit="1"/>
              </p:cNvSpPr>
              <p:nvPr/>
            </p:nvSpPr>
            <p:spPr>
              <a:xfrm>
                <a:off x="2391987" y="3076948"/>
                <a:ext cx="272341"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blipFill>
                <a:blip r:embed="rId2"/>
                <a:stretch>
                  <a:fillRect/>
                </a:stretch>
              </a:blipFill>
              <a:ln w="25400" cap="flat" cmpd="sng" algn="ctr">
                <a:noFill/>
                <a:prstDash val="solid"/>
                <a:miter lim="800000"/>
              </a:ln>
              <a:effectLst/>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24AA1207-425E-0C81-B71C-66C564C2D86E}"/>
              </a:ext>
            </a:extLst>
          </p:cNvPr>
          <p:cNvCxnSpPr>
            <a:cxnSpLocks/>
            <a:endCxn id="14" idx="1"/>
          </p:cNvCxnSpPr>
          <p:nvPr/>
        </p:nvCxnSpPr>
        <p:spPr>
          <a:xfrm>
            <a:off x="2581783" y="3211091"/>
            <a:ext cx="133403"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282BAA70-C88A-5E10-B572-AFE3617F6AD6}"/>
              </a:ext>
            </a:extLst>
          </p:cNvPr>
          <p:cNvSpPr/>
          <p:nvPr/>
        </p:nvSpPr>
        <p:spPr>
          <a:xfrm>
            <a:off x="2715186" y="2992006"/>
            <a:ext cx="752108" cy="4381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AECDBE8A-D578-A364-A132-86EF67839EC2}"/>
              </a:ext>
            </a:extLst>
          </p:cNvPr>
          <p:cNvCxnSpPr>
            <a:cxnSpLocks/>
            <a:stCxn id="14" idx="3"/>
            <a:endCxn id="16" idx="1"/>
          </p:cNvCxnSpPr>
          <p:nvPr/>
        </p:nvCxnSpPr>
        <p:spPr>
          <a:xfrm>
            <a:off x="3467294" y="3211091"/>
            <a:ext cx="188734"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3004F12-F986-E680-0275-434BD4361932}"/>
              </a:ext>
            </a:extLst>
          </p:cNvPr>
          <p:cNvSpPr/>
          <p:nvPr/>
        </p:nvSpPr>
        <p:spPr>
          <a:xfrm>
            <a:off x="3656028" y="3045187"/>
            <a:ext cx="752108" cy="3318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476B03C-EF39-241E-B94F-DA53D860E75D}"/>
              </a:ext>
            </a:extLst>
          </p:cNvPr>
          <p:cNvSpPr/>
          <p:nvPr/>
        </p:nvSpPr>
        <p:spPr>
          <a:xfrm>
            <a:off x="4676508" y="3045187"/>
            <a:ext cx="752108" cy="3318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C6C2A841-35AD-2F9A-8A54-7FD354D6FF74}"/>
              </a:ext>
            </a:extLst>
          </p:cNvPr>
          <p:cNvCxnSpPr>
            <a:cxnSpLocks/>
            <a:stCxn id="16" idx="3"/>
            <a:endCxn id="17" idx="1"/>
          </p:cNvCxnSpPr>
          <p:nvPr/>
        </p:nvCxnSpPr>
        <p:spPr>
          <a:xfrm>
            <a:off x="4408136" y="3211091"/>
            <a:ext cx="268372"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Freeform: Shape 18">
            <a:extLst>
              <a:ext uri="{FF2B5EF4-FFF2-40B4-BE49-F238E27FC236}">
                <a16:creationId xmlns:a16="http://schemas.microsoft.com/office/drawing/2014/main" id="{7946051A-1867-57CA-E2D0-E37F4EAC7B1F}"/>
              </a:ext>
            </a:extLst>
          </p:cNvPr>
          <p:cNvSpPr/>
          <p:nvPr/>
        </p:nvSpPr>
        <p:spPr>
          <a:xfrm>
            <a:off x="5855373" y="3258007"/>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Localization</a:t>
            </a:r>
          </a:p>
          <a:p>
            <a:pPr algn="ctr" defTabSz="457200"/>
            <a:r>
              <a:rPr lang="en-US" sz="1000" kern="0" dirty="0">
                <a:latin typeface="Times New Roman" panose="02020603050405020304" pitchFamily="18" charset="0"/>
                <a:cs typeface="Times New Roman" panose="02020603050405020304" pitchFamily="18" charset="0"/>
              </a:rPr>
              <a:t>ML</a:t>
            </a:r>
          </a:p>
        </p:txBody>
      </p:sp>
      <p:sp>
        <p:nvSpPr>
          <p:cNvPr id="20" name="Freeform: Shape 19">
            <a:extLst>
              <a:ext uri="{FF2B5EF4-FFF2-40B4-BE49-F238E27FC236}">
                <a16:creationId xmlns:a16="http://schemas.microsoft.com/office/drawing/2014/main" id="{EBE78B24-FF5F-489B-6994-E8D7A5F90412}"/>
              </a:ext>
            </a:extLst>
          </p:cNvPr>
          <p:cNvSpPr/>
          <p:nvPr/>
        </p:nvSpPr>
        <p:spPr>
          <a:xfrm>
            <a:off x="5855373" y="2869010"/>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Counting</a:t>
            </a:r>
          </a:p>
          <a:p>
            <a:pPr algn="ctr" defTabSz="457200"/>
            <a:r>
              <a:rPr lang="en-US" sz="1000" kern="0" dirty="0">
                <a:latin typeface="Times New Roman" panose="02020603050405020304" pitchFamily="18" charset="0"/>
                <a:cs typeface="Times New Roman" panose="02020603050405020304" pitchFamily="18" charset="0"/>
              </a:rPr>
              <a:t>ML</a:t>
            </a:r>
          </a:p>
        </p:txBody>
      </p:sp>
      <p:sp>
        <p:nvSpPr>
          <p:cNvPr id="21" name="Freeform: Shape 20">
            <a:extLst>
              <a:ext uri="{FF2B5EF4-FFF2-40B4-BE49-F238E27FC236}">
                <a16:creationId xmlns:a16="http://schemas.microsoft.com/office/drawing/2014/main" id="{E904BDD1-8091-423C-7188-AB12BA54DF23}"/>
              </a:ext>
            </a:extLst>
          </p:cNvPr>
          <p:cNvSpPr/>
          <p:nvPr/>
        </p:nvSpPr>
        <p:spPr>
          <a:xfrm>
            <a:off x="6846500" y="3260715"/>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Post-process</a:t>
            </a:r>
          </a:p>
          <a:p>
            <a:pPr algn="ctr" defTabSz="457200"/>
            <a:r>
              <a:rPr lang="en-US" sz="1000" kern="0" dirty="0">
                <a:latin typeface="Times New Roman" panose="02020603050405020304" pitchFamily="18" charset="0"/>
                <a:cs typeface="Times New Roman" panose="02020603050405020304" pitchFamily="18" charset="0"/>
              </a:rPr>
              <a:t>(testing)</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62AA87A-E802-FDD9-755D-5ABECCC3840D}"/>
                  </a:ext>
                </a:extLst>
              </p:cNvPr>
              <p:cNvSpPr txBox="1"/>
              <p:nvPr/>
            </p:nvSpPr>
            <p:spPr>
              <a:xfrm>
                <a:off x="3417429" y="2960701"/>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22" name="TextBox 21">
                <a:extLst>
                  <a:ext uri="{FF2B5EF4-FFF2-40B4-BE49-F238E27FC236}">
                    <a16:creationId xmlns:a16="http://schemas.microsoft.com/office/drawing/2014/main" id="{C62AA87A-E802-FDD9-755D-5ABECCC3840D}"/>
                  </a:ext>
                </a:extLst>
              </p:cNvPr>
              <p:cNvSpPr txBox="1">
                <a:spLocks noRot="1" noChangeAspect="1" noMove="1" noResize="1" noEditPoints="1" noAdjustHandles="1" noChangeArrowheads="1" noChangeShapeType="1" noTextEdit="1"/>
              </p:cNvSpPr>
              <p:nvPr/>
            </p:nvSpPr>
            <p:spPr>
              <a:xfrm>
                <a:off x="3417429" y="2960701"/>
                <a:ext cx="279637" cy="2503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3657DE9-14B7-9E6E-63CF-08DE5BF11252}"/>
                  </a:ext>
                </a:extLst>
              </p:cNvPr>
              <p:cNvSpPr txBox="1"/>
              <p:nvPr/>
            </p:nvSpPr>
            <p:spPr>
              <a:xfrm>
                <a:off x="4336745" y="2960701"/>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23" name="TextBox 22">
                <a:extLst>
                  <a:ext uri="{FF2B5EF4-FFF2-40B4-BE49-F238E27FC236}">
                    <a16:creationId xmlns:a16="http://schemas.microsoft.com/office/drawing/2014/main" id="{13657DE9-14B7-9E6E-63CF-08DE5BF11252}"/>
                  </a:ext>
                </a:extLst>
              </p:cNvPr>
              <p:cNvSpPr txBox="1">
                <a:spLocks noRot="1" noChangeAspect="1" noMove="1" noResize="1" noEditPoints="1" noAdjustHandles="1" noChangeArrowheads="1" noChangeShapeType="1" noTextEdit="1"/>
              </p:cNvSpPr>
              <p:nvPr/>
            </p:nvSpPr>
            <p:spPr>
              <a:xfrm>
                <a:off x="4336745" y="2960701"/>
                <a:ext cx="279637" cy="250390"/>
              </a:xfrm>
              <a:prstGeom prst="rect">
                <a:avLst/>
              </a:prstGeom>
              <a:blipFill>
                <a:blip r:embed="rId4"/>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8AD8F74-0028-6B32-2FA3-3350633F1D02}"/>
                  </a:ext>
                </a:extLst>
              </p:cNvPr>
              <p:cNvSpPr txBox="1"/>
              <p:nvPr/>
            </p:nvSpPr>
            <p:spPr>
              <a:xfrm>
                <a:off x="5352878" y="2960701"/>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24" name="TextBox 23">
                <a:extLst>
                  <a:ext uri="{FF2B5EF4-FFF2-40B4-BE49-F238E27FC236}">
                    <a16:creationId xmlns:a16="http://schemas.microsoft.com/office/drawing/2014/main" id="{18AD8F74-0028-6B32-2FA3-3350633F1D02}"/>
                  </a:ext>
                </a:extLst>
              </p:cNvPr>
              <p:cNvSpPr txBox="1">
                <a:spLocks noRot="1" noChangeAspect="1" noMove="1" noResize="1" noEditPoints="1" noAdjustHandles="1" noChangeArrowheads="1" noChangeShapeType="1" noTextEdit="1"/>
              </p:cNvSpPr>
              <p:nvPr/>
            </p:nvSpPr>
            <p:spPr>
              <a:xfrm>
                <a:off x="5352878" y="2960701"/>
                <a:ext cx="279637" cy="255455"/>
              </a:xfrm>
              <a:prstGeom prst="rect">
                <a:avLst/>
              </a:prstGeom>
              <a:blipFill>
                <a:blip r:embed="rId5"/>
                <a:stretch>
                  <a:fillRect r="-30435"/>
                </a:stretch>
              </a:blipFill>
            </p:spPr>
            <p:txBody>
              <a:bodyPr/>
              <a:lstStyle/>
              <a:p>
                <a:r>
                  <a:rPr lang="en-GB">
                    <a:noFill/>
                  </a:rPr>
                  <a:t> </a:t>
                </a:r>
              </a:p>
            </p:txBody>
          </p:sp>
        </mc:Fallback>
      </mc:AlternateContent>
      <p:cxnSp>
        <p:nvCxnSpPr>
          <p:cNvPr id="25" name="Connector: Elbow 24">
            <a:extLst>
              <a:ext uri="{FF2B5EF4-FFF2-40B4-BE49-F238E27FC236}">
                <a16:creationId xmlns:a16="http://schemas.microsoft.com/office/drawing/2014/main" id="{80AEBD54-DC63-2056-3FDD-17B938427B15}"/>
              </a:ext>
            </a:extLst>
          </p:cNvPr>
          <p:cNvCxnSpPr>
            <a:cxnSpLocks/>
            <a:stCxn id="17" idx="3"/>
            <a:endCxn id="26" idx="1"/>
          </p:cNvCxnSpPr>
          <p:nvPr/>
        </p:nvCxnSpPr>
        <p:spPr>
          <a:xfrm flipV="1">
            <a:off x="5428616" y="3019865"/>
            <a:ext cx="426756" cy="191226"/>
          </a:xfrm>
          <a:prstGeom prst="bentConnector3">
            <a:avLst>
              <a:gd name="adj1" fmla="val 62276"/>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99ACDC7C-4FF4-3B9E-651E-CCFA2F06C077}"/>
              </a:ext>
            </a:extLst>
          </p:cNvPr>
          <p:cNvSpPr/>
          <p:nvPr/>
        </p:nvSpPr>
        <p:spPr>
          <a:xfrm>
            <a:off x="5855372" y="2939126"/>
            <a:ext cx="850165" cy="1614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Connector: Elbow 26">
            <a:extLst>
              <a:ext uri="{FF2B5EF4-FFF2-40B4-BE49-F238E27FC236}">
                <a16:creationId xmlns:a16="http://schemas.microsoft.com/office/drawing/2014/main" id="{93F85B36-7424-98AA-788D-A82CBDD6BFE2}"/>
              </a:ext>
            </a:extLst>
          </p:cNvPr>
          <p:cNvCxnSpPr>
            <a:cxnSpLocks/>
            <a:stCxn id="17" idx="3"/>
            <a:endCxn id="28" idx="1"/>
          </p:cNvCxnSpPr>
          <p:nvPr/>
        </p:nvCxnSpPr>
        <p:spPr>
          <a:xfrm>
            <a:off x="5428616" y="3211091"/>
            <a:ext cx="426756" cy="198529"/>
          </a:xfrm>
          <a:prstGeom prst="bentConnector3">
            <a:avLst>
              <a:gd name="adj1" fmla="val 62276"/>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03025C17-A1D5-A6C1-1D5E-6198088A6816}"/>
              </a:ext>
            </a:extLst>
          </p:cNvPr>
          <p:cNvSpPr/>
          <p:nvPr/>
        </p:nvSpPr>
        <p:spPr>
          <a:xfrm>
            <a:off x="5855372" y="3328881"/>
            <a:ext cx="850165" cy="1614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or: Elbow 28">
            <a:extLst>
              <a:ext uri="{FF2B5EF4-FFF2-40B4-BE49-F238E27FC236}">
                <a16:creationId xmlns:a16="http://schemas.microsoft.com/office/drawing/2014/main" id="{8DD1710C-58CB-C305-0D2B-9118120E6BC4}"/>
              </a:ext>
            </a:extLst>
          </p:cNvPr>
          <p:cNvCxnSpPr>
            <a:cxnSpLocks/>
            <a:stCxn id="26" idx="3"/>
            <a:endCxn id="30" idx="0"/>
          </p:cNvCxnSpPr>
          <p:nvPr/>
        </p:nvCxnSpPr>
        <p:spPr>
          <a:xfrm>
            <a:off x="6705537" y="3019865"/>
            <a:ext cx="566050" cy="238142"/>
          </a:xfrm>
          <a:prstGeom prst="bentConnector2">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EC68D45-7A72-59FD-ED5D-F31F2AFA9C7A}"/>
              </a:ext>
            </a:extLst>
          </p:cNvPr>
          <p:cNvSpPr/>
          <p:nvPr/>
        </p:nvSpPr>
        <p:spPr>
          <a:xfrm>
            <a:off x="6846504" y="3258007"/>
            <a:ext cx="850165" cy="3032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74259A37-DAFF-5572-66D8-08FE03DCDA52}"/>
              </a:ext>
            </a:extLst>
          </p:cNvPr>
          <p:cNvCxnSpPr>
            <a:cxnSpLocks/>
            <a:stCxn id="28" idx="3"/>
            <a:endCxn id="30" idx="1"/>
          </p:cNvCxnSpPr>
          <p:nvPr/>
        </p:nvCxnSpPr>
        <p:spPr>
          <a:xfrm>
            <a:off x="6705537" y="3409620"/>
            <a:ext cx="140967"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Freeform: Shape 31">
            <a:extLst>
              <a:ext uri="{FF2B5EF4-FFF2-40B4-BE49-F238E27FC236}">
                <a16:creationId xmlns:a16="http://schemas.microsoft.com/office/drawing/2014/main" id="{A7FC6060-96C9-856E-358E-3AED3433F490}"/>
              </a:ext>
            </a:extLst>
          </p:cNvPr>
          <p:cNvSpPr/>
          <p:nvPr/>
        </p:nvSpPr>
        <p:spPr>
          <a:xfrm>
            <a:off x="7778873" y="2885722"/>
            <a:ext cx="813286"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
        <p:nvSpPr>
          <p:cNvPr id="33" name="Freeform: Shape 32">
            <a:extLst>
              <a:ext uri="{FF2B5EF4-FFF2-40B4-BE49-F238E27FC236}">
                <a16:creationId xmlns:a16="http://schemas.microsoft.com/office/drawing/2014/main" id="{8AD8AFF1-1A3B-0436-E7EF-D9D09AD1D0F3}"/>
              </a:ext>
            </a:extLst>
          </p:cNvPr>
          <p:cNvSpPr/>
          <p:nvPr/>
        </p:nvSpPr>
        <p:spPr>
          <a:xfrm>
            <a:off x="7760433" y="3274719"/>
            <a:ext cx="850166"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r>
              <a:rPr lang="en-GB" sz="1000" kern="0" dirty="0">
                <a:solidFill>
                  <a:srgbClr val="0000FF"/>
                </a:solidFill>
                <a:latin typeface="Times New Roman" panose="02020603050405020304" pitchFamily="18" charset="0"/>
                <a:cs typeface="Times New Roman" panose="02020603050405020304" pitchFamily="18" charset="0"/>
              </a:rPr>
              <a:t>Localization</a:t>
            </a:r>
          </a:p>
          <a:p>
            <a:pPr algn="ctr"/>
            <a:r>
              <a:rPr lang="en-GB" sz="1000" kern="0" dirty="0">
                <a:solidFill>
                  <a:srgbClr val="0000FF"/>
                </a:solidFill>
                <a:latin typeface="Times New Roman" panose="02020603050405020304" pitchFamily="18" charset="0"/>
                <a:cs typeface="Times New Roman" panose="02020603050405020304" pitchFamily="18" charset="0"/>
              </a:rPr>
              <a:t>result</a:t>
            </a:r>
          </a:p>
        </p:txBody>
      </p:sp>
      <p:cxnSp>
        <p:nvCxnSpPr>
          <p:cNvPr id="34" name="Straight Arrow Connector 33">
            <a:extLst>
              <a:ext uri="{FF2B5EF4-FFF2-40B4-BE49-F238E27FC236}">
                <a16:creationId xmlns:a16="http://schemas.microsoft.com/office/drawing/2014/main" id="{8AAC6AEC-CECF-ADE3-0443-1AA2968416A3}"/>
              </a:ext>
            </a:extLst>
          </p:cNvPr>
          <p:cNvCxnSpPr>
            <a:cxnSpLocks/>
            <a:stCxn id="30" idx="3"/>
          </p:cNvCxnSpPr>
          <p:nvPr/>
        </p:nvCxnSpPr>
        <p:spPr>
          <a:xfrm>
            <a:off x="7696669" y="3409620"/>
            <a:ext cx="154409"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4BD45B9-37AE-C3EC-5CF8-27E7315E9349}"/>
              </a:ext>
            </a:extLst>
          </p:cNvPr>
          <p:cNvCxnSpPr>
            <a:cxnSpLocks/>
            <a:stCxn id="26" idx="3"/>
          </p:cNvCxnSpPr>
          <p:nvPr/>
        </p:nvCxnSpPr>
        <p:spPr>
          <a:xfrm>
            <a:off x="6705537" y="3019865"/>
            <a:ext cx="1145541"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376E37E-818A-9796-25FB-C2BEBE0102EF}"/>
              </a:ext>
            </a:extLst>
          </p:cNvPr>
          <p:cNvSpPr>
            <a:spLocks noGrp="1"/>
          </p:cNvSpPr>
          <p:nvPr>
            <p:ph type="body" sz="quarter" idx="15"/>
          </p:nvPr>
        </p:nvSpPr>
        <p:spPr/>
        <p:txBody>
          <a:bodyPr/>
          <a:lstStyle/>
          <a:p>
            <a:r>
              <a:rPr lang="en-GB" dirty="0"/>
              <a:t>Output neuron design</a:t>
            </a:r>
          </a:p>
        </p:txBody>
      </p:sp>
      <p:sp>
        <p:nvSpPr>
          <p:cNvPr id="7" name="Date Placeholder 6">
            <a:extLst>
              <a:ext uri="{FF2B5EF4-FFF2-40B4-BE49-F238E27FC236}">
                <a16:creationId xmlns:a16="http://schemas.microsoft.com/office/drawing/2014/main" id="{CB629670-E6AD-D921-32A9-EB6120AC4EF9}"/>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194C767E-2141-A2A9-7F16-5CDF8F1424E1}"/>
              </a:ext>
            </a:extLst>
          </p:cNvPr>
          <p:cNvSpPr>
            <a:spLocks noGrp="1"/>
          </p:cNvSpPr>
          <p:nvPr>
            <p:ph type="sldNum" sz="quarter" idx="18"/>
          </p:nvPr>
        </p:nvSpPr>
        <p:spPr/>
        <p:txBody>
          <a:bodyPr/>
          <a:lstStyle/>
          <a:p>
            <a:fld id="{7E35950D-ECFA-6E4F-9536-D60532D4D114}" type="slidenum">
              <a:rPr lang="en-US" smtClean="0"/>
              <a:pPr/>
              <a:t>19</a:t>
            </a:fld>
            <a:endParaRPr lang="en-US" dirty="0"/>
          </a:p>
        </p:txBody>
      </p:sp>
      <p:sp>
        <p:nvSpPr>
          <p:cNvPr id="9" name="TextBox 8">
            <a:extLst>
              <a:ext uri="{FF2B5EF4-FFF2-40B4-BE49-F238E27FC236}">
                <a16:creationId xmlns:a16="http://schemas.microsoft.com/office/drawing/2014/main" id="{AA3931E0-B05D-AE47-379D-FD404230455A}"/>
              </a:ext>
            </a:extLst>
          </p:cNvPr>
          <p:cNvSpPr txBox="1"/>
          <p:nvPr/>
        </p:nvSpPr>
        <p:spPr>
          <a:xfrm>
            <a:off x="4113546" y="5062861"/>
            <a:ext cx="335348" cy="246221"/>
          </a:xfrm>
          <a:prstGeom prst="rect">
            <a:avLst/>
          </a:prstGeom>
          <a:noFill/>
        </p:spPr>
        <p:txBody>
          <a:bodyPr wrap="none" rtlCol="0">
            <a:spAutoFit/>
          </a:bodyPr>
          <a:lstStyle/>
          <a:p>
            <a:r>
              <a:rPr lang="en-GB" sz="1000" kern="0" dirty="0">
                <a:latin typeface="Times New Roman" panose="02020603050405020304" pitchFamily="18" charset="0"/>
                <a:cs typeface="Times New Roman" panose="02020603050405020304" pitchFamily="18" charset="0"/>
              </a:rPr>
              <a:t>(a)</a:t>
            </a:r>
          </a:p>
        </p:txBody>
      </p:sp>
      <p:sp>
        <p:nvSpPr>
          <p:cNvPr id="10" name="Oval 9">
            <a:extLst>
              <a:ext uri="{FF2B5EF4-FFF2-40B4-BE49-F238E27FC236}">
                <a16:creationId xmlns:a16="http://schemas.microsoft.com/office/drawing/2014/main" id="{93F51DAE-852E-115F-2306-2C5B2D66C15F}"/>
              </a:ext>
            </a:extLst>
          </p:cNvPr>
          <p:cNvSpPr/>
          <p:nvPr/>
        </p:nvSpPr>
        <p:spPr>
          <a:xfrm>
            <a:off x="4040750" y="285132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 kern="0"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EDAD6FFB-1BD1-4571-5DF9-BB519F677571}"/>
              </a:ext>
            </a:extLst>
          </p:cNvPr>
          <p:cNvSpPr/>
          <p:nvPr/>
        </p:nvSpPr>
        <p:spPr>
          <a:xfrm>
            <a:off x="4040750" y="309684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FFECD5F-F34F-A2D2-C252-7141F14D156D}"/>
              </a:ext>
            </a:extLst>
          </p:cNvPr>
          <p:cNvSpPr/>
          <p:nvPr/>
        </p:nvSpPr>
        <p:spPr>
          <a:xfrm>
            <a:off x="4040750" y="334236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347F19C5-D94D-0758-4951-D0E7803EFE15}"/>
              </a:ext>
            </a:extLst>
          </p:cNvPr>
          <p:cNvSpPr/>
          <p:nvPr/>
        </p:nvSpPr>
        <p:spPr>
          <a:xfrm>
            <a:off x="4040750" y="3587887"/>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15A97A7-0B2F-7012-07EC-B7257EDA41C6}"/>
              </a:ext>
            </a:extLst>
          </p:cNvPr>
          <p:cNvSpPr/>
          <p:nvPr/>
        </p:nvSpPr>
        <p:spPr>
          <a:xfrm>
            <a:off x="4040750" y="3833409"/>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540F0A92-28DE-8075-5390-0731DC516B26}"/>
              </a:ext>
            </a:extLst>
          </p:cNvPr>
          <p:cNvSpPr/>
          <p:nvPr/>
        </p:nvSpPr>
        <p:spPr>
          <a:xfrm>
            <a:off x="4040750" y="407893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83F9026B-B59F-9A31-798F-A3834A355802}"/>
              </a:ext>
            </a:extLst>
          </p:cNvPr>
          <p:cNvSpPr/>
          <p:nvPr/>
        </p:nvSpPr>
        <p:spPr>
          <a:xfrm>
            <a:off x="4040750" y="432445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78D21669-C3E9-F086-5F19-11EB6573953F}"/>
              </a:ext>
            </a:extLst>
          </p:cNvPr>
          <p:cNvSpPr/>
          <p:nvPr/>
        </p:nvSpPr>
        <p:spPr>
          <a:xfrm>
            <a:off x="4040750" y="456997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29D2C244-17C6-6333-7638-D15C17E905D6}"/>
              </a:ext>
            </a:extLst>
          </p:cNvPr>
          <p:cNvSpPr/>
          <p:nvPr/>
        </p:nvSpPr>
        <p:spPr>
          <a:xfrm>
            <a:off x="5031758" y="285132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40E61CE7-650B-D0A3-4FF1-0DB4C0065D28}"/>
              </a:ext>
            </a:extLst>
          </p:cNvPr>
          <p:cNvSpPr/>
          <p:nvPr/>
        </p:nvSpPr>
        <p:spPr>
          <a:xfrm>
            <a:off x="5031758" y="309684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8FE89F83-0303-544B-0129-B28775640457}"/>
              </a:ext>
            </a:extLst>
          </p:cNvPr>
          <p:cNvSpPr/>
          <p:nvPr/>
        </p:nvSpPr>
        <p:spPr>
          <a:xfrm>
            <a:off x="5031758" y="334236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37F253E6-4FBA-7CA7-48E8-5A9BBC0CE0C0}"/>
              </a:ext>
            </a:extLst>
          </p:cNvPr>
          <p:cNvSpPr/>
          <p:nvPr/>
        </p:nvSpPr>
        <p:spPr>
          <a:xfrm>
            <a:off x="5031758" y="3587887"/>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D021FD2-88DA-9344-0165-594361157FF9}"/>
              </a:ext>
            </a:extLst>
          </p:cNvPr>
          <p:cNvSpPr/>
          <p:nvPr/>
        </p:nvSpPr>
        <p:spPr>
          <a:xfrm>
            <a:off x="5031758" y="3833409"/>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394A59D1-5336-BC48-DAA6-877EA83CDDB9}"/>
              </a:ext>
            </a:extLst>
          </p:cNvPr>
          <p:cNvSpPr/>
          <p:nvPr/>
        </p:nvSpPr>
        <p:spPr>
          <a:xfrm>
            <a:off x="5031758" y="407893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C929754E-C77C-7070-9B43-7A7D4F250265}"/>
              </a:ext>
            </a:extLst>
          </p:cNvPr>
          <p:cNvSpPr/>
          <p:nvPr/>
        </p:nvSpPr>
        <p:spPr>
          <a:xfrm>
            <a:off x="5031758" y="432445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68120878-1B57-EECC-EDA0-35789EFF7A84}"/>
              </a:ext>
            </a:extLst>
          </p:cNvPr>
          <p:cNvSpPr/>
          <p:nvPr/>
        </p:nvSpPr>
        <p:spPr>
          <a:xfrm>
            <a:off x="5031758" y="456997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1AE31E12-BB44-BC29-F53E-93ACCF3A9AAA}"/>
              </a:ext>
            </a:extLst>
          </p:cNvPr>
          <p:cNvSpPr/>
          <p:nvPr/>
        </p:nvSpPr>
        <p:spPr>
          <a:xfrm>
            <a:off x="5031758" y="4815498"/>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B225D991-75D5-146C-38B6-BDCABC021049}"/>
              </a:ext>
            </a:extLst>
          </p:cNvPr>
          <p:cNvSpPr/>
          <p:nvPr/>
        </p:nvSpPr>
        <p:spPr>
          <a:xfrm>
            <a:off x="4276285" y="285132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28" name="Oval 27">
            <a:extLst>
              <a:ext uri="{FF2B5EF4-FFF2-40B4-BE49-F238E27FC236}">
                <a16:creationId xmlns:a16="http://schemas.microsoft.com/office/drawing/2014/main" id="{DB6B560E-8A5A-D16F-5CCD-68E856388E02}"/>
              </a:ext>
            </a:extLst>
          </p:cNvPr>
          <p:cNvSpPr/>
          <p:nvPr/>
        </p:nvSpPr>
        <p:spPr>
          <a:xfrm>
            <a:off x="4276285" y="309684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2</a:t>
            </a:r>
          </a:p>
        </p:txBody>
      </p:sp>
      <p:sp>
        <p:nvSpPr>
          <p:cNvPr id="29" name="Oval 28">
            <a:extLst>
              <a:ext uri="{FF2B5EF4-FFF2-40B4-BE49-F238E27FC236}">
                <a16:creationId xmlns:a16="http://schemas.microsoft.com/office/drawing/2014/main" id="{BF7BF42B-B365-F2EE-E54B-EA419CF36B2B}"/>
              </a:ext>
            </a:extLst>
          </p:cNvPr>
          <p:cNvSpPr/>
          <p:nvPr/>
        </p:nvSpPr>
        <p:spPr>
          <a:xfrm>
            <a:off x="4276285" y="334236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3</a:t>
            </a:r>
          </a:p>
        </p:txBody>
      </p:sp>
      <p:sp>
        <p:nvSpPr>
          <p:cNvPr id="30" name="Oval 29">
            <a:extLst>
              <a:ext uri="{FF2B5EF4-FFF2-40B4-BE49-F238E27FC236}">
                <a16:creationId xmlns:a16="http://schemas.microsoft.com/office/drawing/2014/main" id="{73DB402D-598F-417E-8D4B-4E8A64296E4E}"/>
              </a:ext>
            </a:extLst>
          </p:cNvPr>
          <p:cNvSpPr/>
          <p:nvPr/>
        </p:nvSpPr>
        <p:spPr>
          <a:xfrm>
            <a:off x="4276285" y="3587887"/>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4</a:t>
            </a:r>
          </a:p>
        </p:txBody>
      </p:sp>
      <p:sp>
        <p:nvSpPr>
          <p:cNvPr id="31" name="Oval 30">
            <a:extLst>
              <a:ext uri="{FF2B5EF4-FFF2-40B4-BE49-F238E27FC236}">
                <a16:creationId xmlns:a16="http://schemas.microsoft.com/office/drawing/2014/main" id="{8096C74E-353D-D801-6441-FC67289CF508}"/>
              </a:ext>
            </a:extLst>
          </p:cNvPr>
          <p:cNvSpPr/>
          <p:nvPr/>
        </p:nvSpPr>
        <p:spPr>
          <a:xfrm>
            <a:off x="4276285" y="383340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5</a:t>
            </a:r>
          </a:p>
        </p:txBody>
      </p:sp>
      <p:sp>
        <p:nvSpPr>
          <p:cNvPr id="32" name="Oval 31">
            <a:extLst>
              <a:ext uri="{FF2B5EF4-FFF2-40B4-BE49-F238E27FC236}">
                <a16:creationId xmlns:a16="http://schemas.microsoft.com/office/drawing/2014/main" id="{6E19C820-E8C5-CC05-3039-55CB449DE719}"/>
              </a:ext>
            </a:extLst>
          </p:cNvPr>
          <p:cNvSpPr/>
          <p:nvPr/>
        </p:nvSpPr>
        <p:spPr>
          <a:xfrm>
            <a:off x="4276285" y="407893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6</a:t>
            </a:r>
          </a:p>
        </p:txBody>
      </p:sp>
      <p:sp>
        <p:nvSpPr>
          <p:cNvPr id="33" name="Oval 32">
            <a:extLst>
              <a:ext uri="{FF2B5EF4-FFF2-40B4-BE49-F238E27FC236}">
                <a16:creationId xmlns:a16="http://schemas.microsoft.com/office/drawing/2014/main" id="{87032D51-32D2-BFD6-F2D6-84BED220DAEE}"/>
              </a:ext>
            </a:extLst>
          </p:cNvPr>
          <p:cNvSpPr/>
          <p:nvPr/>
        </p:nvSpPr>
        <p:spPr>
          <a:xfrm>
            <a:off x="4276285" y="432445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7</a:t>
            </a:r>
          </a:p>
        </p:txBody>
      </p:sp>
      <p:sp>
        <p:nvSpPr>
          <p:cNvPr id="34" name="Oval 33">
            <a:extLst>
              <a:ext uri="{FF2B5EF4-FFF2-40B4-BE49-F238E27FC236}">
                <a16:creationId xmlns:a16="http://schemas.microsoft.com/office/drawing/2014/main" id="{49C6DBE2-7E92-E519-D8D2-B378487E7086}"/>
              </a:ext>
            </a:extLst>
          </p:cNvPr>
          <p:cNvSpPr/>
          <p:nvPr/>
        </p:nvSpPr>
        <p:spPr>
          <a:xfrm>
            <a:off x="4276285"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8</a:t>
            </a:r>
          </a:p>
        </p:txBody>
      </p:sp>
      <p:sp>
        <p:nvSpPr>
          <p:cNvPr id="35" name="Oval 34">
            <a:extLst>
              <a:ext uri="{FF2B5EF4-FFF2-40B4-BE49-F238E27FC236}">
                <a16:creationId xmlns:a16="http://schemas.microsoft.com/office/drawing/2014/main" id="{ACEA9C75-ECB0-2CC6-37D5-8BE78EFE734C}"/>
              </a:ext>
            </a:extLst>
          </p:cNvPr>
          <p:cNvSpPr/>
          <p:nvPr/>
        </p:nvSpPr>
        <p:spPr>
          <a:xfrm>
            <a:off x="3696197" y="285132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6" name="Oval 35">
            <a:extLst>
              <a:ext uri="{FF2B5EF4-FFF2-40B4-BE49-F238E27FC236}">
                <a16:creationId xmlns:a16="http://schemas.microsoft.com/office/drawing/2014/main" id="{B2BF036B-B745-56BA-BA90-AD815FA86F2F}"/>
              </a:ext>
            </a:extLst>
          </p:cNvPr>
          <p:cNvSpPr/>
          <p:nvPr/>
        </p:nvSpPr>
        <p:spPr>
          <a:xfrm>
            <a:off x="3696197" y="309684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7" name="Oval 36">
            <a:extLst>
              <a:ext uri="{FF2B5EF4-FFF2-40B4-BE49-F238E27FC236}">
                <a16:creationId xmlns:a16="http://schemas.microsoft.com/office/drawing/2014/main" id="{390211F1-D6B7-4281-567E-37C6D08C829E}"/>
              </a:ext>
            </a:extLst>
          </p:cNvPr>
          <p:cNvSpPr/>
          <p:nvPr/>
        </p:nvSpPr>
        <p:spPr>
          <a:xfrm>
            <a:off x="3696197" y="334236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8" name="Oval 37">
            <a:extLst>
              <a:ext uri="{FF2B5EF4-FFF2-40B4-BE49-F238E27FC236}">
                <a16:creationId xmlns:a16="http://schemas.microsoft.com/office/drawing/2014/main" id="{C9141027-F2FF-F364-78E8-EA653EE47786}"/>
              </a:ext>
            </a:extLst>
          </p:cNvPr>
          <p:cNvSpPr/>
          <p:nvPr/>
        </p:nvSpPr>
        <p:spPr>
          <a:xfrm>
            <a:off x="3696197" y="3587887"/>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0.5</a:t>
            </a:r>
          </a:p>
        </p:txBody>
      </p:sp>
      <p:sp>
        <p:nvSpPr>
          <p:cNvPr id="39" name="Oval 38">
            <a:extLst>
              <a:ext uri="{FF2B5EF4-FFF2-40B4-BE49-F238E27FC236}">
                <a16:creationId xmlns:a16="http://schemas.microsoft.com/office/drawing/2014/main" id="{6CA0CE5F-20EE-16B8-0F49-B7F595FDECF0}"/>
              </a:ext>
            </a:extLst>
          </p:cNvPr>
          <p:cNvSpPr/>
          <p:nvPr/>
        </p:nvSpPr>
        <p:spPr>
          <a:xfrm>
            <a:off x="3696197" y="3833409"/>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40" name="Oval 39">
            <a:extLst>
              <a:ext uri="{FF2B5EF4-FFF2-40B4-BE49-F238E27FC236}">
                <a16:creationId xmlns:a16="http://schemas.microsoft.com/office/drawing/2014/main" id="{ADA67909-CAD0-0A76-68FF-F625E480989B}"/>
              </a:ext>
            </a:extLst>
          </p:cNvPr>
          <p:cNvSpPr/>
          <p:nvPr/>
        </p:nvSpPr>
        <p:spPr>
          <a:xfrm>
            <a:off x="3696197" y="407893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41" name="Oval 40">
            <a:extLst>
              <a:ext uri="{FF2B5EF4-FFF2-40B4-BE49-F238E27FC236}">
                <a16:creationId xmlns:a16="http://schemas.microsoft.com/office/drawing/2014/main" id="{67C52298-063A-F65B-0230-698B71015DD4}"/>
              </a:ext>
            </a:extLst>
          </p:cNvPr>
          <p:cNvSpPr/>
          <p:nvPr/>
        </p:nvSpPr>
        <p:spPr>
          <a:xfrm>
            <a:off x="3696197" y="432445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42" name="Oval 41">
            <a:extLst>
              <a:ext uri="{FF2B5EF4-FFF2-40B4-BE49-F238E27FC236}">
                <a16:creationId xmlns:a16="http://schemas.microsoft.com/office/drawing/2014/main" id="{97F9BD8F-D7ED-5C5B-0782-ADF683837E8F}"/>
              </a:ext>
            </a:extLst>
          </p:cNvPr>
          <p:cNvSpPr/>
          <p:nvPr/>
        </p:nvSpPr>
        <p:spPr>
          <a:xfrm>
            <a:off x="3696197" y="456997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43" name="Rectangle 42">
            <a:extLst>
              <a:ext uri="{FF2B5EF4-FFF2-40B4-BE49-F238E27FC236}">
                <a16:creationId xmlns:a16="http://schemas.microsoft.com/office/drawing/2014/main" id="{E9A6DE19-7B35-0C11-B3DC-ED817C154CAD}"/>
              </a:ext>
            </a:extLst>
          </p:cNvPr>
          <p:cNvSpPr/>
          <p:nvPr/>
        </p:nvSpPr>
        <p:spPr>
          <a:xfrm>
            <a:off x="4276285" y="3589851"/>
            <a:ext cx="204929" cy="184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D64C5C9-9305-7226-DD94-133163D3A309}"/>
              </a:ext>
            </a:extLst>
          </p:cNvPr>
          <p:cNvSpPr/>
          <p:nvPr/>
        </p:nvSpPr>
        <p:spPr>
          <a:xfrm>
            <a:off x="5219692" y="285132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A</a:t>
            </a:r>
          </a:p>
        </p:txBody>
      </p:sp>
      <p:sp>
        <p:nvSpPr>
          <p:cNvPr id="45" name="Oval 44">
            <a:extLst>
              <a:ext uri="{FF2B5EF4-FFF2-40B4-BE49-F238E27FC236}">
                <a16:creationId xmlns:a16="http://schemas.microsoft.com/office/drawing/2014/main" id="{B8A795B4-6E17-FDB8-18DB-F2C0629B27D5}"/>
              </a:ext>
            </a:extLst>
          </p:cNvPr>
          <p:cNvSpPr/>
          <p:nvPr/>
        </p:nvSpPr>
        <p:spPr>
          <a:xfrm>
            <a:off x="5219692" y="309684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B</a:t>
            </a:r>
          </a:p>
        </p:txBody>
      </p:sp>
      <p:sp>
        <p:nvSpPr>
          <p:cNvPr id="46" name="Oval 45">
            <a:extLst>
              <a:ext uri="{FF2B5EF4-FFF2-40B4-BE49-F238E27FC236}">
                <a16:creationId xmlns:a16="http://schemas.microsoft.com/office/drawing/2014/main" id="{FB349BF2-13C7-DEA6-E351-0BC0ED1B2381}"/>
              </a:ext>
            </a:extLst>
          </p:cNvPr>
          <p:cNvSpPr/>
          <p:nvPr/>
        </p:nvSpPr>
        <p:spPr>
          <a:xfrm>
            <a:off x="5219692" y="334236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C</a:t>
            </a:r>
          </a:p>
        </p:txBody>
      </p:sp>
      <p:sp>
        <p:nvSpPr>
          <p:cNvPr id="47" name="Oval 46">
            <a:extLst>
              <a:ext uri="{FF2B5EF4-FFF2-40B4-BE49-F238E27FC236}">
                <a16:creationId xmlns:a16="http://schemas.microsoft.com/office/drawing/2014/main" id="{4C826D69-60DC-857E-74EC-5FD978819AE3}"/>
              </a:ext>
            </a:extLst>
          </p:cNvPr>
          <p:cNvSpPr/>
          <p:nvPr/>
        </p:nvSpPr>
        <p:spPr>
          <a:xfrm>
            <a:off x="5219692" y="3587887"/>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D</a:t>
            </a:r>
          </a:p>
        </p:txBody>
      </p:sp>
      <p:sp>
        <p:nvSpPr>
          <p:cNvPr id="48" name="Oval 47">
            <a:extLst>
              <a:ext uri="{FF2B5EF4-FFF2-40B4-BE49-F238E27FC236}">
                <a16:creationId xmlns:a16="http://schemas.microsoft.com/office/drawing/2014/main" id="{D7CF8919-2B1E-A963-D3C7-A2DD76558BCB}"/>
              </a:ext>
            </a:extLst>
          </p:cNvPr>
          <p:cNvSpPr/>
          <p:nvPr/>
        </p:nvSpPr>
        <p:spPr>
          <a:xfrm>
            <a:off x="5219692" y="383340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E</a:t>
            </a:r>
          </a:p>
        </p:txBody>
      </p:sp>
      <p:sp>
        <p:nvSpPr>
          <p:cNvPr id="49" name="Oval 48">
            <a:extLst>
              <a:ext uri="{FF2B5EF4-FFF2-40B4-BE49-F238E27FC236}">
                <a16:creationId xmlns:a16="http://schemas.microsoft.com/office/drawing/2014/main" id="{F0FA61AE-1BC4-CCFF-6321-94FD2BE192EC}"/>
              </a:ext>
            </a:extLst>
          </p:cNvPr>
          <p:cNvSpPr/>
          <p:nvPr/>
        </p:nvSpPr>
        <p:spPr>
          <a:xfrm>
            <a:off x="5219692" y="407893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F</a:t>
            </a:r>
          </a:p>
        </p:txBody>
      </p:sp>
      <p:sp>
        <p:nvSpPr>
          <p:cNvPr id="50" name="Oval 49">
            <a:extLst>
              <a:ext uri="{FF2B5EF4-FFF2-40B4-BE49-F238E27FC236}">
                <a16:creationId xmlns:a16="http://schemas.microsoft.com/office/drawing/2014/main" id="{691EAAB7-26B4-4D4E-5654-38D3AE41A098}"/>
              </a:ext>
            </a:extLst>
          </p:cNvPr>
          <p:cNvSpPr/>
          <p:nvPr/>
        </p:nvSpPr>
        <p:spPr>
          <a:xfrm>
            <a:off x="5219692" y="432445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G</a:t>
            </a:r>
          </a:p>
        </p:txBody>
      </p:sp>
      <p:sp>
        <p:nvSpPr>
          <p:cNvPr id="51" name="Oval 50">
            <a:extLst>
              <a:ext uri="{FF2B5EF4-FFF2-40B4-BE49-F238E27FC236}">
                <a16:creationId xmlns:a16="http://schemas.microsoft.com/office/drawing/2014/main" id="{88FDAC7A-F77F-BAAA-80EA-9A9D4CD17A67}"/>
              </a:ext>
            </a:extLst>
          </p:cNvPr>
          <p:cNvSpPr/>
          <p:nvPr/>
        </p:nvSpPr>
        <p:spPr>
          <a:xfrm>
            <a:off x="5219692"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H</a:t>
            </a:r>
          </a:p>
        </p:txBody>
      </p:sp>
      <p:sp>
        <p:nvSpPr>
          <p:cNvPr id="52" name="Oval 51">
            <a:extLst>
              <a:ext uri="{FF2B5EF4-FFF2-40B4-BE49-F238E27FC236}">
                <a16:creationId xmlns:a16="http://schemas.microsoft.com/office/drawing/2014/main" id="{78C35DC7-BBC0-8426-27DD-D4772D25C613}"/>
              </a:ext>
            </a:extLst>
          </p:cNvPr>
          <p:cNvSpPr/>
          <p:nvPr/>
        </p:nvSpPr>
        <p:spPr>
          <a:xfrm>
            <a:off x="5219692" y="4815498"/>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I</a:t>
            </a:r>
          </a:p>
        </p:txBody>
      </p:sp>
      <p:sp>
        <p:nvSpPr>
          <p:cNvPr id="53" name="Oval 52">
            <a:extLst>
              <a:ext uri="{FF2B5EF4-FFF2-40B4-BE49-F238E27FC236}">
                <a16:creationId xmlns:a16="http://schemas.microsoft.com/office/drawing/2014/main" id="{077E48AC-F7A6-3A9C-4D5B-106960847D60}"/>
              </a:ext>
            </a:extLst>
          </p:cNvPr>
          <p:cNvSpPr/>
          <p:nvPr/>
        </p:nvSpPr>
        <p:spPr>
          <a:xfrm>
            <a:off x="4683184" y="285132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4" name="Oval 53">
            <a:extLst>
              <a:ext uri="{FF2B5EF4-FFF2-40B4-BE49-F238E27FC236}">
                <a16:creationId xmlns:a16="http://schemas.microsoft.com/office/drawing/2014/main" id="{42F6491E-D2D2-A2D0-1D43-1B35FCA93BDB}"/>
              </a:ext>
            </a:extLst>
          </p:cNvPr>
          <p:cNvSpPr/>
          <p:nvPr/>
        </p:nvSpPr>
        <p:spPr>
          <a:xfrm>
            <a:off x="4683184" y="309684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0.2</a:t>
            </a:r>
          </a:p>
        </p:txBody>
      </p:sp>
      <p:sp>
        <p:nvSpPr>
          <p:cNvPr id="55" name="Oval 54">
            <a:extLst>
              <a:ext uri="{FF2B5EF4-FFF2-40B4-BE49-F238E27FC236}">
                <a16:creationId xmlns:a16="http://schemas.microsoft.com/office/drawing/2014/main" id="{8DA2A1B1-EE17-F77F-6D31-55A31AD1F6B4}"/>
              </a:ext>
            </a:extLst>
          </p:cNvPr>
          <p:cNvSpPr/>
          <p:nvPr/>
        </p:nvSpPr>
        <p:spPr>
          <a:xfrm>
            <a:off x="4683184" y="334236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6" name="Oval 55">
            <a:extLst>
              <a:ext uri="{FF2B5EF4-FFF2-40B4-BE49-F238E27FC236}">
                <a16:creationId xmlns:a16="http://schemas.microsoft.com/office/drawing/2014/main" id="{C26BEEE7-1A83-1BAF-A828-B95DA60D69C1}"/>
              </a:ext>
            </a:extLst>
          </p:cNvPr>
          <p:cNvSpPr/>
          <p:nvPr/>
        </p:nvSpPr>
        <p:spPr>
          <a:xfrm>
            <a:off x="4683184" y="3587887"/>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57" name="Oval 56">
            <a:extLst>
              <a:ext uri="{FF2B5EF4-FFF2-40B4-BE49-F238E27FC236}">
                <a16:creationId xmlns:a16="http://schemas.microsoft.com/office/drawing/2014/main" id="{FFCD8F90-EDD4-6499-271D-BE66DA000CF7}"/>
              </a:ext>
            </a:extLst>
          </p:cNvPr>
          <p:cNvSpPr/>
          <p:nvPr/>
        </p:nvSpPr>
        <p:spPr>
          <a:xfrm>
            <a:off x="4683184" y="3833409"/>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0.5</a:t>
            </a:r>
          </a:p>
        </p:txBody>
      </p:sp>
      <p:sp>
        <p:nvSpPr>
          <p:cNvPr id="58" name="Oval 57">
            <a:extLst>
              <a:ext uri="{FF2B5EF4-FFF2-40B4-BE49-F238E27FC236}">
                <a16:creationId xmlns:a16="http://schemas.microsoft.com/office/drawing/2014/main" id="{0A7F3A6D-5B3C-9906-87C7-7A8B99E272F2}"/>
              </a:ext>
            </a:extLst>
          </p:cNvPr>
          <p:cNvSpPr/>
          <p:nvPr/>
        </p:nvSpPr>
        <p:spPr>
          <a:xfrm>
            <a:off x="4683184" y="407893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9" name="Oval 58">
            <a:extLst>
              <a:ext uri="{FF2B5EF4-FFF2-40B4-BE49-F238E27FC236}">
                <a16:creationId xmlns:a16="http://schemas.microsoft.com/office/drawing/2014/main" id="{7E29C6FD-EE1B-5B7F-6AEA-BC2EFEC79392}"/>
              </a:ext>
            </a:extLst>
          </p:cNvPr>
          <p:cNvSpPr/>
          <p:nvPr/>
        </p:nvSpPr>
        <p:spPr>
          <a:xfrm>
            <a:off x="4683184" y="432445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0.2</a:t>
            </a:r>
          </a:p>
        </p:txBody>
      </p:sp>
      <p:sp>
        <p:nvSpPr>
          <p:cNvPr id="60" name="Oval 59">
            <a:extLst>
              <a:ext uri="{FF2B5EF4-FFF2-40B4-BE49-F238E27FC236}">
                <a16:creationId xmlns:a16="http://schemas.microsoft.com/office/drawing/2014/main" id="{DE0ABAEA-C2E1-C265-D185-4C4B30F06999}"/>
              </a:ext>
            </a:extLst>
          </p:cNvPr>
          <p:cNvSpPr/>
          <p:nvPr/>
        </p:nvSpPr>
        <p:spPr>
          <a:xfrm>
            <a:off x="4683184" y="456997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61" name="Oval 60">
            <a:extLst>
              <a:ext uri="{FF2B5EF4-FFF2-40B4-BE49-F238E27FC236}">
                <a16:creationId xmlns:a16="http://schemas.microsoft.com/office/drawing/2014/main" id="{E318A3FF-476F-EA65-9869-DD7F9F371CAE}"/>
              </a:ext>
            </a:extLst>
          </p:cNvPr>
          <p:cNvSpPr/>
          <p:nvPr/>
        </p:nvSpPr>
        <p:spPr>
          <a:xfrm>
            <a:off x="4683184" y="4815498"/>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62" name="TextBox 61">
            <a:extLst>
              <a:ext uri="{FF2B5EF4-FFF2-40B4-BE49-F238E27FC236}">
                <a16:creationId xmlns:a16="http://schemas.microsoft.com/office/drawing/2014/main" id="{C850E135-87AC-5E7C-E1DC-83ABF42E01EF}"/>
              </a:ext>
            </a:extLst>
          </p:cNvPr>
          <p:cNvSpPr txBox="1"/>
          <p:nvPr/>
        </p:nvSpPr>
        <p:spPr>
          <a:xfrm>
            <a:off x="5486849" y="5062861"/>
            <a:ext cx="335348" cy="246221"/>
          </a:xfrm>
          <a:prstGeom prst="rect">
            <a:avLst/>
          </a:prstGeom>
          <a:noFill/>
        </p:spPr>
        <p:txBody>
          <a:bodyPr wrap="none" rtlCol="0">
            <a:spAutoFit/>
          </a:bodyPr>
          <a:lstStyle/>
          <a:p>
            <a:r>
              <a:rPr lang="en-GB" sz="1000" kern="0" dirty="0">
                <a:latin typeface="Times New Roman" panose="02020603050405020304" pitchFamily="18" charset="0"/>
                <a:cs typeface="Times New Roman" panose="02020603050405020304" pitchFamily="18" charset="0"/>
              </a:rPr>
              <a:t>(b)</a:t>
            </a:r>
          </a:p>
        </p:txBody>
      </p:sp>
      <p:sp>
        <p:nvSpPr>
          <p:cNvPr id="63" name="Oval 62">
            <a:extLst>
              <a:ext uri="{FF2B5EF4-FFF2-40B4-BE49-F238E27FC236}">
                <a16:creationId xmlns:a16="http://schemas.microsoft.com/office/drawing/2014/main" id="{DF434D1D-6584-00B1-87C4-ECAF462A63D8}"/>
              </a:ext>
            </a:extLst>
          </p:cNvPr>
          <p:cNvSpPr/>
          <p:nvPr/>
        </p:nvSpPr>
        <p:spPr>
          <a:xfrm>
            <a:off x="5630023" y="2398354"/>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4</a:t>
            </a:r>
          </a:p>
        </p:txBody>
      </p:sp>
      <p:sp>
        <p:nvSpPr>
          <p:cNvPr id="64" name="Rectangle 63">
            <a:extLst>
              <a:ext uri="{FF2B5EF4-FFF2-40B4-BE49-F238E27FC236}">
                <a16:creationId xmlns:a16="http://schemas.microsoft.com/office/drawing/2014/main" id="{537E8D95-3831-631E-27BD-5D72C127CCEC}"/>
              </a:ext>
            </a:extLst>
          </p:cNvPr>
          <p:cNvSpPr/>
          <p:nvPr/>
        </p:nvSpPr>
        <p:spPr>
          <a:xfrm>
            <a:off x="5630023" y="2398354"/>
            <a:ext cx="204929" cy="184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Shape 64">
            <a:extLst>
              <a:ext uri="{FF2B5EF4-FFF2-40B4-BE49-F238E27FC236}">
                <a16:creationId xmlns:a16="http://schemas.microsoft.com/office/drawing/2014/main" id="{B382FCEC-9293-EE80-41E7-6F1652A7C937}"/>
              </a:ext>
            </a:extLst>
          </p:cNvPr>
          <p:cNvSpPr/>
          <p:nvPr/>
        </p:nvSpPr>
        <p:spPr>
          <a:xfrm rot="16200000">
            <a:off x="4595959" y="3805453"/>
            <a:ext cx="2253466" cy="224519"/>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Post-process</a:t>
            </a:r>
          </a:p>
        </p:txBody>
      </p:sp>
      <p:cxnSp>
        <p:nvCxnSpPr>
          <p:cNvPr id="66" name="Straight Arrow Connector 65">
            <a:extLst>
              <a:ext uri="{FF2B5EF4-FFF2-40B4-BE49-F238E27FC236}">
                <a16:creationId xmlns:a16="http://schemas.microsoft.com/office/drawing/2014/main" id="{4087826C-058C-2741-10AB-4FDEB7BA1D6A}"/>
              </a:ext>
            </a:extLst>
          </p:cNvPr>
          <p:cNvCxnSpPr>
            <a:cxnSpLocks/>
          </p:cNvCxnSpPr>
          <p:nvPr/>
        </p:nvCxnSpPr>
        <p:spPr>
          <a:xfrm>
            <a:off x="5731541" y="2584599"/>
            <a:ext cx="0" cy="20638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7" name="Oval 66">
            <a:extLst>
              <a:ext uri="{FF2B5EF4-FFF2-40B4-BE49-F238E27FC236}">
                <a16:creationId xmlns:a16="http://schemas.microsoft.com/office/drawing/2014/main" id="{35B1B8E7-3B84-93B0-C85F-4604BE25FB8C}"/>
              </a:ext>
            </a:extLst>
          </p:cNvPr>
          <p:cNvSpPr/>
          <p:nvPr/>
        </p:nvSpPr>
        <p:spPr>
          <a:xfrm>
            <a:off x="6057949" y="285886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68" name="Rectangle 67">
            <a:extLst>
              <a:ext uri="{FF2B5EF4-FFF2-40B4-BE49-F238E27FC236}">
                <a16:creationId xmlns:a16="http://schemas.microsoft.com/office/drawing/2014/main" id="{8D67463F-0CF7-1FF3-DC0B-10CAABB6B0E8}"/>
              </a:ext>
            </a:extLst>
          </p:cNvPr>
          <p:cNvSpPr/>
          <p:nvPr/>
        </p:nvSpPr>
        <p:spPr>
          <a:xfrm>
            <a:off x="6057833" y="2790979"/>
            <a:ext cx="204929" cy="2253468"/>
          </a:xfrm>
          <a:prstGeom prst="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A3735745-DAAE-BFCC-5FC9-777BD256F1DC}"/>
              </a:ext>
            </a:extLst>
          </p:cNvPr>
          <p:cNvSpPr/>
          <p:nvPr/>
        </p:nvSpPr>
        <p:spPr>
          <a:xfrm>
            <a:off x="4014582" y="2820569"/>
            <a:ext cx="238410" cy="1975879"/>
          </a:xfrm>
          <a:prstGeom prst="rect">
            <a:avLst/>
          </a:prstGeom>
          <a:noFill/>
          <a:ln w="19050">
            <a:solidFill>
              <a:srgbClr val="008C9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E98A5D9E-AE2E-8090-D95A-B4AD1943F2CE}"/>
              </a:ext>
            </a:extLst>
          </p:cNvPr>
          <p:cNvSpPr/>
          <p:nvPr/>
        </p:nvSpPr>
        <p:spPr>
          <a:xfrm>
            <a:off x="5010229" y="2820569"/>
            <a:ext cx="238410" cy="2223877"/>
          </a:xfrm>
          <a:prstGeom prst="rect">
            <a:avLst/>
          </a:prstGeom>
          <a:noFill/>
          <a:ln w="19050">
            <a:solidFill>
              <a:srgbClr val="008C9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62B44CB3-921D-A2D3-27A8-FEA60D13BB68}"/>
              </a:ext>
            </a:extLst>
          </p:cNvPr>
          <p:cNvSpPr/>
          <p:nvPr/>
        </p:nvSpPr>
        <p:spPr>
          <a:xfrm>
            <a:off x="6057949" y="3094826"/>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72" name="Oval 71">
            <a:extLst>
              <a:ext uri="{FF2B5EF4-FFF2-40B4-BE49-F238E27FC236}">
                <a16:creationId xmlns:a16="http://schemas.microsoft.com/office/drawing/2014/main" id="{6668E5CC-D60C-25A6-B33C-81877C48AB92}"/>
              </a:ext>
            </a:extLst>
          </p:cNvPr>
          <p:cNvSpPr/>
          <p:nvPr/>
        </p:nvSpPr>
        <p:spPr>
          <a:xfrm>
            <a:off x="6057949" y="3347078"/>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3" name="Oval 72">
            <a:extLst>
              <a:ext uri="{FF2B5EF4-FFF2-40B4-BE49-F238E27FC236}">
                <a16:creationId xmlns:a16="http://schemas.microsoft.com/office/drawing/2014/main" id="{54E69FFE-21F7-C568-0E7B-97ECA27C06D6}"/>
              </a:ext>
            </a:extLst>
          </p:cNvPr>
          <p:cNvSpPr/>
          <p:nvPr/>
        </p:nvSpPr>
        <p:spPr>
          <a:xfrm>
            <a:off x="6057949" y="3599330"/>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4" name="Oval 73">
            <a:extLst>
              <a:ext uri="{FF2B5EF4-FFF2-40B4-BE49-F238E27FC236}">
                <a16:creationId xmlns:a16="http://schemas.microsoft.com/office/drawing/2014/main" id="{DB802A4F-ED3A-6D98-2915-239B0DDA8251}"/>
              </a:ext>
            </a:extLst>
          </p:cNvPr>
          <p:cNvSpPr/>
          <p:nvPr/>
        </p:nvSpPr>
        <p:spPr>
          <a:xfrm>
            <a:off x="6057949" y="3837926"/>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2</a:t>
            </a:r>
          </a:p>
        </p:txBody>
      </p:sp>
      <p:sp>
        <p:nvSpPr>
          <p:cNvPr id="75" name="Oval 74">
            <a:extLst>
              <a:ext uri="{FF2B5EF4-FFF2-40B4-BE49-F238E27FC236}">
                <a16:creationId xmlns:a16="http://schemas.microsoft.com/office/drawing/2014/main" id="{E24BF29C-1D71-6E3A-ED74-1B0AC5EE5D0E}"/>
              </a:ext>
            </a:extLst>
          </p:cNvPr>
          <p:cNvSpPr/>
          <p:nvPr/>
        </p:nvSpPr>
        <p:spPr>
          <a:xfrm>
            <a:off x="6057949" y="4081070"/>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6" name="Oval 75">
            <a:extLst>
              <a:ext uri="{FF2B5EF4-FFF2-40B4-BE49-F238E27FC236}">
                <a16:creationId xmlns:a16="http://schemas.microsoft.com/office/drawing/2014/main" id="{1609EC0D-01A7-D6E6-A6D8-A37A4DD94A81}"/>
              </a:ext>
            </a:extLst>
          </p:cNvPr>
          <p:cNvSpPr/>
          <p:nvPr/>
        </p:nvSpPr>
        <p:spPr>
          <a:xfrm>
            <a:off x="6057949" y="433679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77" name="Oval 76">
            <a:extLst>
              <a:ext uri="{FF2B5EF4-FFF2-40B4-BE49-F238E27FC236}">
                <a16:creationId xmlns:a16="http://schemas.microsoft.com/office/drawing/2014/main" id="{B230A067-06F6-C68E-01B2-C20F21F5F7EA}"/>
              </a:ext>
            </a:extLst>
          </p:cNvPr>
          <p:cNvSpPr/>
          <p:nvPr/>
        </p:nvSpPr>
        <p:spPr>
          <a:xfrm>
            <a:off x="6057949"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8" name="Oval 77">
            <a:extLst>
              <a:ext uri="{FF2B5EF4-FFF2-40B4-BE49-F238E27FC236}">
                <a16:creationId xmlns:a16="http://schemas.microsoft.com/office/drawing/2014/main" id="{A8B272AA-3D68-4A27-636B-2F29CB17E4E7}"/>
              </a:ext>
            </a:extLst>
          </p:cNvPr>
          <p:cNvSpPr/>
          <p:nvPr/>
        </p:nvSpPr>
        <p:spPr>
          <a:xfrm>
            <a:off x="6057949" y="4827302"/>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9" name="TextBox 78">
            <a:extLst>
              <a:ext uri="{FF2B5EF4-FFF2-40B4-BE49-F238E27FC236}">
                <a16:creationId xmlns:a16="http://schemas.microsoft.com/office/drawing/2014/main" id="{61297E02-A105-33E4-ECA2-8022F9FDF857}"/>
              </a:ext>
            </a:extLst>
          </p:cNvPr>
          <p:cNvSpPr txBox="1"/>
          <p:nvPr/>
        </p:nvSpPr>
        <p:spPr>
          <a:xfrm>
            <a:off x="4045205" y="2458759"/>
            <a:ext cx="660758" cy="400110"/>
          </a:xfrm>
          <a:prstGeom prst="rect">
            <a:avLst/>
          </a:prstGeom>
          <a:noFill/>
        </p:spPr>
        <p:txBody>
          <a:bodyPr wrap="none" rtlCol="0">
            <a:spAutoFit/>
          </a:bodyP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
        <p:nvSpPr>
          <p:cNvPr id="80" name="TextBox 79">
            <a:extLst>
              <a:ext uri="{FF2B5EF4-FFF2-40B4-BE49-F238E27FC236}">
                <a16:creationId xmlns:a16="http://schemas.microsoft.com/office/drawing/2014/main" id="{DC80EBE3-0FB1-7814-F0F4-4BD9E66F5D70}"/>
              </a:ext>
            </a:extLst>
          </p:cNvPr>
          <p:cNvSpPr txBox="1"/>
          <p:nvPr/>
        </p:nvSpPr>
        <p:spPr>
          <a:xfrm>
            <a:off x="5773481" y="2443905"/>
            <a:ext cx="827471" cy="400110"/>
          </a:xfrm>
          <a:prstGeom prst="rect">
            <a:avLst/>
          </a:prstGeom>
          <a:noFill/>
        </p:spPr>
        <p:txBody>
          <a:bodyPr wrap="none" rtlCol="0">
            <a:spAutoFit/>
          </a:bodyPr>
          <a:lstStyle/>
          <a:p>
            <a:pPr algn="ctr"/>
            <a:r>
              <a:rPr lang="en-GB" sz="1000" kern="0" dirty="0">
                <a:solidFill>
                  <a:srgbClr val="0000FF"/>
                </a:solidFill>
                <a:latin typeface="Times New Roman" panose="02020603050405020304" pitchFamily="18" charset="0"/>
                <a:cs typeface="Times New Roman" panose="02020603050405020304" pitchFamily="18" charset="0"/>
              </a:rPr>
              <a:t>Localization</a:t>
            </a:r>
          </a:p>
          <a:p>
            <a:pPr algn="ctr"/>
            <a:r>
              <a:rPr lang="en-GB" sz="1000" kern="0" dirty="0">
                <a:solidFill>
                  <a:srgbClr val="0000FF"/>
                </a:solidFill>
                <a:latin typeface="Times New Roman" panose="02020603050405020304" pitchFamily="18" charset="0"/>
                <a:cs typeface="Times New Roman" panose="02020603050405020304" pitchFamily="18" charset="0"/>
              </a:rPr>
              <a:t>result</a:t>
            </a:r>
          </a:p>
        </p:txBody>
      </p:sp>
      <p:grpSp>
        <p:nvGrpSpPr>
          <p:cNvPr id="81" name="Group 80">
            <a:extLst>
              <a:ext uri="{FF2B5EF4-FFF2-40B4-BE49-F238E27FC236}">
                <a16:creationId xmlns:a16="http://schemas.microsoft.com/office/drawing/2014/main" id="{488A36A3-AEEB-5C26-7D96-A7D9D0F33A58}"/>
              </a:ext>
            </a:extLst>
          </p:cNvPr>
          <p:cNvGrpSpPr/>
          <p:nvPr/>
        </p:nvGrpSpPr>
        <p:grpSpPr>
          <a:xfrm>
            <a:off x="5833571" y="2950517"/>
            <a:ext cx="221799" cy="1966572"/>
            <a:chOff x="3965436" y="1923385"/>
            <a:chExt cx="277324" cy="1966572"/>
          </a:xfrm>
        </p:grpSpPr>
        <p:cxnSp>
          <p:nvCxnSpPr>
            <p:cNvPr id="82" name="Straight Arrow Connector 81">
              <a:extLst>
                <a:ext uri="{FF2B5EF4-FFF2-40B4-BE49-F238E27FC236}">
                  <a16:creationId xmlns:a16="http://schemas.microsoft.com/office/drawing/2014/main" id="{E2A309FA-6139-8608-B77C-68B1DB27E1D2}"/>
                </a:ext>
              </a:extLst>
            </p:cNvPr>
            <p:cNvCxnSpPr>
              <a:cxnSpLocks/>
            </p:cNvCxnSpPr>
            <p:nvPr/>
          </p:nvCxnSpPr>
          <p:spPr>
            <a:xfrm>
              <a:off x="3968826" y="192338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3B1C19A-BF73-E2F1-8DDA-F855C5029344}"/>
                </a:ext>
              </a:extLst>
            </p:cNvPr>
            <p:cNvCxnSpPr>
              <a:cxnSpLocks/>
            </p:cNvCxnSpPr>
            <p:nvPr/>
          </p:nvCxnSpPr>
          <p:spPr>
            <a:xfrm>
              <a:off x="3969956" y="216920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3C9D733C-F20F-0645-3BB7-C6225F054287}"/>
                </a:ext>
              </a:extLst>
            </p:cNvPr>
            <p:cNvCxnSpPr>
              <a:cxnSpLocks/>
            </p:cNvCxnSpPr>
            <p:nvPr/>
          </p:nvCxnSpPr>
          <p:spPr>
            <a:xfrm>
              <a:off x="3971086" y="241502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057BEDD-4274-129D-6693-23CDB1440DC5}"/>
                </a:ext>
              </a:extLst>
            </p:cNvPr>
            <p:cNvCxnSpPr>
              <a:cxnSpLocks/>
            </p:cNvCxnSpPr>
            <p:nvPr/>
          </p:nvCxnSpPr>
          <p:spPr>
            <a:xfrm>
              <a:off x="3972216" y="2660851"/>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B0B56E8-D1E1-998D-0210-D4C7D941552C}"/>
                </a:ext>
              </a:extLst>
            </p:cNvPr>
            <p:cNvCxnSpPr>
              <a:cxnSpLocks/>
            </p:cNvCxnSpPr>
            <p:nvPr/>
          </p:nvCxnSpPr>
          <p:spPr>
            <a:xfrm>
              <a:off x="3965436" y="2906673"/>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77A743D-4234-9F56-3B62-D5C9BD809961}"/>
                </a:ext>
              </a:extLst>
            </p:cNvPr>
            <p:cNvCxnSpPr>
              <a:cxnSpLocks/>
            </p:cNvCxnSpPr>
            <p:nvPr/>
          </p:nvCxnSpPr>
          <p:spPr>
            <a:xfrm>
              <a:off x="3966566" y="315249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663ED2FD-49DA-6CA0-BACB-B2500F725D53}"/>
                </a:ext>
              </a:extLst>
            </p:cNvPr>
            <p:cNvCxnSpPr>
              <a:cxnSpLocks/>
            </p:cNvCxnSpPr>
            <p:nvPr/>
          </p:nvCxnSpPr>
          <p:spPr>
            <a:xfrm>
              <a:off x="3967696" y="339831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BC117306-D33E-65C2-F3F7-1964639B266A}"/>
                </a:ext>
              </a:extLst>
            </p:cNvPr>
            <p:cNvCxnSpPr>
              <a:cxnSpLocks/>
            </p:cNvCxnSpPr>
            <p:nvPr/>
          </p:nvCxnSpPr>
          <p:spPr>
            <a:xfrm>
              <a:off x="3973346" y="364413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0A5F8F70-D054-F9EA-D9E9-7497DF596399}"/>
                </a:ext>
              </a:extLst>
            </p:cNvPr>
            <p:cNvCxnSpPr>
              <a:cxnSpLocks/>
            </p:cNvCxnSpPr>
            <p:nvPr/>
          </p:nvCxnSpPr>
          <p:spPr>
            <a:xfrm>
              <a:off x="3974474" y="388995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91" name="Group 90">
            <a:extLst>
              <a:ext uri="{FF2B5EF4-FFF2-40B4-BE49-F238E27FC236}">
                <a16:creationId xmlns:a16="http://schemas.microsoft.com/office/drawing/2014/main" id="{DAF8A9DE-B5C9-4B8D-F193-F40FC79C173D}"/>
              </a:ext>
            </a:extLst>
          </p:cNvPr>
          <p:cNvGrpSpPr/>
          <p:nvPr/>
        </p:nvGrpSpPr>
        <p:grpSpPr>
          <a:xfrm>
            <a:off x="5385683" y="2950517"/>
            <a:ext cx="221799" cy="1966572"/>
            <a:chOff x="3965436" y="1923385"/>
            <a:chExt cx="277324" cy="1966572"/>
          </a:xfrm>
        </p:grpSpPr>
        <p:cxnSp>
          <p:nvCxnSpPr>
            <p:cNvPr id="92" name="Straight Arrow Connector 91">
              <a:extLst>
                <a:ext uri="{FF2B5EF4-FFF2-40B4-BE49-F238E27FC236}">
                  <a16:creationId xmlns:a16="http://schemas.microsoft.com/office/drawing/2014/main" id="{59F3F644-B94A-75C3-6F0A-6C4F7DB470C2}"/>
                </a:ext>
              </a:extLst>
            </p:cNvPr>
            <p:cNvCxnSpPr>
              <a:cxnSpLocks/>
            </p:cNvCxnSpPr>
            <p:nvPr/>
          </p:nvCxnSpPr>
          <p:spPr>
            <a:xfrm>
              <a:off x="3968826" y="192338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E23FA187-3B7A-C3E2-F9D9-F54695DC58F6}"/>
                </a:ext>
              </a:extLst>
            </p:cNvPr>
            <p:cNvCxnSpPr>
              <a:cxnSpLocks/>
            </p:cNvCxnSpPr>
            <p:nvPr/>
          </p:nvCxnSpPr>
          <p:spPr>
            <a:xfrm>
              <a:off x="3969956" y="216920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209BA9D4-9F4C-9E76-BE75-A10C9A8ECCDC}"/>
                </a:ext>
              </a:extLst>
            </p:cNvPr>
            <p:cNvCxnSpPr>
              <a:cxnSpLocks/>
            </p:cNvCxnSpPr>
            <p:nvPr/>
          </p:nvCxnSpPr>
          <p:spPr>
            <a:xfrm>
              <a:off x="3971086" y="241502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1AAA8DD-11F8-8697-19AE-F2DE05D0E697}"/>
                </a:ext>
              </a:extLst>
            </p:cNvPr>
            <p:cNvCxnSpPr>
              <a:cxnSpLocks/>
            </p:cNvCxnSpPr>
            <p:nvPr/>
          </p:nvCxnSpPr>
          <p:spPr>
            <a:xfrm>
              <a:off x="3972216" y="2660851"/>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FB6F87B-5DAD-B762-2ED7-B64587C35C4F}"/>
                </a:ext>
              </a:extLst>
            </p:cNvPr>
            <p:cNvCxnSpPr>
              <a:cxnSpLocks/>
            </p:cNvCxnSpPr>
            <p:nvPr/>
          </p:nvCxnSpPr>
          <p:spPr>
            <a:xfrm>
              <a:off x="3965436" y="2906673"/>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6A71CB9-75E5-2346-E9EB-4D39197C67CD}"/>
                </a:ext>
              </a:extLst>
            </p:cNvPr>
            <p:cNvCxnSpPr>
              <a:cxnSpLocks/>
            </p:cNvCxnSpPr>
            <p:nvPr/>
          </p:nvCxnSpPr>
          <p:spPr>
            <a:xfrm>
              <a:off x="3966566" y="315249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05743DB-4E29-93C9-1481-D7583ECDBE2A}"/>
                </a:ext>
              </a:extLst>
            </p:cNvPr>
            <p:cNvCxnSpPr>
              <a:cxnSpLocks/>
            </p:cNvCxnSpPr>
            <p:nvPr/>
          </p:nvCxnSpPr>
          <p:spPr>
            <a:xfrm>
              <a:off x="3967696" y="339831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84CBC6A8-18A4-76F4-26A2-DBC0186B28AF}"/>
                </a:ext>
              </a:extLst>
            </p:cNvPr>
            <p:cNvCxnSpPr>
              <a:cxnSpLocks/>
            </p:cNvCxnSpPr>
            <p:nvPr/>
          </p:nvCxnSpPr>
          <p:spPr>
            <a:xfrm>
              <a:off x="3973346" y="364413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560731D-89D9-D854-70C3-73621E2AB340}"/>
                </a:ext>
              </a:extLst>
            </p:cNvPr>
            <p:cNvCxnSpPr>
              <a:cxnSpLocks/>
            </p:cNvCxnSpPr>
            <p:nvPr/>
          </p:nvCxnSpPr>
          <p:spPr>
            <a:xfrm>
              <a:off x="3974474" y="388995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101" name="TextBox 100">
            <a:extLst>
              <a:ext uri="{FF2B5EF4-FFF2-40B4-BE49-F238E27FC236}">
                <a16:creationId xmlns:a16="http://schemas.microsoft.com/office/drawing/2014/main" id="{935B2DDA-1AC4-0794-13D0-FF08FF5613FF}"/>
              </a:ext>
            </a:extLst>
          </p:cNvPr>
          <p:cNvSpPr txBox="1"/>
          <p:nvPr/>
        </p:nvSpPr>
        <p:spPr>
          <a:xfrm>
            <a:off x="5392911" y="2047749"/>
            <a:ext cx="660758" cy="400110"/>
          </a:xfrm>
          <a:prstGeom prst="rect">
            <a:avLst/>
          </a:prstGeom>
          <a:noFill/>
        </p:spPr>
        <p:txBody>
          <a:bodyPr wrap="none" rtlCol="0">
            <a:spAutoFit/>
          </a:bodyP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56891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Overall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2</a:t>
            </a:fld>
            <a:endParaRPr lang="en-US" dirty="0"/>
          </a:p>
        </p:txBody>
      </p:sp>
      <p:sp>
        <p:nvSpPr>
          <p:cNvPr id="9" name="Rectangle 8">
            <a:extLst>
              <a:ext uri="{FF2B5EF4-FFF2-40B4-BE49-F238E27FC236}">
                <a16:creationId xmlns:a16="http://schemas.microsoft.com/office/drawing/2014/main" id="{D6A679D3-FB51-D67F-1AE6-1B2BAFAC4435}"/>
              </a:ext>
            </a:extLst>
          </p:cNvPr>
          <p:cNvSpPr/>
          <p:nvPr/>
        </p:nvSpPr>
        <p:spPr>
          <a:xfrm>
            <a:off x="4811852" y="208570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a:t>
            </a:r>
          </a:p>
        </p:txBody>
      </p:sp>
      <p:sp>
        <p:nvSpPr>
          <p:cNvPr id="11" name="Flowchart: Terminator 10">
            <a:extLst>
              <a:ext uri="{FF2B5EF4-FFF2-40B4-BE49-F238E27FC236}">
                <a16:creationId xmlns:a16="http://schemas.microsoft.com/office/drawing/2014/main" id="{2BFB0FD0-86E5-B66B-AED8-D202BF3CE79A}"/>
              </a:ext>
            </a:extLst>
          </p:cNvPr>
          <p:cNvSpPr/>
          <p:nvPr/>
        </p:nvSpPr>
        <p:spPr>
          <a:xfrm>
            <a:off x="5269695" y="1086586"/>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START</a:t>
            </a:r>
          </a:p>
        </p:txBody>
      </p:sp>
      <p:sp>
        <p:nvSpPr>
          <p:cNvPr id="17" name="Rectangle 16">
            <a:extLst>
              <a:ext uri="{FF2B5EF4-FFF2-40B4-BE49-F238E27FC236}">
                <a16:creationId xmlns:a16="http://schemas.microsoft.com/office/drawing/2014/main" id="{0864DCD7-5D51-8AE3-A3CF-C51E6B16943D}"/>
              </a:ext>
            </a:extLst>
          </p:cNvPr>
          <p:cNvSpPr/>
          <p:nvPr/>
        </p:nvSpPr>
        <p:spPr>
          <a:xfrm>
            <a:off x="4811852" y="313345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(CNN)</a:t>
            </a:r>
          </a:p>
        </p:txBody>
      </p:sp>
      <p:sp>
        <p:nvSpPr>
          <p:cNvPr id="21" name="Rectangle 20">
            <a:extLst>
              <a:ext uri="{FF2B5EF4-FFF2-40B4-BE49-F238E27FC236}">
                <a16:creationId xmlns:a16="http://schemas.microsoft.com/office/drawing/2014/main" id="{1C3A8222-5FD5-6C3A-163F-3AF70E0965B3}"/>
              </a:ext>
            </a:extLst>
          </p:cNvPr>
          <p:cNvSpPr/>
          <p:nvPr/>
        </p:nvSpPr>
        <p:spPr>
          <a:xfrm>
            <a:off x="4811850" y="418121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DNN-based [ref4]</a:t>
            </a:r>
          </a:p>
        </p:txBody>
      </p:sp>
      <p:sp>
        <p:nvSpPr>
          <p:cNvPr id="22" name="Rectangle 21">
            <a:extLst>
              <a:ext uri="{FF2B5EF4-FFF2-40B4-BE49-F238E27FC236}">
                <a16:creationId xmlns:a16="http://schemas.microsoft.com/office/drawing/2014/main" id="{F39195F3-DF48-195F-D9DF-802583BD021F}"/>
              </a:ext>
            </a:extLst>
          </p:cNvPr>
          <p:cNvSpPr/>
          <p:nvPr/>
        </p:nvSpPr>
        <p:spPr>
          <a:xfrm>
            <a:off x="4811852" y="522896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Geometry-based [ref5,6]</a:t>
            </a:r>
          </a:p>
        </p:txBody>
      </p:sp>
      <p:cxnSp>
        <p:nvCxnSpPr>
          <p:cNvPr id="25" name="Straight Arrow Connector 24">
            <a:extLst>
              <a:ext uri="{FF2B5EF4-FFF2-40B4-BE49-F238E27FC236}">
                <a16:creationId xmlns:a16="http://schemas.microsoft.com/office/drawing/2014/main" id="{7DD46FCE-BFC3-9C23-7368-F2FD3EBCA775}"/>
              </a:ext>
            </a:extLst>
          </p:cNvPr>
          <p:cNvCxnSpPr>
            <a:cxnSpLocks/>
            <a:stCxn id="9" idx="2"/>
            <a:endCxn id="109" idx="0"/>
          </p:cNvCxnSpPr>
          <p:nvPr/>
        </p:nvCxnSpPr>
        <p:spPr>
          <a:xfrm flipH="1">
            <a:off x="5838992" y="243006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9B8E49-CA15-6718-937E-23C92E139C93}"/>
              </a:ext>
            </a:extLst>
          </p:cNvPr>
          <p:cNvCxnSpPr>
            <a:cxnSpLocks/>
            <a:stCxn id="17" idx="2"/>
            <a:endCxn id="123" idx="0"/>
          </p:cNvCxnSpPr>
          <p:nvPr/>
        </p:nvCxnSpPr>
        <p:spPr>
          <a:xfrm flipH="1">
            <a:off x="5838992" y="347781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7C37D4-A6EC-7CDC-8C8D-8D837A6D32D1}"/>
              </a:ext>
            </a:extLst>
          </p:cNvPr>
          <p:cNvCxnSpPr>
            <a:cxnSpLocks/>
            <a:stCxn id="21" idx="2"/>
            <a:endCxn id="133" idx="0"/>
          </p:cNvCxnSpPr>
          <p:nvPr/>
        </p:nvCxnSpPr>
        <p:spPr>
          <a:xfrm>
            <a:off x="5838991" y="452557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62E5B2D-9763-1673-1BB7-3A17C517043F}"/>
              </a:ext>
            </a:extLst>
          </p:cNvPr>
          <p:cNvCxnSpPr>
            <a:cxnSpLocks/>
            <a:stCxn id="22" idx="2"/>
            <a:endCxn id="54" idx="0"/>
          </p:cNvCxnSpPr>
          <p:nvPr/>
        </p:nvCxnSpPr>
        <p:spPr>
          <a:xfrm>
            <a:off x="5838993" y="5573326"/>
            <a:ext cx="0" cy="158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Terminator 53">
            <a:extLst>
              <a:ext uri="{FF2B5EF4-FFF2-40B4-BE49-F238E27FC236}">
                <a16:creationId xmlns:a16="http://schemas.microsoft.com/office/drawing/2014/main" id="{CB906E2B-BF5C-05B3-6E50-3A0DB20D1B54}"/>
              </a:ext>
            </a:extLst>
          </p:cNvPr>
          <p:cNvSpPr/>
          <p:nvPr/>
        </p:nvSpPr>
        <p:spPr>
          <a:xfrm>
            <a:off x="5269695" y="5732185"/>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END</a:t>
            </a:r>
          </a:p>
        </p:txBody>
      </p:sp>
      <p:sp>
        <p:nvSpPr>
          <p:cNvPr id="61" name="TextBox 60">
            <a:extLst>
              <a:ext uri="{FF2B5EF4-FFF2-40B4-BE49-F238E27FC236}">
                <a16:creationId xmlns:a16="http://schemas.microsoft.com/office/drawing/2014/main" id="{26280678-B199-DE32-4EB9-E08C83B6EDD6}"/>
              </a:ext>
            </a:extLst>
          </p:cNvPr>
          <p:cNvSpPr txBox="1"/>
          <p:nvPr/>
        </p:nvSpPr>
        <p:spPr>
          <a:xfrm>
            <a:off x="502918" y="6041325"/>
            <a:ext cx="11713463" cy="461665"/>
          </a:xfrm>
          <a:prstGeom prst="rect">
            <a:avLst/>
          </a:prstGeom>
          <a:noFill/>
        </p:spPr>
        <p:txBody>
          <a:bodyPr wrap="none" rtlCol="0">
            <a:spAutoFit/>
          </a:bodyPr>
          <a:lstStyle/>
          <a:p>
            <a:r>
              <a:rPr lang="en-GB" sz="800" dirty="0"/>
              <a:t>[ref4] S. </a:t>
            </a:r>
            <a:r>
              <a:rPr lang="en-GB" sz="800" dirty="0" err="1"/>
              <a:t>Khunteta</a:t>
            </a:r>
            <a:r>
              <a:rPr lang="en-GB" sz="800" dirty="0"/>
              <a:t>, A. K. R. </a:t>
            </a:r>
            <a:r>
              <a:rPr lang="en-GB" sz="800" dirty="0" err="1"/>
              <a:t>Chavva</a:t>
            </a:r>
            <a:r>
              <a:rPr lang="en-GB" sz="800" dirty="0"/>
              <a:t>, and A. Agrawal, “AI-based indoor localization using </a:t>
            </a:r>
            <a:r>
              <a:rPr lang="en-GB" sz="800" dirty="0" err="1"/>
              <a:t>mmWave</a:t>
            </a:r>
            <a:r>
              <a:rPr lang="en-GB" sz="800" dirty="0"/>
              <a:t> MIMO channel at 60 GHz,” ITU Journal on Future and Evolving Technologies, vol. 3, no. 2, pp. 243–251, 2022.</a:t>
            </a:r>
          </a:p>
          <a:p>
            <a:r>
              <a:rPr lang="en-GB" sz="800" dirty="0"/>
              <a:t>[ref5] C. Gustafson, K. Haneda, S. </a:t>
            </a:r>
            <a:r>
              <a:rPr lang="en-GB" sz="800" dirty="0" err="1"/>
              <a:t>Wyne</a:t>
            </a:r>
            <a:r>
              <a:rPr lang="en-GB" sz="800" dirty="0"/>
              <a:t>, and F. </a:t>
            </a:r>
            <a:r>
              <a:rPr lang="en-GB" sz="800" dirty="0" err="1"/>
              <a:t>Tufvesson</a:t>
            </a:r>
            <a:r>
              <a:rPr lang="en-GB" sz="800" dirty="0"/>
              <a:t>, “On mm-Wave Multipath Clustering and Channel </a:t>
            </a:r>
            <a:r>
              <a:rPr lang="en-GB" sz="800" dirty="0" err="1"/>
              <a:t>Modeling</a:t>
            </a:r>
            <a:r>
              <a:rPr lang="en-GB" sz="800" dirty="0"/>
              <a:t>,” IEEE Transactions on Antennas and Propagation, vol. 62, no. 3, pp. 1445–1455, 2014.</a:t>
            </a:r>
          </a:p>
          <a:p>
            <a:r>
              <a:rPr lang="en-GB" sz="800" dirty="0"/>
              <a:t>[ref6] P. </a:t>
            </a:r>
            <a:r>
              <a:rPr lang="en-GB" sz="800" dirty="0" err="1"/>
              <a:t>Hanpinitsak</a:t>
            </a:r>
            <a:r>
              <a:rPr lang="en-GB" sz="800" dirty="0"/>
              <a:t>, K. Saito, J.-</a:t>
            </a:r>
            <a:r>
              <a:rPr lang="en-GB" sz="800" dirty="0" err="1"/>
              <a:t>i</a:t>
            </a:r>
            <a:r>
              <a:rPr lang="en-GB" sz="800" dirty="0"/>
              <a:t>. Takada, M. Kim, and L. </a:t>
            </a:r>
            <a:r>
              <a:rPr lang="en-GB" sz="800" dirty="0" err="1"/>
              <a:t>Materum</a:t>
            </a:r>
            <a:r>
              <a:rPr lang="en-GB" sz="800" dirty="0"/>
              <a:t>, “Multipath Clustering and Cluster Tracking for Geometry-Based Stochastic Channel </a:t>
            </a:r>
            <a:r>
              <a:rPr lang="en-GB" sz="800" dirty="0" err="1"/>
              <a:t>Modeling</a:t>
            </a:r>
            <a:r>
              <a:rPr lang="en-GB" sz="800" dirty="0"/>
              <a:t>,” IEEE Transactions on Antennas and Propagation, vol. 65, no. 11, pp. 6015–6028, 2017.</a:t>
            </a:r>
          </a:p>
        </p:txBody>
      </p:sp>
      <p:sp>
        <p:nvSpPr>
          <p:cNvPr id="96" name="Flowchart: Decision 95">
            <a:extLst>
              <a:ext uri="{FF2B5EF4-FFF2-40B4-BE49-F238E27FC236}">
                <a16:creationId xmlns:a16="http://schemas.microsoft.com/office/drawing/2014/main" id="{051C4B48-EA00-79FF-AF81-941B094DAEC5}"/>
              </a:ext>
            </a:extLst>
          </p:cNvPr>
          <p:cNvSpPr/>
          <p:nvPr/>
        </p:nvSpPr>
        <p:spPr>
          <a:xfrm>
            <a:off x="4318102" y="154116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a:t>
            </a:r>
            <a:r>
              <a:rPr lang="en-GB" sz="1200" dirty="0" err="1">
                <a:solidFill>
                  <a:srgbClr val="FF0000"/>
                </a:solidFill>
              </a:rPr>
              <a:t>ViT</a:t>
            </a:r>
            <a:r>
              <a:rPr lang="en-GB" sz="1200" dirty="0">
                <a:solidFill>
                  <a:srgbClr val="FF0000"/>
                </a:solidFill>
              </a:rPr>
              <a:t>”]</a:t>
            </a:r>
          </a:p>
        </p:txBody>
      </p:sp>
      <p:cxnSp>
        <p:nvCxnSpPr>
          <p:cNvPr id="102" name="Straight Arrow Connector 101">
            <a:extLst>
              <a:ext uri="{FF2B5EF4-FFF2-40B4-BE49-F238E27FC236}">
                <a16:creationId xmlns:a16="http://schemas.microsoft.com/office/drawing/2014/main" id="{E38D99F1-318B-D01F-1727-E02AE869EF39}"/>
              </a:ext>
            </a:extLst>
          </p:cNvPr>
          <p:cNvCxnSpPr>
            <a:cxnSpLocks/>
            <a:stCxn id="96" idx="2"/>
            <a:endCxn id="9" idx="0"/>
          </p:cNvCxnSpPr>
          <p:nvPr/>
        </p:nvCxnSpPr>
        <p:spPr>
          <a:xfrm>
            <a:off x="5838992" y="192684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Flowchart: Decision 108">
            <a:extLst>
              <a:ext uri="{FF2B5EF4-FFF2-40B4-BE49-F238E27FC236}">
                <a16:creationId xmlns:a16="http://schemas.microsoft.com/office/drawing/2014/main" id="{51ED3569-3025-4F39-FF21-C393FECE4471}"/>
              </a:ext>
            </a:extLst>
          </p:cNvPr>
          <p:cNvSpPr/>
          <p:nvPr/>
        </p:nvSpPr>
        <p:spPr>
          <a:xfrm>
            <a:off x="4318102" y="258892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SOLUTION_MODE[“CNN”]</a:t>
            </a:r>
          </a:p>
        </p:txBody>
      </p:sp>
      <p:cxnSp>
        <p:nvCxnSpPr>
          <p:cNvPr id="113" name="Straight Arrow Connector 112">
            <a:extLst>
              <a:ext uri="{FF2B5EF4-FFF2-40B4-BE49-F238E27FC236}">
                <a16:creationId xmlns:a16="http://schemas.microsoft.com/office/drawing/2014/main" id="{9094E9A9-FE8A-BFF6-6C18-649D09D9D0C5}"/>
              </a:ext>
            </a:extLst>
          </p:cNvPr>
          <p:cNvCxnSpPr>
            <a:cxnSpLocks/>
            <a:stCxn id="109" idx="2"/>
            <a:endCxn id="17" idx="0"/>
          </p:cNvCxnSpPr>
          <p:nvPr/>
        </p:nvCxnSpPr>
        <p:spPr>
          <a:xfrm>
            <a:off x="5838992" y="297459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Flowchart: Decision 122">
            <a:extLst>
              <a:ext uri="{FF2B5EF4-FFF2-40B4-BE49-F238E27FC236}">
                <a16:creationId xmlns:a16="http://schemas.microsoft.com/office/drawing/2014/main" id="{2C422190-5F00-8977-F5AE-DDD81CF0D0BA}"/>
              </a:ext>
            </a:extLst>
          </p:cNvPr>
          <p:cNvSpPr/>
          <p:nvPr/>
        </p:nvSpPr>
        <p:spPr>
          <a:xfrm>
            <a:off x="4318102" y="363667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SOLUTION_MODE[“DNN”]</a:t>
            </a:r>
          </a:p>
        </p:txBody>
      </p:sp>
      <p:cxnSp>
        <p:nvCxnSpPr>
          <p:cNvPr id="126" name="Straight Arrow Connector 125">
            <a:extLst>
              <a:ext uri="{FF2B5EF4-FFF2-40B4-BE49-F238E27FC236}">
                <a16:creationId xmlns:a16="http://schemas.microsoft.com/office/drawing/2014/main" id="{D0B04CC7-C670-DD58-7AEF-75C6404C1ED6}"/>
              </a:ext>
            </a:extLst>
          </p:cNvPr>
          <p:cNvCxnSpPr>
            <a:cxnSpLocks/>
            <a:stCxn id="123" idx="2"/>
            <a:endCxn id="21" idx="0"/>
          </p:cNvCxnSpPr>
          <p:nvPr/>
        </p:nvCxnSpPr>
        <p:spPr>
          <a:xfrm flipH="1">
            <a:off x="5838991" y="402235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Flowchart: Decision 132">
            <a:extLst>
              <a:ext uri="{FF2B5EF4-FFF2-40B4-BE49-F238E27FC236}">
                <a16:creationId xmlns:a16="http://schemas.microsoft.com/office/drawing/2014/main" id="{FE9532D1-FCFA-882E-91D8-EC7B97BFA381}"/>
              </a:ext>
            </a:extLst>
          </p:cNvPr>
          <p:cNvSpPr/>
          <p:nvPr/>
        </p:nvSpPr>
        <p:spPr>
          <a:xfrm>
            <a:off x="4318102" y="468443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SOLUTION_MODE[“GEO”]</a:t>
            </a:r>
          </a:p>
        </p:txBody>
      </p:sp>
      <p:cxnSp>
        <p:nvCxnSpPr>
          <p:cNvPr id="137" name="Straight Arrow Connector 136">
            <a:extLst>
              <a:ext uri="{FF2B5EF4-FFF2-40B4-BE49-F238E27FC236}">
                <a16:creationId xmlns:a16="http://schemas.microsoft.com/office/drawing/2014/main" id="{3445E2CE-6282-5909-ABF0-CF8365FA111B}"/>
              </a:ext>
            </a:extLst>
          </p:cNvPr>
          <p:cNvCxnSpPr>
            <a:cxnSpLocks/>
            <a:stCxn id="133" idx="2"/>
            <a:endCxn id="22" idx="0"/>
          </p:cNvCxnSpPr>
          <p:nvPr/>
        </p:nvCxnSpPr>
        <p:spPr>
          <a:xfrm>
            <a:off x="5838992" y="507010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BD388237-09AC-54E9-0402-57ECC28739A5}"/>
              </a:ext>
            </a:extLst>
          </p:cNvPr>
          <p:cNvCxnSpPr>
            <a:cxnSpLocks/>
            <a:stCxn id="96" idx="1"/>
          </p:cNvCxnSpPr>
          <p:nvPr/>
        </p:nvCxnSpPr>
        <p:spPr>
          <a:xfrm rot="10800000" flipH="1" flipV="1">
            <a:off x="4318101" y="1734005"/>
            <a:ext cx="1520889" cy="77548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0519A5BD-CA6F-A8CF-A1C8-FBADE29E6A30}"/>
              </a:ext>
            </a:extLst>
          </p:cNvPr>
          <p:cNvCxnSpPr>
            <a:cxnSpLocks/>
            <a:stCxn id="109" idx="1"/>
          </p:cNvCxnSpPr>
          <p:nvPr/>
        </p:nvCxnSpPr>
        <p:spPr>
          <a:xfrm rot="10800000" flipH="1" flipV="1">
            <a:off x="4318101" y="2781759"/>
            <a:ext cx="1520885" cy="774659"/>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F42BC09A-AAC7-39C6-C481-F5035E384660}"/>
              </a:ext>
            </a:extLst>
          </p:cNvPr>
          <p:cNvCxnSpPr>
            <a:cxnSpLocks/>
            <a:stCxn id="123" idx="1"/>
          </p:cNvCxnSpPr>
          <p:nvPr/>
        </p:nvCxnSpPr>
        <p:spPr>
          <a:xfrm rot="10800000" flipH="1" flipV="1">
            <a:off x="4318101" y="3829514"/>
            <a:ext cx="1520881" cy="765447"/>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7CCD4EC8-8364-4457-41A1-55D08721F978}"/>
              </a:ext>
            </a:extLst>
          </p:cNvPr>
          <p:cNvCxnSpPr>
            <a:cxnSpLocks/>
            <a:stCxn id="133" idx="1"/>
          </p:cNvCxnSpPr>
          <p:nvPr/>
        </p:nvCxnSpPr>
        <p:spPr>
          <a:xfrm rot="10800000" flipH="1" flipV="1">
            <a:off x="4318101" y="4877270"/>
            <a:ext cx="1520877" cy="77211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BAB1F72-AD7C-559C-F5D7-CE50EBA6D250}"/>
              </a:ext>
            </a:extLst>
          </p:cNvPr>
          <p:cNvSpPr txBox="1"/>
          <p:nvPr/>
        </p:nvSpPr>
        <p:spPr>
          <a:xfrm>
            <a:off x="5310863" y="1864430"/>
            <a:ext cx="528128" cy="276999"/>
          </a:xfrm>
          <a:prstGeom prst="rect">
            <a:avLst/>
          </a:prstGeom>
          <a:noFill/>
        </p:spPr>
        <p:txBody>
          <a:bodyPr wrap="square">
            <a:spAutoFit/>
          </a:bodyPr>
          <a:lstStyle/>
          <a:p>
            <a:r>
              <a:rPr lang="en-GB" sz="1200" dirty="0">
                <a:solidFill>
                  <a:srgbClr val="FF0000"/>
                </a:solidFill>
              </a:rPr>
              <a:t>True</a:t>
            </a:r>
          </a:p>
        </p:txBody>
      </p:sp>
      <p:sp>
        <p:nvSpPr>
          <p:cNvPr id="165" name="TextBox 164">
            <a:extLst>
              <a:ext uri="{FF2B5EF4-FFF2-40B4-BE49-F238E27FC236}">
                <a16:creationId xmlns:a16="http://schemas.microsoft.com/office/drawing/2014/main" id="{A1FB7FA5-279E-EC46-4E96-4F79B3ED3088}"/>
              </a:ext>
            </a:extLst>
          </p:cNvPr>
          <p:cNvSpPr txBox="1"/>
          <p:nvPr/>
        </p:nvSpPr>
        <p:spPr>
          <a:xfrm>
            <a:off x="3497784" y="1864430"/>
            <a:ext cx="689689" cy="276999"/>
          </a:xfrm>
          <a:prstGeom prst="rect">
            <a:avLst/>
          </a:prstGeom>
          <a:noFill/>
        </p:spPr>
        <p:txBody>
          <a:bodyPr wrap="square">
            <a:spAutoFit/>
          </a:bodyPr>
          <a:lstStyle/>
          <a:p>
            <a:r>
              <a:rPr lang="en-GB" sz="1200" dirty="0">
                <a:solidFill>
                  <a:srgbClr val="FF0000"/>
                </a:solidFill>
              </a:rPr>
              <a:t>False</a:t>
            </a:r>
          </a:p>
        </p:txBody>
      </p:sp>
      <p:sp>
        <p:nvSpPr>
          <p:cNvPr id="166" name="TextBox 165">
            <a:extLst>
              <a:ext uri="{FF2B5EF4-FFF2-40B4-BE49-F238E27FC236}">
                <a16:creationId xmlns:a16="http://schemas.microsoft.com/office/drawing/2014/main" id="{485AB7DC-2822-A862-D808-C72B45416D1E}"/>
              </a:ext>
            </a:extLst>
          </p:cNvPr>
          <p:cNvSpPr txBox="1"/>
          <p:nvPr/>
        </p:nvSpPr>
        <p:spPr>
          <a:xfrm>
            <a:off x="5310863" y="2901075"/>
            <a:ext cx="528128" cy="276999"/>
          </a:xfrm>
          <a:prstGeom prst="rect">
            <a:avLst/>
          </a:prstGeom>
          <a:noFill/>
        </p:spPr>
        <p:txBody>
          <a:bodyPr wrap="square">
            <a:spAutoFit/>
          </a:bodyPr>
          <a:lstStyle/>
          <a:p>
            <a:r>
              <a:rPr lang="en-GB" sz="1200" dirty="0">
                <a:solidFill>
                  <a:srgbClr val="FF0000"/>
                </a:solidFill>
              </a:rPr>
              <a:t>True</a:t>
            </a:r>
          </a:p>
        </p:txBody>
      </p:sp>
      <p:sp>
        <p:nvSpPr>
          <p:cNvPr id="167" name="TextBox 166">
            <a:extLst>
              <a:ext uri="{FF2B5EF4-FFF2-40B4-BE49-F238E27FC236}">
                <a16:creationId xmlns:a16="http://schemas.microsoft.com/office/drawing/2014/main" id="{4B443DCA-B947-5793-23DC-DA72D866CFC9}"/>
              </a:ext>
            </a:extLst>
          </p:cNvPr>
          <p:cNvSpPr txBox="1"/>
          <p:nvPr/>
        </p:nvSpPr>
        <p:spPr>
          <a:xfrm>
            <a:off x="3497784" y="2901075"/>
            <a:ext cx="689689" cy="276999"/>
          </a:xfrm>
          <a:prstGeom prst="rect">
            <a:avLst/>
          </a:prstGeom>
          <a:noFill/>
        </p:spPr>
        <p:txBody>
          <a:bodyPr wrap="square">
            <a:spAutoFit/>
          </a:bodyPr>
          <a:lstStyle/>
          <a:p>
            <a:r>
              <a:rPr lang="en-GB" sz="1200" dirty="0">
                <a:solidFill>
                  <a:srgbClr val="FF0000"/>
                </a:solidFill>
              </a:rPr>
              <a:t>False</a:t>
            </a:r>
          </a:p>
        </p:txBody>
      </p:sp>
      <p:sp>
        <p:nvSpPr>
          <p:cNvPr id="168" name="TextBox 167">
            <a:extLst>
              <a:ext uri="{FF2B5EF4-FFF2-40B4-BE49-F238E27FC236}">
                <a16:creationId xmlns:a16="http://schemas.microsoft.com/office/drawing/2014/main" id="{DB2C9243-365A-343E-4F57-344C9885E2CF}"/>
              </a:ext>
            </a:extLst>
          </p:cNvPr>
          <p:cNvSpPr txBox="1"/>
          <p:nvPr/>
        </p:nvSpPr>
        <p:spPr>
          <a:xfrm>
            <a:off x="5310863" y="3940570"/>
            <a:ext cx="528128" cy="276999"/>
          </a:xfrm>
          <a:prstGeom prst="rect">
            <a:avLst/>
          </a:prstGeom>
          <a:noFill/>
        </p:spPr>
        <p:txBody>
          <a:bodyPr wrap="square">
            <a:spAutoFit/>
          </a:bodyPr>
          <a:lstStyle/>
          <a:p>
            <a:r>
              <a:rPr lang="en-GB" sz="1200" dirty="0">
                <a:solidFill>
                  <a:srgbClr val="FF0000"/>
                </a:solidFill>
              </a:rPr>
              <a:t>True</a:t>
            </a:r>
          </a:p>
        </p:txBody>
      </p:sp>
      <p:sp>
        <p:nvSpPr>
          <p:cNvPr id="169" name="TextBox 168">
            <a:extLst>
              <a:ext uri="{FF2B5EF4-FFF2-40B4-BE49-F238E27FC236}">
                <a16:creationId xmlns:a16="http://schemas.microsoft.com/office/drawing/2014/main" id="{734F07EC-BE1F-1B3E-9480-7E9B3DEA5740}"/>
              </a:ext>
            </a:extLst>
          </p:cNvPr>
          <p:cNvSpPr txBox="1"/>
          <p:nvPr/>
        </p:nvSpPr>
        <p:spPr>
          <a:xfrm>
            <a:off x="3497784" y="3936548"/>
            <a:ext cx="689689" cy="276999"/>
          </a:xfrm>
          <a:prstGeom prst="rect">
            <a:avLst/>
          </a:prstGeom>
          <a:noFill/>
        </p:spPr>
        <p:txBody>
          <a:bodyPr wrap="square">
            <a:spAutoFit/>
          </a:bodyPr>
          <a:lstStyle/>
          <a:p>
            <a:r>
              <a:rPr lang="en-GB" sz="1200" dirty="0">
                <a:solidFill>
                  <a:srgbClr val="FF0000"/>
                </a:solidFill>
              </a:rPr>
              <a:t>False</a:t>
            </a:r>
          </a:p>
        </p:txBody>
      </p:sp>
      <p:sp>
        <p:nvSpPr>
          <p:cNvPr id="170" name="TextBox 169">
            <a:extLst>
              <a:ext uri="{FF2B5EF4-FFF2-40B4-BE49-F238E27FC236}">
                <a16:creationId xmlns:a16="http://schemas.microsoft.com/office/drawing/2014/main" id="{F638A129-CCA9-621A-A26E-FE0F91E152E7}"/>
              </a:ext>
            </a:extLst>
          </p:cNvPr>
          <p:cNvSpPr txBox="1"/>
          <p:nvPr/>
        </p:nvSpPr>
        <p:spPr>
          <a:xfrm>
            <a:off x="5310863" y="4993570"/>
            <a:ext cx="528128" cy="276999"/>
          </a:xfrm>
          <a:prstGeom prst="rect">
            <a:avLst/>
          </a:prstGeom>
          <a:noFill/>
        </p:spPr>
        <p:txBody>
          <a:bodyPr wrap="square">
            <a:spAutoFit/>
          </a:bodyPr>
          <a:lstStyle/>
          <a:p>
            <a:r>
              <a:rPr lang="en-GB" sz="1200" dirty="0">
                <a:solidFill>
                  <a:srgbClr val="FF0000"/>
                </a:solidFill>
              </a:rPr>
              <a:t>True</a:t>
            </a:r>
          </a:p>
        </p:txBody>
      </p:sp>
      <p:sp>
        <p:nvSpPr>
          <p:cNvPr id="171" name="TextBox 170">
            <a:extLst>
              <a:ext uri="{FF2B5EF4-FFF2-40B4-BE49-F238E27FC236}">
                <a16:creationId xmlns:a16="http://schemas.microsoft.com/office/drawing/2014/main" id="{5723FBC4-45BC-D966-F733-69CB7E6CE402}"/>
              </a:ext>
            </a:extLst>
          </p:cNvPr>
          <p:cNvSpPr txBox="1"/>
          <p:nvPr/>
        </p:nvSpPr>
        <p:spPr>
          <a:xfrm>
            <a:off x="3497784" y="4993570"/>
            <a:ext cx="689689" cy="276999"/>
          </a:xfrm>
          <a:prstGeom prst="rect">
            <a:avLst/>
          </a:prstGeom>
          <a:noFill/>
        </p:spPr>
        <p:txBody>
          <a:bodyPr wrap="square">
            <a:spAutoFit/>
          </a:bodyPr>
          <a:lstStyle/>
          <a:p>
            <a:r>
              <a:rPr lang="en-GB" sz="1200" dirty="0">
                <a:solidFill>
                  <a:srgbClr val="FF0000"/>
                </a:solidFill>
              </a:rPr>
              <a:t>False</a:t>
            </a:r>
          </a:p>
        </p:txBody>
      </p:sp>
      <p:cxnSp>
        <p:nvCxnSpPr>
          <p:cNvPr id="181" name="Straight Arrow Connector 180">
            <a:extLst>
              <a:ext uri="{FF2B5EF4-FFF2-40B4-BE49-F238E27FC236}">
                <a16:creationId xmlns:a16="http://schemas.microsoft.com/office/drawing/2014/main" id="{AFE7CC4B-2817-207E-A0A4-A6421738A4E7}"/>
              </a:ext>
            </a:extLst>
          </p:cNvPr>
          <p:cNvCxnSpPr>
            <a:cxnSpLocks/>
            <a:stCxn id="11" idx="2"/>
            <a:endCxn id="96" idx="0"/>
          </p:cNvCxnSpPr>
          <p:nvPr/>
        </p:nvCxnSpPr>
        <p:spPr>
          <a:xfrm flipH="1">
            <a:off x="5838992" y="138230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1575518-CB35-D1A5-C44E-3FB0A311D051}"/>
              </a:ext>
            </a:extLst>
          </p:cNvPr>
          <p:cNvSpPr/>
          <p:nvPr/>
        </p:nvSpPr>
        <p:spPr>
          <a:xfrm>
            <a:off x="8677620" y="1999519"/>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 name="Flowchart: Decision 2">
            <a:extLst>
              <a:ext uri="{FF2B5EF4-FFF2-40B4-BE49-F238E27FC236}">
                <a16:creationId xmlns:a16="http://schemas.microsoft.com/office/drawing/2014/main" id="{67A1841F-44A2-ADEB-9D42-A7644774C393}"/>
              </a:ext>
            </a:extLst>
          </p:cNvPr>
          <p:cNvSpPr/>
          <p:nvPr/>
        </p:nvSpPr>
        <p:spPr>
          <a:xfrm>
            <a:off x="8640296" y="2430543"/>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4" name="TextBox 3">
            <a:extLst>
              <a:ext uri="{FF2B5EF4-FFF2-40B4-BE49-F238E27FC236}">
                <a16:creationId xmlns:a16="http://schemas.microsoft.com/office/drawing/2014/main" id="{68DB6FA5-C03B-AB38-7AB1-2B7F327D25D4}"/>
              </a:ext>
            </a:extLst>
          </p:cNvPr>
          <p:cNvSpPr txBox="1"/>
          <p:nvPr/>
        </p:nvSpPr>
        <p:spPr>
          <a:xfrm>
            <a:off x="8658958" y="2908774"/>
            <a:ext cx="1048970" cy="276999"/>
          </a:xfrm>
          <a:prstGeom prst="rect">
            <a:avLst/>
          </a:prstGeom>
          <a:noFill/>
        </p:spPr>
        <p:txBody>
          <a:bodyPr wrap="square">
            <a:spAutoFit/>
          </a:bodyPr>
          <a:lstStyle/>
          <a:p>
            <a:r>
              <a:rPr lang="en-GB" sz="1200" dirty="0">
                <a:solidFill>
                  <a:srgbClr val="FF0000"/>
                </a:solidFill>
              </a:rPr>
              <a:t>RUN MODE</a:t>
            </a:r>
          </a:p>
        </p:txBody>
      </p:sp>
      <p:sp>
        <p:nvSpPr>
          <p:cNvPr id="5" name="Flowchart: Magnetic Disk 4">
            <a:extLst>
              <a:ext uri="{FF2B5EF4-FFF2-40B4-BE49-F238E27FC236}">
                <a16:creationId xmlns:a16="http://schemas.microsoft.com/office/drawing/2014/main" id="{A25BF71A-C0EB-E5F0-AC6F-2ADC82CBE8A0}"/>
              </a:ext>
            </a:extLst>
          </p:cNvPr>
          <p:cNvSpPr/>
          <p:nvPr/>
        </p:nvSpPr>
        <p:spPr>
          <a:xfrm>
            <a:off x="8767331" y="3379483"/>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0" name="TextBox 9">
            <a:extLst>
              <a:ext uri="{FF2B5EF4-FFF2-40B4-BE49-F238E27FC236}">
                <a16:creationId xmlns:a16="http://schemas.microsoft.com/office/drawing/2014/main" id="{F84BE8ED-4307-91C3-2F27-CE8CEB2FB6C0}"/>
              </a:ext>
            </a:extLst>
          </p:cNvPr>
          <p:cNvSpPr txBox="1"/>
          <p:nvPr/>
        </p:nvSpPr>
        <p:spPr>
          <a:xfrm>
            <a:off x="8476777" y="3689345"/>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2" name="Straight Arrow Connector 11">
            <a:extLst>
              <a:ext uri="{FF2B5EF4-FFF2-40B4-BE49-F238E27FC236}">
                <a16:creationId xmlns:a16="http://schemas.microsoft.com/office/drawing/2014/main" id="{0E00AAF7-4EB3-91B2-29B5-E1B29E6EB705}"/>
              </a:ext>
            </a:extLst>
          </p:cNvPr>
          <p:cNvCxnSpPr>
            <a:cxnSpLocks/>
            <a:endCxn id="2" idx="1"/>
          </p:cNvCxnSpPr>
          <p:nvPr/>
        </p:nvCxnSpPr>
        <p:spPr>
          <a:xfrm>
            <a:off x="8183641" y="2171698"/>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69A62-53FC-BD4F-978E-B7B11E36497D}"/>
              </a:ext>
            </a:extLst>
          </p:cNvPr>
          <p:cNvCxnSpPr>
            <a:cxnSpLocks/>
            <a:stCxn id="2" idx="3"/>
          </p:cNvCxnSpPr>
          <p:nvPr/>
        </p:nvCxnSpPr>
        <p:spPr>
          <a:xfrm>
            <a:off x="9689266" y="2171698"/>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633FBE-B398-AF1B-BE62-B038F68C6A28}"/>
              </a:ext>
            </a:extLst>
          </p:cNvPr>
          <p:cNvSpPr txBox="1"/>
          <p:nvPr/>
        </p:nvSpPr>
        <p:spPr>
          <a:xfrm>
            <a:off x="7853631" y="1639265"/>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5" name="TextBox 14">
            <a:extLst>
              <a:ext uri="{FF2B5EF4-FFF2-40B4-BE49-F238E27FC236}">
                <a16:creationId xmlns:a16="http://schemas.microsoft.com/office/drawing/2014/main" id="{7D5552B4-6EC1-E2D3-5994-C8A1691CCF7F}"/>
              </a:ext>
            </a:extLst>
          </p:cNvPr>
          <p:cNvSpPr txBox="1"/>
          <p:nvPr/>
        </p:nvSpPr>
        <p:spPr>
          <a:xfrm>
            <a:off x="9707243" y="1651601"/>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Tree>
    <p:extLst>
      <p:ext uri="{BB962C8B-B14F-4D97-AF65-F5344CB8AC3E}">
        <p14:creationId xmlns:p14="http://schemas.microsoft.com/office/powerpoint/2010/main" val="137631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23016BDF-AFF3-C6DE-3338-BE5B847C8CDD}"/>
              </a:ext>
            </a:extLst>
          </p:cNvPr>
          <p:cNvGraphicFramePr>
            <a:graphicFrameLocks/>
          </p:cNvGraphicFramePr>
          <p:nvPr>
            <p:extLst>
              <p:ext uri="{D42A27DB-BD31-4B8C-83A1-F6EECF244321}">
                <p14:modId xmlns:p14="http://schemas.microsoft.com/office/powerpoint/2010/main" val="482271304"/>
              </p:ext>
            </p:extLst>
          </p:nvPr>
        </p:nvGraphicFramePr>
        <p:xfrm>
          <a:off x="4217884" y="2929524"/>
          <a:ext cx="2577099" cy="234255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A7F63765-1D80-CD35-F96C-E494041BA84A}"/>
              </a:ext>
            </a:extLst>
          </p:cNvPr>
          <p:cNvSpPr>
            <a:spLocks noGrp="1"/>
          </p:cNvSpPr>
          <p:nvPr>
            <p:ph type="body" sz="quarter" idx="15"/>
          </p:nvPr>
        </p:nvSpPr>
        <p:spPr/>
        <p:txBody>
          <a:bodyPr/>
          <a:lstStyle/>
          <a:p>
            <a:r>
              <a:rPr lang="en-GB" dirty="0"/>
              <a:t>Numerical results</a:t>
            </a:r>
          </a:p>
        </p:txBody>
      </p:sp>
      <p:sp>
        <p:nvSpPr>
          <p:cNvPr id="7" name="Date Placeholder 6">
            <a:extLst>
              <a:ext uri="{FF2B5EF4-FFF2-40B4-BE49-F238E27FC236}">
                <a16:creationId xmlns:a16="http://schemas.microsoft.com/office/drawing/2014/main" id="{7C0C6A01-D42B-3ABB-4E0C-E4F1A2B99742}"/>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0352322A-3AD2-ACD6-D57E-B13804FDF8FD}"/>
              </a:ext>
            </a:extLst>
          </p:cNvPr>
          <p:cNvSpPr>
            <a:spLocks noGrp="1"/>
          </p:cNvSpPr>
          <p:nvPr>
            <p:ph type="sldNum" sz="quarter" idx="18"/>
          </p:nvPr>
        </p:nvSpPr>
        <p:spPr/>
        <p:txBody>
          <a:bodyPr/>
          <a:lstStyle/>
          <a:p>
            <a:fld id="{7E35950D-ECFA-6E4F-9536-D60532D4D114}" type="slidenum">
              <a:rPr lang="en-US" smtClean="0"/>
              <a:pPr/>
              <a:t>20</a:t>
            </a:fld>
            <a:endParaRPr lang="en-US" dirty="0"/>
          </a:p>
        </p:txBody>
      </p:sp>
      <p:graphicFrame>
        <p:nvGraphicFramePr>
          <p:cNvPr id="9" name="Chart 8">
            <a:extLst>
              <a:ext uri="{FF2B5EF4-FFF2-40B4-BE49-F238E27FC236}">
                <a16:creationId xmlns:a16="http://schemas.microsoft.com/office/drawing/2014/main" id="{8FEF02AC-C608-443F-AEFA-33582DECA116}"/>
              </a:ext>
            </a:extLst>
          </p:cNvPr>
          <p:cNvGraphicFramePr>
            <a:graphicFrameLocks/>
          </p:cNvGraphicFramePr>
          <p:nvPr>
            <p:extLst>
              <p:ext uri="{D42A27DB-BD31-4B8C-83A1-F6EECF244321}">
                <p14:modId xmlns:p14="http://schemas.microsoft.com/office/powerpoint/2010/main" val="918694395"/>
              </p:ext>
            </p:extLst>
          </p:nvPr>
        </p:nvGraphicFramePr>
        <p:xfrm>
          <a:off x="1828025" y="3429000"/>
          <a:ext cx="2577099" cy="17526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01F7E6B-19F0-4FE5-9F50-D340372D4991}"/>
              </a:ext>
            </a:extLst>
          </p:cNvPr>
          <p:cNvGraphicFramePr>
            <a:graphicFrameLocks/>
          </p:cNvGraphicFramePr>
          <p:nvPr>
            <p:extLst>
              <p:ext uri="{D42A27DB-BD31-4B8C-83A1-F6EECF244321}">
                <p14:modId xmlns:p14="http://schemas.microsoft.com/office/powerpoint/2010/main" val="2020583774"/>
              </p:ext>
            </p:extLst>
          </p:nvPr>
        </p:nvGraphicFramePr>
        <p:xfrm>
          <a:off x="4217903" y="3428999"/>
          <a:ext cx="2577099" cy="17526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01106185-03A7-47CA-826A-230A55424602}"/>
              </a:ext>
            </a:extLst>
          </p:cNvPr>
          <p:cNvGraphicFramePr>
            <a:graphicFrameLocks/>
          </p:cNvGraphicFramePr>
          <p:nvPr>
            <p:extLst>
              <p:ext uri="{D42A27DB-BD31-4B8C-83A1-F6EECF244321}">
                <p14:modId xmlns:p14="http://schemas.microsoft.com/office/powerpoint/2010/main" val="2660070338"/>
              </p:ext>
            </p:extLst>
          </p:nvPr>
        </p:nvGraphicFramePr>
        <p:xfrm>
          <a:off x="6610124" y="3428998"/>
          <a:ext cx="2574718" cy="1752601"/>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26295F8E-16EC-B3B8-C0BF-DA56E0560225}"/>
              </a:ext>
            </a:extLst>
          </p:cNvPr>
          <p:cNvSpPr txBox="1"/>
          <p:nvPr/>
        </p:nvSpPr>
        <p:spPr>
          <a:xfrm>
            <a:off x="2767185" y="5058488"/>
            <a:ext cx="1091966"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(a) Counting accuracy</a:t>
            </a:r>
          </a:p>
        </p:txBody>
      </p:sp>
      <p:sp>
        <p:nvSpPr>
          <p:cNvPr id="3" name="TextBox 2">
            <a:extLst>
              <a:ext uri="{FF2B5EF4-FFF2-40B4-BE49-F238E27FC236}">
                <a16:creationId xmlns:a16="http://schemas.microsoft.com/office/drawing/2014/main" id="{4549C02F-1E16-EDA4-EE02-B43B56B02A16}"/>
              </a:ext>
            </a:extLst>
          </p:cNvPr>
          <p:cNvSpPr txBox="1"/>
          <p:nvPr/>
        </p:nvSpPr>
        <p:spPr>
          <a:xfrm>
            <a:off x="5068992" y="5058488"/>
            <a:ext cx="1226618"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(b) Localization accuracy</a:t>
            </a:r>
          </a:p>
        </p:txBody>
      </p:sp>
      <p:sp>
        <p:nvSpPr>
          <p:cNvPr id="4" name="TextBox 3">
            <a:extLst>
              <a:ext uri="{FF2B5EF4-FFF2-40B4-BE49-F238E27FC236}">
                <a16:creationId xmlns:a16="http://schemas.microsoft.com/office/drawing/2014/main" id="{73452D90-7C64-5E19-992C-D3B2D6D7FDB6}"/>
              </a:ext>
            </a:extLst>
          </p:cNvPr>
          <p:cNvSpPr txBox="1"/>
          <p:nvPr/>
        </p:nvSpPr>
        <p:spPr>
          <a:xfrm>
            <a:off x="6794983" y="5058488"/>
            <a:ext cx="2448106"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(c) Localization accuracy for each person (SNR=18dB)</a:t>
            </a:r>
          </a:p>
        </p:txBody>
      </p:sp>
    </p:spTree>
    <p:extLst>
      <p:ext uri="{BB962C8B-B14F-4D97-AF65-F5344CB8AC3E}">
        <p14:creationId xmlns:p14="http://schemas.microsoft.com/office/powerpoint/2010/main" val="87997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5164102-78D1-B8D7-C0CC-8D44AD9422FD}"/>
              </a:ext>
            </a:extLst>
          </p:cNvPr>
          <p:cNvGrpSpPr/>
          <p:nvPr/>
        </p:nvGrpSpPr>
        <p:grpSpPr>
          <a:xfrm>
            <a:off x="95002" y="1420189"/>
            <a:ext cx="12001996" cy="4017621"/>
            <a:chOff x="418604" y="1086586"/>
            <a:chExt cx="16025739" cy="5364553"/>
          </a:xfrm>
        </p:grpSpPr>
        <p:sp>
          <p:nvSpPr>
            <p:cNvPr id="9" name="Rectangle 8">
              <a:extLst>
                <a:ext uri="{FF2B5EF4-FFF2-40B4-BE49-F238E27FC236}">
                  <a16:creationId xmlns:a16="http://schemas.microsoft.com/office/drawing/2014/main" id="{75AC4B93-2B33-73FE-7914-524B9B24E3F9}"/>
                </a:ext>
              </a:extLst>
            </p:cNvPr>
            <p:cNvSpPr/>
            <p:nvPr/>
          </p:nvSpPr>
          <p:spPr>
            <a:xfrm>
              <a:off x="4811852" y="208570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a:t>
              </a:r>
            </a:p>
          </p:txBody>
        </p:sp>
        <p:sp>
          <p:nvSpPr>
            <p:cNvPr id="10" name="Flowchart: Terminator 9">
              <a:extLst>
                <a:ext uri="{FF2B5EF4-FFF2-40B4-BE49-F238E27FC236}">
                  <a16:creationId xmlns:a16="http://schemas.microsoft.com/office/drawing/2014/main" id="{EB648B04-D869-4652-570E-C0712200311C}"/>
                </a:ext>
              </a:extLst>
            </p:cNvPr>
            <p:cNvSpPr/>
            <p:nvPr/>
          </p:nvSpPr>
          <p:spPr>
            <a:xfrm>
              <a:off x="5269695" y="1086586"/>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START</a:t>
              </a:r>
            </a:p>
          </p:txBody>
        </p:sp>
        <p:sp>
          <p:nvSpPr>
            <p:cNvPr id="11" name="Rectangle 10">
              <a:extLst>
                <a:ext uri="{FF2B5EF4-FFF2-40B4-BE49-F238E27FC236}">
                  <a16:creationId xmlns:a16="http://schemas.microsoft.com/office/drawing/2014/main" id="{A5317945-C7CB-4A45-EDD0-E076547FCB64}"/>
                </a:ext>
              </a:extLst>
            </p:cNvPr>
            <p:cNvSpPr/>
            <p:nvPr/>
          </p:nvSpPr>
          <p:spPr>
            <a:xfrm>
              <a:off x="4811852" y="313345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(CNN)</a:t>
              </a:r>
            </a:p>
          </p:txBody>
        </p:sp>
        <p:sp>
          <p:nvSpPr>
            <p:cNvPr id="12" name="Rectangle 11">
              <a:extLst>
                <a:ext uri="{FF2B5EF4-FFF2-40B4-BE49-F238E27FC236}">
                  <a16:creationId xmlns:a16="http://schemas.microsoft.com/office/drawing/2014/main" id="{C1A2FDF0-27C7-2F88-7930-25C6B270E0C5}"/>
                </a:ext>
              </a:extLst>
            </p:cNvPr>
            <p:cNvSpPr/>
            <p:nvPr/>
          </p:nvSpPr>
          <p:spPr>
            <a:xfrm>
              <a:off x="4811850" y="418121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DNN-based [ref4]</a:t>
              </a:r>
            </a:p>
          </p:txBody>
        </p:sp>
        <p:sp>
          <p:nvSpPr>
            <p:cNvPr id="13" name="Rectangle 12">
              <a:extLst>
                <a:ext uri="{FF2B5EF4-FFF2-40B4-BE49-F238E27FC236}">
                  <a16:creationId xmlns:a16="http://schemas.microsoft.com/office/drawing/2014/main" id="{D0889FF1-4F06-C40B-6271-4C4873B4BC9D}"/>
                </a:ext>
              </a:extLst>
            </p:cNvPr>
            <p:cNvSpPr/>
            <p:nvPr/>
          </p:nvSpPr>
          <p:spPr>
            <a:xfrm>
              <a:off x="4811852" y="522896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Geometry-based [ref5,6]</a:t>
              </a:r>
            </a:p>
          </p:txBody>
        </p:sp>
        <p:cxnSp>
          <p:nvCxnSpPr>
            <p:cNvPr id="14" name="Straight Arrow Connector 13">
              <a:extLst>
                <a:ext uri="{FF2B5EF4-FFF2-40B4-BE49-F238E27FC236}">
                  <a16:creationId xmlns:a16="http://schemas.microsoft.com/office/drawing/2014/main" id="{ABB93880-3936-1EC9-D3D5-2BEFC001D232}"/>
                </a:ext>
              </a:extLst>
            </p:cNvPr>
            <p:cNvCxnSpPr>
              <a:cxnSpLocks/>
              <a:stCxn id="9" idx="2"/>
              <a:endCxn id="21" idx="0"/>
            </p:cNvCxnSpPr>
            <p:nvPr/>
          </p:nvCxnSpPr>
          <p:spPr>
            <a:xfrm flipH="1">
              <a:off x="5838992" y="243006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FFBD39-5C40-5A93-8573-AF0D44362CEA}"/>
                </a:ext>
              </a:extLst>
            </p:cNvPr>
            <p:cNvCxnSpPr>
              <a:cxnSpLocks/>
              <a:stCxn id="11" idx="2"/>
              <a:endCxn id="23" idx="0"/>
            </p:cNvCxnSpPr>
            <p:nvPr/>
          </p:nvCxnSpPr>
          <p:spPr>
            <a:xfrm flipH="1">
              <a:off x="5838992" y="347781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B21C15-D1A7-97B9-AB6E-57696E4C881E}"/>
                </a:ext>
              </a:extLst>
            </p:cNvPr>
            <p:cNvCxnSpPr>
              <a:cxnSpLocks/>
              <a:stCxn id="12" idx="2"/>
              <a:endCxn id="25" idx="0"/>
            </p:cNvCxnSpPr>
            <p:nvPr/>
          </p:nvCxnSpPr>
          <p:spPr>
            <a:xfrm>
              <a:off x="5838991" y="452557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C93704-1AAC-FA14-01A3-30C06D073E62}"/>
                </a:ext>
              </a:extLst>
            </p:cNvPr>
            <p:cNvCxnSpPr>
              <a:cxnSpLocks/>
              <a:stCxn id="13" idx="2"/>
              <a:endCxn id="18" idx="0"/>
            </p:cNvCxnSpPr>
            <p:nvPr/>
          </p:nvCxnSpPr>
          <p:spPr>
            <a:xfrm>
              <a:off x="5838993" y="5573326"/>
              <a:ext cx="0" cy="158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Terminator 17">
              <a:extLst>
                <a:ext uri="{FF2B5EF4-FFF2-40B4-BE49-F238E27FC236}">
                  <a16:creationId xmlns:a16="http://schemas.microsoft.com/office/drawing/2014/main" id="{DEA5FF80-9014-B049-8AFA-654CF5C8CAFD}"/>
                </a:ext>
              </a:extLst>
            </p:cNvPr>
            <p:cNvSpPr/>
            <p:nvPr/>
          </p:nvSpPr>
          <p:spPr>
            <a:xfrm>
              <a:off x="5269695" y="5732185"/>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END</a:t>
              </a:r>
            </a:p>
          </p:txBody>
        </p:sp>
        <p:sp>
          <p:nvSpPr>
            <p:cNvPr id="19" name="Flowchart: Decision 18">
              <a:extLst>
                <a:ext uri="{FF2B5EF4-FFF2-40B4-BE49-F238E27FC236}">
                  <a16:creationId xmlns:a16="http://schemas.microsoft.com/office/drawing/2014/main" id="{F6FD1570-0657-E91E-F178-7D66570F7AB9}"/>
                </a:ext>
              </a:extLst>
            </p:cNvPr>
            <p:cNvSpPr/>
            <p:nvPr/>
          </p:nvSpPr>
          <p:spPr>
            <a:xfrm>
              <a:off x="4318102" y="154116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a:t>
              </a:r>
              <a:r>
                <a:rPr lang="en-GB" sz="800" dirty="0" err="1">
                  <a:solidFill>
                    <a:srgbClr val="FF0000"/>
                  </a:solidFill>
                </a:rPr>
                <a:t>ViT</a:t>
              </a:r>
              <a:r>
                <a:rPr lang="en-GB" sz="800" dirty="0">
                  <a:solidFill>
                    <a:srgbClr val="FF0000"/>
                  </a:solidFill>
                </a:rPr>
                <a:t>”]</a:t>
              </a:r>
            </a:p>
          </p:txBody>
        </p:sp>
        <p:cxnSp>
          <p:nvCxnSpPr>
            <p:cNvPr id="20" name="Straight Arrow Connector 19">
              <a:extLst>
                <a:ext uri="{FF2B5EF4-FFF2-40B4-BE49-F238E27FC236}">
                  <a16:creationId xmlns:a16="http://schemas.microsoft.com/office/drawing/2014/main" id="{97DE7F6E-667C-7DD3-E7DC-CC557CF479F9}"/>
                </a:ext>
              </a:extLst>
            </p:cNvPr>
            <p:cNvCxnSpPr>
              <a:cxnSpLocks/>
              <a:stCxn id="19" idx="2"/>
              <a:endCxn id="9" idx="0"/>
            </p:cNvCxnSpPr>
            <p:nvPr/>
          </p:nvCxnSpPr>
          <p:spPr>
            <a:xfrm>
              <a:off x="5838992" y="192684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id="{3D0DAD26-5D7D-D6A9-4389-E9EF9FE201E4}"/>
                </a:ext>
              </a:extLst>
            </p:cNvPr>
            <p:cNvSpPr/>
            <p:nvPr/>
          </p:nvSpPr>
          <p:spPr>
            <a:xfrm>
              <a:off x="4318102" y="258892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SOLUTION_MODE[“CNN”]</a:t>
              </a:r>
            </a:p>
          </p:txBody>
        </p:sp>
        <p:cxnSp>
          <p:nvCxnSpPr>
            <p:cNvPr id="22" name="Straight Arrow Connector 21">
              <a:extLst>
                <a:ext uri="{FF2B5EF4-FFF2-40B4-BE49-F238E27FC236}">
                  <a16:creationId xmlns:a16="http://schemas.microsoft.com/office/drawing/2014/main" id="{B3971212-C483-A0C1-EBBA-1AF06D443B9B}"/>
                </a:ext>
              </a:extLst>
            </p:cNvPr>
            <p:cNvCxnSpPr>
              <a:cxnSpLocks/>
              <a:stCxn id="21" idx="2"/>
              <a:endCxn id="11" idx="0"/>
            </p:cNvCxnSpPr>
            <p:nvPr/>
          </p:nvCxnSpPr>
          <p:spPr>
            <a:xfrm>
              <a:off x="5838992" y="297459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Decision 22">
              <a:extLst>
                <a:ext uri="{FF2B5EF4-FFF2-40B4-BE49-F238E27FC236}">
                  <a16:creationId xmlns:a16="http://schemas.microsoft.com/office/drawing/2014/main" id="{406423C5-FDC0-AF49-5C87-55016EF60C87}"/>
                </a:ext>
              </a:extLst>
            </p:cNvPr>
            <p:cNvSpPr/>
            <p:nvPr/>
          </p:nvSpPr>
          <p:spPr>
            <a:xfrm>
              <a:off x="4318102" y="363667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SOLUTION_MODE[“DNN”]</a:t>
              </a:r>
            </a:p>
          </p:txBody>
        </p:sp>
        <p:cxnSp>
          <p:nvCxnSpPr>
            <p:cNvPr id="24" name="Straight Arrow Connector 23">
              <a:extLst>
                <a:ext uri="{FF2B5EF4-FFF2-40B4-BE49-F238E27FC236}">
                  <a16:creationId xmlns:a16="http://schemas.microsoft.com/office/drawing/2014/main" id="{0C419ABF-0217-7FE3-96C2-03EAAC9954ED}"/>
                </a:ext>
              </a:extLst>
            </p:cNvPr>
            <p:cNvCxnSpPr>
              <a:cxnSpLocks/>
              <a:stCxn id="23" idx="2"/>
              <a:endCxn id="12" idx="0"/>
            </p:cNvCxnSpPr>
            <p:nvPr/>
          </p:nvCxnSpPr>
          <p:spPr>
            <a:xfrm flipH="1">
              <a:off x="5838991" y="402235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Decision 24">
              <a:extLst>
                <a:ext uri="{FF2B5EF4-FFF2-40B4-BE49-F238E27FC236}">
                  <a16:creationId xmlns:a16="http://schemas.microsoft.com/office/drawing/2014/main" id="{97923030-9FE0-E68E-32D5-2574B20D8C78}"/>
                </a:ext>
              </a:extLst>
            </p:cNvPr>
            <p:cNvSpPr/>
            <p:nvPr/>
          </p:nvSpPr>
          <p:spPr>
            <a:xfrm>
              <a:off x="4318102" y="468443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SOLUTION_MODE[“GEO”]</a:t>
              </a:r>
            </a:p>
          </p:txBody>
        </p:sp>
        <p:cxnSp>
          <p:nvCxnSpPr>
            <p:cNvPr id="26" name="Straight Arrow Connector 25">
              <a:extLst>
                <a:ext uri="{FF2B5EF4-FFF2-40B4-BE49-F238E27FC236}">
                  <a16:creationId xmlns:a16="http://schemas.microsoft.com/office/drawing/2014/main" id="{10767676-19B9-4F22-86CB-B357A746F452}"/>
                </a:ext>
              </a:extLst>
            </p:cNvPr>
            <p:cNvCxnSpPr>
              <a:cxnSpLocks/>
              <a:stCxn id="25" idx="2"/>
              <a:endCxn id="13" idx="0"/>
            </p:cNvCxnSpPr>
            <p:nvPr/>
          </p:nvCxnSpPr>
          <p:spPr>
            <a:xfrm>
              <a:off x="5838992" y="507010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0382CA4-F8A3-1BC5-C1A5-57E099622CE7}"/>
                </a:ext>
              </a:extLst>
            </p:cNvPr>
            <p:cNvCxnSpPr>
              <a:cxnSpLocks/>
              <a:stCxn id="19" idx="1"/>
            </p:cNvCxnSpPr>
            <p:nvPr/>
          </p:nvCxnSpPr>
          <p:spPr>
            <a:xfrm rot="10800000" flipH="1" flipV="1">
              <a:off x="4318101" y="1734005"/>
              <a:ext cx="1520889" cy="77548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F82DDDA-D142-1727-9865-7339080E3C24}"/>
                </a:ext>
              </a:extLst>
            </p:cNvPr>
            <p:cNvCxnSpPr>
              <a:cxnSpLocks/>
              <a:stCxn id="21" idx="1"/>
            </p:cNvCxnSpPr>
            <p:nvPr/>
          </p:nvCxnSpPr>
          <p:spPr>
            <a:xfrm rot="10800000" flipH="1" flipV="1">
              <a:off x="4318101" y="2781759"/>
              <a:ext cx="1520885" cy="774659"/>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25416BA-6522-9538-583E-9963354F11AD}"/>
                </a:ext>
              </a:extLst>
            </p:cNvPr>
            <p:cNvCxnSpPr>
              <a:cxnSpLocks/>
              <a:stCxn id="23" idx="1"/>
            </p:cNvCxnSpPr>
            <p:nvPr/>
          </p:nvCxnSpPr>
          <p:spPr>
            <a:xfrm rot="10800000" flipH="1" flipV="1">
              <a:off x="4318101" y="3829514"/>
              <a:ext cx="1520881" cy="765447"/>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60AB4C0-F9BF-5E59-8903-3AAD877A4606}"/>
                </a:ext>
              </a:extLst>
            </p:cNvPr>
            <p:cNvCxnSpPr>
              <a:cxnSpLocks/>
              <a:stCxn id="25" idx="1"/>
            </p:cNvCxnSpPr>
            <p:nvPr/>
          </p:nvCxnSpPr>
          <p:spPr>
            <a:xfrm rot="10800000" flipH="1" flipV="1">
              <a:off x="4318101" y="4877270"/>
              <a:ext cx="1520877" cy="77211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C15F4BE-4EC7-2AF0-F1E7-3F107627D061}"/>
                </a:ext>
              </a:extLst>
            </p:cNvPr>
            <p:cNvSpPr txBox="1"/>
            <p:nvPr/>
          </p:nvSpPr>
          <p:spPr>
            <a:xfrm>
              <a:off x="5310862" y="1864430"/>
              <a:ext cx="528129" cy="287673"/>
            </a:xfrm>
            <a:prstGeom prst="rect">
              <a:avLst/>
            </a:prstGeom>
            <a:noFill/>
          </p:spPr>
          <p:txBody>
            <a:bodyPr wrap="square">
              <a:spAutoFit/>
            </a:bodyPr>
            <a:lstStyle/>
            <a:p>
              <a:r>
                <a:rPr lang="en-GB" sz="800" dirty="0">
                  <a:solidFill>
                    <a:srgbClr val="FF0000"/>
                  </a:solidFill>
                </a:rPr>
                <a:t>True</a:t>
              </a:r>
            </a:p>
          </p:txBody>
        </p:sp>
        <p:sp>
          <p:nvSpPr>
            <p:cNvPr id="32" name="TextBox 31">
              <a:extLst>
                <a:ext uri="{FF2B5EF4-FFF2-40B4-BE49-F238E27FC236}">
                  <a16:creationId xmlns:a16="http://schemas.microsoft.com/office/drawing/2014/main" id="{992FDD94-24D6-5725-31DD-FC485F6EED80}"/>
                </a:ext>
              </a:extLst>
            </p:cNvPr>
            <p:cNvSpPr txBox="1"/>
            <p:nvPr/>
          </p:nvSpPr>
          <p:spPr>
            <a:xfrm>
              <a:off x="3497783" y="1864430"/>
              <a:ext cx="689689" cy="287673"/>
            </a:xfrm>
            <a:prstGeom prst="rect">
              <a:avLst/>
            </a:prstGeom>
            <a:noFill/>
          </p:spPr>
          <p:txBody>
            <a:bodyPr wrap="square">
              <a:spAutoFit/>
            </a:bodyPr>
            <a:lstStyle/>
            <a:p>
              <a:r>
                <a:rPr lang="en-GB" sz="800" dirty="0">
                  <a:solidFill>
                    <a:srgbClr val="FF0000"/>
                  </a:solidFill>
                </a:rPr>
                <a:t>False</a:t>
              </a:r>
            </a:p>
          </p:txBody>
        </p:sp>
        <p:sp>
          <p:nvSpPr>
            <p:cNvPr id="33" name="TextBox 32">
              <a:extLst>
                <a:ext uri="{FF2B5EF4-FFF2-40B4-BE49-F238E27FC236}">
                  <a16:creationId xmlns:a16="http://schemas.microsoft.com/office/drawing/2014/main" id="{443132A2-0891-B601-51CE-6039D362FB01}"/>
                </a:ext>
              </a:extLst>
            </p:cNvPr>
            <p:cNvSpPr txBox="1"/>
            <p:nvPr/>
          </p:nvSpPr>
          <p:spPr>
            <a:xfrm>
              <a:off x="5310862" y="2901075"/>
              <a:ext cx="528129" cy="287673"/>
            </a:xfrm>
            <a:prstGeom prst="rect">
              <a:avLst/>
            </a:prstGeom>
            <a:noFill/>
          </p:spPr>
          <p:txBody>
            <a:bodyPr wrap="square">
              <a:spAutoFit/>
            </a:bodyPr>
            <a:lstStyle/>
            <a:p>
              <a:r>
                <a:rPr lang="en-GB" sz="800" dirty="0">
                  <a:solidFill>
                    <a:srgbClr val="FF0000"/>
                  </a:solidFill>
                </a:rPr>
                <a:t>True</a:t>
              </a:r>
            </a:p>
          </p:txBody>
        </p:sp>
        <p:sp>
          <p:nvSpPr>
            <p:cNvPr id="34" name="TextBox 33">
              <a:extLst>
                <a:ext uri="{FF2B5EF4-FFF2-40B4-BE49-F238E27FC236}">
                  <a16:creationId xmlns:a16="http://schemas.microsoft.com/office/drawing/2014/main" id="{011145E2-BD97-F039-2C14-F38625BD89FC}"/>
                </a:ext>
              </a:extLst>
            </p:cNvPr>
            <p:cNvSpPr txBox="1"/>
            <p:nvPr/>
          </p:nvSpPr>
          <p:spPr>
            <a:xfrm>
              <a:off x="3497783" y="2901075"/>
              <a:ext cx="689689" cy="287673"/>
            </a:xfrm>
            <a:prstGeom prst="rect">
              <a:avLst/>
            </a:prstGeom>
            <a:noFill/>
          </p:spPr>
          <p:txBody>
            <a:bodyPr wrap="square">
              <a:spAutoFit/>
            </a:bodyPr>
            <a:lstStyle/>
            <a:p>
              <a:r>
                <a:rPr lang="en-GB" sz="800" dirty="0">
                  <a:solidFill>
                    <a:srgbClr val="FF0000"/>
                  </a:solidFill>
                </a:rPr>
                <a:t>False</a:t>
              </a:r>
            </a:p>
          </p:txBody>
        </p:sp>
        <p:sp>
          <p:nvSpPr>
            <p:cNvPr id="35" name="TextBox 34">
              <a:extLst>
                <a:ext uri="{FF2B5EF4-FFF2-40B4-BE49-F238E27FC236}">
                  <a16:creationId xmlns:a16="http://schemas.microsoft.com/office/drawing/2014/main" id="{DC94242C-3956-7D31-1B33-C0E0B78452CE}"/>
                </a:ext>
              </a:extLst>
            </p:cNvPr>
            <p:cNvSpPr txBox="1"/>
            <p:nvPr/>
          </p:nvSpPr>
          <p:spPr>
            <a:xfrm>
              <a:off x="5310862" y="3940570"/>
              <a:ext cx="528129" cy="287673"/>
            </a:xfrm>
            <a:prstGeom prst="rect">
              <a:avLst/>
            </a:prstGeom>
            <a:noFill/>
          </p:spPr>
          <p:txBody>
            <a:bodyPr wrap="square">
              <a:spAutoFit/>
            </a:bodyPr>
            <a:lstStyle/>
            <a:p>
              <a:r>
                <a:rPr lang="en-GB" sz="800" dirty="0">
                  <a:solidFill>
                    <a:srgbClr val="FF0000"/>
                  </a:solidFill>
                </a:rPr>
                <a:t>True</a:t>
              </a:r>
            </a:p>
          </p:txBody>
        </p:sp>
        <p:sp>
          <p:nvSpPr>
            <p:cNvPr id="36" name="TextBox 35">
              <a:extLst>
                <a:ext uri="{FF2B5EF4-FFF2-40B4-BE49-F238E27FC236}">
                  <a16:creationId xmlns:a16="http://schemas.microsoft.com/office/drawing/2014/main" id="{A83ED22D-D4B7-D445-54B4-4B5DC110045A}"/>
                </a:ext>
              </a:extLst>
            </p:cNvPr>
            <p:cNvSpPr txBox="1"/>
            <p:nvPr/>
          </p:nvSpPr>
          <p:spPr>
            <a:xfrm>
              <a:off x="3497783" y="3936549"/>
              <a:ext cx="689689" cy="287673"/>
            </a:xfrm>
            <a:prstGeom prst="rect">
              <a:avLst/>
            </a:prstGeom>
            <a:noFill/>
          </p:spPr>
          <p:txBody>
            <a:bodyPr wrap="square">
              <a:spAutoFit/>
            </a:bodyPr>
            <a:lstStyle/>
            <a:p>
              <a:r>
                <a:rPr lang="en-GB" sz="800" dirty="0">
                  <a:solidFill>
                    <a:srgbClr val="FF0000"/>
                  </a:solidFill>
                </a:rPr>
                <a:t>False</a:t>
              </a:r>
            </a:p>
          </p:txBody>
        </p:sp>
        <p:sp>
          <p:nvSpPr>
            <p:cNvPr id="37" name="TextBox 36">
              <a:extLst>
                <a:ext uri="{FF2B5EF4-FFF2-40B4-BE49-F238E27FC236}">
                  <a16:creationId xmlns:a16="http://schemas.microsoft.com/office/drawing/2014/main" id="{1A8B9B95-891F-9489-750E-690ACDB98ABA}"/>
                </a:ext>
              </a:extLst>
            </p:cNvPr>
            <p:cNvSpPr txBox="1"/>
            <p:nvPr/>
          </p:nvSpPr>
          <p:spPr>
            <a:xfrm>
              <a:off x="5310862" y="4993569"/>
              <a:ext cx="528129" cy="287673"/>
            </a:xfrm>
            <a:prstGeom prst="rect">
              <a:avLst/>
            </a:prstGeom>
            <a:noFill/>
          </p:spPr>
          <p:txBody>
            <a:bodyPr wrap="square">
              <a:spAutoFit/>
            </a:bodyPr>
            <a:lstStyle/>
            <a:p>
              <a:r>
                <a:rPr lang="en-GB" sz="800" dirty="0">
                  <a:solidFill>
                    <a:srgbClr val="FF0000"/>
                  </a:solidFill>
                </a:rPr>
                <a:t>True</a:t>
              </a:r>
            </a:p>
          </p:txBody>
        </p:sp>
        <p:sp>
          <p:nvSpPr>
            <p:cNvPr id="38" name="TextBox 37">
              <a:extLst>
                <a:ext uri="{FF2B5EF4-FFF2-40B4-BE49-F238E27FC236}">
                  <a16:creationId xmlns:a16="http://schemas.microsoft.com/office/drawing/2014/main" id="{BD2974B8-2FE3-B79E-4562-9195ADE8E216}"/>
                </a:ext>
              </a:extLst>
            </p:cNvPr>
            <p:cNvSpPr txBox="1"/>
            <p:nvPr/>
          </p:nvSpPr>
          <p:spPr>
            <a:xfrm>
              <a:off x="3497783" y="4993569"/>
              <a:ext cx="689689" cy="287673"/>
            </a:xfrm>
            <a:prstGeom prst="rect">
              <a:avLst/>
            </a:prstGeom>
            <a:noFill/>
          </p:spPr>
          <p:txBody>
            <a:bodyPr wrap="square">
              <a:spAutoFit/>
            </a:bodyPr>
            <a:lstStyle/>
            <a:p>
              <a:r>
                <a:rPr lang="en-GB" sz="800" dirty="0">
                  <a:solidFill>
                    <a:srgbClr val="FF0000"/>
                  </a:solidFill>
                </a:rPr>
                <a:t>False</a:t>
              </a:r>
            </a:p>
          </p:txBody>
        </p:sp>
        <p:cxnSp>
          <p:nvCxnSpPr>
            <p:cNvPr id="39" name="Straight Arrow Connector 38">
              <a:extLst>
                <a:ext uri="{FF2B5EF4-FFF2-40B4-BE49-F238E27FC236}">
                  <a16:creationId xmlns:a16="http://schemas.microsoft.com/office/drawing/2014/main" id="{3F53F665-81E5-1420-90FA-46289844127E}"/>
                </a:ext>
              </a:extLst>
            </p:cNvPr>
            <p:cNvCxnSpPr>
              <a:cxnSpLocks/>
              <a:stCxn id="10" idx="2"/>
              <a:endCxn id="19" idx="0"/>
            </p:cNvCxnSpPr>
            <p:nvPr/>
          </p:nvCxnSpPr>
          <p:spPr>
            <a:xfrm flipH="1">
              <a:off x="5838992" y="138230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73C8F31-7D7F-D79B-D51B-3154C194BD02}"/>
                </a:ext>
              </a:extLst>
            </p:cNvPr>
            <p:cNvSpPr/>
            <p:nvPr/>
          </p:nvSpPr>
          <p:spPr>
            <a:xfrm>
              <a:off x="1242593" y="1999519"/>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Process</a:t>
              </a:r>
            </a:p>
          </p:txBody>
        </p:sp>
        <p:sp>
          <p:nvSpPr>
            <p:cNvPr id="41" name="Flowchart: Decision 40">
              <a:extLst>
                <a:ext uri="{FF2B5EF4-FFF2-40B4-BE49-F238E27FC236}">
                  <a16:creationId xmlns:a16="http://schemas.microsoft.com/office/drawing/2014/main" id="{0E0036AB-B596-82AB-FF21-FC6C32F3A7D4}"/>
                </a:ext>
              </a:extLst>
            </p:cNvPr>
            <p:cNvSpPr/>
            <p:nvPr/>
          </p:nvSpPr>
          <p:spPr>
            <a:xfrm>
              <a:off x="1205269" y="2430543"/>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logic</a:t>
              </a:r>
            </a:p>
          </p:txBody>
        </p:sp>
        <p:sp>
          <p:nvSpPr>
            <p:cNvPr id="42" name="TextBox 41">
              <a:extLst>
                <a:ext uri="{FF2B5EF4-FFF2-40B4-BE49-F238E27FC236}">
                  <a16:creationId xmlns:a16="http://schemas.microsoft.com/office/drawing/2014/main" id="{4F25FEB0-FEE8-89CA-CE1A-E44134C7C40D}"/>
                </a:ext>
              </a:extLst>
            </p:cNvPr>
            <p:cNvSpPr txBox="1"/>
            <p:nvPr/>
          </p:nvSpPr>
          <p:spPr>
            <a:xfrm>
              <a:off x="1223930" y="2908774"/>
              <a:ext cx="1048971" cy="287673"/>
            </a:xfrm>
            <a:prstGeom prst="rect">
              <a:avLst/>
            </a:prstGeom>
            <a:noFill/>
          </p:spPr>
          <p:txBody>
            <a:bodyPr wrap="square">
              <a:spAutoFit/>
            </a:bodyPr>
            <a:lstStyle/>
            <a:p>
              <a:r>
                <a:rPr lang="en-GB" sz="800" dirty="0">
                  <a:solidFill>
                    <a:srgbClr val="FF0000"/>
                  </a:solidFill>
                </a:rPr>
                <a:t>RUN MODE</a:t>
              </a:r>
            </a:p>
          </p:txBody>
        </p:sp>
        <p:sp>
          <p:nvSpPr>
            <p:cNvPr id="43" name="Flowchart: Magnetic Disk 42">
              <a:extLst>
                <a:ext uri="{FF2B5EF4-FFF2-40B4-BE49-F238E27FC236}">
                  <a16:creationId xmlns:a16="http://schemas.microsoft.com/office/drawing/2014/main" id="{8334541E-9C19-8F03-602D-77E5C08B10B3}"/>
                </a:ext>
              </a:extLst>
            </p:cNvPr>
            <p:cNvSpPr/>
            <p:nvPr/>
          </p:nvSpPr>
          <p:spPr>
            <a:xfrm>
              <a:off x="1332304" y="3379483"/>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Storage</a:t>
              </a:r>
            </a:p>
          </p:txBody>
        </p:sp>
        <p:sp>
          <p:nvSpPr>
            <p:cNvPr id="44" name="TextBox 43">
              <a:extLst>
                <a:ext uri="{FF2B5EF4-FFF2-40B4-BE49-F238E27FC236}">
                  <a16:creationId xmlns:a16="http://schemas.microsoft.com/office/drawing/2014/main" id="{253E20F1-78AC-AE82-E92D-2657BD7E4D32}"/>
                </a:ext>
              </a:extLst>
            </p:cNvPr>
            <p:cNvSpPr txBox="1"/>
            <p:nvPr/>
          </p:nvSpPr>
          <p:spPr>
            <a:xfrm>
              <a:off x="1041749" y="3689345"/>
              <a:ext cx="1725338" cy="1109594"/>
            </a:xfrm>
            <a:prstGeom prst="rect">
              <a:avLst/>
            </a:prstGeom>
            <a:noFill/>
          </p:spPr>
          <p:txBody>
            <a:bodyPr wrap="square">
              <a:spAutoFit/>
            </a:bodyPr>
            <a:lstStyle/>
            <a:p>
              <a:r>
                <a:rPr lang="en-GB" sz="800" b="1" dirty="0"/>
                <a:t>Pre-installed</a:t>
              </a:r>
            </a:p>
            <a:p>
              <a:pPr marL="171450" indent="-171450">
                <a:buFontTx/>
                <a:buChar char="-"/>
              </a:pPr>
              <a:r>
                <a:rPr lang="en-GB" sz="800" dirty="0"/>
                <a:t>ground truth</a:t>
              </a:r>
            </a:p>
            <a:p>
              <a:pPr marL="171450" indent="-171450">
                <a:buFontTx/>
                <a:buChar char="-"/>
              </a:pPr>
              <a:r>
                <a:rPr lang="en-GB" sz="800" dirty="0"/>
                <a:t>raw signal data</a:t>
              </a:r>
            </a:p>
            <a:p>
              <a:r>
                <a:rPr lang="en-GB" sz="800" b="1" dirty="0"/>
                <a:t>Create by this code</a:t>
              </a:r>
            </a:p>
            <a:p>
              <a:pPr marL="171450" indent="-171450">
                <a:buFontTx/>
                <a:buChar char="-"/>
              </a:pPr>
              <a:r>
                <a:rPr lang="en-GB" sz="800" dirty="0"/>
                <a:t>pre-processed data</a:t>
              </a:r>
            </a:p>
            <a:p>
              <a:pPr marL="171450" indent="-171450">
                <a:buFontTx/>
                <a:buChar char="-"/>
              </a:pPr>
              <a:r>
                <a:rPr lang="en-GB" sz="800" dirty="0"/>
                <a:t>pre-trained model </a:t>
              </a:r>
            </a:p>
          </p:txBody>
        </p:sp>
        <p:cxnSp>
          <p:nvCxnSpPr>
            <p:cNvPr id="45" name="Straight Arrow Connector 44">
              <a:extLst>
                <a:ext uri="{FF2B5EF4-FFF2-40B4-BE49-F238E27FC236}">
                  <a16:creationId xmlns:a16="http://schemas.microsoft.com/office/drawing/2014/main" id="{2B4688D9-37A8-0C3A-B7DB-43C5A71DEC79}"/>
                </a:ext>
              </a:extLst>
            </p:cNvPr>
            <p:cNvCxnSpPr>
              <a:cxnSpLocks/>
              <a:endCxn id="40" idx="1"/>
            </p:cNvCxnSpPr>
            <p:nvPr/>
          </p:nvCxnSpPr>
          <p:spPr>
            <a:xfrm>
              <a:off x="748614" y="2171698"/>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707F27-8E89-BE8E-09BA-59511FB0FDCB}"/>
                </a:ext>
              </a:extLst>
            </p:cNvPr>
            <p:cNvCxnSpPr>
              <a:cxnSpLocks/>
              <a:stCxn id="40" idx="3"/>
            </p:cNvCxnSpPr>
            <p:nvPr/>
          </p:nvCxnSpPr>
          <p:spPr>
            <a:xfrm>
              <a:off x="2254239" y="2171698"/>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BADBCEE-107E-4ADA-9AF6-F4D6373CA4EB}"/>
                </a:ext>
              </a:extLst>
            </p:cNvPr>
            <p:cNvSpPr txBox="1"/>
            <p:nvPr/>
          </p:nvSpPr>
          <p:spPr>
            <a:xfrm>
              <a:off x="418604" y="1639265"/>
              <a:ext cx="1014138" cy="452056"/>
            </a:xfrm>
            <a:prstGeom prst="rect">
              <a:avLst/>
            </a:prstGeom>
            <a:noFill/>
          </p:spPr>
          <p:txBody>
            <a:bodyPr wrap="square">
              <a:spAutoFit/>
            </a:bodyPr>
            <a:lstStyle/>
            <a:p>
              <a:r>
                <a:rPr lang="en-GB" sz="800" dirty="0">
                  <a:solidFill>
                    <a:srgbClr val="FF00FF"/>
                  </a:solidFill>
                </a:rPr>
                <a:t>Load from</a:t>
              </a:r>
            </a:p>
            <a:p>
              <a:r>
                <a:rPr lang="en-GB" sz="800" dirty="0">
                  <a:solidFill>
                    <a:srgbClr val="FF00FF"/>
                  </a:solidFill>
                </a:rPr>
                <a:t>storage</a:t>
              </a:r>
            </a:p>
          </p:txBody>
        </p:sp>
        <p:sp>
          <p:nvSpPr>
            <p:cNvPr id="48" name="TextBox 47">
              <a:extLst>
                <a:ext uri="{FF2B5EF4-FFF2-40B4-BE49-F238E27FC236}">
                  <a16:creationId xmlns:a16="http://schemas.microsoft.com/office/drawing/2014/main" id="{6D6EA7E6-564B-B4A0-5246-E5D15ABD242D}"/>
                </a:ext>
              </a:extLst>
            </p:cNvPr>
            <p:cNvSpPr txBox="1"/>
            <p:nvPr/>
          </p:nvSpPr>
          <p:spPr>
            <a:xfrm>
              <a:off x="2272216" y="1651601"/>
              <a:ext cx="878952" cy="452056"/>
            </a:xfrm>
            <a:prstGeom prst="rect">
              <a:avLst/>
            </a:prstGeom>
            <a:noFill/>
          </p:spPr>
          <p:txBody>
            <a:bodyPr wrap="square">
              <a:spAutoFit/>
            </a:bodyPr>
            <a:lstStyle/>
            <a:p>
              <a:r>
                <a:rPr lang="en-GB" sz="800" dirty="0">
                  <a:solidFill>
                    <a:srgbClr val="FF00FF"/>
                  </a:solidFill>
                </a:rPr>
                <a:t>Save to</a:t>
              </a:r>
            </a:p>
            <a:p>
              <a:r>
                <a:rPr lang="en-GB" sz="800" dirty="0">
                  <a:solidFill>
                    <a:srgbClr val="FF00FF"/>
                  </a:solidFill>
                </a:rPr>
                <a:t>storage</a:t>
              </a:r>
            </a:p>
          </p:txBody>
        </p:sp>
        <p:cxnSp>
          <p:nvCxnSpPr>
            <p:cNvPr id="49" name="Straight Arrow Connector 48">
              <a:extLst>
                <a:ext uri="{FF2B5EF4-FFF2-40B4-BE49-F238E27FC236}">
                  <a16:creationId xmlns:a16="http://schemas.microsoft.com/office/drawing/2014/main" id="{EC777FFA-43CD-8135-D346-0174CB717AC6}"/>
                </a:ext>
              </a:extLst>
            </p:cNvPr>
            <p:cNvCxnSpPr>
              <a:cxnSpLocks/>
              <a:stCxn id="50" idx="2"/>
              <a:endCxn id="51" idx="0"/>
            </p:cNvCxnSpPr>
            <p:nvPr/>
          </p:nvCxnSpPr>
          <p:spPr>
            <a:xfrm>
              <a:off x="11445653" y="2604282"/>
              <a:ext cx="0"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794084F-2533-110A-B010-55759B6DDA37}"/>
                </a:ext>
              </a:extLst>
            </p:cNvPr>
            <p:cNvSpPr/>
            <p:nvPr/>
          </p:nvSpPr>
          <p:spPr>
            <a:xfrm>
              <a:off x="10418512" y="232728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(1) Load ground truth</a:t>
              </a:r>
            </a:p>
          </p:txBody>
        </p:sp>
        <p:sp>
          <p:nvSpPr>
            <p:cNvPr id="51" name="Flowchart: Decision 50">
              <a:extLst>
                <a:ext uri="{FF2B5EF4-FFF2-40B4-BE49-F238E27FC236}">
                  <a16:creationId xmlns:a16="http://schemas.microsoft.com/office/drawing/2014/main" id="{B0A787F4-BC3C-139A-E619-264F5FF9A5C7}"/>
                </a:ext>
              </a:extLst>
            </p:cNvPr>
            <p:cNvSpPr/>
            <p:nvPr/>
          </p:nvSpPr>
          <p:spPr>
            <a:xfrm>
              <a:off x="10067861" y="274278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PREPRO_MODE</a:t>
              </a:r>
            </a:p>
          </p:txBody>
        </p:sp>
        <p:sp>
          <p:nvSpPr>
            <p:cNvPr id="52" name="Rectangle 51">
              <a:extLst>
                <a:ext uri="{FF2B5EF4-FFF2-40B4-BE49-F238E27FC236}">
                  <a16:creationId xmlns:a16="http://schemas.microsoft.com/office/drawing/2014/main" id="{D02A82E5-25BB-1792-F9D0-4909B227BC04}"/>
                </a:ext>
              </a:extLst>
            </p:cNvPr>
            <p:cNvSpPr/>
            <p:nvPr/>
          </p:nvSpPr>
          <p:spPr>
            <a:xfrm>
              <a:off x="8628323" y="297632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pre-processed data</a:t>
              </a:r>
            </a:p>
          </p:txBody>
        </p:sp>
        <p:sp>
          <p:nvSpPr>
            <p:cNvPr id="53" name="Rectangle 52">
              <a:extLst>
                <a:ext uri="{FF2B5EF4-FFF2-40B4-BE49-F238E27FC236}">
                  <a16:creationId xmlns:a16="http://schemas.microsoft.com/office/drawing/2014/main" id="{F0355C35-8A65-361E-05B2-73CEAC1873C8}"/>
                </a:ext>
              </a:extLst>
            </p:cNvPr>
            <p:cNvSpPr/>
            <p:nvPr/>
          </p:nvSpPr>
          <p:spPr>
            <a:xfrm>
              <a:off x="12363957" y="342483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(2) Pre-process data</a:t>
              </a:r>
            </a:p>
          </p:txBody>
        </p:sp>
        <p:sp>
          <p:nvSpPr>
            <p:cNvPr id="54" name="Flowchart: Decision 53">
              <a:extLst>
                <a:ext uri="{FF2B5EF4-FFF2-40B4-BE49-F238E27FC236}">
                  <a16:creationId xmlns:a16="http://schemas.microsoft.com/office/drawing/2014/main" id="{297E81B9-3C3E-8654-DEC3-F5FF52FC7862}"/>
                </a:ext>
              </a:extLst>
            </p:cNvPr>
            <p:cNvSpPr/>
            <p:nvPr/>
          </p:nvSpPr>
          <p:spPr>
            <a:xfrm>
              <a:off x="12013306" y="3852921"/>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PREPRO_SAVE_MODE</a:t>
              </a:r>
            </a:p>
          </p:txBody>
        </p:sp>
        <p:cxnSp>
          <p:nvCxnSpPr>
            <p:cNvPr id="55" name="Connector: Elbow 54">
              <a:extLst>
                <a:ext uri="{FF2B5EF4-FFF2-40B4-BE49-F238E27FC236}">
                  <a16:creationId xmlns:a16="http://schemas.microsoft.com/office/drawing/2014/main" id="{8F649F24-1A83-4768-ECAB-8F72B174BF39}"/>
                </a:ext>
              </a:extLst>
            </p:cNvPr>
            <p:cNvCxnSpPr>
              <a:cxnSpLocks/>
              <a:stCxn id="51" idx="3"/>
              <a:endCxn id="65" idx="0"/>
            </p:cNvCxnSpPr>
            <p:nvPr/>
          </p:nvCxnSpPr>
          <p:spPr>
            <a:xfrm>
              <a:off x="12823444" y="2881282"/>
              <a:ext cx="567654" cy="94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CF9126B-A00E-252F-F72F-D1730253F478}"/>
                </a:ext>
              </a:extLst>
            </p:cNvPr>
            <p:cNvCxnSpPr>
              <a:cxnSpLocks/>
              <a:stCxn id="51" idx="1"/>
              <a:endCxn id="52" idx="0"/>
            </p:cNvCxnSpPr>
            <p:nvPr/>
          </p:nvCxnSpPr>
          <p:spPr>
            <a:xfrm rot="10800000" flipV="1">
              <a:off x="9655465" y="2881281"/>
              <a:ext cx="412397" cy="950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25237A-474E-0AF6-1606-8B2661FAE1E7}"/>
                </a:ext>
              </a:extLst>
            </p:cNvPr>
            <p:cNvCxnSpPr>
              <a:cxnSpLocks/>
              <a:stCxn id="53" idx="2"/>
              <a:endCxn id="54" idx="0"/>
            </p:cNvCxnSpPr>
            <p:nvPr/>
          </p:nvCxnSpPr>
          <p:spPr>
            <a:xfrm>
              <a:off x="13391098" y="3701833"/>
              <a:ext cx="0" cy="15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Flowchart: Decision 57">
              <a:extLst>
                <a:ext uri="{FF2B5EF4-FFF2-40B4-BE49-F238E27FC236}">
                  <a16:creationId xmlns:a16="http://schemas.microsoft.com/office/drawing/2014/main" id="{C9D99FBA-4EF2-2DCF-A6FC-EE56DFCABD90}"/>
                </a:ext>
              </a:extLst>
            </p:cNvPr>
            <p:cNvSpPr/>
            <p:nvPr/>
          </p:nvSpPr>
          <p:spPr>
            <a:xfrm>
              <a:off x="9904091" y="1498342"/>
              <a:ext cx="3150185"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FULL_DATA_MODE</a:t>
              </a:r>
            </a:p>
          </p:txBody>
        </p:sp>
        <p:sp>
          <p:nvSpPr>
            <p:cNvPr id="59" name="Rectangle 58">
              <a:extLst>
                <a:ext uri="{FF2B5EF4-FFF2-40B4-BE49-F238E27FC236}">
                  <a16:creationId xmlns:a16="http://schemas.microsoft.com/office/drawing/2014/main" id="{5A1207BE-3FC8-E573-1192-A02D87FF2515}"/>
                </a:ext>
              </a:extLst>
            </p:cNvPr>
            <p:cNvSpPr/>
            <p:nvPr/>
          </p:nvSpPr>
          <p:spPr>
            <a:xfrm>
              <a:off x="11800330" y="1827028"/>
              <a:ext cx="3248598"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Number of dataset: 15578 (train), 1858 (test)</a:t>
              </a:r>
            </a:p>
          </p:txBody>
        </p:sp>
        <p:sp>
          <p:nvSpPr>
            <p:cNvPr id="60" name="Rectangle 59">
              <a:extLst>
                <a:ext uri="{FF2B5EF4-FFF2-40B4-BE49-F238E27FC236}">
                  <a16:creationId xmlns:a16="http://schemas.microsoft.com/office/drawing/2014/main" id="{31C38F60-94DE-DEF5-36DB-1521D913F63C}"/>
                </a:ext>
              </a:extLst>
            </p:cNvPr>
            <p:cNvSpPr/>
            <p:nvPr/>
          </p:nvSpPr>
          <p:spPr>
            <a:xfrm>
              <a:off x="7924763" y="1827028"/>
              <a:ext cx="3248594"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Number of dataset: 100 (train), 50 (test)</a:t>
              </a:r>
            </a:p>
          </p:txBody>
        </p:sp>
        <p:cxnSp>
          <p:nvCxnSpPr>
            <p:cNvPr id="61" name="Connector: Elbow 60">
              <a:extLst>
                <a:ext uri="{FF2B5EF4-FFF2-40B4-BE49-F238E27FC236}">
                  <a16:creationId xmlns:a16="http://schemas.microsoft.com/office/drawing/2014/main" id="{BC9CE295-733B-D161-D122-913854BC0D05}"/>
                </a:ext>
              </a:extLst>
            </p:cNvPr>
            <p:cNvCxnSpPr>
              <a:cxnSpLocks/>
              <a:stCxn id="58" idx="3"/>
              <a:endCxn id="59" idx="0"/>
            </p:cNvCxnSpPr>
            <p:nvPr/>
          </p:nvCxnSpPr>
          <p:spPr>
            <a:xfrm>
              <a:off x="13054276" y="1636842"/>
              <a:ext cx="370353"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BF94A46-2719-3C91-36F4-4D4599EB1D74}"/>
                </a:ext>
              </a:extLst>
            </p:cNvPr>
            <p:cNvCxnSpPr>
              <a:cxnSpLocks/>
              <a:stCxn id="58" idx="1"/>
              <a:endCxn id="60" idx="0"/>
            </p:cNvCxnSpPr>
            <p:nvPr/>
          </p:nvCxnSpPr>
          <p:spPr>
            <a:xfrm rot="10800000" flipV="1">
              <a:off x="9549061" y="1636842"/>
              <a:ext cx="355031"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A7E9DEB-145C-4D98-89A2-B070C474B17A}"/>
                </a:ext>
              </a:extLst>
            </p:cNvPr>
            <p:cNvSpPr/>
            <p:nvPr/>
          </p:nvSpPr>
          <p:spPr>
            <a:xfrm>
              <a:off x="13893750" y="41179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Save pre-processed data</a:t>
              </a:r>
            </a:p>
          </p:txBody>
        </p:sp>
        <p:cxnSp>
          <p:nvCxnSpPr>
            <p:cNvPr id="64" name="Connector: Elbow 63">
              <a:extLst>
                <a:ext uri="{FF2B5EF4-FFF2-40B4-BE49-F238E27FC236}">
                  <a16:creationId xmlns:a16="http://schemas.microsoft.com/office/drawing/2014/main" id="{760548AE-5B06-B32C-12EE-A181D784E73C}"/>
                </a:ext>
              </a:extLst>
            </p:cNvPr>
            <p:cNvCxnSpPr>
              <a:cxnSpLocks/>
              <a:stCxn id="54" idx="3"/>
              <a:endCxn id="63" idx="0"/>
            </p:cNvCxnSpPr>
            <p:nvPr/>
          </p:nvCxnSpPr>
          <p:spPr>
            <a:xfrm>
              <a:off x="14768889" y="3991421"/>
              <a:ext cx="152002" cy="1265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9AD254-97D0-0CBE-97E3-F2816D617C6F}"/>
                </a:ext>
              </a:extLst>
            </p:cNvPr>
            <p:cNvSpPr/>
            <p:nvPr/>
          </p:nvSpPr>
          <p:spPr>
            <a:xfrm>
              <a:off x="12363957" y="29755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raw signal data</a:t>
              </a:r>
            </a:p>
          </p:txBody>
        </p:sp>
        <p:cxnSp>
          <p:nvCxnSpPr>
            <p:cNvPr id="66" name="Straight Arrow Connector 65">
              <a:extLst>
                <a:ext uri="{FF2B5EF4-FFF2-40B4-BE49-F238E27FC236}">
                  <a16:creationId xmlns:a16="http://schemas.microsoft.com/office/drawing/2014/main" id="{50D9489F-2734-8523-57B5-EEC90320C74E}"/>
                </a:ext>
              </a:extLst>
            </p:cNvPr>
            <p:cNvCxnSpPr>
              <a:cxnSpLocks/>
              <a:stCxn id="65" idx="2"/>
              <a:endCxn id="53" idx="0"/>
            </p:cNvCxnSpPr>
            <p:nvPr/>
          </p:nvCxnSpPr>
          <p:spPr>
            <a:xfrm>
              <a:off x="13391098" y="3252552"/>
              <a:ext cx="0" cy="17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Terminator 66">
              <a:extLst>
                <a:ext uri="{FF2B5EF4-FFF2-40B4-BE49-F238E27FC236}">
                  <a16:creationId xmlns:a16="http://schemas.microsoft.com/office/drawing/2014/main" id="{AB662E95-DBE5-9383-B088-910CEDE9582B}"/>
                </a:ext>
              </a:extLst>
            </p:cNvPr>
            <p:cNvSpPr/>
            <p:nvPr/>
          </p:nvSpPr>
          <p:spPr>
            <a:xfrm>
              <a:off x="8321474" y="1086586"/>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 or Proposed (CNN) or DNN-based or Geometry-based START</a:t>
              </a:r>
            </a:p>
          </p:txBody>
        </p:sp>
        <p:cxnSp>
          <p:nvCxnSpPr>
            <p:cNvPr id="68" name="Straight Arrow Connector 67">
              <a:extLst>
                <a:ext uri="{FF2B5EF4-FFF2-40B4-BE49-F238E27FC236}">
                  <a16:creationId xmlns:a16="http://schemas.microsoft.com/office/drawing/2014/main" id="{CB0973FE-78E7-589F-A4EE-B752D20DF40E}"/>
                </a:ext>
              </a:extLst>
            </p:cNvPr>
            <p:cNvCxnSpPr>
              <a:cxnSpLocks/>
              <a:stCxn id="67" idx="2"/>
              <a:endCxn id="58" idx="0"/>
            </p:cNvCxnSpPr>
            <p:nvPr/>
          </p:nvCxnSpPr>
          <p:spPr>
            <a:xfrm>
              <a:off x="11473333" y="1382306"/>
              <a:ext cx="5851" cy="11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3B40A5-A641-3944-87B4-EAA26E711921}"/>
                </a:ext>
              </a:extLst>
            </p:cNvPr>
            <p:cNvSpPr txBox="1"/>
            <p:nvPr/>
          </p:nvSpPr>
          <p:spPr>
            <a:xfrm>
              <a:off x="13365622" y="1519443"/>
              <a:ext cx="528129" cy="287673"/>
            </a:xfrm>
            <a:prstGeom prst="rect">
              <a:avLst/>
            </a:prstGeom>
            <a:noFill/>
          </p:spPr>
          <p:txBody>
            <a:bodyPr wrap="square">
              <a:spAutoFit/>
            </a:bodyPr>
            <a:lstStyle/>
            <a:p>
              <a:r>
                <a:rPr lang="en-GB" sz="800" dirty="0">
                  <a:solidFill>
                    <a:srgbClr val="FF0000"/>
                  </a:solidFill>
                </a:rPr>
                <a:t>True</a:t>
              </a:r>
            </a:p>
          </p:txBody>
        </p:sp>
        <p:sp>
          <p:nvSpPr>
            <p:cNvPr id="70" name="TextBox 69">
              <a:extLst>
                <a:ext uri="{FF2B5EF4-FFF2-40B4-BE49-F238E27FC236}">
                  <a16:creationId xmlns:a16="http://schemas.microsoft.com/office/drawing/2014/main" id="{8CB1C46D-7391-906B-CFB8-FD585B38AF53}"/>
                </a:ext>
              </a:extLst>
            </p:cNvPr>
            <p:cNvSpPr txBox="1"/>
            <p:nvPr/>
          </p:nvSpPr>
          <p:spPr>
            <a:xfrm>
              <a:off x="8987924" y="1519443"/>
              <a:ext cx="689689" cy="287673"/>
            </a:xfrm>
            <a:prstGeom prst="rect">
              <a:avLst/>
            </a:prstGeom>
            <a:noFill/>
          </p:spPr>
          <p:txBody>
            <a:bodyPr wrap="square">
              <a:spAutoFit/>
            </a:bodyPr>
            <a:lstStyle/>
            <a:p>
              <a:r>
                <a:rPr lang="en-GB" sz="800" dirty="0">
                  <a:solidFill>
                    <a:srgbClr val="FF0000"/>
                  </a:solidFill>
                </a:rPr>
                <a:t>False</a:t>
              </a:r>
            </a:p>
          </p:txBody>
        </p:sp>
        <p:cxnSp>
          <p:nvCxnSpPr>
            <p:cNvPr id="71" name="Connector: Elbow 70">
              <a:extLst>
                <a:ext uri="{FF2B5EF4-FFF2-40B4-BE49-F238E27FC236}">
                  <a16:creationId xmlns:a16="http://schemas.microsoft.com/office/drawing/2014/main" id="{2F205C4E-EE27-D523-7C0D-85E398DC1799}"/>
                </a:ext>
              </a:extLst>
            </p:cNvPr>
            <p:cNvCxnSpPr>
              <a:cxnSpLocks/>
              <a:stCxn id="60" idx="2"/>
              <a:endCxn id="50" idx="0"/>
            </p:cNvCxnSpPr>
            <p:nvPr/>
          </p:nvCxnSpPr>
          <p:spPr>
            <a:xfrm rot="16200000" flipH="1">
              <a:off x="10402619" y="1284249"/>
              <a:ext cx="189474" cy="1896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3F40010-4E9A-CFE1-4B75-876A7DA83F6C}"/>
                </a:ext>
              </a:extLst>
            </p:cNvPr>
            <p:cNvCxnSpPr>
              <a:cxnSpLocks/>
              <a:stCxn id="59" idx="2"/>
              <a:endCxn id="50" idx="0"/>
            </p:cNvCxnSpPr>
            <p:nvPr/>
          </p:nvCxnSpPr>
          <p:spPr>
            <a:xfrm rot="5400000">
              <a:off x="12340404" y="1243058"/>
              <a:ext cx="189474" cy="19789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4653FB2-2407-4E38-70C9-AD54A1978D97}"/>
                </a:ext>
              </a:extLst>
            </p:cNvPr>
            <p:cNvSpPr txBox="1"/>
            <p:nvPr/>
          </p:nvSpPr>
          <p:spPr>
            <a:xfrm>
              <a:off x="13365622" y="2721928"/>
              <a:ext cx="528129" cy="287673"/>
            </a:xfrm>
            <a:prstGeom prst="rect">
              <a:avLst/>
            </a:prstGeom>
            <a:noFill/>
          </p:spPr>
          <p:txBody>
            <a:bodyPr wrap="square">
              <a:spAutoFit/>
            </a:bodyPr>
            <a:lstStyle/>
            <a:p>
              <a:r>
                <a:rPr lang="en-GB" sz="800" dirty="0">
                  <a:solidFill>
                    <a:srgbClr val="FF0000"/>
                  </a:solidFill>
                </a:rPr>
                <a:t>True</a:t>
              </a:r>
            </a:p>
          </p:txBody>
        </p:sp>
        <p:sp>
          <p:nvSpPr>
            <p:cNvPr id="74" name="TextBox 73">
              <a:extLst>
                <a:ext uri="{FF2B5EF4-FFF2-40B4-BE49-F238E27FC236}">
                  <a16:creationId xmlns:a16="http://schemas.microsoft.com/office/drawing/2014/main" id="{8BFE9F99-03B7-210F-F90F-CDF4C82616C4}"/>
                </a:ext>
              </a:extLst>
            </p:cNvPr>
            <p:cNvSpPr txBox="1"/>
            <p:nvPr/>
          </p:nvSpPr>
          <p:spPr>
            <a:xfrm>
              <a:off x="8987924" y="2721928"/>
              <a:ext cx="689689" cy="287673"/>
            </a:xfrm>
            <a:prstGeom prst="rect">
              <a:avLst/>
            </a:prstGeom>
            <a:noFill/>
          </p:spPr>
          <p:txBody>
            <a:bodyPr wrap="square">
              <a:spAutoFit/>
            </a:bodyPr>
            <a:lstStyle/>
            <a:p>
              <a:r>
                <a:rPr lang="en-GB" sz="800" dirty="0">
                  <a:solidFill>
                    <a:srgbClr val="FF0000"/>
                  </a:solidFill>
                </a:rPr>
                <a:t>False</a:t>
              </a:r>
            </a:p>
          </p:txBody>
        </p:sp>
        <p:sp>
          <p:nvSpPr>
            <p:cNvPr id="75" name="TextBox 74">
              <a:extLst>
                <a:ext uri="{FF2B5EF4-FFF2-40B4-BE49-F238E27FC236}">
                  <a16:creationId xmlns:a16="http://schemas.microsoft.com/office/drawing/2014/main" id="{539976F7-E4EB-AB58-A833-940C3126E305}"/>
                </a:ext>
              </a:extLst>
            </p:cNvPr>
            <p:cNvSpPr txBox="1"/>
            <p:nvPr/>
          </p:nvSpPr>
          <p:spPr>
            <a:xfrm>
              <a:off x="14929656" y="3852920"/>
              <a:ext cx="528129" cy="287673"/>
            </a:xfrm>
            <a:prstGeom prst="rect">
              <a:avLst/>
            </a:prstGeom>
            <a:noFill/>
          </p:spPr>
          <p:txBody>
            <a:bodyPr wrap="square">
              <a:spAutoFit/>
            </a:bodyPr>
            <a:lstStyle/>
            <a:p>
              <a:r>
                <a:rPr lang="en-GB" sz="800" dirty="0">
                  <a:solidFill>
                    <a:srgbClr val="FF0000"/>
                  </a:solidFill>
                </a:rPr>
                <a:t>True</a:t>
              </a:r>
            </a:p>
          </p:txBody>
        </p:sp>
        <p:sp>
          <p:nvSpPr>
            <p:cNvPr id="76" name="Flowchart: Decision 75">
              <a:extLst>
                <a:ext uri="{FF2B5EF4-FFF2-40B4-BE49-F238E27FC236}">
                  <a16:creationId xmlns:a16="http://schemas.microsoft.com/office/drawing/2014/main" id="{1FB3F696-D5F6-D625-AC1B-6FCDA4C0A62E}"/>
                </a:ext>
              </a:extLst>
            </p:cNvPr>
            <p:cNvSpPr/>
            <p:nvPr/>
          </p:nvSpPr>
          <p:spPr>
            <a:xfrm>
              <a:off x="10095540" y="456587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TRAIN_MODE</a:t>
              </a:r>
            </a:p>
          </p:txBody>
        </p:sp>
        <p:cxnSp>
          <p:nvCxnSpPr>
            <p:cNvPr id="77" name="Connector: Elbow 76">
              <a:extLst>
                <a:ext uri="{FF2B5EF4-FFF2-40B4-BE49-F238E27FC236}">
                  <a16:creationId xmlns:a16="http://schemas.microsoft.com/office/drawing/2014/main" id="{0B16D6CA-0A20-E066-5A0E-132584ED14F3}"/>
                </a:ext>
              </a:extLst>
            </p:cNvPr>
            <p:cNvCxnSpPr>
              <a:cxnSpLocks/>
              <a:stCxn id="52" idx="2"/>
              <a:endCxn id="76" idx="0"/>
            </p:cNvCxnSpPr>
            <p:nvPr/>
          </p:nvCxnSpPr>
          <p:spPr>
            <a:xfrm rot="16200000" flipH="1">
              <a:off x="9908124" y="3000664"/>
              <a:ext cx="1312548" cy="18178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08EF642C-3AAC-D7EA-D04D-F64D66ECC1E4}"/>
                </a:ext>
              </a:extLst>
            </p:cNvPr>
            <p:cNvCxnSpPr>
              <a:cxnSpLocks/>
              <a:stCxn id="54" idx="2"/>
            </p:cNvCxnSpPr>
            <p:nvPr/>
          </p:nvCxnSpPr>
          <p:spPr>
            <a:xfrm rot="5400000">
              <a:off x="12347961" y="3264057"/>
              <a:ext cx="177275" cy="1909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462F3C99-70EB-E2AE-69A2-6E69A751E53E}"/>
                </a:ext>
              </a:extLst>
            </p:cNvPr>
            <p:cNvCxnSpPr>
              <a:cxnSpLocks/>
              <a:stCxn id="63" idx="2"/>
            </p:cNvCxnSpPr>
            <p:nvPr/>
          </p:nvCxnSpPr>
          <p:spPr>
            <a:xfrm rot="5400000">
              <a:off x="13188748" y="2688303"/>
              <a:ext cx="25495" cy="34387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14A1681-C70C-E4D9-533B-4FF5EDE9D463}"/>
                </a:ext>
              </a:extLst>
            </p:cNvPr>
            <p:cNvSpPr txBox="1"/>
            <p:nvPr/>
          </p:nvSpPr>
          <p:spPr>
            <a:xfrm>
              <a:off x="12823443" y="4102243"/>
              <a:ext cx="670121" cy="287673"/>
            </a:xfrm>
            <a:prstGeom prst="rect">
              <a:avLst/>
            </a:prstGeom>
            <a:noFill/>
          </p:spPr>
          <p:txBody>
            <a:bodyPr wrap="square">
              <a:spAutoFit/>
            </a:bodyPr>
            <a:lstStyle/>
            <a:p>
              <a:r>
                <a:rPr lang="en-GB" sz="800" dirty="0">
                  <a:solidFill>
                    <a:srgbClr val="FF0000"/>
                  </a:solidFill>
                </a:rPr>
                <a:t>False</a:t>
              </a:r>
            </a:p>
          </p:txBody>
        </p:sp>
        <p:sp>
          <p:nvSpPr>
            <p:cNvPr id="81" name="Rectangle 80">
              <a:extLst>
                <a:ext uri="{FF2B5EF4-FFF2-40B4-BE49-F238E27FC236}">
                  <a16:creationId xmlns:a16="http://schemas.microsoft.com/office/drawing/2014/main" id="{E496D0D2-5E0C-48E4-518C-EE65BCFD5FC6}"/>
                </a:ext>
              </a:extLst>
            </p:cNvPr>
            <p:cNvSpPr/>
            <p:nvPr/>
          </p:nvSpPr>
          <p:spPr>
            <a:xfrm>
              <a:off x="8628323"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pre-trained model</a:t>
              </a:r>
            </a:p>
          </p:txBody>
        </p:sp>
        <p:sp>
          <p:nvSpPr>
            <p:cNvPr id="82" name="Rectangle 81">
              <a:extLst>
                <a:ext uri="{FF2B5EF4-FFF2-40B4-BE49-F238E27FC236}">
                  <a16:creationId xmlns:a16="http://schemas.microsoft.com/office/drawing/2014/main" id="{BDDA5562-FC78-A360-15D8-4DF8B5BC7441}"/>
                </a:ext>
              </a:extLst>
            </p:cNvPr>
            <p:cNvSpPr/>
            <p:nvPr/>
          </p:nvSpPr>
          <p:spPr>
            <a:xfrm>
              <a:off x="12363957"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(3) Train the model</a:t>
              </a:r>
            </a:p>
          </p:txBody>
        </p:sp>
        <p:cxnSp>
          <p:nvCxnSpPr>
            <p:cNvPr id="83" name="Connector: Elbow 82">
              <a:extLst>
                <a:ext uri="{FF2B5EF4-FFF2-40B4-BE49-F238E27FC236}">
                  <a16:creationId xmlns:a16="http://schemas.microsoft.com/office/drawing/2014/main" id="{776FE55C-728F-C9F6-F4CD-1376C96E784B}"/>
                </a:ext>
              </a:extLst>
            </p:cNvPr>
            <p:cNvCxnSpPr>
              <a:cxnSpLocks/>
              <a:stCxn id="76" idx="3"/>
              <a:endCxn id="82" idx="0"/>
            </p:cNvCxnSpPr>
            <p:nvPr/>
          </p:nvCxnSpPr>
          <p:spPr>
            <a:xfrm>
              <a:off x="12851123" y="4704372"/>
              <a:ext cx="539975"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316E4542-9EB7-FAC5-E76B-560FD6F8BD8E}"/>
                </a:ext>
              </a:extLst>
            </p:cNvPr>
            <p:cNvCxnSpPr>
              <a:cxnSpLocks/>
              <a:stCxn id="76" idx="1"/>
              <a:endCxn id="81" idx="0"/>
            </p:cNvCxnSpPr>
            <p:nvPr/>
          </p:nvCxnSpPr>
          <p:spPr>
            <a:xfrm rot="10800000" flipV="1">
              <a:off x="9655464" y="4704371"/>
              <a:ext cx="440076"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015946F-7A69-7125-BEC9-68F6A197D694}"/>
                </a:ext>
              </a:extLst>
            </p:cNvPr>
            <p:cNvSpPr txBox="1"/>
            <p:nvPr/>
          </p:nvSpPr>
          <p:spPr>
            <a:xfrm>
              <a:off x="13365622" y="4541229"/>
              <a:ext cx="528129" cy="287673"/>
            </a:xfrm>
            <a:prstGeom prst="rect">
              <a:avLst/>
            </a:prstGeom>
            <a:noFill/>
          </p:spPr>
          <p:txBody>
            <a:bodyPr wrap="square">
              <a:spAutoFit/>
            </a:bodyPr>
            <a:lstStyle/>
            <a:p>
              <a:r>
                <a:rPr lang="en-GB" sz="800" dirty="0">
                  <a:solidFill>
                    <a:srgbClr val="FF0000"/>
                  </a:solidFill>
                </a:rPr>
                <a:t>True</a:t>
              </a:r>
            </a:p>
          </p:txBody>
        </p:sp>
        <p:sp>
          <p:nvSpPr>
            <p:cNvPr id="86" name="TextBox 85">
              <a:extLst>
                <a:ext uri="{FF2B5EF4-FFF2-40B4-BE49-F238E27FC236}">
                  <a16:creationId xmlns:a16="http://schemas.microsoft.com/office/drawing/2014/main" id="{C66F365B-1A5A-6CB0-342A-F1E03F1EC3C5}"/>
                </a:ext>
              </a:extLst>
            </p:cNvPr>
            <p:cNvSpPr txBox="1"/>
            <p:nvPr/>
          </p:nvSpPr>
          <p:spPr>
            <a:xfrm>
              <a:off x="8987924" y="4541229"/>
              <a:ext cx="689689" cy="287673"/>
            </a:xfrm>
            <a:prstGeom prst="rect">
              <a:avLst/>
            </a:prstGeom>
            <a:noFill/>
          </p:spPr>
          <p:txBody>
            <a:bodyPr wrap="square">
              <a:spAutoFit/>
            </a:bodyPr>
            <a:lstStyle/>
            <a:p>
              <a:r>
                <a:rPr lang="en-GB" sz="800" dirty="0">
                  <a:solidFill>
                    <a:srgbClr val="FF0000"/>
                  </a:solidFill>
                </a:rPr>
                <a:t>False</a:t>
              </a:r>
            </a:p>
          </p:txBody>
        </p:sp>
        <p:sp>
          <p:nvSpPr>
            <p:cNvPr id="87" name="Rectangle 86">
              <a:extLst>
                <a:ext uri="{FF2B5EF4-FFF2-40B4-BE49-F238E27FC236}">
                  <a16:creationId xmlns:a16="http://schemas.microsoft.com/office/drawing/2014/main" id="{B4CB01B7-A8A0-7EFB-3F84-ED78D191F313}"/>
                </a:ext>
              </a:extLst>
            </p:cNvPr>
            <p:cNvSpPr/>
            <p:nvPr/>
          </p:nvSpPr>
          <p:spPr>
            <a:xfrm>
              <a:off x="12363957" y="531871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Save the model</a:t>
              </a:r>
            </a:p>
          </p:txBody>
        </p:sp>
        <p:cxnSp>
          <p:nvCxnSpPr>
            <p:cNvPr id="88" name="Straight Arrow Connector 87">
              <a:extLst>
                <a:ext uri="{FF2B5EF4-FFF2-40B4-BE49-F238E27FC236}">
                  <a16:creationId xmlns:a16="http://schemas.microsoft.com/office/drawing/2014/main" id="{03FB24F5-B45A-8142-B11A-5F434E4F50FA}"/>
                </a:ext>
              </a:extLst>
            </p:cNvPr>
            <p:cNvCxnSpPr>
              <a:cxnSpLocks/>
              <a:stCxn id="82" idx="2"/>
              <a:endCxn id="87" idx="0"/>
            </p:cNvCxnSpPr>
            <p:nvPr/>
          </p:nvCxnSpPr>
          <p:spPr>
            <a:xfrm>
              <a:off x="13391098" y="5188436"/>
              <a:ext cx="0" cy="130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C64E178-2128-F88D-BE05-F1BFCBAF0290}"/>
                </a:ext>
              </a:extLst>
            </p:cNvPr>
            <p:cNvSpPr/>
            <p:nvPr/>
          </p:nvSpPr>
          <p:spPr>
            <a:xfrm>
              <a:off x="10446192" y="5766360"/>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(4) Test the model</a:t>
              </a:r>
            </a:p>
          </p:txBody>
        </p:sp>
        <p:cxnSp>
          <p:nvCxnSpPr>
            <p:cNvPr id="90" name="Straight Arrow Connector 89">
              <a:extLst>
                <a:ext uri="{FF2B5EF4-FFF2-40B4-BE49-F238E27FC236}">
                  <a16:creationId xmlns:a16="http://schemas.microsoft.com/office/drawing/2014/main" id="{B44213E7-2A5E-0D01-20BE-70A878DFD364}"/>
                </a:ext>
              </a:extLst>
            </p:cNvPr>
            <p:cNvCxnSpPr>
              <a:cxnSpLocks/>
              <a:stCxn id="89" idx="2"/>
              <a:endCxn id="93" idx="0"/>
            </p:cNvCxnSpPr>
            <p:nvPr/>
          </p:nvCxnSpPr>
          <p:spPr>
            <a:xfrm>
              <a:off x="11473333" y="6043359"/>
              <a:ext cx="0" cy="11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EFD41933-786A-923E-9134-1F39EC7BB1A2}"/>
                </a:ext>
              </a:extLst>
            </p:cNvPr>
            <p:cNvCxnSpPr>
              <a:cxnSpLocks/>
              <a:stCxn id="81" idx="2"/>
              <a:endCxn id="89" idx="0"/>
            </p:cNvCxnSpPr>
            <p:nvPr/>
          </p:nvCxnSpPr>
          <p:spPr>
            <a:xfrm rot="16200000" flipH="1">
              <a:off x="10275436" y="4568463"/>
              <a:ext cx="577924" cy="1817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0270363E-E36C-C5DC-7AFA-3D18F9012A0A}"/>
                </a:ext>
              </a:extLst>
            </p:cNvPr>
            <p:cNvCxnSpPr>
              <a:cxnSpLocks/>
              <a:stCxn id="87" idx="2"/>
            </p:cNvCxnSpPr>
            <p:nvPr/>
          </p:nvCxnSpPr>
          <p:spPr>
            <a:xfrm rot="5400000">
              <a:off x="12407305" y="4670507"/>
              <a:ext cx="58586" cy="1909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Flowchart: Terminator 92">
              <a:extLst>
                <a:ext uri="{FF2B5EF4-FFF2-40B4-BE49-F238E27FC236}">
                  <a16:creationId xmlns:a16="http://schemas.microsoft.com/office/drawing/2014/main" id="{B241741C-99C2-C127-BCC9-E536BD62DF9A}"/>
                </a:ext>
              </a:extLst>
            </p:cNvPr>
            <p:cNvSpPr/>
            <p:nvPr/>
          </p:nvSpPr>
          <p:spPr>
            <a:xfrm>
              <a:off x="8321474" y="6155419"/>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 or Proposed (CNN) or DNN-based or Geometry-based END</a:t>
              </a:r>
            </a:p>
          </p:txBody>
        </p:sp>
        <p:cxnSp>
          <p:nvCxnSpPr>
            <p:cNvPr id="94" name="Straight Arrow Connector 93">
              <a:extLst>
                <a:ext uri="{FF2B5EF4-FFF2-40B4-BE49-F238E27FC236}">
                  <a16:creationId xmlns:a16="http://schemas.microsoft.com/office/drawing/2014/main" id="{81728B5A-EF31-C1A6-6B37-231DC42B67C1}"/>
                </a:ext>
              </a:extLst>
            </p:cNvPr>
            <p:cNvCxnSpPr>
              <a:cxnSpLocks/>
              <a:endCxn id="50" idx="1"/>
            </p:cNvCxnSpPr>
            <p:nvPr/>
          </p:nvCxnSpPr>
          <p:spPr>
            <a:xfrm>
              <a:off x="9904091" y="2465783"/>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C55655E-6DC5-D24B-76C3-04412A11C68F}"/>
                </a:ext>
              </a:extLst>
            </p:cNvPr>
            <p:cNvCxnSpPr>
              <a:cxnSpLocks/>
            </p:cNvCxnSpPr>
            <p:nvPr/>
          </p:nvCxnSpPr>
          <p:spPr>
            <a:xfrm>
              <a:off x="8113902"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1180F4D-E6E8-E037-3541-6E8014922FC4}"/>
                </a:ext>
              </a:extLst>
            </p:cNvPr>
            <p:cNvCxnSpPr>
              <a:cxnSpLocks/>
            </p:cNvCxnSpPr>
            <p:nvPr/>
          </p:nvCxnSpPr>
          <p:spPr>
            <a:xfrm>
              <a:off x="8113902" y="5049936"/>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C56B3E8-694B-C299-3BA7-FF8257612115}"/>
                </a:ext>
              </a:extLst>
            </p:cNvPr>
            <p:cNvCxnSpPr>
              <a:cxnSpLocks/>
            </p:cNvCxnSpPr>
            <p:nvPr/>
          </p:nvCxnSpPr>
          <p:spPr>
            <a:xfrm>
              <a:off x="11849536"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CFC7DFB-4458-A4FC-966D-52DC15ABA618}"/>
                </a:ext>
              </a:extLst>
            </p:cNvPr>
            <p:cNvCxnSpPr>
              <a:cxnSpLocks/>
            </p:cNvCxnSpPr>
            <p:nvPr/>
          </p:nvCxnSpPr>
          <p:spPr>
            <a:xfrm>
              <a:off x="15929922" y="4256452"/>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B219D7D-E08B-598D-FAB9-731E1791D997}"/>
                </a:ext>
              </a:extLst>
            </p:cNvPr>
            <p:cNvCxnSpPr>
              <a:cxnSpLocks/>
            </p:cNvCxnSpPr>
            <p:nvPr/>
          </p:nvCxnSpPr>
          <p:spPr>
            <a:xfrm>
              <a:off x="14415235" y="5457124"/>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075E4A3F-2994-9685-C070-7A09A8667978}"/>
              </a:ext>
            </a:extLst>
          </p:cNvPr>
          <p:cNvSpPr txBox="1"/>
          <p:nvPr/>
        </p:nvSpPr>
        <p:spPr>
          <a:xfrm>
            <a:off x="3274140" y="5472018"/>
            <a:ext cx="1672253"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(a) Overall flow</a:t>
            </a:r>
          </a:p>
        </p:txBody>
      </p:sp>
      <p:sp>
        <p:nvSpPr>
          <p:cNvPr id="101" name="TextBox 100">
            <a:extLst>
              <a:ext uri="{FF2B5EF4-FFF2-40B4-BE49-F238E27FC236}">
                <a16:creationId xmlns:a16="http://schemas.microsoft.com/office/drawing/2014/main" id="{22D39EAA-B8D0-9029-D72B-9766C7AB6933}"/>
              </a:ext>
            </a:extLst>
          </p:cNvPr>
          <p:cNvSpPr txBox="1"/>
          <p:nvPr/>
        </p:nvSpPr>
        <p:spPr>
          <a:xfrm>
            <a:off x="7770974" y="5472018"/>
            <a:ext cx="135165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(b) Sub flow</a:t>
            </a:r>
          </a:p>
        </p:txBody>
      </p:sp>
      <p:sp>
        <p:nvSpPr>
          <p:cNvPr id="102" name="Text Placeholder 5">
            <a:extLst>
              <a:ext uri="{FF2B5EF4-FFF2-40B4-BE49-F238E27FC236}">
                <a16:creationId xmlns:a16="http://schemas.microsoft.com/office/drawing/2014/main" id="{C41434BC-1B1F-17EF-7B99-595EB6F729E0}"/>
              </a:ext>
            </a:extLst>
          </p:cNvPr>
          <p:cNvSpPr txBox="1">
            <a:spLocks/>
          </p:cNvSpPr>
          <p:nvPr/>
        </p:nvSpPr>
        <p:spPr>
          <a:xfrm>
            <a:off x="502919" y="237067"/>
            <a:ext cx="9132147" cy="612945"/>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1E224A"/>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1E224A"/>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1E224A"/>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1E224A"/>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1E224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Code flow</a:t>
            </a:r>
          </a:p>
        </p:txBody>
      </p:sp>
    </p:spTree>
    <p:extLst>
      <p:ext uri="{BB962C8B-B14F-4D97-AF65-F5344CB8AC3E}">
        <p14:creationId xmlns:p14="http://schemas.microsoft.com/office/powerpoint/2010/main" val="151118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Sub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3</a:t>
            </a:fld>
            <a:endParaRPr lang="en-US" dirty="0"/>
          </a:p>
        </p:txBody>
      </p:sp>
      <p:cxnSp>
        <p:nvCxnSpPr>
          <p:cNvPr id="13" name="Straight Arrow Connector 12">
            <a:extLst>
              <a:ext uri="{FF2B5EF4-FFF2-40B4-BE49-F238E27FC236}">
                <a16:creationId xmlns:a16="http://schemas.microsoft.com/office/drawing/2014/main" id="{BCC9CEF4-8CFB-0B8E-157E-8F394B9AEB4C}"/>
              </a:ext>
            </a:extLst>
          </p:cNvPr>
          <p:cNvCxnSpPr>
            <a:cxnSpLocks/>
            <a:stCxn id="174" idx="2"/>
            <a:endCxn id="177" idx="0"/>
          </p:cNvCxnSpPr>
          <p:nvPr/>
        </p:nvCxnSpPr>
        <p:spPr>
          <a:xfrm>
            <a:off x="4126330" y="2604282"/>
            <a:ext cx="0"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31693C97-2E92-FF8F-CA70-EAE171651542}"/>
              </a:ext>
            </a:extLst>
          </p:cNvPr>
          <p:cNvSpPr/>
          <p:nvPr/>
        </p:nvSpPr>
        <p:spPr>
          <a:xfrm>
            <a:off x="3099189" y="232728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 Load ground truth</a:t>
            </a:r>
          </a:p>
        </p:txBody>
      </p:sp>
      <p:sp>
        <p:nvSpPr>
          <p:cNvPr id="177" name="Flowchart: Decision 176">
            <a:extLst>
              <a:ext uri="{FF2B5EF4-FFF2-40B4-BE49-F238E27FC236}">
                <a16:creationId xmlns:a16="http://schemas.microsoft.com/office/drawing/2014/main" id="{C0F4D38D-AF13-035C-97F9-D98A62BB4DA5}"/>
              </a:ext>
            </a:extLst>
          </p:cNvPr>
          <p:cNvSpPr/>
          <p:nvPr/>
        </p:nvSpPr>
        <p:spPr>
          <a:xfrm>
            <a:off x="2748538" y="274278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PREPRO_MODE</a:t>
            </a:r>
          </a:p>
        </p:txBody>
      </p:sp>
      <p:sp>
        <p:nvSpPr>
          <p:cNvPr id="185" name="Rectangle 184">
            <a:extLst>
              <a:ext uri="{FF2B5EF4-FFF2-40B4-BE49-F238E27FC236}">
                <a16:creationId xmlns:a16="http://schemas.microsoft.com/office/drawing/2014/main" id="{6D1F202B-F39C-7A76-0031-41881B034772}"/>
              </a:ext>
            </a:extLst>
          </p:cNvPr>
          <p:cNvSpPr/>
          <p:nvPr/>
        </p:nvSpPr>
        <p:spPr>
          <a:xfrm>
            <a:off x="1309000" y="297632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pre-processed data</a:t>
            </a:r>
          </a:p>
        </p:txBody>
      </p:sp>
      <p:sp>
        <p:nvSpPr>
          <p:cNvPr id="186" name="Rectangle 185">
            <a:extLst>
              <a:ext uri="{FF2B5EF4-FFF2-40B4-BE49-F238E27FC236}">
                <a16:creationId xmlns:a16="http://schemas.microsoft.com/office/drawing/2014/main" id="{5C645E72-FE5B-89AA-ED63-0C300D6545D7}"/>
              </a:ext>
            </a:extLst>
          </p:cNvPr>
          <p:cNvSpPr/>
          <p:nvPr/>
        </p:nvSpPr>
        <p:spPr>
          <a:xfrm>
            <a:off x="5044634" y="342483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 Pre-process data</a:t>
            </a:r>
          </a:p>
        </p:txBody>
      </p:sp>
      <p:sp>
        <p:nvSpPr>
          <p:cNvPr id="188" name="Flowchart: Decision 187">
            <a:extLst>
              <a:ext uri="{FF2B5EF4-FFF2-40B4-BE49-F238E27FC236}">
                <a16:creationId xmlns:a16="http://schemas.microsoft.com/office/drawing/2014/main" id="{EB5B0C30-A07D-7AF5-8299-906FF82077BB}"/>
              </a:ext>
            </a:extLst>
          </p:cNvPr>
          <p:cNvSpPr/>
          <p:nvPr/>
        </p:nvSpPr>
        <p:spPr>
          <a:xfrm>
            <a:off x="4693983" y="3852921"/>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PREPRO_SAVE_MODE</a:t>
            </a:r>
          </a:p>
        </p:txBody>
      </p:sp>
      <p:cxnSp>
        <p:nvCxnSpPr>
          <p:cNvPr id="189" name="Connector: Elbow 188">
            <a:extLst>
              <a:ext uri="{FF2B5EF4-FFF2-40B4-BE49-F238E27FC236}">
                <a16:creationId xmlns:a16="http://schemas.microsoft.com/office/drawing/2014/main" id="{E47A6147-D068-B33A-6911-04D05959F36A}"/>
              </a:ext>
            </a:extLst>
          </p:cNvPr>
          <p:cNvCxnSpPr>
            <a:cxnSpLocks/>
            <a:stCxn id="177" idx="3"/>
            <a:endCxn id="241" idx="0"/>
          </p:cNvCxnSpPr>
          <p:nvPr/>
        </p:nvCxnSpPr>
        <p:spPr>
          <a:xfrm>
            <a:off x="5504121" y="2881282"/>
            <a:ext cx="567654" cy="94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60F34872-0D62-9E5A-50CC-1BB453B98F8F}"/>
              </a:ext>
            </a:extLst>
          </p:cNvPr>
          <p:cNvCxnSpPr>
            <a:cxnSpLocks/>
            <a:stCxn id="177" idx="1"/>
            <a:endCxn id="185" idx="0"/>
          </p:cNvCxnSpPr>
          <p:nvPr/>
        </p:nvCxnSpPr>
        <p:spPr>
          <a:xfrm rot="10800000" flipV="1">
            <a:off x="2336142" y="2881281"/>
            <a:ext cx="412397" cy="950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721A89EA-1FE0-4001-60C7-DAFF75E030BA}"/>
              </a:ext>
            </a:extLst>
          </p:cNvPr>
          <p:cNvCxnSpPr>
            <a:cxnSpLocks/>
            <a:stCxn id="186" idx="2"/>
            <a:endCxn id="188" idx="0"/>
          </p:cNvCxnSpPr>
          <p:nvPr/>
        </p:nvCxnSpPr>
        <p:spPr>
          <a:xfrm>
            <a:off x="6071775" y="3701833"/>
            <a:ext cx="0" cy="15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Flowchart: Decision 204">
            <a:extLst>
              <a:ext uri="{FF2B5EF4-FFF2-40B4-BE49-F238E27FC236}">
                <a16:creationId xmlns:a16="http://schemas.microsoft.com/office/drawing/2014/main" id="{ED269E84-AC8E-C117-9AAC-91932F081A68}"/>
              </a:ext>
            </a:extLst>
          </p:cNvPr>
          <p:cNvSpPr/>
          <p:nvPr/>
        </p:nvSpPr>
        <p:spPr>
          <a:xfrm>
            <a:off x="2584768" y="1498342"/>
            <a:ext cx="3150185"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FULL_DATA_MODE</a:t>
            </a:r>
          </a:p>
        </p:txBody>
      </p:sp>
      <p:sp>
        <p:nvSpPr>
          <p:cNvPr id="207" name="Rectangle 206">
            <a:extLst>
              <a:ext uri="{FF2B5EF4-FFF2-40B4-BE49-F238E27FC236}">
                <a16:creationId xmlns:a16="http://schemas.microsoft.com/office/drawing/2014/main" id="{8AC25682-CFF9-EF0A-3B78-F7188EC97B41}"/>
              </a:ext>
            </a:extLst>
          </p:cNvPr>
          <p:cNvSpPr/>
          <p:nvPr/>
        </p:nvSpPr>
        <p:spPr>
          <a:xfrm>
            <a:off x="4481007" y="1827028"/>
            <a:ext cx="3248598"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15578 (train), 1858 (test)</a:t>
            </a:r>
          </a:p>
        </p:txBody>
      </p:sp>
      <p:sp>
        <p:nvSpPr>
          <p:cNvPr id="208" name="Rectangle 207">
            <a:extLst>
              <a:ext uri="{FF2B5EF4-FFF2-40B4-BE49-F238E27FC236}">
                <a16:creationId xmlns:a16="http://schemas.microsoft.com/office/drawing/2014/main" id="{AAECA136-E08D-141D-C045-ABCF080C85CA}"/>
              </a:ext>
            </a:extLst>
          </p:cNvPr>
          <p:cNvSpPr/>
          <p:nvPr/>
        </p:nvSpPr>
        <p:spPr>
          <a:xfrm>
            <a:off x="605440" y="1827028"/>
            <a:ext cx="3248594"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100 (train), 50 (test)</a:t>
            </a:r>
          </a:p>
        </p:txBody>
      </p:sp>
      <p:cxnSp>
        <p:nvCxnSpPr>
          <p:cNvPr id="209" name="Connector: Elbow 208">
            <a:extLst>
              <a:ext uri="{FF2B5EF4-FFF2-40B4-BE49-F238E27FC236}">
                <a16:creationId xmlns:a16="http://schemas.microsoft.com/office/drawing/2014/main" id="{C3AEE330-80B5-A26E-F269-35259898102F}"/>
              </a:ext>
            </a:extLst>
          </p:cNvPr>
          <p:cNvCxnSpPr>
            <a:cxnSpLocks/>
            <a:stCxn id="205" idx="3"/>
            <a:endCxn id="207" idx="0"/>
          </p:cNvCxnSpPr>
          <p:nvPr/>
        </p:nvCxnSpPr>
        <p:spPr>
          <a:xfrm>
            <a:off x="5734953" y="1636842"/>
            <a:ext cx="370353"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3172FC98-5F4B-BA08-5950-C2A88F7E1ADB}"/>
              </a:ext>
            </a:extLst>
          </p:cNvPr>
          <p:cNvCxnSpPr>
            <a:cxnSpLocks/>
            <a:stCxn id="205" idx="1"/>
            <a:endCxn id="208" idx="0"/>
          </p:cNvCxnSpPr>
          <p:nvPr/>
        </p:nvCxnSpPr>
        <p:spPr>
          <a:xfrm rot="10800000" flipV="1">
            <a:off x="2229738" y="1636842"/>
            <a:ext cx="355031"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Rectangle 226">
            <a:extLst>
              <a:ext uri="{FF2B5EF4-FFF2-40B4-BE49-F238E27FC236}">
                <a16:creationId xmlns:a16="http://schemas.microsoft.com/office/drawing/2014/main" id="{F6AC609F-5DF2-8958-A878-D8F21E43E49A}"/>
              </a:ext>
            </a:extLst>
          </p:cNvPr>
          <p:cNvSpPr/>
          <p:nvPr/>
        </p:nvSpPr>
        <p:spPr>
          <a:xfrm>
            <a:off x="6574427" y="41179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pre-processed data</a:t>
            </a:r>
          </a:p>
        </p:txBody>
      </p:sp>
      <p:cxnSp>
        <p:nvCxnSpPr>
          <p:cNvPr id="228" name="Connector: Elbow 227">
            <a:extLst>
              <a:ext uri="{FF2B5EF4-FFF2-40B4-BE49-F238E27FC236}">
                <a16:creationId xmlns:a16="http://schemas.microsoft.com/office/drawing/2014/main" id="{1822FAE7-7A01-58AF-3A53-4D60EFE997C0}"/>
              </a:ext>
            </a:extLst>
          </p:cNvPr>
          <p:cNvCxnSpPr>
            <a:cxnSpLocks/>
            <a:stCxn id="188" idx="3"/>
            <a:endCxn id="227" idx="0"/>
          </p:cNvCxnSpPr>
          <p:nvPr/>
        </p:nvCxnSpPr>
        <p:spPr>
          <a:xfrm>
            <a:off x="7449566" y="3991421"/>
            <a:ext cx="152002" cy="1265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06B950AE-A2D6-FE20-91AC-B460F81491CD}"/>
              </a:ext>
            </a:extLst>
          </p:cNvPr>
          <p:cNvSpPr/>
          <p:nvPr/>
        </p:nvSpPr>
        <p:spPr>
          <a:xfrm>
            <a:off x="5044634" y="29755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raw signal data</a:t>
            </a:r>
          </a:p>
        </p:txBody>
      </p:sp>
      <p:cxnSp>
        <p:nvCxnSpPr>
          <p:cNvPr id="243" name="Straight Arrow Connector 242">
            <a:extLst>
              <a:ext uri="{FF2B5EF4-FFF2-40B4-BE49-F238E27FC236}">
                <a16:creationId xmlns:a16="http://schemas.microsoft.com/office/drawing/2014/main" id="{374D441E-1CD3-DB8E-7428-6F17474A395F}"/>
              </a:ext>
            </a:extLst>
          </p:cNvPr>
          <p:cNvCxnSpPr>
            <a:cxnSpLocks/>
            <a:stCxn id="241" idx="2"/>
            <a:endCxn id="186" idx="0"/>
          </p:cNvCxnSpPr>
          <p:nvPr/>
        </p:nvCxnSpPr>
        <p:spPr>
          <a:xfrm>
            <a:off x="6071775" y="3252552"/>
            <a:ext cx="0" cy="17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Terminator 1">
            <a:extLst>
              <a:ext uri="{FF2B5EF4-FFF2-40B4-BE49-F238E27FC236}">
                <a16:creationId xmlns:a16="http://schemas.microsoft.com/office/drawing/2014/main" id="{741C812A-B5B2-5BAC-910B-D828E6A7F859}"/>
              </a:ext>
            </a:extLst>
          </p:cNvPr>
          <p:cNvSpPr/>
          <p:nvPr/>
        </p:nvSpPr>
        <p:spPr>
          <a:xfrm>
            <a:off x="1002151" y="1086586"/>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START</a:t>
            </a:r>
          </a:p>
        </p:txBody>
      </p:sp>
      <p:cxnSp>
        <p:nvCxnSpPr>
          <p:cNvPr id="29" name="Straight Arrow Connector 28">
            <a:extLst>
              <a:ext uri="{FF2B5EF4-FFF2-40B4-BE49-F238E27FC236}">
                <a16:creationId xmlns:a16="http://schemas.microsoft.com/office/drawing/2014/main" id="{722C1ED1-8DDE-6DE8-9DD2-005BA9550121}"/>
              </a:ext>
            </a:extLst>
          </p:cNvPr>
          <p:cNvCxnSpPr>
            <a:cxnSpLocks/>
            <a:stCxn id="2" idx="2"/>
            <a:endCxn id="205" idx="0"/>
          </p:cNvCxnSpPr>
          <p:nvPr/>
        </p:nvCxnSpPr>
        <p:spPr>
          <a:xfrm>
            <a:off x="4154010" y="1382306"/>
            <a:ext cx="5851" cy="11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01E05-F7E3-36A6-8A3F-EADA91AEEF68}"/>
              </a:ext>
            </a:extLst>
          </p:cNvPr>
          <p:cNvSpPr txBox="1"/>
          <p:nvPr/>
        </p:nvSpPr>
        <p:spPr>
          <a:xfrm>
            <a:off x="6046299" y="1519442"/>
            <a:ext cx="528128" cy="276999"/>
          </a:xfrm>
          <a:prstGeom prst="rect">
            <a:avLst/>
          </a:prstGeom>
          <a:noFill/>
        </p:spPr>
        <p:txBody>
          <a:bodyPr wrap="square">
            <a:spAutoFit/>
          </a:bodyPr>
          <a:lstStyle/>
          <a:p>
            <a:r>
              <a:rPr lang="en-GB" sz="1200" dirty="0">
                <a:solidFill>
                  <a:srgbClr val="FF0000"/>
                </a:solidFill>
              </a:rPr>
              <a:t>True</a:t>
            </a:r>
          </a:p>
        </p:txBody>
      </p:sp>
      <p:sp>
        <p:nvSpPr>
          <p:cNvPr id="39" name="TextBox 38">
            <a:extLst>
              <a:ext uri="{FF2B5EF4-FFF2-40B4-BE49-F238E27FC236}">
                <a16:creationId xmlns:a16="http://schemas.microsoft.com/office/drawing/2014/main" id="{A9550F99-4BBB-75B5-161D-4F970A45092C}"/>
              </a:ext>
            </a:extLst>
          </p:cNvPr>
          <p:cNvSpPr txBox="1"/>
          <p:nvPr/>
        </p:nvSpPr>
        <p:spPr>
          <a:xfrm>
            <a:off x="1668601" y="1519442"/>
            <a:ext cx="689689" cy="276999"/>
          </a:xfrm>
          <a:prstGeom prst="rect">
            <a:avLst/>
          </a:prstGeom>
          <a:noFill/>
        </p:spPr>
        <p:txBody>
          <a:bodyPr wrap="square">
            <a:spAutoFit/>
          </a:bodyPr>
          <a:lstStyle/>
          <a:p>
            <a:r>
              <a:rPr lang="en-GB" sz="1200" dirty="0">
                <a:solidFill>
                  <a:srgbClr val="FF0000"/>
                </a:solidFill>
              </a:rPr>
              <a:t>False</a:t>
            </a:r>
          </a:p>
        </p:txBody>
      </p:sp>
      <p:cxnSp>
        <p:nvCxnSpPr>
          <p:cNvPr id="42" name="Connector: Elbow 41">
            <a:extLst>
              <a:ext uri="{FF2B5EF4-FFF2-40B4-BE49-F238E27FC236}">
                <a16:creationId xmlns:a16="http://schemas.microsoft.com/office/drawing/2014/main" id="{86B619AA-F0F7-51D1-7152-AF68DEF07248}"/>
              </a:ext>
            </a:extLst>
          </p:cNvPr>
          <p:cNvCxnSpPr>
            <a:cxnSpLocks/>
            <a:stCxn id="208" idx="2"/>
            <a:endCxn id="174" idx="0"/>
          </p:cNvCxnSpPr>
          <p:nvPr/>
        </p:nvCxnSpPr>
        <p:spPr>
          <a:xfrm rot="16200000" flipH="1">
            <a:off x="3083296" y="1284249"/>
            <a:ext cx="189474" cy="1896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3C2278E-1E7A-F751-52EC-4B1472AFBF76}"/>
              </a:ext>
            </a:extLst>
          </p:cNvPr>
          <p:cNvCxnSpPr>
            <a:cxnSpLocks/>
            <a:stCxn id="207" idx="2"/>
            <a:endCxn id="174" idx="0"/>
          </p:cNvCxnSpPr>
          <p:nvPr/>
        </p:nvCxnSpPr>
        <p:spPr>
          <a:xfrm rot="5400000">
            <a:off x="5021081" y="1243058"/>
            <a:ext cx="189474" cy="19789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DBD6B01-B05C-5EEA-6E2D-B97994893FEE}"/>
              </a:ext>
            </a:extLst>
          </p:cNvPr>
          <p:cNvSpPr txBox="1"/>
          <p:nvPr/>
        </p:nvSpPr>
        <p:spPr>
          <a:xfrm>
            <a:off x="6046299" y="2721927"/>
            <a:ext cx="528128" cy="276999"/>
          </a:xfrm>
          <a:prstGeom prst="rect">
            <a:avLst/>
          </a:prstGeom>
          <a:noFill/>
        </p:spPr>
        <p:txBody>
          <a:bodyPr wrap="square">
            <a:spAutoFit/>
          </a:bodyPr>
          <a:lstStyle/>
          <a:p>
            <a:r>
              <a:rPr lang="en-GB" sz="1200" dirty="0">
                <a:solidFill>
                  <a:srgbClr val="FF0000"/>
                </a:solidFill>
              </a:rPr>
              <a:t>True</a:t>
            </a:r>
          </a:p>
        </p:txBody>
      </p:sp>
      <p:sp>
        <p:nvSpPr>
          <p:cNvPr id="57" name="TextBox 56">
            <a:extLst>
              <a:ext uri="{FF2B5EF4-FFF2-40B4-BE49-F238E27FC236}">
                <a16:creationId xmlns:a16="http://schemas.microsoft.com/office/drawing/2014/main" id="{AECFAE7D-A894-C826-1AD0-8452316C08E7}"/>
              </a:ext>
            </a:extLst>
          </p:cNvPr>
          <p:cNvSpPr txBox="1"/>
          <p:nvPr/>
        </p:nvSpPr>
        <p:spPr>
          <a:xfrm>
            <a:off x="1668601" y="2721927"/>
            <a:ext cx="689689" cy="276999"/>
          </a:xfrm>
          <a:prstGeom prst="rect">
            <a:avLst/>
          </a:prstGeom>
          <a:noFill/>
        </p:spPr>
        <p:txBody>
          <a:bodyPr wrap="square">
            <a:spAutoFit/>
          </a:bodyPr>
          <a:lstStyle/>
          <a:p>
            <a:r>
              <a:rPr lang="en-GB" sz="1200" dirty="0">
                <a:solidFill>
                  <a:srgbClr val="FF0000"/>
                </a:solidFill>
              </a:rPr>
              <a:t>False</a:t>
            </a:r>
          </a:p>
        </p:txBody>
      </p:sp>
      <p:sp>
        <p:nvSpPr>
          <p:cNvPr id="66" name="TextBox 65">
            <a:extLst>
              <a:ext uri="{FF2B5EF4-FFF2-40B4-BE49-F238E27FC236}">
                <a16:creationId xmlns:a16="http://schemas.microsoft.com/office/drawing/2014/main" id="{14DF8595-9672-274C-338E-5CE51ABEA33A}"/>
              </a:ext>
            </a:extLst>
          </p:cNvPr>
          <p:cNvSpPr txBox="1"/>
          <p:nvPr/>
        </p:nvSpPr>
        <p:spPr>
          <a:xfrm>
            <a:off x="7610333" y="3852920"/>
            <a:ext cx="528128" cy="276999"/>
          </a:xfrm>
          <a:prstGeom prst="rect">
            <a:avLst/>
          </a:prstGeom>
          <a:noFill/>
        </p:spPr>
        <p:txBody>
          <a:bodyPr wrap="square">
            <a:spAutoFit/>
          </a:bodyPr>
          <a:lstStyle/>
          <a:p>
            <a:r>
              <a:rPr lang="en-GB" sz="1200" dirty="0">
                <a:solidFill>
                  <a:srgbClr val="FF0000"/>
                </a:solidFill>
              </a:rPr>
              <a:t>True</a:t>
            </a:r>
          </a:p>
        </p:txBody>
      </p:sp>
      <p:sp>
        <p:nvSpPr>
          <p:cNvPr id="70" name="Flowchart: Decision 69">
            <a:extLst>
              <a:ext uri="{FF2B5EF4-FFF2-40B4-BE49-F238E27FC236}">
                <a16:creationId xmlns:a16="http://schemas.microsoft.com/office/drawing/2014/main" id="{D0FB771B-2448-8CCA-4BB4-359FA6D95350}"/>
              </a:ext>
            </a:extLst>
          </p:cNvPr>
          <p:cNvSpPr/>
          <p:nvPr/>
        </p:nvSpPr>
        <p:spPr>
          <a:xfrm>
            <a:off x="2776217" y="456587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TRAIN_MODE</a:t>
            </a:r>
          </a:p>
        </p:txBody>
      </p:sp>
      <p:cxnSp>
        <p:nvCxnSpPr>
          <p:cNvPr id="71" name="Connector: Elbow 70">
            <a:extLst>
              <a:ext uri="{FF2B5EF4-FFF2-40B4-BE49-F238E27FC236}">
                <a16:creationId xmlns:a16="http://schemas.microsoft.com/office/drawing/2014/main" id="{78C09A11-F6E4-EC95-734F-C3FECEB04AA4}"/>
              </a:ext>
            </a:extLst>
          </p:cNvPr>
          <p:cNvCxnSpPr>
            <a:cxnSpLocks/>
            <a:stCxn id="185" idx="2"/>
            <a:endCxn id="70" idx="0"/>
          </p:cNvCxnSpPr>
          <p:nvPr/>
        </p:nvCxnSpPr>
        <p:spPr>
          <a:xfrm rot="16200000" flipH="1">
            <a:off x="2588801" y="3000664"/>
            <a:ext cx="1312548" cy="18178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2298F3D-4E06-DB4F-70BD-7E59AC020A36}"/>
              </a:ext>
            </a:extLst>
          </p:cNvPr>
          <p:cNvCxnSpPr>
            <a:cxnSpLocks/>
            <a:stCxn id="188" idx="2"/>
          </p:cNvCxnSpPr>
          <p:nvPr/>
        </p:nvCxnSpPr>
        <p:spPr>
          <a:xfrm rot="5400000">
            <a:off x="5028638" y="3264057"/>
            <a:ext cx="177275" cy="1909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75AF6EA-39CE-D5E4-38E3-A8256BA4794B}"/>
              </a:ext>
            </a:extLst>
          </p:cNvPr>
          <p:cNvCxnSpPr>
            <a:cxnSpLocks/>
            <a:stCxn id="227" idx="2"/>
          </p:cNvCxnSpPr>
          <p:nvPr/>
        </p:nvCxnSpPr>
        <p:spPr>
          <a:xfrm rot="5400000">
            <a:off x="5869425" y="2688303"/>
            <a:ext cx="25495" cy="34387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D136D11-1207-3176-8654-C2FAE934E2FF}"/>
              </a:ext>
            </a:extLst>
          </p:cNvPr>
          <p:cNvSpPr txBox="1"/>
          <p:nvPr/>
        </p:nvSpPr>
        <p:spPr>
          <a:xfrm>
            <a:off x="5504121" y="4102243"/>
            <a:ext cx="670121" cy="276999"/>
          </a:xfrm>
          <a:prstGeom prst="rect">
            <a:avLst/>
          </a:prstGeom>
          <a:noFill/>
        </p:spPr>
        <p:txBody>
          <a:bodyPr wrap="square">
            <a:spAutoFit/>
          </a:bodyPr>
          <a:lstStyle/>
          <a:p>
            <a:r>
              <a:rPr lang="en-GB" sz="1200" dirty="0">
                <a:solidFill>
                  <a:srgbClr val="FF0000"/>
                </a:solidFill>
              </a:rPr>
              <a:t>False</a:t>
            </a:r>
          </a:p>
        </p:txBody>
      </p:sp>
      <p:sp>
        <p:nvSpPr>
          <p:cNvPr id="95" name="Rectangle 94">
            <a:extLst>
              <a:ext uri="{FF2B5EF4-FFF2-40B4-BE49-F238E27FC236}">
                <a16:creationId xmlns:a16="http://schemas.microsoft.com/office/drawing/2014/main" id="{8D616B4B-420F-0306-82D6-7553E657FFA9}"/>
              </a:ext>
            </a:extLst>
          </p:cNvPr>
          <p:cNvSpPr/>
          <p:nvPr/>
        </p:nvSpPr>
        <p:spPr>
          <a:xfrm>
            <a:off x="1309000"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pre-trained model</a:t>
            </a:r>
          </a:p>
        </p:txBody>
      </p:sp>
      <p:sp>
        <p:nvSpPr>
          <p:cNvPr id="97" name="Rectangle 96">
            <a:extLst>
              <a:ext uri="{FF2B5EF4-FFF2-40B4-BE49-F238E27FC236}">
                <a16:creationId xmlns:a16="http://schemas.microsoft.com/office/drawing/2014/main" id="{F605F984-61D5-7826-F5F3-743D95CC13D0}"/>
              </a:ext>
            </a:extLst>
          </p:cNvPr>
          <p:cNvSpPr/>
          <p:nvPr/>
        </p:nvSpPr>
        <p:spPr>
          <a:xfrm>
            <a:off x="5044634"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 Train the model</a:t>
            </a:r>
          </a:p>
        </p:txBody>
      </p:sp>
      <p:cxnSp>
        <p:nvCxnSpPr>
          <p:cNvPr id="98" name="Connector: Elbow 97">
            <a:extLst>
              <a:ext uri="{FF2B5EF4-FFF2-40B4-BE49-F238E27FC236}">
                <a16:creationId xmlns:a16="http://schemas.microsoft.com/office/drawing/2014/main" id="{FB3733D4-A1DE-0517-CDC5-D289B5998CD4}"/>
              </a:ext>
            </a:extLst>
          </p:cNvPr>
          <p:cNvCxnSpPr>
            <a:cxnSpLocks/>
            <a:stCxn id="70" idx="3"/>
            <a:endCxn id="97" idx="0"/>
          </p:cNvCxnSpPr>
          <p:nvPr/>
        </p:nvCxnSpPr>
        <p:spPr>
          <a:xfrm>
            <a:off x="5531800" y="4704372"/>
            <a:ext cx="539975"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37CEC303-F84A-FC86-1EA6-7370D9F0E67C}"/>
              </a:ext>
            </a:extLst>
          </p:cNvPr>
          <p:cNvCxnSpPr>
            <a:cxnSpLocks/>
            <a:stCxn id="70" idx="1"/>
            <a:endCxn id="95" idx="0"/>
          </p:cNvCxnSpPr>
          <p:nvPr/>
        </p:nvCxnSpPr>
        <p:spPr>
          <a:xfrm rot="10800000" flipV="1">
            <a:off x="2336141" y="4704371"/>
            <a:ext cx="440076"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3BF30C5-0719-203B-348A-7FB49B9C2895}"/>
              </a:ext>
            </a:extLst>
          </p:cNvPr>
          <p:cNvSpPr txBox="1"/>
          <p:nvPr/>
        </p:nvSpPr>
        <p:spPr>
          <a:xfrm>
            <a:off x="6046299" y="4541229"/>
            <a:ext cx="528128" cy="276999"/>
          </a:xfrm>
          <a:prstGeom prst="rect">
            <a:avLst/>
          </a:prstGeom>
          <a:noFill/>
        </p:spPr>
        <p:txBody>
          <a:bodyPr wrap="square">
            <a:spAutoFit/>
          </a:bodyPr>
          <a:lstStyle/>
          <a:p>
            <a:r>
              <a:rPr lang="en-GB" sz="1200" dirty="0">
                <a:solidFill>
                  <a:srgbClr val="FF0000"/>
                </a:solidFill>
              </a:rPr>
              <a:t>True</a:t>
            </a:r>
          </a:p>
        </p:txBody>
      </p:sp>
      <p:sp>
        <p:nvSpPr>
          <p:cNvPr id="107" name="TextBox 106">
            <a:extLst>
              <a:ext uri="{FF2B5EF4-FFF2-40B4-BE49-F238E27FC236}">
                <a16:creationId xmlns:a16="http://schemas.microsoft.com/office/drawing/2014/main" id="{589831DA-2570-C03B-84F0-2CC08087E725}"/>
              </a:ext>
            </a:extLst>
          </p:cNvPr>
          <p:cNvSpPr txBox="1"/>
          <p:nvPr/>
        </p:nvSpPr>
        <p:spPr>
          <a:xfrm>
            <a:off x="1668601" y="4541229"/>
            <a:ext cx="689689" cy="276999"/>
          </a:xfrm>
          <a:prstGeom prst="rect">
            <a:avLst/>
          </a:prstGeom>
          <a:noFill/>
        </p:spPr>
        <p:txBody>
          <a:bodyPr wrap="square">
            <a:spAutoFit/>
          </a:bodyPr>
          <a:lstStyle/>
          <a:p>
            <a:r>
              <a:rPr lang="en-GB" sz="1200" dirty="0">
                <a:solidFill>
                  <a:srgbClr val="FF0000"/>
                </a:solidFill>
              </a:rPr>
              <a:t>False</a:t>
            </a:r>
          </a:p>
        </p:txBody>
      </p:sp>
      <p:sp>
        <p:nvSpPr>
          <p:cNvPr id="110" name="Rectangle 109">
            <a:extLst>
              <a:ext uri="{FF2B5EF4-FFF2-40B4-BE49-F238E27FC236}">
                <a16:creationId xmlns:a16="http://schemas.microsoft.com/office/drawing/2014/main" id="{97CC620A-5891-609E-A2C6-3933AB84E148}"/>
              </a:ext>
            </a:extLst>
          </p:cNvPr>
          <p:cNvSpPr/>
          <p:nvPr/>
        </p:nvSpPr>
        <p:spPr>
          <a:xfrm>
            <a:off x="5044634" y="531871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the model</a:t>
            </a:r>
          </a:p>
        </p:txBody>
      </p:sp>
      <p:cxnSp>
        <p:nvCxnSpPr>
          <p:cNvPr id="111" name="Straight Arrow Connector 110">
            <a:extLst>
              <a:ext uri="{FF2B5EF4-FFF2-40B4-BE49-F238E27FC236}">
                <a16:creationId xmlns:a16="http://schemas.microsoft.com/office/drawing/2014/main" id="{F7CD2A61-D0ED-8AFD-8548-61A42705389E}"/>
              </a:ext>
            </a:extLst>
          </p:cNvPr>
          <p:cNvCxnSpPr>
            <a:cxnSpLocks/>
            <a:stCxn id="97" idx="2"/>
            <a:endCxn id="110" idx="0"/>
          </p:cNvCxnSpPr>
          <p:nvPr/>
        </p:nvCxnSpPr>
        <p:spPr>
          <a:xfrm>
            <a:off x="6071775" y="5188436"/>
            <a:ext cx="0" cy="130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5D8F3C25-2CD9-2459-6F75-B2A945F3F84E}"/>
              </a:ext>
            </a:extLst>
          </p:cNvPr>
          <p:cNvSpPr/>
          <p:nvPr/>
        </p:nvSpPr>
        <p:spPr>
          <a:xfrm>
            <a:off x="3126869" y="5766360"/>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 Test the model</a:t>
            </a:r>
          </a:p>
        </p:txBody>
      </p:sp>
      <p:cxnSp>
        <p:nvCxnSpPr>
          <p:cNvPr id="128" name="Straight Arrow Connector 127">
            <a:extLst>
              <a:ext uri="{FF2B5EF4-FFF2-40B4-BE49-F238E27FC236}">
                <a16:creationId xmlns:a16="http://schemas.microsoft.com/office/drawing/2014/main" id="{366890B2-8313-9002-7AD4-E7C6A68CA3E5}"/>
              </a:ext>
            </a:extLst>
          </p:cNvPr>
          <p:cNvCxnSpPr>
            <a:cxnSpLocks/>
            <a:stCxn id="127" idx="2"/>
            <a:endCxn id="146" idx="0"/>
          </p:cNvCxnSpPr>
          <p:nvPr/>
        </p:nvCxnSpPr>
        <p:spPr>
          <a:xfrm>
            <a:off x="4154010" y="6043359"/>
            <a:ext cx="0" cy="11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3E903F0C-BE44-32D8-A652-D60860D9EA8F}"/>
              </a:ext>
            </a:extLst>
          </p:cNvPr>
          <p:cNvCxnSpPr>
            <a:cxnSpLocks/>
            <a:stCxn id="95" idx="2"/>
            <a:endCxn id="127" idx="0"/>
          </p:cNvCxnSpPr>
          <p:nvPr/>
        </p:nvCxnSpPr>
        <p:spPr>
          <a:xfrm rot="16200000" flipH="1">
            <a:off x="2956113" y="4568463"/>
            <a:ext cx="577924" cy="1817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638ED7C0-57E4-9B24-C113-3FD1C0BCE562}"/>
              </a:ext>
            </a:extLst>
          </p:cNvPr>
          <p:cNvCxnSpPr>
            <a:cxnSpLocks/>
            <a:stCxn id="110" idx="2"/>
          </p:cNvCxnSpPr>
          <p:nvPr/>
        </p:nvCxnSpPr>
        <p:spPr>
          <a:xfrm rot="5400000">
            <a:off x="5087982" y="4670507"/>
            <a:ext cx="58586" cy="1909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Flowchart: Terminator 145">
            <a:extLst>
              <a:ext uri="{FF2B5EF4-FFF2-40B4-BE49-F238E27FC236}">
                <a16:creationId xmlns:a16="http://schemas.microsoft.com/office/drawing/2014/main" id="{6845621F-EE07-30C8-9B11-892965472C44}"/>
              </a:ext>
            </a:extLst>
          </p:cNvPr>
          <p:cNvSpPr/>
          <p:nvPr/>
        </p:nvSpPr>
        <p:spPr>
          <a:xfrm>
            <a:off x="1002151" y="6155419"/>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END</a:t>
            </a:r>
          </a:p>
        </p:txBody>
      </p:sp>
      <p:sp>
        <p:nvSpPr>
          <p:cNvPr id="150" name="Rectangle 149">
            <a:extLst>
              <a:ext uri="{FF2B5EF4-FFF2-40B4-BE49-F238E27FC236}">
                <a16:creationId xmlns:a16="http://schemas.microsoft.com/office/drawing/2014/main" id="{BD6EBE66-3487-E412-7F63-510DE726675A}"/>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151" name="Flowchart: Decision 150">
            <a:extLst>
              <a:ext uri="{FF2B5EF4-FFF2-40B4-BE49-F238E27FC236}">
                <a16:creationId xmlns:a16="http://schemas.microsoft.com/office/drawing/2014/main" id="{696FE783-0B5A-646F-B38C-41A19DFA2F4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52" name="TextBox 151">
            <a:extLst>
              <a:ext uri="{FF2B5EF4-FFF2-40B4-BE49-F238E27FC236}">
                <a16:creationId xmlns:a16="http://schemas.microsoft.com/office/drawing/2014/main" id="{6C5C2D0F-72CA-696B-6965-793303C1866E}"/>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53" name="Flowchart: Magnetic Disk 152">
            <a:extLst>
              <a:ext uri="{FF2B5EF4-FFF2-40B4-BE49-F238E27FC236}">
                <a16:creationId xmlns:a16="http://schemas.microsoft.com/office/drawing/2014/main" id="{97122A13-439B-FB69-1D30-1E47473322E1}"/>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54" name="TextBox 153">
            <a:extLst>
              <a:ext uri="{FF2B5EF4-FFF2-40B4-BE49-F238E27FC236}">
                <a16:creationId xmlns:a16="http://schemas.microsoft.com/office/drawing/2014/main" id="{B05A3FD8-3C7B-3504-A2E9-2B81783914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58" name="Straight Arrow Connector 157">
            <a:extLst>
              <a:ext uri="{FF2B5EF4-FFF2-40B4-BE49-F238E27FC236}">
                <a16:creationId xmlns:a16="http://schemas.microsoft.com/office/drawing/2014/main" id="{603A58E6-C4FC-5D48-71EC-961FC12EBB9A}"/>
              </a:ext>
            </a:extLst>
          </p:cNvPr>
          <p:cNvCxnSpPr>
            <a:cxnSpLocks/>
            <a:endCxn id="150"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473CB0A-DA36-DF67-8EB1-1CF9C67658DF}"/>
              </a:ext>
            </a:extLst>
          </p:cNvPr>
          <p:cNvCxnSpPr>
            <a:cxnSpLocks/>
            <a:stCxn id="150"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389E1345-1DFF-92CE-4431-4A0DC0ABE989}"/>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76" name="TextBox 175">
            <a:extLst>
              <a:ext uri="{FF2B5EF4-FFF2-40B4-BE49-F238E27FC236}">
                <a16:creationId xmlns:a16="http://schemas.microsoft.com/office/drawing/2014/main" id="{C3269761-54CD-2AA9-1258-6757CF5613C4}"/>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cxnSp>
        <p:nvCxnSpPr>
          <p:cNvPr id="178" name="Straight Arrow Connector 177">
            <a:extLst>
              <a:ext uri="{FF2B5EF4-FFF2-40B4-BE49-F238E27FC236}">
                <a16:creationId xmlns:a16="http://schemas.microsoft.com/office/drawing/2014/main" id="{2464E7CF-B597-F074-D6E1-90E02A2AFD1C}"/>
              </a:ext>
            </a:extLst>
          </p:cNvPr>
          <p:cNvCxnSpPr>
            <a:cxnSpLocks/>
            <a:endCxn id="174" idx="1"/>
          </p:cNvCxnSpPr>
          <p:nvPr/>
        </p:nvCxnSpPr>
        <p:spPr>
          <a:xfrm>
            <a:off x="2584768" y="2465783"/>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4A550BF-C3F7-0C72-078D-3F423B225149}"/>
              </a:ext>
            </a:extLst>
          </p:cNvPr>
          <p:cNvCxnSpPr>
            <a:cxnSpLocks/>
          </p:cNvCxnSpPr>
          <p:nvPr/>
        </p:nvCxnSpPr>
        <p:spPr>
          <a:xfrm>
            <a:off x="794579"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D176336-7FC0-F168-959E-ECE2076861DB}"/>
              </a:ext>
            </a:extLst>
          </p:cNvPr>
          <p:cNvCxnSpPr>
            <a:cxnSpLocks/>
          </p:cNvCxnSpPr>
          <p:nvPr/>
        </p:nvCxnSpPr>
        <p:spPr>
          <a:xfrm>
            <a:off x="794579" y="5049936"/>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B0DCD3-F47E-BE76-508B-D74769F8E7A5}"/>
              </a:ext>
            </a:extLst>
          </p:cNvPr>
          <p:cNvCxnSpPr>
            <a:cxnSpLocks/>
          </p:cNvCxnSpPr>
          <p:nvPr/>
        </p:nvCxnSpPr>
        <p:spPr>
          <a:xfrm>
            <a:off x="4530213"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BD4EAA8-951F-22EE-5436-713250FCAAD6}"/>
              </a:ext>
            </a:extLst>
          </p:cNvPr>
          <p:cNvCxnSpPr>
            <a:cxnSpLocks/>
          </p:cNvCxnSpPr>
          <p:nvPr/>
        </p:nvCxnSpPr>
        <p:spPr>
          <a:xfrm>
            <a:off x="8610599" y="4256452"/>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1242CF4-5559-80DB-22C2-B50D48461AD0}"/>
              </a:ext>
            </a:extLst>
          </p:cNvPr>
          <p:cNvCxnSpPr>
            <a:cxnSpLocks/>
          </p:cNvCxnSpPr>
          <p:nvPr/>
        </p:nvCxnSpPr>
        <p:spPr>
          <a:xfrm>
            <a:off x="7095912" y="5457124"/>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6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Details of MAIN.py</a:t>
            </a:r>
          </a:p>
        </p:txBody>
      </p:sp>
      <p:sp>
        <p:nvSpPr>
          <p:cNvPr id="5" name="Text Placeholder 4">
            <a:extLst>
              <a:ext uri="{FF2B5EF4-FFF2-40B4-BE49-F238E27FC236}">
                <a16:creationId xmlns:a16="http://schemas.microsoft.com/office/drawing/2014/main" id="{B5DCBDA6-196A-C412-7C50-2019CE47CAB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46745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(1) Load ground truth</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5</a:t>
            </a:fld>
            <a:endParaRPr lang="en-US" dirty="0"/>
          </a:p>
        </p:txBody>
      </p:sp>
      <p:sp>
        <p:nvSpPr>
          <p:cNvPr id="2" name="Rectangle 1">
            <a:extLst>
              <a:ext uri="{FF2B5EF4-FFF2-40B4-BE49-F238E27FC236}">
                <a16:creationId xmlns:a16="http://schemas.microsoft.com/office/drawing/2014/main" id="{315651BE-1048-6324-8FA8-04780D6C9A4A}"/>
              </a:ext>
            </a:extLst>
          </p:cNvPr>
          <p:cNvSpPr/>
          <p:nvPr/>
        </p:nvSpPr>
        <p:spPr>
          <a:xfrm>
            <a:off x="855966" y="2327282"/>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3" name="Flowchart: Terminator 2">
            <a:extLst>
              <a:ext uri="{FF2B5EF4-FFF2-40B4-BE49-F238E27FC236}">
                <a16:creationId xmlns:a16="http://schemas.microsoft.com/office/drawing/2014/main" id="{375A8C46-CD63-BEEA-30E6-1BB52E0B7797}"/>
              </a:ext>
            </a:extLst>
          </p:cNvPr>
          <p:cNvSpPr/>
          <p:nvPr/>
        </p:nvSpPr>
        <p:spPr>
          <a:xfrm>
            <a:off x="725470" y="149802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725470" y="29686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END</a:t>
            </a:r>
          </a:p>
        </p:txBody>
      </p:sp>
      <p:sp>
        <p:nvSpPr>
          <p:cNvPr id="10" name="TextBox 9">
            <a:extLst>
              <a:ext uri="{FF2B5EF4-FFF2-40B4-BE49-F238E27FC236}">
                <a16:creationId xmlns:a16="http://schemas.microsoft.com/office/drawing/2014/main" id="{5AB557A0-6D0C-483C-4DD0-3F6038AA074E}"/>
              </a:ext>
            </a:extLst>
          </p:cNvPr>
          <p:cNvSpPr txBox="1"/>
          <p:nvPr/>
        </p:nvSpPr>
        <p:spPr>
          <a:xfrm>
            <a:off x="3400288" y="2406385"/>
            <a:ext cx="1388745" cy="646331"/>
          </a:xfrm>
          <a:prstGeom prst="rect">
            <a:avLst/>
          </a:prstGeom>
          <a:noFill/>
        </p:spPr>
        <p:txBody>
          <a:bodyPr wrap="square">
            <a:spAutoFit/>
          </a:bodyPr>
          <a:lstStyle/>
          <a:p>
            <a:r>
              <a:rPr lang="en-GB" sz="1200" dirty="0" err="1"/>
              <a:t>count_array</a:t>
            </a:r>
            <a:endParaRPr lang="en-GB" sz="1200" dirty="0"/>
          </a:p>
          <a:p>
            <a:r>
              <a:rPr lang="en-GB" sz="1200" dirty="0" err="1"/>
              <a:t>location_array</a:t>
            </a:r>
            <a:endParaRPr lang="en-GB" sz="1200" dirty="0"/>
          </a:p>
          <a:p>
            <a:r>
              <a:rPr lang="en-GB" sz="1200" dirty="0" err="1"/>
              <a:t>location_array_ev</a:t>
            </a:r>
            <a:endParaRPr lang="en-GB" sz="1200" dirty="0"/>
          </a:p>
        </p:txBody>
      </p:sp>
      <p:sp>
        <p:nvSpPr>
          <p:cNvPr id="13" name="Rectangle 12">
            <a:extLst>
              <a:ext uri="{FF2B5EF4-FFF2-40B4-BE49-F238E27FC236}">
                <a16:creationId xmlns:a16="http://schemas.microsoft.com/office/drawing/2014/main" id="{4675DC2D-4CFA-91C0-DD24-B979ACA3639B}"/>
              </a:ext>
            </a:extLst>
          </p:cNvPr>
          <p:cNvSpPr/>
          <p:nvPr/>
        </p:nvSpPr>
        <p:spPr>
          <a:xfrm>
            <a:off x="5271928" y="232728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14" name="TextBox 13">
            <a:extLst>
              <a:ext uri="{FF2B5EF4-FFF2-40B4-BE49-F238E27FC236}">
                <a16:creationId xmlns:a16="http://schemas.microsoft.com/office/drawing/2014/main" id="{B773B3DF-0BBB-88CD-2ADA-6D7835F1CFD8}"/>
              </a:ext>
            </a:extLst>
          </p:cNvPr>
          <p:cNvSpPr txBox="1"/>
          <p:nvPr/>
        </p:nvSpPr>
        <p:spPr>
          <a:xfrm>
            <a:off x="5375491" y="2054749"/>
            <a:ext cx="1950719" cy="276999"/>
          </a:xfrm>
          <a:prstGeom prst="rect">
            <a:avLst/>
          </a:prstGeom>
          <a:noFill/>
        </p:spPr>
        <p:txBody>
          <a:bodyPr wrap="square">
            <a:spAutoFit/>
          </a:bodyPr>
          <a:lstStyle/>
          <a:p>
            <a:r>
              <a:rPr lang="en-GB" sz="1200" dirty="0"/>
              <a:t>sub_modules/load_gt.py</a:t>
            </a:r>
          </a:p>
        </p:txBody>
      </p:sp>
      <p:sp>
        <p:nvSpPr>
          <p:cNvPr id="15" name="Rectangle 14">
            <a:extLst>
              <a:ext uri="{FF2B5EF4-FFF2-40B4-BE49-F238E27FC236}">
                <a16:creationId xmlns:a16="http://schemas.microsoft.com/office/drawing/2014/main" id="{43A5660A-0C60-7FC4-B5FB-03AE29E33F51}"/>
              </a:ext>
            </a:extLst>
          </p:cNvPr>
          <p:cNvSpPr/>
          <p:nvPr/>
        </p:nvSpPr>
        <p:spPr>
          <a:xfrm>
            <a:off x="5154511" y="2100508"/>
            <a:ext cx="2255520" cy="61294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883107" y="1793741"/>
            <a:ext cx="0" cy="533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 idx="2"/>
            <a:endCxn id="4" idx="0"/>
          </p:cNvCxnSpPr>
          <p:nvPr/>
        </p:nvCxnSpPr>
        <p:spPr>
          <a:xfrm>
            <a:off x="1883107" y="2604281"/>
            <a:ext cx="0" cy="364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2365C9-C8C2-69EA-345B-DCA34240574A}"/>
              </a:ext>
            </a:extLst>
          </p:cNvPr>
          <p:cNvCxnSpPr>
            <a:cxnSpLocks/>
            <a:stCxn id="2" idx="3"/>
            <a:endCxn id="13" idx="1"/>
          </p:cNvCxnSpPr>
          <p:nvPr/>
        </p:nvCxnSpPr>
        <p:spPr>
          <a:xfrm>
            <a:off x="2910248" y="2465782"/>
            <a:ext cx="2361680" cy="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4E6C4CC-2F9B-6333-D72A-26BF19A22F72}"/>
              </a:ext>
            </a:extLst>
          </p:cNvPr>
          <p:cNvSpPr txBox="1"/>
          <p:nvPr/>
        </p:nvSpPr>
        <p:spPr>
          <a:xfrm>
            <a:off x="38587" y="3814987"/>
            <a:ext cx="10095722" cy="646331"/>
          </a:xfrm>
          <a:prstGeom prst="rect">
            <a:avLst/>
          </a:prstGeom>
          <a:noFill/>
        </p:spPr>
        <p:txBody>
          <a:bodyPr wrap="square">
            <a:spAutoFit/>
          </a:bodyPr>
          <a:lstStyle/>
          <a:p>
            <a:pPr marL="171450" indent="-171450">
              <a:buFontTx/>
              <a:buChar char="-"/>
            </a:pPr>
            <a:r>
              <a:rPr lang="en-GB" sz="1200" dirty="0" err="1"/>
              <a:t>count_array</a:t>
            </a:r>
            <a:r>
              <a:rPr lang="en-GB" sz="1200" dirty="0"/>
              <a:t>: </a:t>
            </a:r>
            <a:r>
              <a:rPr lang="en-GB" sz="1200" dirty="0" err="1"/>
              <a:t>np.array</a:t>
            </a:r>
            <a:r>
              <a:rPr lang="en-GB" sz="1200" dirty="0"/>
              <a:t>[(Number of dataset) × 8 (one hot encoding for counting)]</a:t>
            </a:r>
          </a:p>
          <a:p>
            <a:pPr marL="171450" indent="-171450">
              <a:buFontTx/>
              <a:buChar char="-"/>
            </a:pPr>
            <a:r>
              <a:rPr lang="en-GB" sz="1200" dirty="0" err="1"/>
              <a:t>location_array</a:t>
            </a:r>
            <a:r>
              <a:rPr lang="en-GB" sz="1200" dirty="0"/>
              <a:t>: </a:t>
            </a:r>
            <a:r>
              <a:rPr lang="en-GB" sz="1200" dirty="0" err="1"/>
              <a:t>np.array</a:t>
            </a:r>
            <a:r>
              <a:rPr lang="en-GB" sz="1200" dirty="0"/>
              <a:t>[(Number of dataset) × 9 (number of persons in each sector)]</a:t>
            </a:r>
          </a:p>
          <a:p>
            <a:pPr marL="171450" indent="-171450">
              <a:buFontTx/>
              <a:buChar char="-"/>
            </a:pPr>
            <a:r>
              <a:rPr lang="en-GB" sz="1200" dirty="0" err="1"/>
              <a:t>location_array_ev</a:t>
            </a:r>
            <a:r>
              <a:rPr lang="en-GB" sz="1200" dirty="0"/>
              <a:t>: </a:t>
            </a:r>
            <a:r>
              <a:rPr lang="en-GB" sz="1200" dirty="0" err="1"/>
              <a:t>np.array</a:t>
            </a:r>
            <a:r>
              <a:rPr lang="en-GB" sz="1200" dirty="0"/>
              <a:t>[(Number of dataset) × (9 × (</a:t>
            </a:r>
            <a:r>
              <a:rPr lang="en-GB" sz="1200" dirty="0" err="1"/>
              <a:t>max_person_sector</a:t>
            </a:r>
            <a:r>
              <a:rPr lang="en-GB" sz="1200" dirty="0"/>
              <a:t> + 1)) (one hot encoding for number of persons in each sector)]</a:t>
            </a:r>
          </a:p>
        </p:txBody>
      </p:sp>
      <p:sp>
        <p:nvSpPr>
          <p:cNvPr id="43" name="TextBox 42">
            <a:extLst>
              <a:ext uri="{FF2B5EF4-FFF2-40B4-BE49-F238E27FC236}">
                <a16:creationId xmlns:a16="http://schemas.microsoft.com/office/drawing/2014/main" id="{97D0D930-8C6E-5B89-0CD0-590E6E1AAD48}"/>
              </a:ext>
            </a:extLst>
          </p:cNvPr>
          <p:cNvSpPr txBox="1"/>
          <p:nvPr/>
        </p:nvSpPr>
        <p:spPr>
          <a:xfrm>
            <a:off x="2346371" y="4775053"/>
            <a:ext cx="3245901" cy="646331"/>
          </a:xfrm>
          <a:prstGeom prst="rect">
            <a:avLst/>
          </a:prstGeom>
          <a:noFill/>
        </p:spPr>
        <p:txBody>
          <a:bodyPr wrap="square">
            <a:spAutoFit/>
          </a:bodyPr>
          <a:lstStyle/>
          <a:p>
            <a:r>
              <a:rPr lang="en-GB" sz="1200" dirty="0"/>
              <a:t>For example, if ground truth in dataset [</a:t>
            </a:r>
            <a:r>
              <a:rPr lang="en-GB" sz="1200" dirty="0" err="1"/>
              <a:t>i</a:t>
            </a:r>
            <a:r>
              <a:rPr lang="en-GB" sz="1200" dirty="0"/>
              <a:t>] is  </a:t>
            </a:r>
          </a:p>
          <a:p>
            <a:pPr marL="171450" indent="-171450">
              <a:buFontTx/>
              <a:buChar char="-"/>
            </a:pPr>
            <a:r>
              <a:rPr lang="en-GB" sz="1200" dirty="0"/>
              <a:t>2 persons in A sector, 1 person in E sector</a:t>
            </a:r>
          </a:p>
          <a:p>
            <a:pPr marL="171450" indent="-171450">
              <a:buFontTx/>
              <a:buChar char="-"/>
            </a:pPr>
            <a:r>
              <a:rPr lang="en-GB" sz="1200" dirty="0" err="1"/>
              <a:t>max_person_sector</a:t>
            </a:r>
            <a:r>
              <a:rPr lang="en-GB" sz="1200" dirty="0"/>
              <a:t>=2  </a:t>
            </a:r>
          </a:p>
        </p:txBody>
      </p:sp>
      <p:sp>
        <p:nvSpPr>
          <p:cNvPr id="45" name="TextBox 44">
            <a:extLst>
              <a:ext uri="{FF2B5EF4-FFF2-40B4-BE49-F238E27FC236}">
                <a16:creationId xmlns:a16="http://schemas.microsoft.com/office/drawing/2014/main" id="{A237A100-5908-AAA8-0880-70D019CB1825}"/>
              </a:ext>
            </a:extLst>
          </p:cNvPr>
          <p:cNvSpPr txBox="1"/>
          <p:nvPr/>
        </p:nvSpPr>
        <p:spPr>
          <a:xfrm>
            <a:off x="2379554" y="5415588"/>
            <a:ext cx="1774831" cy="646331"/>
          </a:xfrm>
          <a:prstGeom prst="rect">
            <a:avLst/>
          </a:prstGeom>
          <a:noFill/>
        </p:spPr>
        <p:txBody>
          <a:bodyPr wrap="square">
            <a:spAutoFit/>
          </a:bodyPr>
          <a:lstStyle/>
          <a:p>
            <a:r>
              <a:rPr lang="en-GB" sz="1200" dirty="0" err="1"/>
              <a:t>count_array</a:t>
            </a:r>
            <a:r>
              <a:rPr lang="en-GB" sz="1200" dirty="0"/>
              <a:t> [</a:t>
            </a:r>
            <a:r>
              <a:rPr lang="en-GB" sz="1200" dirty="0" err="1"/>
              <a:t>i</a:t>
            </a:r>
            <a:r>
              <a:rPr lang="en-GB" sz="1200" dirty="0"/>
              <a:t>] = </a:t>
            </a:r>
          </a:p>
          <a:p>
            <a:r>
              <a:rPr lang="en-GB" sz="1200" dirty="0" err="1"/>
              <a:t>location_array</a:t>
            </a:r>
            <a:r>
              <a:rPr lang="en-GB" sz="1200" dirty="0"/>
              <a:t> [</a:t>
            </a:r>
            <a:r>
              <a:rPr lang="en-GB" sz="1200" dirty="0" err="1"/>
              <a:t>i</a:t>
            </a:r>
            <a:r>
              <a:rPr lang="en-GB" sz="1200" dirty="0"/>
              <a:t>] =</a:t>
            </a:r>
          </a:p>
          <a:p>
            <a:r>
              <a:rPr lang="en-GB" sz="1200" dirty="0" err="1"/>
              <a:t>location_array_ev</a:t>
            </a:r>
            <a:r>
              <a:rPr lang="en-GB" sz="1200" dirty="0"/>
              <a:t> [</a:t>
            </a:r>
            <a:r>
              <a:rPr lang="en-GB" sz="1200" dirty="0" err="1"/>
              <a:t>i</a:t>
            </a:r>
            <a:r>
              <a:rPr lang="en-GB" sz="1200" dirty="0"/>
              <a:t>] =  </a:t>
            </a:r>
          </a:p>
        </p:txBody>
      </p:sp>
      <p:pic>
        <p:nvPicPr>
          <p:cNvPr id="49" name="Picture 48">
            <a:extLst>
              <a:ext uri="{FF2B5EF4-FFF2-40B4-BE49-F238E27FC236}">
                <a16:creationId xmlns:a16="http://schemas.microsoft.com/office/drawing/2014/main" id="{127CD03D-7289-3FEF-F67D-AE2FFE502202}"/>
              </a:ext>
            </a:extLst>
          </p:cNvPr>
          <p:cNvPicPr>
            <a:picLocks noChangeAspect="1"/>
          </p:cNvPicPr>
          <p:nvPr/>
        </p:nvPicPr>
        <p:blipFill>
          <a:blip r:embed="rId2"/>
          <a:stretch>
            <a:fillRect/>
          </a:stretch>
        </p:blipFill>
        <p:spPr>
          <a:xfrm>
            <a:off x="3993756" y="5450130"/>
            <a:ext cx="817855" cy="199920"/>
          </a:xfrm>
          <a:prstGeom prst="rect">
            <a:avLst/>
          </a:prstGeom>
        </p:spPr>
      </p:pic>
      <p:pic>
        <p:nvPicPr>
          <p:cNvPr id="55" name="Picture 54">
            <a:extLst>
              <a:ext uri="{FF2B5EF4-FFF2-40B4-BE49-F238E27FC236}">
                <a16:creationId xmlns:a16="http://schemas.microsoft.com/office/drawing/2014/main" id="{0E7C0704-796E-020D-E4C6-72B9F844A598}"/>
              </a:ext>
            </a:extLst>
          </p:cNvPr>
          <p:cNvPicPr>
            <a:picLocks noChangeAspect="1"/>
          </p:cNvPicPr>
          <p:nvPr/>
        </p:nvPicPr>
        <p:blipFill>
          <a:blip r:embed="rId3"/>
          <a:stretch>
            <a:fillRect/>
          </a:stretch>
        </p:blipFill>
        <p:spPr>
          <a:xfrm>
            <a:off x="3993756" y="5658019"/>
            <a:ext cx="917815" cy="199920"/>
          </a:xfrm>
          <a:prstGeom prst="rect">
            <a:avLst/>
          </a:prstGeom>
        </p:spPr>
      </p:pic>
      <p:pic>
        <p:nvPicPr>
          <p:cNvPr id="57" name="Picture 56">
            <a:extLst>
              <a:ext uri="{FF2B5EF4-FFF2-40B4-BE49-F238E27FC236}">
                <a16:creationId xmlns:a16="http://schemas.microsoft.com/office/drawing/2014/main" id="{FD39B573-B8D7-2572-B305-05E23C8AC497}"/>
              </a:ext>
            </a:extLst>
          </p:cNvPr>
          <p:cNvPicPr>
            <a:picLocks noChangeAspect="1"/>
          </p:cNvPicPr>
          <p:nvPr/>
        </p:nvPicPr>
        <p:blipFill>
          <a:blip r:embed="rId4"/>
          <a:stretch>
            <a:fillRect/>
          </a:stretch>
        </p:blipFill>
        <p:spPr>
          <a:xfrm>
            <a:off x="3993757" y="5863862"/>
            <a:ext cx="2760954" cy="203147"/>
          </a:xfrm>
          <a:prstGeom prst="rect">
            <a:avLst/>
          </a:prstGeom>
        </p:spPr>
      </p:pic>
      <p:sp>
        <p:nvSpPr>
          <p:cNvPr id="58" name="Rectangle 57">
            <a:extLst>
              <a:ext uri="{FF2B5EF4-FFF2-40B4-BE49-F238E27FC236}">
                <a16:creationId xmlns:a16="http://schemas.microsoft.com/office/drawing/2014/main" id="{8B9BA46A-EDD1-6A61-32F0-6DBCBA7A9B01}"/>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59" name="Flowchart: Decision 58">
            <a:extLst>
              <a:ext uri="{FF2B5EF4-FFF2-40B4-BE49-F238E27FC236}">
                <a16:creationId xmlns:a16="http://schemas.microsoft.com/office/drawing/2014/main" id="{DB64D04A-B12A-2085-738E-C8951BA84584}"/>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60" name="TextBox 59">
            <a:extLst>
              <a:ext uri="{FF2B5EF4-FFF2-40B4-BE49-F238E27FC236}">
                <a16:creationId xmlns:a16="http://schemas.microsoft.com/office/drawing/2014/main" id="{7C28EA19-4659-0F42-C8D9-6C9A2FE4DDC7}"/>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62" name="Flowchart: Magnetic Disk 61">
            <a:extLst>
              <a:ext uri="{FF2B5EF4-FFF2-40B4-BE49-F238E27FC236}">
                <a16:creationId xmlns:a16="http://schemas.microsoft.com/office/drawing/2014/main" id="{712AB35C-889B-E738-BBE7-82AB09BF0AD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63" name="TextBox 62">
            <a:extLst>
              <a:ext uri="{FF2B5EF4-FFF2-40B4-BE49-F238E27FC236}">
                <a16:creationId xmlns:a16="http://schemas.microsoft.com/office/drawing/2014/main" id="{22BFB8EE-CEA1-D738-8696-6BB4C042B347}"/>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64" name="Straight Arrow Connector 63">
            <a:extLst>
              <a:ext uri="{FF2B5EF4-FFF2-40B4-BE49-F238E27FC236}">
                <a16:creationId xmlns:a16="http://schemas.microsoft.com/office/drawing/2014/main" id="{85B46DF0-76A1-9ADC-2846-3F3A6661ECD5}"/>
              </a:ext>
            </a:extLst>
          </p:cNvPr>
          <p:cNvCxnSpPr>
            <a:cxnSpLocks/>
            <a:endCxn id="58"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0092DB9-51E6-86CE-FD8D-75BAF96B045F}"/>
              </a:ext>
            </a:extLst>
          </p:cNvPr>
          <p:cNvCxnSpPr>
            <a:cxnSpLocks/>
            <a:stCxn id="58"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0012D1-3232-A42C-DA05-F7EE080BEA9C}"/>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67" name="TextBox 66">
            <a:extLst>
              <a:ext uri="{FF2B5EF4-FFF2-40B4-BE49-F238E27FC236}">
                <a16:creationId xmlns:a16="http://schemas.microsoft.com/office/drawing/2014/main" id="{F09C50BE-5B90-6F85-B229-49FF78403EA2}"/>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74" name="Rectangle 73">
            <a:extLst>
              <a:ext uri="{FF2B5EF4-FFF2-40B4-BE49-F238E27FC236}">
                <a16:creationId xmlns:a16="http://schemas.microsoft.com/office/drawing/2014/main" id="{1ADE8217-B344-98C6-E6E9-1202DA56E02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69381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Proposed (</a:t>
            </a:r>
            <a:r>
              <a:rPr lang="en-GB" dirty="0" err="1"/>
              <a:t>ViT</a:t>
            </a:r>
            <a:r>
              <a:rPr lang="en-GB" dirty="0"/>
              <a:t>) or Proposed (CNN) or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6</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1178796" y="584533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5"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50" idx="2"/>
            <a:endCxn id="4" idx="0"/>
          </p:cNvCxnSpPr>
          <p:nvPr/>
        </p:nvCxnSpPr>
        <p:spPr>
          <a:xfrm>
            <a:off x="2336433" y="5542430"/>
            <a:ext cx="0" cy="302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24" name="TextBox 23">
            <a:extLst>
              <a:ext uri="{FF2B5EF4-FFF2-40B4-BE49-F238E27FC236}">
                <a16:creationId xmlns:a16="http://schemas.microsoft.com/office/drawing/2014/main" id="{6B07B006-492C-8810-EA92-A1F59CD517D1}"/>
              </a:ext>
            </a:extLst>
          </p:cNvPr>
          <p:cNvSpPr txBox="1"/>
          <p:nvPr/>
        </p:nvSpPr>
        <p:spPr>
          <a:xfrm>
            <a:off x="7695765" y="1792676"/>
            <a:ext cx="974980" cy="276999"/>
          </a:xfrm>
          <a:prstGeom prst="rect">
            <a:avLst/>
          </a:prstGeom>
          <a:noFill/>
        </p:spPr>
        <p:txBody>
          <a:bodyPr wrap="square">
            <a:spAutoFit/>
          </a:bodyPr>
          <a:lstStyle>
            <a:defPPr>
              <a:defRPr lang="en-US"/>
            </a:defPPr>
            <a:lvl1pPr>
              <a:defRPr sz="1200">
                <a:solidFill>
                  <a:srgbClr val="FF00FF"/>
                </a:solidFill>
              </a:defRPr>
            </a:lvl1pPr>
          </a:lstStyle>
          <a:p>
            <a:r>
              <a:rPr lang="en-GB" dirty="0"/>
              <a:t>covariance</a:t>
            </a:r>
          </a:p>
        </p:txBody>
      </p:sp>
      <p:sp>
        <p:nvSpPr>
          <p:cNvPr id="25" name="Flowchart: Decision 24">
            <a:extLst>
              <a:ext uri="{FF2B5EF4-FFF2-40B4-BE49-F238E27FC236}">
                <a16:creationId xmlns:a16="http://schemas.microsoft.com/office/drawing/2014/main" id="{59280341-BA3E-9056-AB00-D32EDAE45DCE}"/>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31" name="Rectangle 30">
            <a:extLst>
              <a:ext uri="{FF2B5EF4-FFF2-40B4-BE49-F238E27FC236}">
                <a16:creationId xmlns:a16="http://schemas.microsoft.com/office/drawing/2014/main" id="{314072D0-4AA4-DB07-32D7-0F74D793DECC}"/>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32" name="Connector: Elbow 31">
            <a:extLst>
              <a:ext uri="{FF2B5EF4-FFF2-40B4-BE49-F238E27FC236}">
                <a16:creationId xmlns:a16="http://schemas.microsoft.com/office/drawing/2014/main" id="{BE82659D-CF9E-A04B-EA91-BEC7A32262DD}"/>
              </a:ext>
            </a:extLst>
          </p:cNvPr>
          <p:cNvCxnSpPr>
            <a:cxnSpLocks/>
            <a:stCxn id="25" idx="3"/>
            <a:endCxn id="31"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3299703-00B5-4EE4-2B03-CD746397F30E}"/>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38" name="TextBox 37">
            <a:extLst>
              <a:ext uri="{FF2B5EF4-FFF2-40B4-BE49-F238E27FC236}">
                <a16:creationId xmlns:a16="http://schemas.microsoft.com/office/drawing/2014/main" id="{60BC1341-14F7-AD74-0FBD-475A74511D11}"/>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39" name="Straight Arrow Connector 38">
            <a:extLst>
              <a:ext uri="{FF2B5EF4-FFF2-40B4-BE49-F238E27FC236}">
                <a16:creationId xmlns:a16="http://schemas.microsoft.com/office/drawing/2014/main" id="{D1925E1F-8423-898A-4A09-7FA41AD22955}"/>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1F783E0-81B0-9BBD-1CD7-8F88D3DDC43A}"/>
              </a:ext>
            </a:extLst>
          </p:cNvPr>
          <p:cNvCxnSpPr>
            <a:cxnSpLocks/>
            <a:stCxn id="31" idx="3"/>
            <a:endCxn id="13"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8D7A8E0-FC16-5D8B-7492-B1661DB8D316}"/>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58" name="Straight Arrow Connector 57">
            <a:extLst>
              <a:ext uri="{FF2B5EF4-FFF2-40B4-BE49-F238E27FC236}">
                <a16:creationId xmlns:a16="http://schemas.microsoft.com/office/drawing/2014/main" id="{25EF4AD2-2F8F-6FBB-57CA-358385EEE1E2}"/>
              </a:ext>
            </a:extLst>
          </p:cNvPr>
          <p:cNvCxnSpPr>
            <a:cxnSpLocks/>
            <a:stCxn id="54" idx="3"/>
            <a:endCxn id="5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582E586-5B37-1036-40E5-BF4A22A0E15D}"/>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EB72DD-89CB-01D7-CEFD-B5E2B6C28481}"/>
              </a:ext>
            </a:extLst>
          </p:cNvPr>
          <p:cNvSpPr txBox="1"/>
          <p:nvPr/>
        </p:nvSpPr>
        <p:spPr>
          <a:xfrm>
            <a:off x="7695765" y="3023490"/>
            <a:ext cx="974980" cy="276999"/>
          </a:xfrm>
          <a:prstGeom prst="rect">
            <a:avLst/>
          </a:prstGeom>
          <a:noFill/>
        </p:spPr>
        <p:txBody>
          <a:bodyPr wrap="square">
            <a:spAutoFit/>
          </a:bodyPr>
          <a:lstStyle>
            <a:defPPr>
              <a:defRPr lang="en-US"/>
            </a:defPPr>
            <a:lvl1pPr>
              <a:defRPr sz="1200">
                <a:solidFill>
                  <a:srgbClr val="FF00FF"/>
                </a:solidFill>
              </a:defRPr>
            </a:lvl1pPr>
          </a:lstStyle>
          <a:p>
            <a:r>
              <a:rPr lang="en-GB" dirty="0"/>
              <a:t>covariance</a:t>
            </a:r>
          </a:p>
        </p:txBody>
      </p:sp>
      <p:sp>
        <p:nvSpPr>
          <p:cNvPr id="194" name="Rectangle: Top Corners Snipped 193">
            <a:extLst>
              <a:ext uri="{FF2B5EF4-FFF2-40B4-BE49-F238E27FC236}">
                <a16:creationId xmlns:a16="http://schemas.microsoft.com/office/drawing/2014/main" id="{294F3866-A94D-3B19-B75A-91D3C3F0ABF1}"/>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195" name="Rectangle: Top Corners Snipped 194">
            <a:extLst>
              <a:ext uri="{FF2B5EF4-FFF2-40B4-BE49-F238E27FC236}">
                <a16:creationId xmlns:a16="http://schemas.microsoft.com/office/drawing/2014/main" id="{291CA844-B6A5-FE3B-8C1C-8C7A3AA1CBF9}"/>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196" name="Rectangle: Top Corners Snipped 195">
            <a:extLst>
              <a:ext uri="{FF2B5EF4-FFF2-40B4-BE49-F238E27FC236}">
                <a16:creationId xmlns:a16="http://schemas.microsoft.com/office/drawing/2014/main" id="{FC4D2CB0-B9B5-DCA4-7F7D-C7579F361F27}"/>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197" name="Rectangle: Top Corners Snipped 196">
            <a:extLst>
              <a:ext uri="{FF2B5EF4-FFF2-40B4-BE49-F238E27FC236}">
                <a16:creationId xmlns:a16="http://schemas.microsoft.com/office/drawing/2014/main" id="{FDBA0BB5-E638-A491-EAA3-9521BB4204A1}"/>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200" name="Straight Arrow Connector 199">
            <a:extLst>
              <a:ext uri="{FF2B5EF4-FFF2-40B4-BE49-F238E27FC236}">
                <a16:creationId xmlns:a16="http://schemas.microsoft.com/office/drawing/2014/main" id="{5CE65D2E-20AC-83EF-27AA-A69CCD5112D1}"/>
              </a:ext>
            </a:extLst>
          </p:cNvPr>
          <p:cNvCxnSpPr>
            <a:cxnSpLocks/>
            <a:stCxn id="194" idx="1"/>
            <a:endCxn id="195"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1B6E0FD1-1FA1-669A-FE08-D114CCCB72B0}"/>
              </a:ext>
            </a:extLst>
          </p:cNvPr>
          <p:cNvCxnSpPr>
            <a:cxnSpLocks/>
            <a:stCxn id="197" idx="1"/>
            <a:endCxn id="196"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E7C1D1B-BFB8-7DDF-34AB-364E5C601128}"/>
              </a:ext>
            </a:extLst>
          </p:cNvPr>
          <p:cNvCxnSpPr>
            <a:cxnSpLocks/>
            <a:stCxn id="195" idx="1"/>
            <a:endCxn id="54"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EDB7CF7-5057-BBF0-CF05-E7AAF30B8CE7}"/>
              </a:ext>
            </a:extLst>
          </p:cNvPr>
          <p:cNvCxnSpPr>
            <a:cxnSpLocks/>
            <a:stCxn id="54" idx="2"/>
            <a:endCxn id="197"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5BD624F1-F28A-1979-13A3-8A148141B93F}"/>
              </a:ext>
            </a:extLst>
          </p:cNvPr>
          <p:cNvCxnSpPr>
            <a:cxnSpLocks/>
            <a:stCxn id="25" idx="1"/>
            <a:endCxn id="194"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75C59F5-1DA4-1982-E732-FA092B1FA80A}"/>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54" name="Rectangle 53">
            <a:extLst>
              <a:ext uri="{FF2B5EF4-FFF2-40B4-BE49-F238E27FC236}">
                <a16:creationId xmlns:a16="http://schemas.microsoft.com/office/drawing/2014/main" id="{E5EA67CE-2AC5-5419-B5ED-8ADDEEA677F8}"/>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238" name="TextBox 237">
            <a:extLst>
              <a:ext uri="{FF2B5EF4-FFF2-40B4-BE49-F238E27FC236}">
                <a16:creationId xmlns:a16="http://schemas.microsoft.com/office/drawing/2014/main" id="{FF890E03-AF6F-3CD8-5388-C04359FF263E}"/>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239" name="Rectangle 238">
            <a:extLst>
              <a:ext uri="{FF2B5EF4-FFF2-40B4-BE49-F238E27FC236}">
                <a16:creationId xmlns:a16="http://schemas.microsoft.com/office/drawing/2014/main" id="{9398A934-08FE-10D5-C2BB-6AE81C6A57F6}"/>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a:extLst>
              <a:ext uri="{FF2B5EF4-FFF2-40B4-BE49-F238E27FC236}">
                <a16:creationId xmlns:a16="http://schemas.microsoft.com/office/drawing/2014/main" id="{C6F9F724-7FF4-46CE-C492-3B197BB29426}"/>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2" name="TextBox 241">
            <a:extLst>
              <a:ext uri="{FF2B5EF4-FFF2-40B4-BE49-F238E27FC236}">
                <a16:creationId xmlns:a16="http://schemas.microsoft.com/office/drawing/2014/main" id="{93138FC0-6160-789E-E47B-496DE499C2B2}"/>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243" name="Rectangle 242">
            <a:extLst>
              <a:ext uri="{FF2B5EF4-FFF2-40B4-BE49-F238E27FC236}">
                <a16:creationId xmlns:a16="http://schemas.microsoft.com/office/drawing/2014/main" id="{798015D2-0CDA-5B87-0C18-80DD79D0F69C}"/>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a:extLst>
              <a:ext uri="{FF2B5EF4-FFF2-40B4-BE49-F238E27FC236}">
                <a16:creationId xmlns:a16="http://schemas.microsoft.com/office/drawing/2014/main" id="{97A97E86-458B-C153-4298-2A6D731BE016}"/>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9" name="Rectangle 248">
            <a:extLst>
              <a:ext uri="{FF2B5EF4-FFF2-40B4-BE49-F238E27FC236}">
                <a16:creationId xmlns:a16="http://schemas.microsoft.com/office/drawing/2014/main" id="{9CD0B468-6C31-053F-CB77-5FF75B3A7786}"/>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250" name="Rectangle 249">
            <a:extLst>
              <a:ext uri="{FF2B5EF4-FFF2-40B4-BE49-F238E27FC236}">
                <a16:creationId xmlns:a16="http://schemas.microsoft.com/office/drawing/2014/main" id="{4C7284F6-31C9-E48E-D9C1-226EDEBA26EF}"/>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259" name="Straight Arrow Connector 258">
            <a:extLst>
              <a:ext uri="{FF2B5EF4-FFF2-40B4-BE49-F238E27FC236}">
                <a16:creationId xmlns:a16="http://schemas.microsoft.com/office/drawing/2014/main" id="{A5FB9427-55AD-5B72-3675-D4E30999BFA2}"/>
              </a:ext>
            </a:extLst>
          </p:cNvPr>
          <p:cNvCxnSpPr>
            <a:cxnSpLocks/>
            <a:stCxn id="249" idx="2"/>
            <a:endCxn id="250"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A7A4FFD4-9176-0863-DB85-5B6FCD3EF6C2}"/>
              </a:ext>
            </a:extLst>
          </p:cNvPr>
          <p:cNvCxnSpPr>
            <a:cxnSpLocks/>
            <a:stCxn id="249" idx="3"/>
            <a:endCxn id="241"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3F20FCF-7E5F-7C22-D991-6CD1A45FC433}"/>
              </a:ext>
            </a:extLst>
          </p:cNvPr>
          <p:cNvCxnSpPr>
            <a:cxnSpLocks/>
            <a:endCxn id="244"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50560EEB-2444-03CD-D18F-2E2187E18B7C}"/>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13" name="TextBox 312">
                <a:extLst>
                  <a:ext uri="{FF2B5EF4-FFF2-40B4-BE49-F238E27FC236}">
                    <a16:creationId xmlns:a16="http://schemas.microsoft.com/office/drawing/2014/main" id="{50560EEB-2444-03CD-D18F-2E2187E18B7C}"/>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E26BD3DD-8F64-F1B3-6933-848A59C75E7B}"/>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14" name="TextBox 313">
                <a:extLst>
                  <a:ext uri="{FF2B5EF4-FFF2-40B4-BE49-F238E27FC236}">
                    <a16:creationId xmlns:a16="http://schemas.microsoft.com/office/drawing/2014/main" id="{E26BD3DD-8F64-F1B3-6933-848A59C75E7B}"/>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C787CC53-1575-05C0-707D-2F149ABFF073}"/>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15" name="TextBox 314">
                <a:extLst>
                  <a:ext uri="{FF2B5EF4-FFF2-40B4-BE49-F238E27FC236}">
                    <a16:creationId xmlns:a16="http://schemas.microsoft.com/office/drawing/2014/main" id="{C787CC53-1575-05C0-707D-2F149ABFF073}"/>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16" name="Straight Arrow Connector 315">
            <a:extLst>
              <a:ext uri="{FF2B5EF4-FFF2-40B4-BE49-F238E27FC236}">
                <a16:creationId xmlns:a16="http://schemas.microsoft.com/office/drawing/2014/main" id="{727C1B91-F698-5AA7-0B9D-C7F6DDA7171D}"/>
              </a:ext>
            </a:extLst>
          </p:cNvPr>
          <p:cNvCxnSpPr>
            <a:cxnSpLocks/>
            <a:stCxn id="196" idx="1"/>
            <a:endCxn id="249"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08CFF067-46C8-62F8-D851-075DD63D97F3}"/>
              </a:ext>
            </a:extLst>
          </p:cNvPr>
          <p:cNvCxnSpPr>
            <a:cxnSpLocks/>
            <a:stCxn id="31" idx="2"/>
            <a:endCxn id="194"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Connector: Elbow 332">
            <a:extLst>
              <a:ext uri="{FF2B5EF4-FFF2-40B4-BE49-F238E27FC236}">
                <a16:creationId xmlns:a16="http://schemas.microsoft.com/office/drawing/2014/main" id="{05DCAD1F-D06C-C6E8-CA0A-4EA1A32272DB}"/>
              </a:ext>
            </a:extLst>
          </p:cNvPr>
          <p:cNvCxnSpPr>
            <a:cxnSpLocks/>
            <a:stCxn id="231" idx="1"/>
            <a:endCxn id="54"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6" name="TextBox 335">
            <a:extLst>
              <a:ext uri="{FF2B5EF4-FFF2-40B4-BE49-F238E27FC236}">
                <a16:creationId xmlns:a16="http://schemas.microsoft.com/office/drawing/2014/main" id="{8A2E7DB3-1B19-17A6-72C7-1533CB5E9B56}"/>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37" name="TextBox 336">
            <a:extLst>
              <a:ext uri="{FF2B5EF4-FFF2-40B4-BE49-F238E27FC236}">
                <a16:creationId xmlns:a16="http://schemas.microsoft.com/office/drawing/2014/main" id="{F49A22B4-FE65-80E9-3ED5-2F607052029B}"/>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351" name="Rectangle 350">
            <a:extLst>
              <a:ext uri="{FF2B5EF4-FFF2-40B4-BE49-F238E27FC236}">
                <a16:creationId xmlns:a16="http://schemas.microsoft.com/office/drawing/2014/main" id="{341F8813-F358-9E2F-C606-2AE9A85DADF1}"/>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58D1A5FB-FF78-B198-B0D3-20154C15E7A8}"/>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55" name="TextBox 354">
                <a:extLst>
                  <a:ext uri="{FF2B5EF4-FFF2-40B4-BE49-F238E27FC236}">
                    <a16:creationId xmlns:a16="http://schemas.microsoft.com/office/drawing/2014/main" id="{58D1A5FB-FF78-B198-B0D3-20154C15E7A8}"/>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56" name="Straight Arrow Connector 355">
            <a:extLst>
              <a:ext uri="{FF2B5EF4-FFF2-40B4-BE49-F238E27FC236}">
                <a16:creationId xmlns:a16="http://schemas.microsoft.com/office/drawing/2014/main" id="{AA8D7CA8-269D-B78F-645F-43F477BF7254}"/>
              </a:ext>
            </a:extLst>
          </p:cNvPr>
          <p:cNvCxnSpPr>
            <a:cxnSpLocks/>
            <a:stCxn id="351"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8" name="Rectangle 367">
            <a:extLst>
              <a:ext uri="{FF2B5EF4-FFF2-40B4-BE49-F238E27FC236}">
                <a16:creationId xmlns:a16="http://schemas.microsoft.com/office/drawing/2014/main" id="{987623AC-F9F3-17DF-3284-50D1DFB3EB2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01909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7</a:t>
            </a:fld>
            <a:endParaRPr lang="en-US" dirty="0"/>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86" name="Flowchart: Terminator 285">
            <a:extLst>
              <a:ext uri="{FF2B5EF4-FFF2-40B4-BE49-F238E27FC236}">
                <a16:creationId xmlns:a16="http://schemas.microsoft.com/office/drawing/2014/main" id="{F604DCB1-AE6B-4B40-5338-B499A2A3A61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287" name="Flowchart: Terminator 286">
            <a:extLst>
              <a:ext uri="{FF2B5EF4-FFF2-40B4-BE49-F238E27FC236}">
                <a16:creationId xmlns:a16="http://schemas.microsoft.com/office/drawing/2014/main" id="{A1F5F9A4-3BE2-CB40-4A35-3DE01F8241F8}"/>
              </a:ext>
            </a:extLst>
          </p:cNvPr>
          <p:cNvSpPr/>
          <p:nvPr/>
        </p:nvSpPr>
        <p:spPr>
          <a:xfrm>
            <a:off x="1178796" y="615209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288" name="Rectangle 287">
            <a:extLst>
              <a:ext uri="{FF2B5EF4-FFF2-40B4-BE49-F238E27FC236}">
                <a16:creationId xmlns:a16="http://schemas.microsoft.com/office/drawing/2014/main" id="{EA634981-0C9B-A086-3416-37BF3451D8C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289" name="TextBox 288">
            <a:extLst>
              <a:ext uri="{FF2B5EF4-FFF2-40B4-BE49-F238E27FC236}">
                <a16:creationId xmlns:a16="http://schemas.microsoft.com/office/drawing/2014/main" id="{10A650C5-62AF-79B1-841C-8080417FA35E}"/>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cxnSp>
        <p:nvCxnSpPr>
          <p:cNvPr id="291" name="Straight Arrow Connector 290">
            <a:extLst>
              <a:ext uri="{FF2B5EF4-FFF2-40B4-BE49-F238E27FC236}">
                <a16:creationId xmlns:a16="http://schemas.microsoft.com/office/drawing/2014/main" id="{4671DBEB-4912-F7C9-5E3C-38C594D8C0E8}"/>
              </a:ext>
            </a:extLst>
          </p:cNvPr>
          <p:cNvCxnSpPr>
            <a:cxnSpLocks/>
            <a:stCxn id="286" idx="2"/>
            <a:endCxn id="294"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42B931E-1E1E-6163-E4AD-E472EA98F9ED}"/>
              </a:ext>
            </a:extLst>
          </p:cNvPr>
          <p:cNvCxnSpPr>
            <a:cxnSpLocks/>
            <a:stCxn id="328" idx="2"/>
            <a:endCxn id="357" idx="0"/>
          </p:cNvCxnSpPr>
          <p:nvPr/>
        </p:nvCxnSpPr>
        <p:spPr>
          <a:xfrm>
            <a:off x="2336433" y="5542430"/>
            <a:ext cx="0" cy="18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a:extLst>
              <a:ext uri="{FF2B5EF4-FFF2-40B4-BE49-F238E27FC236}">
                <a16:creationId xmlns:a16="http://schemas.microsoft.com/office/drawing/2014/main" id="{C89F035D-C75E-5DFA-11CD-64CA583CE754}"/>
              </a:ext>
            </a:extLst>
          </p:cNvPr>
          <p:cNvSpPr txBox="1"/>
          <p:nvPr/>
        </p:nvSpPr>
        <p:spPr>
          <a:xfrm>
            <a:off x="7695765" y="1792676"/>
            <a:ext cx="974980" cy="276999"/>
          </a:xfrm>
          <a:prstGeom prst="rect">
            <a:avLst/>
          </a:prstGeom>
          <a:noFill/>
        </p:spPr>
        <p:txBody>
          <a:bodyPr wrap="square">
            <a:spAutoFit/>
          </a:bodyPr>
          <a:lstStyle>
            <a:defPPr>
              <a:defRPr lang="en-US"/>
            </a:defPPr>
            <a:lvl1pPr>
              <a:defRPr sz="1200">
                <a:solidFill>
                  <a:srgbClr val="FF00FF"/>
                </a:solidFill>
              </a:defRPr>
            </a:lvl1pPr>
          </a:lstStyle>
          <a:p>
            <a:r>
              <a:rPr lang="en-GB" dirty="0"/>
              <a:t>covariance</a:t>
            </a:r>
          </a:p>
        </p:txBody>
      </p:sp>
      <p:sp>
        <p:nvSpPr>
          <p:cNvPr id="294" name="Flowchart: Decision 293">
            <a:extLst>
              <a:ext uri="{FF2B5EF4-FFF2-40B4-BE49-F238E27FC236}">
                <a16:creationId xmlns:a16="http://schemas.microsoft.com/office/drawing/2014/main" id="{F069EAD0-5D56-BE23-2C07-D0CAC961ECEC}"/>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295" name="Rectangle 294">
            <a:extLst>
              <a:ext uri="{FF2B5EF4-FFF2-40B4-BE49-F238E27FC236}">
                <a16:creationId xmlns:a16="http://schemas.microsoft.com/office/drawing/2014/main" id="{0B2E88FC-FB3B-9B9F-AEF5-F3D569EB67ED}"/>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296" name="Connector: Elbow 295">
            <a:extLst>
              <a:ext uri="{FF2B5EF4-FFF2-40B4-BE49-F238E27FC236}">
                <a16:creationId xmlns:a16="http://schemas.microsoft.com/office/drawing/2014/main" id="{D4262A66-3ADA-9681-4065-EA3E8ACB6C01}"/>
              </a:ext>
            </a:extLst>
          </p:cNvPr>
          <p:cNvCxnSpPr>
            <a:cxnSpLocks/>
            <a:stCxn id="294" idx="3"/>
            <a:endCxn id="295"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DFDEAAC2-546D-BFF7-B009-5FB3B95014C7}"/>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298" name="TextBox 297">
            <a:extLst>
              <a:ext uri="{FF2B5EF4-FFF2-40B4-BE49-F238E27FC236}">
                <a16:creationId xmlns:a16="http://schemas.microsoft.com/office/drawing/2014/main" id="{F5771775-7DBD-0244-3524-3C0872728CC7}"/>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299" name="Straight Arrow Connector 298">
            <a:extLst>
              <a:ext uri="{FF2B5EF4-FFF2-40B4-BE49-F238E27FC236}">
                <a16:creationId xmlns:a16="http://schemas.microsoft.com/office/drawing/2014/main" id="{85C26B13-7136-EE28-28FE-E1682FFD48CD}"/>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ACE4C02-6229-501D-BF5A-091153969179}"/>
              </a:ext>
            </a:extLst>
          </p:cNvPr>
          <p:cNvCxnSpPr>
            <a:cxnSpLocks/>
            <a:stCxn id="295" idx="3"/>
            <a:endCxn id="288"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1" name="Rectangle 300">
            <a:extLst>
              <a:ext uri="{FF2B5EF4-FFF2-40B4-BE49-F238E27FC236}">
                <a16:creationId xmlns:a16="http://schemas.microsoft.com/office/drawing/2014/main" id="{90C8C472-E6F6-7CEA-6AD3-48360DCD48B4}"/>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302" name="Straight Arrow Connector 301">
            <a:extLst>
              <a:ext uri="{FF2B5EF4-FFF2-40B4-BE49-F238E27FC236}">
                <a16:creationId xmlns:a16="http://schemas.microsoft.com/office/drawing/2014/main" id="{8EDF2387-D998-8350-F802-0AE4E5E66ECA}"/>
              </a:ext>
            </a:extLst>
          </p:cNvPr>
          <p:cNvCxnSpPr>
            <a:cxnSpLocks/>
            <a:stCxn id="319" idx="3"/>
            <a:endCxn id="30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3DA36A8F-9065-610A-DBF9-0282427FF18F}"/>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3055A56-9763-6CCB-7899-6549589EEB2E}"/>
              </a:ext>
            </a:extLst>
          </p:cNvPr>
          <p:cNvSpPr txBox="1"/>
          <p:nvPr/>
        </p:nvSpPr>
        <p:spPr>
          <a:xfrm>
            <a:off x="7695765" y="3023490"/>
            <a:ext cx="974980" cy="276999"/>
          </a:xfrm>
          <a:prstGeom prst="rect">
            <a:avLst/>
          </a:prstGeom>
          <a:noFill/>
        </p:spPr>
        <p:txBody>
          <a:bodyPr wrap="square">
            <a:spAutoFit/>
          </a:bodyPr>
          <a:lstStyle>
            <a:defPPr>
              <a:defRPr lang="en-US"/>
            </a:defPPr>
            <a:lvl1pPr>
              <a:defRPr sz="1200">
                <a:solidFill>
                  <a:srgbClr val="FF00FF"/>
                </a:solidFill>
              </a:defRPr>
            </a:lvl1pPr>
          </a:lstStyle>
          <a:p>
            <a:r>
              <a:rPr lang="en-GB" dirty="0"/>
              <a:t>covariance</a:t>
            </a:r>
          </a:p>
        </p:txBody>
      </p:sp>
      <p:sp>
        <p:nvSpPr>
          <p:cNvPr id="305" name="Rectangle: Top Corners Snipped 304">
            <a:extLst>
              <a:ext uri="{FF2B5EF4-FFF2-40B4-BE49-F238E27FC236}">
                <a16:creationId xmlns:a16="http://schemas.microsoft.com/office/drawing/2014/main" id="{329BE595-BCED-BC0D-43B7-8DEE83E8FA0D}"/>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306" name="Rectangle: Top Corners Snipped 305">
            <a:extLst>
              <a:ext uri="{FF2B5EF4-FFF2-40B4-BE49-F238E27FC236}">
                <a16:creationId xmlns:a16="http://schemas.microsoft.com/office/drawing/2014/main" id="{83B6771D-61B2-E1EC-7819-D8DBC95DBB88}"/>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307" name="Rectangle: Top Corners Snipped 306">
            <a:extLst>
              <a:ext uri="{FF2B5EF4-FFF2-40B4-BE49-F238E27FC236}">
                <a16:creationId xmlns:a16="http://schemas.microsoft.com/office/drawing/2014/main" id="{DC4E1222-516D-4677-0184-B6042B0990DB}"/>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308" name="Rectangle: Top Corners Snipped 307">
            <a:extLst>
              <a:ext uri="{FF2B5EF4-FFF2-40B4-BE49-F238E27FC236}">
                <a16:creationId xmlns:a16="http://schemas.microsoft.com/office/drawing/2014/main" id="{807ED60D-B6A1-4DBD-816E-28D9937B0907}"/>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309" name="Straight Arrow Connector 308">
            <a:extLst>
              <a:ext uri="{FF2B5EF4-FFF2-40B4-BE49-F238E27FC236}">
                <a16:creationId xmlns:a16="http://schemas.microsoft.com/office/drawing/2014/main" id="{ADC8C575-CB19-9D47-5E02-87452C24A1BB}"/>
              </a:ext>
            </a:extLst>
          </p:cNvPr>
          <p:cNvCxnSpPr>
            <a:cxnSpLocks/>
            <a:stCxn id="305" idx="1"/>
            <a:endCxn id="306"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1A7A8F6B-2CF5-35B8-56BE-02C4E082F91F}"/>
              </a:ext>
            </a:extLst>
          </p:cNvPr>
          <p:cNvCxnSpPr>
            <a:cxnSpLocks/>
            <a:stCxn id="308" idx="1"/>
            <a:endCxn id="307"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D4E4322B-1A6A-969A-FB4F-8D84717ECE95}"/>
              </a:ext>
            </a:extLst>
          </p:cNvPr>
          <p:cNvCxnSpPr>
            <a:cxnSpLocks/>
            <a:stCxn id="306" idx="1"/>
            <a:endCxn id="319"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9A40D2C-799A-6702-B109-9EFCC834751C}"/>
              </a:ext>
            </a:extLst>
          </p:cNvPr>
          <p:cNvCxnSpPr>
            <a:cxnSpLocks/>
            <a:stCxn id="319" idx="2"/>
            <a:endCxn id="308"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or: Elbow 316">
            <a:extLst>
              <a:ext uri="{FF2B5EF4-FFF2-40B4-BE49-F238E27FC236}">
                <a16:creationId xmlns:a16="http://schemas.microsoft.com/office/drawing/2014/main" id="{8CA753A4-44B8-B9EA-BDCA-83251F77C600}"/>
              </a:ext>
            </a:extLst>
          </p:cNvPr>
          <p:cNvCxnSpPr>
            <a:cxnSpLocks/>
            <a:stCxn id="294" idx="1"/>
            <a:endCxn id="305"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F9F1C009-1DC4-99E0-5C38-FEC514889B51}"/>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319" name="Rectangle 318">
            <a:extLst>
              <a:ext uri="{FF2B5EF4-FFF2-40B4-BE49-F238E27FC236}">
                <a16:creationId xmlns:a16="http://schemas.microsoft.com/office/drawing/2014/main" id="{BB37378D-2223-484A-8385-01A360C0ADE7}"/>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320" name="TextBox 319">
            <a:extLst>
              <a:ext uri="{FF2B5EF4-FFF2-40B4-BE49-F238E27FC236}">
                <a16:creationId xmlns:a16="http://schemas.microsoft.com/office/drawing/2014/main" id="{4476F8C0-D433-C93C-F0EF-75AD81DBF524}"/>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321" name="Rectangle 320">
            <a:extLst>
              <a:ext uri="{FF2B5EF4-FFF2-40B4-BE49-F238E27FC236}">
                <a16:creationId xmlns:a16="http://schemas.microsoft.com/office/drawing/2014/main" id="{A06FF895-007D-7377-9A41-5F032CB61FC5}"/>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2" name="Rectangle 321">
            <a:extLst>
              <a:ext uri="{FF2B5EF4-FFF2-40B4-BE49-F238E27FC236}">
                <a16:creationId xmlns:a16="http://schemas.microsoft.com/office/drawing/2014/main" id="{612573D9-0F00-DADC-C34B-DACDC7CB15F9}"/>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4" name="TextBox 323">
            <a:extLst>
              <a:ext uri="{FF2B5EF4-FFF2-40B4-BE49-F238E27FC236}">
                <a16:creationId xmlns:a16="http://schemas.microsoft.com/office/drawing/2014/main" id="{F459E168-80C6-D9F8-AFEA-26842A990217}"/>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325" name="Rectangle 324">
            <a:extLst>
              <a:ext uri="{FF2B5EF4-FFF2-40B4-BE49-F238E27FC236}">
                <a16:creationId xmlns:a16="http://schemas.microsoft.com/office/drawing/2014/main" id="{76C5334A-3F89-96F4-D0A8-34D3011F708F}"/>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6" name="Rectangle 325">
            <a:extLst>
              <a:ext uri="{FF2B5EF4-FFF2-40B4-BE49-F238E27FC236}">
                <a16:creationId xmlns:a16="http://schemas.microsoft.com/office/drawing/2014/main" id="{9C2BE2CB-02F8-2547-73EF-C79C340B8593}"/>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7" name="Rectangle 326">
            <a:extLst>
              <a:ext uri="{FF2B5EF4-FFF2-40B4-BE49-F238E27FC236}">
                <a16:creationId xmlns:a16="http://schemas.microsoft.com/office/drawing/2014/main" id="{AC9E9CD2-1D34-7649-7595-3E183FBE2E11}"/>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328" name="Rectangle 327">
            <a:extLst>
              <a:ext uri="{FF2B5EF4-FFF2-40B4-BE49-F238E27FC236}">
                <a16:creationId xmlns:a16="http://schemas.microsoft.com/office/drawing/2014/main" id="{BA581FF4-2951-13C3-AEEB-85AF6DFDEB0C}"/>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329" name="Straight Arrow Connector 328">
            <a:extLst>
              <a:ext uri="{FF2B5EF4-FFF2-40B4-BE49-F238E27FC236}">
                <a16:creationId xmlns:a16="http://schemas.microsoft.com/office/drawing/2014/main" id="{CF68A92A-DEB5-6FEE-4865-CE63F26F8021}"/>
              </a:ext>
            </a:extLst>
          </p:cNvPr>
          <p:cNvCxnSpPr>
            <a:cxnSpLocks/>
            <a:stCxn id="327" idx="2"/>
            <a:endCxn id="328"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7C8304E-46BB-4864-6E65-A36D011665AB}"/>
              </a:ext>
            </a:extLst>
          </p:cNvPr>
          <p:cNvCxnSpPr>
            <a:cxnSpLocks/>
            <a:stCxn id="327" idx="3"/>
            <a:endCxn id="322"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106D3167-4191-50FC-DA10-7B21882ECCB8}"/>
              </a:ext>
            </a:extLst>
          </p:cNvPr>
          <p:cNvCxnSpPr>
            <a:cxnSpLocks/>
            <a:endCxn id="326"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2" name="TextBox 331">
                <a:extLst>
                  <a:ext uri="{FF2B5EF4-FFF2-40B4-BE49-F238E27FC236}">
                    <a16:creationId xmlns:a16="http://schemas.microsoft.com/office/drawing/2014/main" id="{A5D7F5CC-441A-985D-6B26-C4FF8C276507}"/>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32" name="TextBox 331">
                <a:extLst>
                  <a:ext uri="{FF2B5EF4-FFF2-40B4-BE49-F238E27FC236}">
                    <a16:creationId xmlns:a16="http://schemas.microsoft.com/office/drawing/2014/main" id="{A5D7F5CC-441A-985D-6B26-C4FF8C276507}"/>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D994D21F-D402-C3DD-4A2D-1A0FD4487A8E}"/>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34" name="TextBox 333">
                <a:extLst>
                  <a:ext uri="{FF2B5EF4-FFF2-40B4-BE49-F238E27FC236}">
                    <a16:creationId xmlns:a16="http://schemas.microsoft.com/office/drawing/2014/main" id="{D994D21F-D402-C3DD-4A2D-1A0FD4487A8E}"/>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43D536B2-9FCA-502E-534E-296F5BF8F6E7}"/>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35" name="TextBox 334">
                <a:extLst>
                  <a:ext uri="{FF2B5EF4-FFF2-40B4-BE49-F238E27FC236}">
                    <a16:creationId xmlns:a16="http://schemas.microsoft.com/office/drawing/2014/main" id="{43D536B2-9FCA-502E-534E-296F5BF8F6E7}"/>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38" name="Straight Arrow Connector 337">
            <a:extLst>
              <a:ext uri="{FF2B5EF4-FFF2-40B4-BE49-F238E27FC236}">
                <a16:creationId xmlns:a16="http://schemas.microsoft.com/office/drawing/2014/main" id="{20C2D492-1221-79D9-901C-F4BD1B2F10DC}"/>
              </a:ext>
            </a:extLst>
          </p:cNvPr>
          <p:cNvCxnSpPr>
            <a:cxnSpLocks/>
            <a:stCxn id="307" idx="1"/>
            <a:endCxn id="327"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03C9BFAE-19D1-EC75-D93B-05EED5EBAA96}"/>
              </a:ext>
            </a:extLst>
          </p:cNvPr>
          <p:cNvCxnSpPr>
            <a:cxnSpLocks/>
            <a:stCxn id="295" idx="2"/>
            <a:endCxn id="305"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Connector: Elbow 339">
            <a:extLst>
              <a:ext uri="{FF2B5EF4-FFF2-40B4-BE49-F238E27FC236}">
                <a16:creationId xmlns:a16="http://schemas.microsoft.com/office/drawing/2014/main" id="{C92DADDF-71CA-E626-C2F0-FF0C2A92B94F}"/>
              </a:ext>
            </a:extLst>
          </p:cNvPr>
          <p:cNvCxnSpPr>
            <a:cxnSpLocks/>
            <a:stCxn id="318" idx="1"/>
            <a:endCxn id="319"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9ECEA6C2-6F68-DD9D-11F8-FFD5DB2E12E4}"/>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42" name="TextBox 341">
            <a:extLst>
              <a:ext uri="{FF2B5EF4-FFF2-40B4-BE49-F238E27FC236}">
                <a16:creationId xmlns:a16="http://schemas.microsoft.com/office/drawing/2014/main" id="{9BD80EA2-9348-66CA-6D06-B8D0B1018B40}"/>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3" name="Rectangle 342">
            <a:extLst>
              <a:ext uri="{FF2B5EF4-FFF2-40B4-BE49-F238E27FC236}">
                <a16:creationId xmlns:a16="http://schemas.microsoft.com/office/drawing/2014/main" id="{16FAD936-F643-1379-0609-55B590529792}"/>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668ADAF-E885-2F59-8971-65DB4F34AE39}"/>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44" name="TextBox 343">
                <a:extLst>
                  <a:ext uri="{FF2B5EF4-FFF2-40B4-BE49-F238E27FC236}">
                    <a16:creationId xmlns:a16="http://schemas.microsoft.com/office/drawing/2014/main" id="{E668ADAF-E885-2F59-8971-65DB4F34AE39}"/>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45" name="Straight Arrow Connector 344">
            <a:extLst>
              <a:ext uri="{FF2B5EF4-FFF2-40B4-BE49-F238E27FC236}">
                <a16:creationId xmlns:a16="http://schemas.microsoft.com/office/drawing/2014/main" id="{55EC1D7C-0893-68CC-F3BE-E8975D42A732}"/>
              </a:ext>
            </a:extLst>
          </p:cNvPr>
          <p:cNvCxnSpPr>
            <a:cxnSpLocks/>
            <a:stCxn id="343"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14B873D6-E348-93A0-BCA2-BB804A1D4029}"/>
              </a:ext>
            </a:extLst>
          </p:cNvPr>
          <p:cNvSpPr txBox="1"/>
          <p:nvPr/>
        </p:nvSpPr>
        <p:spPr>
          <a:xfrm>
            <a:off x="5469921" y="5631514"/>
            <a:ext cx="2559982" cy="276999"/>
          </a:xfrm>
          <a:prstGeom prst="rect">
            <a:avLst/>
          </a:prstGeom>
          <a:noFill/>
        </p:spPr>
        <p:txBody>
          <a:bodyPr wrap="square">
            <a:spAutoFit/>
          </a:bodyPr>
          <a:lstStyle/>
          <a:p>
            <a:r>
              <a:rPr lang="en-GB" sz="1200" dirty="0" err="1"/>
              <a:t>sub_modules</a:t>
            </a:r>
            <a:r>
              <a:rPr lang="en-GB" sz="1200" dirty="0"/>
              <a:t>/ previousGEO.py</a:t>
            </a:r>
          </a:p>
        </p:txBody>
      </p:sp>
      <p:sp>
        <p:nvSpPr>
          <p:cNvPr id="347" name="Rectangle 346">
            <a:extLst>
              <a:ext uri="{FF2B5EF4-FFF2-40B4-BE49-F238E27FC236}">
                <a16:creationId xmlns:a16="http://schemas.microsoft.com/office/drawing/2014/main" id="{A9ECCCEC-0EF4-DA6A-16C5-796ED4B4E2B2}"/>
              </a:ext>
            </a:extLst>
          </p:cNvPr>
          <p:cNvSpPr/>
          <p:nvPr/>
        </p:nvSpPr>
        <p:spPr>
          <a:xfrm>
            <a:off x="5420502" y="5677273"/>
            <a:ext cx="2255520" cy="57987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0" name="Rectangle 349">
            <a:extLst>
              <a:ext uri="{FF2B5EF4-FFF2-40B4-BE49-F238E27FC236}">
                <a16:creationId xmlns:a16="http://schemas.microsoft.com/office/drawing/2014/main" id="{C0AD2E97-1E21-23F8-85B4-E7C53DECFA74}"/>
              </a:ext>
            </a:extLst>
          </p:cNvPr>
          <p:cNvSpPr/>
          <p:nvPr/>
        </p:nvSpPr>
        <p:spPr>
          <a:xfrm>
            <a:off x="5537919" y="5894782"/>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DetectMPC</a:t>
            </a:r>
            <a:endParaRPr lang="en-GB" sz="1200" dirty="0">
              <a:solidFill>
                <a:schemeClr val="tx1"/>
              </a:solidFill>
            </a:endParaRPr>
          </a:p>
        </p:txBody>
      </p:sp>
      <p:sp>
        <p:nvSpPr>
          <p:cNvPr id="357" name="Rectangle 356">
            <a:extLst>
              <a:ext uri="{FF2B5EF4-FFF2-40B4-BE49-F238E27FC236}">
                <a16:creationId xmlns:a16="http://schemas.microsoft.com/office/drawing/2014/main" id="{DF518FBB-F209-9CD3-AF4C-57141233AA01}"/>
              </a:ext>
            </a:extLst>
          </p:cNvPr>
          <p:cNvSpPr/>
          <p:nvPr/>
        </p:nvSpPr>
        <p:spPr>
          <a:xfrm>
            <a:off x="1324786" y="5726238"/>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Detect MPC</a:t>
            </a:r>
          </a:p>
        </p:txBody>
      </p:sp>
      <p:cxnSp>
        <p:nvCxnSpPr>
          <p:cNvPr id="359" name="Straight Arrow Connector 358">
            <a:extLst>
              <a:ext uri="{FF2B5EF4-FFF2-40B4-BE49-F238E27FC236}">
                <a16:creationId xmlns:a16="http://schemas.microsoft.com/office/drawing/2014/main" id="{2A24B492-8195-7E79-2F15-B4D74A36C5AA}"/>
              </a:ext>
            </a:extLst>
          </p:cNvPr>
          <p:cNvCxnSpPr>
            <a:cxnSpLocks/>
            <a:stCxn id="357" idx="2"/>
            <a:endCxn id="287" idx="0"/>
          </p:cNvCxnSpPr>
          <p:nvPr/>
        </p:nvCxnSpPr>
        <p:spPr>
          <a:xfrm>
            <a:off x="2336433" y="6003237"/>
            <a:ext cx="0" cy="148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D12ED814-DE1F-A2D8-86EF-C54A3A61B18F}"/>
              </a:ext>
            </a:extLst>
          </p:cNvPr>
          <p:cNvCxnSpPr>
            <a:cxnSpLocks/>
            <a:stCxn id="357" idx="3"/>
            <a:endCxn id="350" idx="1"/>
          </p:cNvCxnSpPr>
          <p:nvPr/>
        </p:nvCxnSpPr>
        <p:spPr>
          <a:xfrm>
            <a:off x="3348080" y="5864738"/>
            <a:ext cx="2189839" cy="168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TextBox 366">
            <a:extLst>
              <a:ext uri="{FF2B5EF4-FFF2-40B4-BE49-F238E27FC236}">
                <a16:creationId xmlns:a16="http://schemas.microsoft.com/office/drawing/2014/main" id="{A984D15F-E669-505A-87F7-3612B8FBC131}"/>
              </a:ext>
            </a:extLst>
          </p:cNvPr>
          <p:cNvSpPr txBox="1"/>
          <p:nvPr/>
        </p:nvSpPr>
        <p:spPr>
          <a:xfrm>
            <a:off x="7695765" y="5756282"/>
            <a:ext cx="1301090" cy="276999"/>
          </a:xfrm>
          <a:prstGeom prst="rect">
            <a:avLst/>
          </a:prstGeom>
          <a:noFill/>
        </p:spPr>
        <p:txBody>
          <a:bodyPr wrap="square">
            <a:spAutoFit/>
          </a:bodyPr>
          <a:lstStyle>
            <a:defPPr>
              <a:defRPr lang="en-US"/>
            </a:defPPr>
            <a:lvl1pPr>
              <a:defRPr sz="1200">
                <a:solidFill>
                  <a:srgbClr val="FF00FF"/>
                </a:solidFill>
              </a:defRPr>
            </a:lvl1pPr>
          </a:lstStyle>
          <a:p>
            <a:r>
              <a:rPr lang="en-GB" dirty="0"/>
              <a:t>Detected MPCs</a:t>
            </a:r>
          </a:p>
        </p:txBody>
      </p:sp>
      <p:cxnSp>
        <p:nvCxnSpPr>
          <p:cNvPr id="368" name="Straight Arrow Connector 367">
            <a:extLst>
              <a:ext uri="{FF2B5EF4-FFF2-40B4-BE49-F238E27FC236}">
                <a16:creationId xmlns:a16="http://schemas.microsoft.com/office/drawing/2014/main" id="{4F9354EE-3DC1-5E6B-F6C4-4560EE8C41C7}"/>
              </a:ext>
            </a:extLst>
          </p:cNvPr>
          <p:cNvCxnSpPr>
            <a:cxnSpLocks/>
          </p:cNvCxnSpPr>
          <p:nvPr/>
        </p:nvCxnSpPr>
        <p:spPr>
          <a:xfrm>
            <a:off x="7592201" y="6018065"/>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33BDF80C-6EE5-FFF6-D0AB-97B90705AA0A}"/>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0" name="Rectangle 369">
            <a:extLst>
              <a:ext uri="{FF2B5EF4-FFF2-40B4-BE49-F238E27FC236}">
                <a16:creationId xmlns:a16="http://schemas.microsoft.com/office/drawing/2014/main" id="{B1103B35-037F-A813-6979-8B577F0A37A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46211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8</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440365"/>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148561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51" name="Rectangle 50">
            <a:extLst>
              <a:ext uri="{FF2B5EF4-FFF2-40B4-BE49-F238E27FC236}">
                <a16:creationId xmlns:a16="http://schemas.microsoft.com/office/drawing/2014/main" id="{78D7A8E0-FC16-5D8B-7492-B1661DB8D316}"/>
              </a:ext>
            </a:extLst>
          </p:cNvPr>
          <p:cNvSpPr/>
          <p:nvPr/>
        </p:nvSpPr>
        <p:spPr>
          <a:xfrm>
            <a:off x="5537919" y="3232391"/>
            <a:ext cx="2054282" cy="52707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cxnSp>
        <p:nvCxnSpPr>
          <p:cNvPr id="43" name="Straight Arrow Connector 42">
            <a:extLst>
              <a:ext uri="{FF2B5EF4-FFF2-40B4-BE49-F238E27FC236}">
                <a16:creationId xmlns:a16="http://schemas.microsoft.com/office/drawing/2014/main" id="{96609E04-3A9E-6B5B-D85C-6E32838CB9F7}"/>
              </a:ext>
            </a:extLst>
          </p:cNvPr>
          <p:cNvCxnSpPr>
            <a:cxnSpLocks/>
          </p:cNvCxnSpPr>
          <p:nvPr/>
        </p:nvCxnSpPr>
        <p:spPr>
          <a:xfrm flipH="1">
            <a:off x="2763492" y="3672525"/>
            <a:ext cx="27744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a:t>
            </a:r>
          </a:p>
        </p:txBody>
      </p:sp>
      <p:sp>
        <p:nvSpPr>
          <p:cNvPr id="48" name="TextBox 47">
            <a:extLst>
              <a:ext uri="{FF2B5EF4-FFF2-40B4-BE49-F238E27FC236}">
                <a16:creationId xmlns:a16="http://schemas.microsoft.com/office/drawing/2014/main" id="{190DDD2D-81EC-B47D-5B64-9A267F21E8BB}"/>
              </a:ext>
            </a:extLst>
          </p:cNvPr>
          <p:cNvSpPr txBox="1"/>
          <p:nvPr/>
        </p:nvSpPr>
        <p:spPr>
          <a:xfrm>
            <a:off x="3026792" y="3314311"/>
            <a:ext cx="2431577" cy="276999"/>
          </a:xfrm>
          <a:prstGeom prst="rect">
            <a:avLst/>
          </a:prstGeom>
          <a:noFill/>
        </p:spPr>
        <p:txBody>
          <a:bodyPr wrap="square">
            <a:spAutoFit/>
          </a:bodyPr>
          <a:lstStyle/>
          <a:p>
            <a:r>
              <a:rPr lang="en-GB" sz="1200" dirty="0"/>
              <a:t>Initial model, DATA[-18, 0, 18dB]</a:t>
            </a:r>
          </a:p>
        </p:txBody>
      </p:sp>
      <p:cxnSp>
        <p:nvCxnSpPr>
          <p:cNvPr id="50" name="Straight Arrow Connector 49">
            <a:extLst>
              <a:ext uri="{FF2B5EF4-FFF2-40B4-BE49-F238E27FC236}">
                <a16:creationId xmlns:a16="http://schemas.microsoft.com/office/drawing/2014/main" id="{E93C8E9F-54E5-7E7C-4D85-014219569CA5}"/>
              </a:ext>
            </a:extLst>
          </p:cNvPr>
          <p:cNvCxnSpPr>
            <a:cxnSpLocks/>
          </p:cNvCxnSpPr>
          <p:nvPr/>
        </p:nvCxnSpPr>
        <p:spPr>
          <a:xfrm flipH="1">
            <a:off x="2763492" y="3315211"/>
            <a:ext cx="2774427"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9DCB8BB-12FA-01DC-3DD6-683B7AC5B770}"/>
              </a:ext>
            </a:extLst>
          </p:cNvPr>
          <p:cNvSpPr txBox="1"/>
          <p:nvPr/>
        </p:nvSpPr>
        <p:spPr>
          <a:xfrm>
            <a:off x="4235452" y="3669899"/>
            <a:ext cx="1222917" cy="276999"/>
          </a:xfrm>
          <a:prstGeom prst="rect">
            <a:avLst/>
          </a:prstGeom>
          <a:noFill/>
        </p:spPr>
        <p:txBody>
          <a:bodyPr wrap="square">
            <a:spAutoFit/>
          </a:bodyPr>
          <a:lstStyle/>
          <a:p>
            <a:r>
              <a:rPr lang="en-GB" sz="1200" dirty="0"/>
              <a:t>trained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19DB8141-0253-1FEF-EE3B-5B9AFD189696}"/>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58706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9</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958842" y="18549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958842" y="51458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370144"/>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085039"/>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084336"/>
            <a:ext cx="2255520" cy="29947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2116479" y="2150628"/>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1038112" y="237282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3194846" y="2508644"/>
            <a:ext cx="2343073"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485105"/>
            <a:ext cx="1081540" cy="276999"/>
          </a:xfrm>
          <a:prstGeom prst="rect">
            <a:avLst/>
          </a:prstGeom>
          <a:noFill/>
        </p:spPr>
        <p:txBody>
          <a:bodyPr wrap="square">
            <a:spAutoFit/>
          </a:bodyPr>
          <a:lstStyle/>
          <a:p>
            <a:r>
              <a:rPr lang="en-GB" sz="1200" dirty="0"/>
              <a:t>Initial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31" idx="0"/>
          </p:cNvCxnSpPr>
          <p:nvPr/>
        </p:nvCxnSpPr>
        <p:spPr>
          <a:xfrm>
            <a:off x="2116479" y="2649827"/>
            <a:ext cx="0" cy="149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3192E56-1059-6F40-6ED7-473F556EAC63}"/>
              </a:ext>
            </a:extLst>
          </p:cNvPr>
          <p:cNvSpPr/>
          <p:nvPr/>
        </p:nvSpPr>
        <p:spPr>
          <a:xfrm>
            <a:off x="1038112" y="279929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counting model</a:t>
            </a:r>
          </a:p>
        </p:txBody>
      </p:sp>
      <p:cxnSp>
        <p:nvCxnSpPr>
          <p:cNvPr id="32" name="Straight Arrow Connector 31">
            <a:extLst>
              <a:ext uri="{FF2B5EF4-FFF2-40B4-BE49-F238E27FC236}">
                <a16:creationId xmlns:a16="http://schemas.microsoft.com/office/drawing/2014/main" id="{83600557-3B1E-52FE-346D-BCE130CEC741}"/>
              </a:ext>
            </a:extLst>
          </p:cNvPr>
          <p:cNvCxnSpPr>
            <a:cxnSpLocks/>
          </p:cNvCxnSpPr>
          <p:nvPr/>
        </p:nvCxnSpPr>
        <p:spPr>
          <a:xfrm>
            <a:off x="575346" y="2938127"/>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E8F62D-6CC5-DCB9-CB6F-76F36AFD4EDD}"/>
              </a:ext>
            </a:extLst>
          </p:cNvPr>
          <p:cNvSpPr txBox="1"/>
          <p:nvPr/>
        </p:nvSpPr>
        <p:spPr>
          <a:xfrm>
            <a:off x="-10501" y="2459237"/>
            <a:ext cx="1360205" cy="461665"/>
          </a:xfrm>
          <a:prstGeom prst="rect">
            <a:avLst/>
          </a:prstGeom>
          <a:noFill/>
        </p:spPr>
        <p:txBody>
          <a:bodyPr wrap="square">
            <a:spAutoFit/>
          </a:bodyPr>
          <a:lstStyle/>
          <a:p>
            <a:r>
              <a:rPr lang="en-GB" sz="1200" dirty="0">
                <a:solidFill>
                  <a:srgbClr val="FF00FF"/>
                </a:solidFill>
              </a:rPr>
              <a:t>Counting ML parameters</a:t>
            </a:r>
          </a:p>
        </p:txBody>
      </p:sp>
      <p:sp>
        <p:nvSpPr>
          <p:cNvPr id="37" name="Rectangle 36">
            <a:extLst>
              <a:ext uri="{FF2B5EF4-FFF2-40B4-BE49-F238E27FC236}">
                <a16:creationId xmlns:a16="http://schemas.microsoft.com/office/drawing/2014/main" id="{74518450-617A-8821-96E2-E21D82A00701}"/>
              </a:ext>
            </a:extLst>
          </p:cNvPr>
          <p:cNvSpPr/>
          <p:nvPr/>
        </p:nvSpPr>
        <p:spPr>
          <a:xfrm>
            <a:off x="1038112" y="321524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sp>
        <p:nvSpPr>
          <p:cNvPr id="38" name="TextBox 37">
            <a:extLst>
              <a:ext uri="{FF2B5EF4-FFF2-40B4-BE49-F238E27FC236}">
                <a16:creationId xmlns:a16="http://schemas.microsoft.com/office/drawing/2014/main" id="{96F85124-8FBF-3C6B-D718-E784EB0BA072}"/>
              </a:ext>
            </a:extLst>
          </p:cNvPr>
          <p:cNvSpPr txBox="1"/>
          <p:nvPr/>
        </p:nvSpPr>
        <p:spPr>
          <a:xfrm>
            <a:off x="3202849" y="3319573"/>
            <a:ext cx="2255520" cy="276999"/>
          </a:xfrm>
          <a:prstGeom prst="rect">
            <a:avLst/>
          </a:prstGeom>
          <a:noFill/>
        </p:spPr>
        <p:txBody>
          <a:bodyPr wrap="square">
            <a:spAutoFit/>
          </a:bodyPr>
          <a:lstStyle/>
          <a:p>
            <a:r>
              <a:rPr lang="en-GB" sz="1200" dirty="0"/>
              <a:t>Counting model, DATA[18dB]</a:t>
            </a:r>
          </a:p>
        </p:txBody>
      </p:sp>
      <p:cxnSp>
        <p:nvCxnSpPr>
          <p:cNvPr id="41" name="Straight Arrow Connector 40">
            <a:extLst>
              <a:ext uri="{FF2B5EF4-FFF2-40B4-BE49-F238E27FC236}">
                <a16:creationId xmlns:a16="http://schemas.microsoft.com/office/drawing/2014/main" id="{B739BC63-89D9-19FA-0254-7E7E9E1F5C07}"/>
              </a:ext>
            </a:extLst>
          </p:cNvPr>
          <p:cNvCxnSpPr>
            <a:cxnSpLocks/>
            <a:stCxn id="31" idx="2"/>
            <a:endCxn id="37" idx="0"/>
          </p:cNvCxnSpPr>
          <p:nvPr/>
        </p:nvCxnSpPr>
        <p:spPr>
          <a:xfrm>
            <a:off x="2116479" y="3076297"/>
            <a:ext cx="0" cy="138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EA62B20-03ED-593F-FA41-1199C8F5B076}"/>
              </a:ext>
            </a:extLst>
          </p:cNvPr>
          <p:cNvSpPr txBox="1"/>
          <p:nvPr/>
        </p:nvSpPr>
        <p:spPr>
          <a:xfrm>
            <a:off x="4189582" y="3626874"/>
            <a:ext cx="1222917" cy="276999"/>
          </a:xfrm>
          <a:prstGeom prst="rect">
            <a:avLst/>
          </a:prstGeom>
          <a:noFill/>
        </p:spPr>
        <p:txBody>
          <a:bodyPr wrap="square">
            <a:spAutoFit/>
          </a:bodyPr>
          <a:lstStyle/>
          <a:p>
            <a:r>
              <a:rPr lang="en-GB" sz="1200" dirty="0"/>
              <a:t>Model for 18dB</a:t>
            </a:r>
          </a:p>
        </p:txBody>
      </p:sp>
      <p:sp>
        <p:nvSpPr>
          <p:cNvPr id="56" name="Rectangle 55">
            <a:extLst>
              <a:ext uri="{FF2B5EF4-FFF2-40B4-BE49-F238E27FC236}">
                <a16:creationId xmlns:a16="http://schemas.microsoft.com/office/drawing/2014/main" id="{2A3F7A0A-F90E-B285-E77D-0406C2DF7901}"/>
              </a:ext>
            </a:extLst>
          </p:cNvPr>
          <p:cNvSpPr/>
          <p:nvPr/>
        </p:nvSpPr>
        <p:spPr>
          <a:xfrm>
            <a:off x="5537919" y="3219568"/>
            <a:ext cx="2054282" cy="1735826"/>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23" name="Rectangle 322">
            <a:extLst>
              <a:ext uri="{FF2B5EF4-FFF2-40B4-BE49-F238E27FC236}">
                <a16:creationId xmlns:a16="http://schemas.microsoft.com/office/drawing/2014/main" id="{FFB72E43-900B-415A-8031-36A5EEA4662E}"/>
              </a:ext>
            </a:extLst>
          </p:cNvPr>
          <p:cNvSpPr/>
          <p:nvPr/>
        </p:nvSpPr>
        <p:spPr>
          <a:xfrm>
            <a:off x="1038112" y="383376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SNR=0dB</a:t>
            </a:r>
          </a:p>
        </p:txBody>
      </p:sp>
      <p:cxnSp>
        <p:nvCxnSpPr>
          <p:cNvPr id="324" name="Straight Arrow Connector 323">
            <a:extLst>
              <a:ext uri="{FF2B5EF4-FFF2-40B4-BE49-F238E27FC236}">
                <a16:creationId xmlns:a16="http://schemas.microsoft.com/office/drawing/2014/main" id="{97CA992A-6F5C-74BE-21AA-BD90198333DE}"/>
              </a:ext>
            </a:extLst>
          </p:cNvPr>
          <p:cNvCxnSpPr>
            <a:cxnSpLocks/>
            <a:stCxn id="37" idx="2"/>
            <a:endCxn id="323" idx="0"/>
          </p:cNvCxnSpPr>
          <p:nvPr/>
        </p:nvCxnSpPr>
        <p:spPr>
          <a:xfrm>
            <a:off x="2116479" y="3702387"/>
            <a:ext cx="0" cy="131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a:extLst>
              <a:ext uri="{FF2B5EF4-FFF2-40B4-BE49-F238E27FC236}">
                <a16:creationId xmlns:a16="http://schemas.microsoft.com/office/drawing/2014/main" id="{AA669704-435C-D9E5-D945-88A43D4F1238}"/>
              </a:ext>
            </a:extLst>
          </p:cNvPr>
          <p:cNvSpPr txBox="1"/>
          <p:nvPr/>
        </p:nvSpPr>
        <p:spPr>
          <a:xfrm>
            <a:off x="3202849" y="3919702"/>
            <a:ext cx="2255520" cy="276999"/>
          </a:xfrm>
          <a:prstGeom prst="rect">
            <a:avLst/>
          </a:prstGeom>
          <a:noFill/>
        </p:spPr>
        <p:txBody>
          <a:bodyPr wrap="square">
            <a:spAutoFit/>
          </a:bodyPr>
          <a:lstStyle/>
          <a:p>
            <a:r>
              <a:rPr lang="en-GB" sz="1200" dirty="0"/>
              <a:t>Model for 18dB, DATA[0dB]</a:t>
            </a:r>
          </a:p>
        </p:txBody>
      </p:sp>
      <p:sp>
        <p:nvSpPr>
          <p:cNvPr id="329" name="TextBox 328">
            <a:extLst>
              <a:ext uri="{FF2B5EF4-FFF2-40B4-BE49-F238E27FC236}">
                <a16:creationId xmlns:a16="http://schemas.microsoft.com/office/drawing/2014/main" id="{11973E97-6191-0879-1110-D897533F2BF5}"/>
              </a:ext>
            </a:extLst>
          </p:cNvPr>
          <p:cNvSpPr txBox="1"/>
          <p:nvPr/>
        </p:nvSpPr>
        <p:spPr>
          <a:xfrm>
            <a:off x="4189582" y="4227003"/>
            <a:ext cx="1222917" cy="276999"/>
          </a:xfrm>
          <a:prstGeom prst="rect">
            <a:avLst/>
          </a:prstGeom>
          <a:noFill/>
        </p:spPr>
        <p:txBody>
          <a:bodyPr wrap="square">
            <a:spAutoFit/>
          </a:bodyPr>
          <a:lstStyle/>
          <a:p>
            <a:r>
              <a:rPr lang="en-GB" sz="1200" dirty="0"/>
              <a:t>Model for 0dB</a:t>
            </a:r>
          </a:p>
        </p:txBody>
      </p:sp>
      <p:sp>
        <p:nvSpPr>
          <p:cNvPr id="330" name="Rectangle 329">
            <a:extLst>
              <a:ext uri="{FF2B5EF4-FFF2-40B4-BE49-F238E27FC236}">
                <a16:creationId xmlns:a16="http://schemas.microsoft.com/office/drawing/2014/main" id="{F61803FC-691E-93F3-D0B6-53FCCA482B75}"/>
              </a:ext>
            </a:extLst>
          </p:cNvPr>
          <p:cNvSpPr/>
          <p:nvPr/>
        </p:nvSpPr>
        <p:spPr>
          <a:xfrm>
            <a:off x="1038112" y="4468254"/>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cxnSp>
        <p:nvCxnSpPr>
          <p:cNvPr id="331" name="Straight Arrow Connector 330">
            <a:extLst>
              <a:ext uri="{FF2B5EF4-FFF2-40B4-BE49-F238E27FC236}">
                <a16:creationId xmlns:a16="http://schemas.microsoft.com/office/drawing/2014/main" id="{EE52430F-F275-4E65-F1E5-F049FD6900E5}"/>
              </a:ext>
            </a:extLst>
          </p:cNvPr>
          <p:cNvCxnSpPr>
            <a:cxnSpLocks/>
            <a:stCxn id="323" idx="2"/>
            <a:endCxn id="330" idx="0"/>
          </p:cNvCxnSpPr>
          <p:nvPr/>
        </p:nvCxnSpPr>
        <p:spPr>
          <a:xfrm>
            <a:off x="2116479" y="4320907"/>
            <a:ext cx="0" cy="147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21F050F3-69CD-C1AE-81B9-2C5E6B0E2BEF}"/>
              </a:ext>
            </a:extLst>
          </p:cNvPr>
          <p:cNvSpPr txBox="1"/>
          <p:nvPr/>
        </p:nvSpPr>
        <p:spPr>
          <a:xfrm>
            <a:off x="3202849" y="4554189"/>
            <a:ext cx="2255520" cy="276999"/>
          </a:xfrm>
          <a:prstGeom prst="rect">
            <a:avLst/>
          </a:prstGeom>
          <a:noFill/>
        </p:spPr>
        <p:txBody>
          <a:bodyPr wrap="square">
            <a:spAutoFit/>
          </a:bodyPr>
          <a:lstStyle/>
          <a:p>
            <a:r>
              <a:rPr lang="en-GB" sz="1200" dirty="0"/>
              <a:t>Model for 0dB, DATA[-18dB]</a:t>
            </a:r>
          </a:p>
        </p:txBody>
      </p:sp>
      <p:grpSp>
        <p:nvGrpSpPr>
          <p:cNvPr id="351" name="Group 350">
            <a:extLst>
              <a:ext uri="{FF2B5EF4-FFF2-40B4-BE49-F238E27FC236}">
                <a16:creationId xmlns:a16="http://schemas.microsoft.com/office/drawing/2014/main" id="{7BCB3AAC-8353-324E-5DE6-9E8D43981053}"/>
              </a:ext>
            </a:extLst>
          </p:cNvPr>
          <p:cNvGrpSpPr/>
          <p:nvPr/>
        </p:nvGrpSpPr>
        <p:grpSpPr>
          <a:xfrm>
            <a:off x="3194846" y="3319573"/>
            <a:ext cx="2343073" cy="1556109"/>
            <a:chOff x="3143620" y="2549250"/>
            <a:chExt cx="2394299" cy="1556109"/>
          </a:xfrm>
        </p:grpSpPr>
        <p:cxnSp>
          <p:nvCxnSpPr>
            <p:cNvPr id="39" name="Straight Arrow Connector 38">
              <a:extLst>
                <a:ext uri="{FF2B5EF4-FFF2-40B4-BE49-F238E27FC236}">
                  <a16:creationId xmlns:a16="http://schemas.microsoft.com/office/drawing/2014/main" id="{0D888CBA-B7C6-CC0B-B11C-34F3927B396B}"/>
                </a:ext>
              </a:extLst>
            </p:cNvPr>
            <p:cNvCxnSpPr>
              <a:cxnSpLocks/>
            </p:cNvCxnSpPr>
            <p:nvPr/>
          </p:nvCxnSpPr>
          <p:spPr>
            <a:xfrm flipH="1">
              <a:off x="3143620" y="2549250"/>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170BF6-07A9-7748-5670-4484349C0042}"/>
                </a:ext>
              </a:extLst>
            </p:cNvPr>
            <p:cNvCxnSpPr>
              <a:cxnSpLocks/>
            </p:cNvCxnSpPr>
            <p:nvPr/>
          </p:nvCxnSpPr>
          <p:spPr>
            <a:xfrm flipH="1">
              <a:off x="3143620" y="2870743"/>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5E00EE64-1A16-DD50-0F50-AB880B2D1B3B}"/>
                </a:ext>
              </a:extLst>
            </p:cNvPr>
            <p:cNvCxnSpPr>
              <a:cxnSpLocks/>
            </p:cNvCxnSpPr>
            <p:nvPr/>
          </p:nvCxnSpPr>
          <p:spPr>
            <a:xfrm flipH="1">
              <a:off x="3143620" y="3149379"/>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F52F9B36-3679-2927-768B-EDD8F2C6F362}"/>
                </a:ext>
              </a:extLst>
            </p:cNvPr>
            <p:cNvCxnSpPr>
              <a:cxnSpLocks/>
            </p:cNvCxnSpPr>
            <p:nvPr/>
          </p:nvCxnSpPr>
          <p:spPr>
            <a:xfrm flipH="1">
              <a:off x="3143620" y="3470872"/>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1377F060-716D-AFF8-BE81-CE8FF89083A2}"/>
                </a:ext>
              </a:extLst>
            </p:cNvPr>
            <p:cNvCxnSpPr>
              <a:cxnSpLocks/>
            </p:cNvCxnSpPr>
            <p:nvPr/>
          </p:nvCxnSpPr>
          <p:spPr>
            <a:xfrm flipH="1">
              <a:off x="3143620" y="3783866"/>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8073DF54-0CD0-0A10-5D28-80B34720A92B}"/>
                </a:ext>
              </a:extLst>
            </p:cNvPr>
            <p:cNvCxnSpPr>
              <a:cxnSpLocks/>
            </p:cNvCxnSpPr>
            <p:nvPr/>
          </p:nvCxnSpPr>
          <p:spPr>
            <a:xfrm flipH="1">
              <a:off x="3143620" y="4105359"/>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35" name="TextBox 334">
            <a:extLst>
              <a:ext uri="{FF2B5EF4-FFF2-40B4-BE49-F238E27FC236}">
                <a16:creationId xmlns:a16="http://schemas.microsoft.com/office/drawing/2014/main" id="{857C2F98-3313-4161-8A48-0F4B76CCF30D}"/>
              </a:ext>
            </a:extLst>
          </p:cNvPr>
          <p:cNvSpPr txBox="1"/>
          <p:nvPr/>
        </p:nvSpPr>
        <p:spPr>
          <a:xfrm>
            <a:off x="4105276" y="4861490"/>
            <a:ext cx="1307224" cy="276999"/>
          </a:xfrm>
          <a:prstGeom prst="rect">
            <a:avLst/>
          </a:prstGeom>
          <a:noFill/>
        </p:spPr>
        <p:txBody>
          <a:bodyPr wrap="square">
            <a:spAutoFit/>
          </a:bodyPr>
          <a:lstStyle/>
          <a:p>
            <a:r>
              <a:rPr lang="en-GB" sz="1200" dirty="0"/>
              <a:t>Model for -18dB</a:t>
            </a:r>
          </a:p>
        </p:txBody>
      </p:sp>
      <p:cxnSp>
        <p:nvCxnSpPr>
          <p:cNvPr id="337" name="Straight Arrow Connector 336">
            <a:extLst>
              <a:ext uri="{FF2B5EF4-FFF2-40B4-BE49-F238E27FC236}">
                <a16:creationId xmlns:a16="http://schemas.microsoft.com/office/drawing/2014/main" id="{C1E0BDB4-3C58-3CA6-3FB8-9DD53C314437}"/>
              </a:ext>
            </a:extLst>
          </p:cNvPr>
          <p:cNvCxnSpPr>
            <a:cxnSpLocks/>
            <a:stCxn id="330" idx="2"/>
            <a:endCxn id="4" idx="0"/>
          </p:cNvCxnSpPr>
          <p:nvPr/>
        </p:nvCxnSpPr>
        <p:spPr>
          <a:xfrm>
            <a:off x="2116479" y="4955394"/>
            <a:ext cx="0" cy="19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2" name="Rectangle 351">
            <a:extLst>
              <a:ext uri="{FF2B5EF4-FFF2-40B4-BE49-F238E27FC236}">
                <a16:creationId xmlns:a16="http://schemas.microsoft.com/office/drawing/2014/main" id="{E31BD85A-8991-E25D-2186-D5674321C931}"/>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1985037172"/>
      </p:ext>
    </p:extLst>
  </p:cSld>
  <p:clrMapOvr>
    <a:masterClrMapping/>
  </p:clrMapOvr>
</p:sld>
</file>

<file path=ppt/theme/theme1.xml><?xml version="1.0" encoding="utf-8"?>
<a:theme xmlns:a="http://schemas.openxmlformats.org/drawingml/2006/main" name="Tudo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1254</TotalTime>
  <Words>2514</Words>
  <Application>Microsoft Office PowerPoint</Application>
  <PresentationFormat>Widescreen</PresentationFormat>
  <Paragraphs>694</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Cambria Math</vt:lpstr>
      <vt:lpstr>Times New Roman</vt:lpstr>
      <vt:lpstr>Tudor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Kikuzuki, Tatsuya (FEPS Faculty Admin)</cp:lastModifiedBy>
  <cp:revision>46</cp:revision>
  <dcterms:created xsi:type="dcterms:W3CDTF">2023-01-19T08:16:27Z</dcterms:created>
  <dcterms:modified xsi:type="dcterms:W3CDTF">2023-08-16T15:14:15Z</dcterms:modified>
</cp:coreProperties>
</file>