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4.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1" r:id="rId4"/>
    <p:sldMasterId id="2147484290" r:id="rId5"/>
    <p:sldMasterId id="2147484268" r:id="rId6"/>
    <p:sldMasterId id="2147484246" r:id="rId7"/>
    <p:sldMasterId id="2147484331" r:id="rId8"/>
  </p:sldMasterIdLst>
  <p:notesMasterIdLst>
    <p:notesMasterId r:id="rId17"/>
  </p:notesMasterIdLst>
  <p:handoutMasterIdLst>
    <p:handoutMasterId r:id="rId18"/>
  </p:handoutMasterIdLst>
  <p:sldIdLst>
    <p:sldId id="256" r:id="rId9"/>
    <p:sldId id="341" r:id="rId10"/>
    <p:sldId id="326" r:id="rId11"/>
    <p:sldId id="327" r:id="rId12"/>
    <p:sldId id="313" r:id="rId13"/>
    <p:sldId id="340" r:id="rId14"/>
    <p:sldId id="342" r:id="rId15"/>
    <p:sldId id="325" r:id="rId16"/>
  </p:sldIdLst>
  <p:sldSz cx="12436475" cy="6994525"/>
  <p:notesSz cx="6858000" cy="9144000"/>
  <p:defaultTextStyle>
    <a:defPPr>
      <a:defRPr lang="en-US"/>
    </a:defPPr>
    <a:lvl1pPr marL="0" algn="l" defTabSz="932503" rtl="0" eaLnBrk="1" latinLnBrk="0" hangingPunct="1">
      <a:defRPr sz="1800" kern="1200">
        <a:solidFill>
          <a:schemeClr val="tx1"/>
        </a:solidFill>
        <a:latin typeface="+mn-lt"/>
        <a:ea typeface="+mn-ea"/>
        <a:cs typeface="+mn-cs"/>
      </a:defRPr>
    </a:lvl1pPr>
    <a:lvl2pPr marL="466252" algn="l" defTabSz="932503" rtl="0" eaLnBrk="1" latinLnBrk="0" hangingPunct="1">
      <a:defRPr sz="1800" kern="1200">
        <a:solidFill>
          <a:schemeClr val="tx1"/>
        </a:solidFill>
        <a:latin typeface="+mn-lt"/>
        <a:ea typeface="+mn-ea"/>
        <a:cs typeface="+mn-cs"/>
      </a:defRPr>
    </a:lvl2pPr>
    <a:lvl3pPr marL="932503" algn="l" defTabSz="932503" rtl="0" eaLnBrk="1" latinLnBrk="0" hangingPunct="1">
      <a:defRPr sz="1800" kern="1200">
        <a:solidFill>
          <a:schemeClr val="tx1"/>
        </a:solidFill>
        <a:latin typeface="+mn-lt"/>
        <a:ea typeface="+mn-ea"/>
        <a:cs typeface="+mn-cs"/>
      </a:defRPr>
    </a:lvl3pPr>
    <a:lvl4pPr marL="1398755" algn="l" defTabSz="932503" rtl="0" eaLnBrk="1" latinLnBrk="0" hangingPunct="1">
      <a:defRPr sz="1800" kern="1200">
        <a:solidFill>
          <a:schemeClr val="tx1"/>
        </a:solidFill>
        <a:latin typeface="+mn-lt"/>
        <a:ea typeface="+mn-ea"/>
        <a:cs typeface="+mn-cs"/>
      </a:defRPr>
    </a:lvl4pPr>
    <a:lvl5pPr marL="1865006" algn="l" defTabSz="932503" rtl="0" eaLnBrk="1" latinLnBrk="0" hangingPunct="1">
      <a:defRPr sz="1800" kern="1200">
        <a:solidFill>
          <a:schemeClr val="tx1"/>
        </a:solidFill>
        <a:latin typeface="+mn-lt"/>
        <a:ea typeface="+mn-ea"/>
        <a:cs typeface="+mn-cs"/>
      </a:defRPr>
    </a:lvl5pPr>
    <a:lvl6pPr marL="2331259" algn="l" defTabSz="932503" rtl="0" eaLnBrk="1" latinLnBrk="0" hangingPunct="1">
      <a:defRPr sz="1800" kern="1200">
        <a:solidFill>
          <a:schemeClr val="tx1"/>
        </a:solidFill>
        <a:latin typeface="+mn-lt"/>
        <a:ea typeface="+mn-ea"/>
        <a:cs typeface="+mn-cs"/>
      </a:defRPr>
    </a:lvl6pPr>
    <a:lvl7pPr marL="2797510" algn="l" defTabSz="932503" rtl="0" eaLnBrk="1" latinLnBrk="0" hangingPunct="1">
      <a:defRPr sz="1800" kern="1200">
        <a:solidFill>
          <a:schemeClr val="tx1"/>
        </a:solidFill>
        <a:latin typeface="+mn-lt"/>
        <a:ea typeface="+mn-ea"/>
        <a:cs typeface="+mn-cs"/>
      </a:defRPr>
    </a:lvl7pPr>
    <a:lvl8pPr marL="3263762" algn="l" defTabSz="932503" rtl="0" eaLnBrk="1" latinLnBrk="0" hangingPunct="1">
      <a:defRPr sz="1800" kern="1200">
        <a:solidFill>
          <a:schemeClr val="tx1"/>
        </a:solidFill>
        <a:latin typeface="+mn-lt"/>
        <a:ea typeface="+mn-ea"/>
        <a:cs typeface="+mn-cs"/>
      </a:defRPr>
    </a:lvl8pPr>
    <a:lvl9pPr marL="3730014" algn="l" defTabSz="9325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
          <p15:clr>
            <a:srgbClr val="A4A3A4"/>
          </p15:clr>
        </p15:guide>
        <p15:guide id="2" orient="horz" pos="763">
          <p15:clr>
            <a:srgbClr val="A4A3A4"/>
          </p15:clr>
        </p15:guide>
        <p15:guide id="3" orient="horz" pos="1339">
          <p15:clr>
            <a:srgbClr val="A4A3A4"/>
          </p15:clr>
        </p15:guide>
        <p15:guide id="4" orient="horz" pos="2491">
          <p15:clr>
            <a:srgbClr val="A4A3A4"/>
          </p15:clr>
        </p15:guide>
        <p15:guide id="5" orient="horz" pos="4218">
          <p15:clr>
            <a:srgbClr val="A4A3A4"/>
          </p15:clr>
        </p15:guide>
        <p15:guide id="6" orient="horz" pos="3643">
          <p15:clr>
            <a:srgbClr val="A4A3A4"/>
          </p15:clr>
        </p15:guide>
        <p15:guide id="7" orient="horz" pos="3067">
          <p15:clr>
            <a:srgbClr val="A4A3A4"/>
          </p15:clr>
        </p15:guide>
        <p15:guide id="8" orient="horz" pos="1915">
          <p15:clr>
            <a:srgbClr val="A4A3A4"/>
          </p15:clr>
        </p15:guide>
        <p15:guide id="9" orient="horz" pos="4392">
          <p15:clr>
            <a:srgbClr val="A4A3A4"/>
          </p15:clr>
        </p15:guide>
        <p15:guide id="10" pos="173">
          <p15:clr>
            <a:srgbClr val="A4A3A4"/>
          </p15:clr>
        </p15:guide>
        <p15:guide id="11" pos="1325">
          <p15:clr>
            <a:srgbClr val="A4A3A4"/>
          </p15:clr>
        </p15:guide>
        <p15:guide id="12" pos="7661">
          <p15:clr>
            <a:srgbClr val="A4A3A4"/>
          </p15:clr>
        </p15:guide>
        <p15:guide id="13" pos="749">
          <p15:clr>
            <a:srgbClr val="A4A3A4"/>
          </p15:clr>
        </p15:guide>
        <p15:guide id="14" pos="7085">
          <p15:clr>
            <a:srgbClr val="A4A3A4"/>
          </p15:clr>
        </p15:guide>
        <p15:guide id="15" pos="3629">
          <p15:clr>
            <a:srgbClr val="A4A3A4"/>
          </p15:clr>
        </p15:guide>
        <p15:guide id="16" pos="1901">
          <p15:clr>
            <a:srgbClr val="A4A3A4"/>
          </p15:clr>
        </p15:guide>
        <p15:guide id="17" pos="2477">
          <p15:clr>
            <a:srgbClr val="A4A3A4"/>
          </p15:clr>
        </p15:guide>
        <p15:guide id="18" pos="4205">
          <p15:clr>
            <a:srgbClr val="A4A3A4"/>
          </p15:clr>
        </p15:guide>
        <p15:guide id="19" pos="4781">
          <p15:clr>
            <a:srgbClr val="A4A3A4"/>
          </p15:clr>
        </p15:guide>
        <p15:guide id="20" pos="5357">
          <p15:clr>
            <a:srgbClr val="A4A3A4"/>
          </p15:clr>
        </p15:guide>
        <p15:guide id="21" pos="5933">
          <p15:clr>
            <a:srgbClr val="A4A3A4"/>
          </p15:clr>
        </p15:guide>
        <p15:guide id="22" pos="6509">
          <p15:clr>
            <a:srgbClr val="A4A3A4"/>
          </p15:clr>
        </p15:guide>
        <p15:guide id="23" pos="305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B4A5"/>
    <a:srgbClr val="CED0C2"/>
    <a:srgbClr val="BBDED3"/>
    <a:srgbClr val="E34A28"/>
    <a:srgbClr val="211B15"/>
    <a:srgbClr val="56503F"/>
    <a:srgbClr val="00BCF2"/>
    <a:srgbClr val="FFB900"/>
    <a:srgbClr val="6FC000"/>
    <a:srgbClr val="8F00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0110" autoAdjust="0"/>
  </p:normalViewPr>
  <p:slideViewPr>
    <p:cSldViewPr>
      <p:cViewPr varScale="1">
        <p:scale>
          <a:sx n="99" d="100"/>
          <a:sy n="99" d="100"/>
        </p:scale>
        <p:origin x="84" y="354"/>
      </p:cViewPr>
      <p:guideLst>
        <p:guide orient="horz" pos="188"/>
        <p:guide orient="horz" pos="763"/>
        <p:guide orient="horz" pos="1339"/>
        <p:guide orient="horz" pos="2491"/>
        <p:guide orient="horz" pos="4218"/>
        <p:guide orient="horz" pos="3643"/>
        <p:guide orient="horz" pos="3067"/>
        <p:guide orient="horz" pos="1915"/>
        <p:guide orient="horz" pos="4392"/>
        <p:guide pos="173"/>
        <p:guide pos="1325"/>
        <p:guide pos="7661"/>
        <p:guide pos="749"/>
        <p:guide pos="7085"/>
        <p:guide pos="3629"/>
        <p:guide pos="1901"/>
        <p:guide pos="2477"/>
        <p:guide pos="4205"/>
        <p:guide pos="4781"/>
        <p:guide pos="5357"/>
        <p:guide pos="5933"/>
        <p:guide pos="6509"/>
        <p:guide pos="3053"/>
      </p:guideLst>
    </p:cSldViewPr>
  </p:slid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95" d="100"/>
          <a:sy n="95" d="100"/>
        </p:scale>
        <p:origin x="-358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Build 2012</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t>11/10/2017</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Build 2012</a:t>
            </a:r>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11/10/2017</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503" rtl="0" eaLnBrk="1" latinLnBrk="0" hangingPunct="1">
      <a:lnSpc>
        <a:spcPct val="90000"/>
      </a:lnSpc>
      <a:spcAft>
        <a:spcPts val="340"/>
      </a:spcAft>
      <a:defRPr sz="1000" kern="1200">
        <a:solidFill>
          <a:schemeClr val="tx1"/>
        </a:solidFill>
        <a:latin typeface="Segoe UI Light" pitchFamily="34" charset="0"/>
        <a:ea typeface="+mn-ea"/>
        <a:cs typeface="+mn-cs"/>
      </a:defRPr>
    </a:lvl1pPr>
    <a:lvl2pPr marL="217206" indent="-107928"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2pPr>
    <a:lvl3pPr marL="334578"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3pPr>
    <a:lvl4pPr marL="492423" indent="-149751"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4pPr>
    <a:lvl5pPr marL="627335" indent="-117373" algn="l" defTabSz="932503" rtl="0" eaLnBrk="1" latinLnBrk="0" hangingPunct="1">
      <a:lnSpc>
        <a:spcPct val="90000"/>
      </a:lnSpc>
      <a:spcAft>
        <a:spcPts val="340"/>
      </a:spcAft>
      <a:buFont typeface="Arial" pitchFamily="34" charset="0"/>
      <a:buChar char="•"/>
      <a:defRPr sz="1000" kern="1200">
        <a:solidFill>
          <a:schemeClr val="tx1"/>
        </a:solidFill>
        <a:latin typeface="Segoe UI Light" pitchFamily="34" charset="0"/>
        <a:ea typeface="+mn-ea"/>
        <a:cs typeface="+mn-cs"/>
      </a:defRPr>
    </a:lvl5pPr>
    <a:lvl6pPr marL="2331259" algn="l" defTabSz="932503" rtl="0" eaLnBrk="1" latinLnBrk="0" hangingPunct="1">
      <a:defRPr sz="1200" kern="1200">
        <a:solidFill>
          <a:schemeClr val="tx1"/>
        </a:solidFill>
        <a:latin typeface="+mn-lt"/>
        <a:ea typeface="+mn-ea"/>
        <a:cs typeface="+mn-cs"/>
      </a:defRPr>
    </a:lvl6pPr>
    <a:lvl7pPr marL="2797510" algn="l" defTabSz="932503" rtl="0" eaLnBrk="1" latinLnBrk="0" hangingPunct="1">
      <a:defRPr sz="1200" kern="1200">
        <a:solidFill>
          <a:schemeClr val="tx1"/>
        </a:solidFill>
        <a:latin typeface="+mn-lt"/>
        <a:ea typeface="+mn-ea"/>
        <a:cs typeface="+mn-cs"/>
      </a:defRPr>
    </a:lvl7pPr>
    <a:lvl8pPr marL="3263762" algn="l" defTabSz="932503" rtl="0" eaLnBrk="1" latinLnBrk="0" hangingPunct="1">
      <a:defRPr sz="1200" kern="1200">
        <a:solidFill>
          <a:schemeClr val="tx1"/>
        </a:solidFill>
        <a:latin typeface="+mn-lt"/>
        <a:ea typeface="+mn-ea"/>
        <a:cs typeface="+mn-cs"/>
      </a:defRPr>
    </a:lvl8pPr>
    <a:lvl9pPr marL="3730014" algn="l" defTabSz="93250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33525" y="914400"/>
            <a:ext cx="8126413" cy="4572000"/>
          </a:xfrm>
        </p:spPr>
      </p:sp>
      <p:sp>
        <p:nvSpPr>
          <p:cNvPr id="3" name="Notes Placeholder 2"/>
          <p:cNvSpPr>
            <a:spLocks noGrp="1"/>
          </p:cNvSpPr>
          <p:nvPr>
            <p:ph type="body" idx="1"/>
          </p:nvPr>
        </p:nvSpPr>
        <p:spPr/>
        <p:txBody>
          <a:bodyPr>
            <a:normAutofit/>
          </a:bodyPr>
          <a:lstStyle/>
          <a:p>
            <a:endParaRPr lang="en-US" dirty="0"/>
          </a:p>
        </p:txBody>
      </p:sp>
      <p:sp>
        <p:nvSpPr>
          <p:cNvPr id="8" name="Date Placeholder 7"/>
          <p:cNvSpPr>
            <a:spLocks noGrp="1"/>
          </p:cNvSpPr>
          <p:nvPr>
            <p:ph type="dt" idx="14"/>
          </p:nvPr>
        </p:nvSpPr>
        <p:spPr/>
        <p:txBody>
          <a:bodyPr/>
          <a:lstStyle/>
          <a:p>
            <a:fld id="{3CC11E09-DF29-41C6-8284-8E6AA427DAE1}" type="datetime1">
              <a:rPr lang="en-US" smtClean="0">
                <a:solidFill>
                  <a:prstClr val="black"/>
                </a:solidFill>
              </a:rPr>
              <a:pPr/>
              <a:t>11/10/2017</a:t>
            </a:fld>
            <a:endParaRPr lang="en-US" dirty="0">
              <a:solidFill>
                <a:prstClr val="black"/>
              </a:solidFill>
            </a:endParaRPr>
          </a:p>
        </p:txBody>
      </p:sp>
      <p:sp>
        <p:nvSpPr>
          <p:cNvPr id="9" name="Header Placeholder 8"/>
          <p:cNvSpPr>
            <a:spLocks noGrp="1"/>
          </p:cNvSpPr>
          <p:nvPr>
            <p:ph type="hdr" sz="quarter" idx="15"/>
          </p:nvPr>
        </p:nvSpPr>
        <p:spPr/>
        <p:txBody>
          <a:bodyPr/>
          <a:lstStyle/>
          <a:p>
            <a:r>
              <a:rPr lang="en-US" dirty="0" smtClean="0">
                <a:solidFill>
                  <a:prstClr val="black"/>
                </a:solidFill>
              </a:rPr>
              <a:t>Windows Azure</a:t>
            </a:r>
            <a:endParaRPr lang="en-US" dirty="0">
              <a:solidFill>
                <a:prstClr val="black"/>
              </a:solidFill>
            </a:endParaRPr>
          </a:p>
        </p:txBody>
      </p:sp>
      <p:sp>
        <p:nvSpPr>
          <p:cNvPr id="10" name="Slide Number Placeholder 9"/>
          <p:cNvSpPr>
            <a:spLocks noGrp="1"/>
          </p:cNvSpPr>
          <p:nvPr>
            <p:ph type="sldNum" sz="quarter" idx="16"/>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
        <p:nvSpPr>
          <p:cNvPr id="11" name="Footer Placeholder 10"/>
          <p:cNvSpPr>
            <a:spLocks noGrp="1"/>
          </p:cNvSpPr>
          <p:nvPr>
            <p:ph type="ftr" sz="quarter" idx="17"/>
          </p:nvPr>
        </p:nvSpPr>
        <p:spPr/>
        <p:txBody>
          <a:body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850073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30487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0051745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312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268594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53694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382186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037409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894595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31820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rgbClr val="505050"/>
                    </a:gs>
                    <a:gs pos="100000">
                      <a:srgbClr val="505050"/>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9306665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88138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2451225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2123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rgbClr val="505050"/>
                    </a:gs>
                    <a:gs pos="100000">
                      <a:srgbClr val="505050"/>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5051804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rgbClr val="505050"/>
                    </a:gs>
                    <a:gs pos="100000">
                      <a:srgbClr val="505050"/>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416963382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99497355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rgbClr val="505050"/>
                    </a:gs>
                    <a:gs pos="100000">
                      <a:srgbClr val="505050"/>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19219185"/>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1706733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79820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74592763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63785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151857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16976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de Slide">
    <p:spTree>
      <p:nvGrpSpPr>
        <p:cNvPr id="1" name=""/>
        <p:cNvGrpSpPr/>
        <p:nvPr/>
      </p:nvGrpSpPr>
      <p:grpSpPr>
        <a:xfrm>
          <a:off x="0" y="0"/>
          <a:ext cx="0" cy="0"/>
          <a:chOff x="0" y="0"/>
          <a:chExt cx="0" cy="0"/>
        </a:xfrm>
      </p:grpSpPr>
      <p:sp>
        <p:nvSpPr>
          <p:cNvPr id="5" name="Content Placeholder 4"/>
          <p:cNvSpPr>
            <a:spLocks noGrp="1"/>
          </p:cNvSpPr>
          <p:nvPr>
            <p:ph sz="quarter" idx="14"/>
          </p:nvPr>
        </p:nvSpPr>
        <p:spPr>
          <a:xfrm>
            <a:off x="274638" y="2125663"/>
            <a:ext cx="11887200" cy="4572000"/>
          </a:xfrm>
        </p:spPr>
        <p:txBody>
          <a:bodyPr>
            <a:normAutofit/>
          </a:bodyPr>
          <a:lstStyle>
            <a:lvl1pPr>
              <a:spcAft>
                <a:spcPts val="816"/>
              </a:spcAft>
              <a:defRPr sz="2400">
                <a:latin typeface="Consolas" pitchFamily="49" charset="0"/>
                <a:cs typeface="Consolas" pitchFamily="49" charset="0"/>
              </a:defRPr>
            </a:lvl1pPr>
            <a:lvl2pPr>
              <a:spcAft>
                <a:spcPts val="816"/>
              </a:spcAft>
              <a:defRPr sz="2400">
                <a:latin typeface="Consolas" pitchFamily="49" charset="0"/>
                <a:cs typeface="Consolas" pitchFamily="49" charset="0"/>
              </a:defRPr>
            </a:lvl2pPr>
            <a:lvl3pPr>
              <a:spcAft>
                <a:spcPts val="816"/>
              </a:spcAft>
              <a:defRPr sz="2400">
                <a:latin typeface="Consolas" pitchFamily="49" charset="0"/>
                <a:cs typeface="Consolas" pitchFamily="49" charset="0"/>
              </a:defRPr>
            </a:lvl3pPr>
          </a:lstStyle>
          <a:p>
            <a:pPr lvl="0"/>
            <a:r>
              <a:rPr lang="en-US" dirty="0" smtClean="0"/>
              <a:t>Click to edit Master text styles</a:t>
            </a:r>
          </a:p>
          <a:p>
            <a:pPr lvl="1"/>
            <a:r>
              <a:rPr lang="en-US" dirty="0" smtClean="0"/>
              <a:t>Second level</a:t>
            </a:r>
          </a:p>
          <a:p>
            <a:pPr lvl="2"/>
            <a:r>
              <a:rPr lang="en-US" dirty="0" smtClean="0"/>
              <a:t>Third level</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452880295"/>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8327338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8502685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102631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9948000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26613484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sp>
        <p:nvSpPr>
          <p:cNvPr id="7" name="Freeform 6"/>
          <p:cNvSpPr>
            <a:spLocks noEditPoints="1"/>
          </p:cNvSpPr>
          <p:nvPr userDrawn="1"/>
        </p:nvSpPr>
        <p:spPr bwMode="auto">
          <a:xfrm>
            <a:off x="2137568" y="2473325"/>
            <a:ext cx="8161338" cy="2047875"/>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1234018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74638" y="3040063"/>
            <a:ext cx="11887200" cy="914400"/>
          </a:xfrm>
        </p:spPr>
        <p:txBody>
          <a:bodyPr lIns="182880" tIns="146304" rIns="182880" bIns="146304" anchor="ctr">
            <a:noAutofit/>
          </a:bodyPr>
          <a:lstStyle>
            <a:lvl1pPr>
              <a:lnSpc>
                <a:spcPct val="90000"/>
              </a:lnSpc>
              <a:defRPr sz="6600" spc="0" baseline="0">
                <a:gradFill>
                  <a:gsLst>
                    <a:gs pos="0">
                      <a:srgbClr val="FFFFFF"/>
                    </a:gs>
                    <a:gs pos="100000">
                      <a:srgbClr val="FFFFFF"/>
                    </a:gs>
                  </a:gsLst>
                  <a:lin ang="5400000" scaled="0"/>
                </a:gradFill>
                <a:latin typeface="Segoe UI Light" pitchFamily="34" charset="0"/>
                <a:cs typeface="Segoe UI Ligh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274640" y="5783263"/>
            <a:ext cx="7315199" cy="914400"/>
          </a:xfrm>
        </p:spPr>
        <p:txBody>
          <a:bodyPr lIns="182880" tIns="146304" rIns="182880" bIns="146304" anchor="b">
            <a:noAutofit/>
          </a:bodyPr>
          <a:lstStyle>
            <a:lvl1pPr marL="0" indent="0" algn="l">
              <a:lnSpc>
                <a:spcPct val="90000"/>
              </a:lnSpc>
              <a:spcBef>
                <a:spcPts val="0"/>
              </a:spcBef>
              <a:buNone/>
              <a:defRPr sz="2800" b="0" spc="-52" baseline="0">
                <a:gradFill>
                  <a:gsLst>
                    <a:gs pos="0">
                      <a:srgbClr val="FFFFFF"/>
                    </a:gs>
                    <a:gs pos="100000">
                      <a:srgbClr val="FFFFFF"/>
                    </a:gs>
                  </a:gsLst>
                  <a:lin ang="5400000" scaled="0"/>
                </a:gradFill>
                <a:latin typeface="+mn-lt"/>
                <a:cs typeface="Segoe UI" pitchFamily="34" charset="0"/>
              </a:defRPr>
            </a:lvl1pPr>
            <a:lvl2pPr marL="466207" indent="0" algn="ctr">
              <a:buNone/>
              <a:defRPr>
                <a:solidFill>
                  <a:schemeClr val="tx1">
                    <a:tint val="75000"/>
                  </a:schemeClr>
                </a:solidFill>
              </a:defRPr>
            </a:lvl2pPr>
            <a:lvl3pPr marL="932411" indent="0" algn="ctr">
              <a:buNone/>
              <a:defRPr>
                <a:solidFill>
                  <a:schemeClr val="tx1">
                    <a:tint val="75000"/>
                  </a:schemeClr>
                </a:solidFill>
              </a:defRPr>
            </a:lvl3pPr>
            <a:lvl4pPr marL="1398619" indent="0" algn="ctr">
              <a:buNone/>
              <a:defRPr>
                <a:solidFill>
                  <a:schemeClr val="tx1">
                    <a:tint val="75000"/>
                  </a:schemeClr>
                </a:solidFill>
              </a:defRPr>
            </a:lvl4pPr>
            <a:lvl5pPr marL="1864824" indent="0" algn="ctr">
              <a:buNone/>
              <a:defRPr>
                <a:solidFill>
                  <a:schemeClr val="tx1">
                    <a:tint val="75000"/>
                  </a:schemeClr>
                </a:solidFill>
              </a:defRPr>
            </a:lvl5pPr>
            <a:lvl6pPr marL="2331032" indent="0" algn="ctr">
              <a:buNone/>
              <a:defRPr>
                <a:solidFill>
                  <a:schemeClr val="tx1">
                    <a:tint val="75000"/>
                  </a:schemeClr>
                </a:solidFill>
              </a:defRPr>
            </a:lvl6pPr>
            <a:lvl7pPr marL="2797234" indent="0" algn="ctr">
              <a:buNone/>
              <a:defRPr>
                <a:solidFill>
                  <a:schemeClr val="tx1">
                    <a:tint val="75000"/>
                  </a:schemeClr>
                </a:solidFill>
              </a:defRPr>
            </a:lvl7pPr>
            <a:lvl8pPr marL="3263441" indent="0" algn="ctr">
              <a:buNone/>
              <a:defRPr>
                <a:solidFill>
                  <a:schemeClr val="tx1">
                    <a:tint val="75000"/>
                  </a:schemeClr>
                </a:solidFill>
              </a:defRPr>
            </a:lvl8pPr>
            <a:lvl9pPr marL="3729649"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2933283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184077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241693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79521292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3405055126"/>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422454041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989103254"/>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645711148"/>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172610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95488058"/>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18171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73123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rgbClr val="FFFFFF"/>
        </a:solidFill>
        <a:effectLst/>
      </p:bgPr>
    </p:bg>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505050"/>
                    </a:gs>
                    <a:gs pos="100000">
                      <a:srgbClr val="505050"/>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505050"/>
                    </a:gs>
                    <a:gs pos="100000">
                      <a:srgbClr val="505050"/>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6270"/>
            <a:ext cx="3288506" cy="701984"/>
          </a:xfrm>
          <a:prstGeom prst="rect">
            <a:avLst/>
          </a:prstGeom>
        </p:spPr>
      </p:pic>
    </p:spTree>
    <p:extLst>
      <p:ext uri="{BB962C8B-B14F-4D97-AF65-F5344CB8AC3E}">
        <p14:creationId xmlns:p14="http://schemas.microsoft.com/office/powerpoint/2010/main" val="33632998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dirty="0" smtClean="0"/>
              <a:t>Click to edit Master text styles</a:t>
            </a:r>
            <a:endParaRPr lang="en-US" dirty="0"/>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19380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49239750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417584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dirty="0"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7054055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10223946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274638" y="2125663"/>
            <a:ext cx="11887202"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31532411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dirty="0"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948500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dirty="0" smtClean="0"/>
              <a:t>Click to edit Master text styles</a:t>
            </a:r>
          </a:p>
        </p:txBody>
      </p:sp>
    </p:spTree>
    <p:extLst>
      <p:ext uri="{BB962C8B-B14F-4D97-AF65-F5344CB8AC3E}">
        <p14:creationId xmlns:p14="http://schemas.microsoft.com/office/powerpoint/2010/main" val="42010323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991461981"/>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dirty="0"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7978051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dirty="0"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Drag picture to placeholder or click icon to add</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8737633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12706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104151120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73401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Drag picture to placeholder or click icon to add</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Drag picture to placeholder or click icon to add</a:t>
            </a:r>
          </a:p>
          <a:p>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84532262"/>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036950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12237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Logo on Background">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637" y="5859462"/>
            <a:ext cx="4267200" cy="972065"/>
          </a:xfrm>
          <a:prstGeom prst="rect">
            <a:avLst/>
          </a:prstGeom>
        </p:spPr>
      </p:pic>
    </p:spTree>
    <p:extLst>
      <p:ext uri="{BB962C8B-B14F-4D97-AF65-F5344CB8AC3E}">
        <p14:creationId xmlns:p14="http://schemas.microsoft.com/office/powerpoint/2010/main" val="1245587824"/>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_Color  2">
    <p:spTree>
      <p:nvGrpSpPr>
        <p:cNvPr id="1" name=""/>
        <p:cNvGrpSpPr/>
        <p:nvPr/>
      </p:nvGrpSpPr>
      <p:grpSpPr>
        <a:xfrm>
          <a:off x="0" y="0"/>
          <a:ext cx="0" cy="0"/>
          <a:chOff x="0" y="0"/>
          <a:chExt cx="0" cy="0"/>
        </a:xfrm>
      </p:grpSpPr>
      <p:sp>
        <p:nvSpPr>
          <p:cNvPr id="7" name="Text Placeholder 6"/>
          <p:cNvSpPr>
            <a:spLocks noGrp="1"/>
          </p:cNvSpPr>
          <p:nvPr>
            <p:ph type="body" sz="quarter" idx="11"/>
          </p:nvPr>
        </p:nvSpPr>
        <p:spPr>
          <a:xfrm>
            <a:off x="274638" y="5783263"/>
            <a:ext cx="11887200" cy="914400"/>
          </a:xfrm>
        </p:spPr>
        <p:txBody>
          <a:bodyPr lIns="182880" tIns="146304" rIns="182880" bIns="146304" anchor="b">
            <a:noAutofit/>
          </a:bodyPr>
          <a:lstStyle>
            <a:lvl1pPr>
              <a:defRPr sz="2000" baseline="0">
                <a:latin typeface="+mn-lt"/>
              </a:defRPr>
            </a:lvl1pPr>
          </a:lstStyle>
          <a:p>
            <a:pPr lvl="0"/>
            <a:r>
              <a:rPr lang="en-US" smtClean="0"/>
              <a:t>Click to edit Master text styles</a:t>
            </a:r>
          </a:p>
        </p:txBody>
      </p:sp>
      <p:sp>
        <p:nvSpPr>
          <p:cNvPr id="2" name="Title 1"/>
          <p:cNvSpPr>
            <a:spLocks noGrp="1"/>
          </p:cNvSpPr>
          <p:nvPr>
            <p:ph type="title" hasCustomPrompt="1"/>
          </p:nvPr>
        </p:nvSpPr>
        <p:spPr>
          <a:xfrm>
            <a:off x="274638" y="2125663"/>
            <a:ext cx="11887199" cy="912813"/>
          </a:xfrm>
        </p:spPr>
        <p:txBody>
          <a:bodyPr/>
          <a:lstStyle>
            <a:lvl1pPr>
              <a:defRPr sz="5400"/>
            </a:lvl1pPr>
          </a:lstStyle>
          <a:p>
            <a:r>
              <a:rPr lang="en-US" dirty="0" smtClean="0"/>
              <a:t>Click to edit master title style</a:t>
            </a:r>
            <a:endParaRPr lang="en-US" dirty="0"/>
          </a:p>
        </p:txBody>
      </p:sp>
    </p:spTree>
    <p:extLst>
      <p:ext uri="{BB962C8B-B14F-4D97-AF65-F5344CB8AC3E}">
        <p14:creationId xmlns:p14="http://schemas.microsoft.com/office/powerpoint/2010/main" val="282754565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amp; Content Layou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274638" y="1211263"/>
            <a:ext cx="11887200" cy="54848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6669041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mp; Content 2">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3932238" y="2125663"/>
            <a:ext cx="8229601" cy="4572000"/>
          </a:xfrm>
        </p:spPr>
        <p:txBody>
          <a:bodyPr lIns="182880" tIns="146304" rIns="182880" bIns="146304">
            <a:noAutofit/>
          </a:bodyPr>
          <a:lstStyle>
            <a:lvl1pPr>
              <a:defRPr sz="3600"/>
            </a:lvl1pPr>
            <a:lvl2pPr>
              <a:defRPr sz="28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274638" y="2125663"/>
            <a:ext cx="2743200" cy="4572000"/>
          </a:xfrm>
        </p:spPr>
        <p:txBody>
          <a:bodyPr lIns="182880" tIns="146304" rIns="182880" bIns="146304">
            <a:noAutofit/>
          </a:bodyPr>
          <a:lstStyle>
            <a:lvl1pPr algn="l" defTabSz="914166" rtl="0" eaLnBrk="1" latinLnBrk="0" hangingPunct="1">
              <a:spcBef>
                <a:spcPct val="0"/>
              </a:spcBef>
              <a:buNone/>
              <a:defRPr lang="en-US" sz="2400" kern="1200" dirty="0" smtClean="0">
                <a:gradFill>
                  <a:gsLst>
                    <a:gs pos="0">
                      <a:schemeClr val="tx1"/>
                    </a:gs>
                    <a:gs pos="100000">
                      <a:schemeClr val="tx1"/>
                    </a:gs>
                  </a:gsLst>
                  <a:lin ang="5400000" scaled="0"/>
                </a:gradFill>
                <a:latin typeface="+mn-lt"/>
                <a:ea typeface="+mj-ea"/>
                <a:cs typeface="+mj-cs"/>
              </a:defRPr>
            </a:lvl1pPr>
            <a:lvl2pPr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2pPr>
            <a:lvl3pPr marL="228541"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3pPr>
            <a:lvl4pPr marL="457082" indent="0" algn="l" defTabSz="914166" rtl="0" eaLnBrk="1" latinLnBrk="0" hangingPunct="1">
              <a:spcBef>
                <a:spcPct val="0"/>
              </a:spcBef>
              <a:buNone/>
              <a:defRPr lang="en-US" sz="1600" kern="1200" dirty="0" smtClean="0">
                <a:gradFill>
                  <a:gsLst>
                    <a:gs pos="0">
                      <a:schemeClr val="tx1"/>
                    </a:gs>
                    <a:gs pos="100000">
                      <a:schemeClr val="tx1"/>
                    </a:gs>
                  </a:gsLst>
                  <a:lin ang="5400000" scaled="0"/>
                </a:gradFill>
                <a:latin typeface="+mn-lt"/>
                <a:ea typeface="+mj-ea"/>
                <a:cs typeface="+mj-cs"/>
              </a:defRPr>
            </a:lvl4pPr>
            <a:lvl5pPr marL="739586" indent="0" algn="l" defTabSz="914166" rtl="0" eaLnBrk="1" latinLnBrk="0" hangingPunct="1">
              <a:spcBef>
                <a:spcPct val="0"/>
              </a:spcBef>
              <a:buNone/>
              <a:defRPr lang="en-US" sz="1600" kern="1200" dirty="0">
                <a:gradFill>
                  <a:gsLst>
                    <a:gs pos="0">
                      <a:schemeClr val="tx1"/>
                    </a:gs>
                    <a:gs pos="100000">
                      <a:schemeClr val="tx1"/>
                    </a:gs>
                  </a:gsLst>
                  <a:lin ang="5400000" scaled="0"/>
                </a:gradFill>
                <a:latin typeface="+mn-lt"/>
                <a:ea typeface="+mj-ea"/>
                <a:cs typeface="+mj-cs"/>
              </a:defRPr>
            </a:lvl5pPr>
          </a:lstStyle>
          <a:p>
            <a:pPr lvl="0"/>
            <a:r>
              <a:rPr lang="en-US" smtClean="0"/>
              <a:t>Click to edit Master text styles</a:t>
            </a:r>
          </a:p>
        </p:txBody>
      </p:sp>
      <p:sp>
        <p:nvSpPr>
          <p:cNvPr id="3" name="Title 2"/>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53452612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Only_Large">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1189039" y="2125663"/>
            <a:ext cx="10058400" cy="912813"/>
          </a:xfrm>
        </p:spPr>
        <p:txBody>
          <a:bodyPr/>
          <a:lstStyle>
            <a:lvl1pP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val="68294532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2125663"/>
            <a:ext cx="2743200" cy="4570412"/>
          </a:xfrm>
        </p:spPr>
        <p:txBody>
          <a:bodyPr vert="horz" lIns="182880" tIns="146304" rIns="182880" bIns="146304" rtlCol="0">
            <a:noAutofit/>
          </a:bodyPr>
          <a:lstStyle>
            <a:lvl1pPr>
              <a:defRPr lang="en-US" sz="2400" dirty="0" smtClean="0">
                <a:latin typeface="+mn-lt"/>
                <a:ea typeface="+mj-ea"/>
                <a:cs typeface="+mj-cs"/>
              </a:defRPr>
            </a:lvl1pPr>
          </a:lstStyle>
          <a:p>
            <a:pPr lvl="0">
              <a:spcBef>
                <a:spcPct val="0"/>
              </a:spcBef>
            </a:pPr>
            <a:r>
              <a:rPr lang="en-US" smtClean="0"/>
              <a:t>Click to edit Master text styles</a:t>
            </a:r>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2937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151465868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1263"/>
            <a:ext cx="2743200" cy="5484812"/>
          </a:xfrm>
        </p:spPr>
        <p:txBody>
          <a:bodyPr lIns="182880" tIns="146304" rIns="182880" bIns="146304"/>
          <a:lstStyle>
            <a:lvl1pPr>
              <a:defRPr lang="en-US" sz="2400" kern="1200" dirty="0" smtClean="0">
                <a:gradFill>
                  <a:gsLst>
                    <a:gs pos="0">
                      <a:schemeClr val="tx1"/>
                    </a:gs>
                    <a:gs pos="100000">
                      <a:schemeClr val="tx1"/>
                    </a:gs>
                  </a:gsLst>
                  <a:lin ang="5400000" scaled="0"/>
                </a:gradFill>
                <a:latin typeface="+mn-lt"/>
                <a:ea typeface="+mj-ea"/>
                <a:cs typeface="+mj-cs"/>
              </a:defRPr>
            </a:lvl1pPr>
          </a:lstStyle>
          <a:p>
            <a:pPr marL="0" lvl="0" indent="0" algn="l" defTabSz="914166" rtl="0" eaLnBrk="1" latinLnBrk="0" hangingPunct="1">
              <a:spcBef>
                <a:spcPct val="0"/>
              </a:spcBef>
              <a:buFont typeface="Arial" pitchFamily="34" charset="0"/>
              <a:buNone/>
            </a:pPr>
            <a:r>
              <a:rPr lang="en-US" smtClean="0"/>
              <a:t>Click to edit Master text styles</a:t>
            </a:r>
          </a:p>
        </p:txBody>
      </p:sp>
    </p:spTree>
    <p:extLst>
      <p:ext uri="{BB962C8B-B14F-4D97-AF65-F5344CB8AC3E}">
        <p14:creationId xmlns:p14="http://schemas.microsoft.com/office/powerpoint/2010/main" val="7379912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wrap="square" lIns="182880" tIns="146304" rIns="182880" bIns="146304" anchor="ctr">
            <a:noAutofit/>
          </a:bodyPr>
          <a:lstStyle>
            <a:lvl1pPr>
              <a:lnSpc>
                <a:spcPct val="95000"/>
              </a:lnSpc>
              <a:spcBef>
                <a:spcPts val="0"/>
              </a:spcBef>
              <a:spcAft>
                <a:spcPts val="1632"/>
              </a:spcAft>
              <a:defRPr lang="en-US" sz="3600" kern="1200" dirty="0" smtClean="0">
                <a:gradFill>
                  <a:gsLst>
                    <a:gs pos="0">
                      <a:schemeClr val="tx1"/>
                    </a:gs>
                    <a:gs pos="100000">
                      <a:schemeClr val="tx1"/>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8" y="1218558"/>
            <a:ext cx="4572000" cy="4557415"/>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Tree>
    <p:extLst>
      <p:ext uri="{BB962C8B-B14F-4D97-AF65-F5344CB8AC3E}">
        <p14:creationId xmlns:p14="http://schemas.microsoft.com/office/powerpoint/2010/main" val="291992028"/>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3465967203"/>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dirty="0"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19228644"/>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amp; Content_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633798398"/>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Blank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87609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74638" y="2307518"/>
            <a:ext cx="1563194" cy="3232996"/>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8" name="Picture Placeholder 12"/>
          <p:cNvSpPr>
            <a:spLocks noGrp="1"/>
          </p:cNvSpPr>
          <p:nvPr>
            <p:ph type="pic" sz="quarter" idx="18"/>
          </p:nvPr>
        </p:nvSpPr>
        <p:spPr>
          <a:xfrm>
            <a:off x="4745014" y="2301239"/>
            <a:ext cx="3232905" cy="3245549"/>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9" name="Picture Placeholder 12"/>
          <p:cNvSpPr>
            <a:spLocks noGrp="1"/>
          </p:cNvSpPr>
          <p:nvPr>
            <p:ph type="pic" sz="quarter" idx="19"/>
          </p:nvPr>
        </p:nvSpPr>
        <p:spPr>
          <a:xfrm>
            <a:off x="8258122" y="2302035"/>
            <a:ext cx="3903716" cy="324396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600"/>
            </a:lvl1pPr>
          </a:lstStyle>
          <a:p>
            <a:r>
              <a:rPr lang="en-US" dirty="0" smtClean="0"/>
              <a:t>Click icon to add picture</a:t>
            </a:r>
            <a:endParaRPr lang="en-US" dirty="0"/>
          </a:p>
        </p:txBody>
      </p:sp>
      <p:sp>
        <p:nvSpPr>
          <p:cNvPr id="10" name="Picture Placeholder 12"/>
          <p:cNvSpPr>
            <a:spLocks noGrp="1"/>
          </p:cNvSpPr>
          <p:nvPr>
            <p:ph type="pic" sz="quarter" idx="20"/>
          </p:nvPr>
        </p:nvSpPr>
        <p:spPr>
          <a:xfrm>
            <a:off x="2118039" y="2301050"/>
            <a:ext cx="2346769" cy="3245927"/>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43266" rtl="0" eaLnBrk="1" fontAlgn="base" latinLnBrk="0" hangingPunct="1">
              <a:lnSpc>
                <a:spcPct val="95000"/>
              </a:lnSpc>
              <a:spcBef>
                <a:spcPts val="0"/>
              </a:spcBef>
              <a:spcAft>
                <a:spcPts val="0"/>
              </a:spcAft>
              <a:buClr>
                <a:schemeClr val="accent1"/>
              </a:buClr>
              <a:buSzPct val="110000"/>
              <a:buFont typeface="Avenir LT Pro 45 Book" charset="0"/>
              <a:buNone/>
              <a:tabLst/>
              <a:defRPr sz="1600"/>
            </a:lvl1pPr>
          </a:lstStyle>
          <a:p>
            <a:r>
              <a:rPr lang="en-US" dirty="0"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852036603"/>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4570413"/>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25345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49"/>
            <a:ext cx="11887200" cy="5483225"/>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91007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Logo on Background">
    <p:spTree>
      <p:nvGrpSpPr>
        <p:cNvPr id="1" name=""/>
        <p:cNvGrpSpPr/>
        <p:nvPr/>
      </p:nvGrpSpPr>
      <p:grpSpPr>
        <a:xfrm>
          <a:off x="0" y="0"/>
          <a:ext cx="0" cy="0"/>
          <a:chOff x="0" y="0"/>
          <a:chExt cx="0" cy="0"/>
        </a:xfrm>
      </p:grpSpPr>
      <p:sp>
        <p:nvSpPr>
          <p:cNvPr id="3" name="Text Box 3"/>
          <p:cNvSpPr txBox="1">
            <a:spLocks noChangeArrowheads="1"/>
          </p:cNvSpPr>
          <p:nvPr userDrawn="1"/>
        </p:nvSpPr>
        <p:spPr bwMode="blackWhite">
          <a:xfrm>
            <a:off x="273050" y="6079032"/>
            <a:ext cx="11888787" cy="618631"/>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rgbClr val="FFFFFF"/>
                    </a:gs>
                    <a:gs pos="100000">
                      <a:srgbClr val="FFFFFF"/>
                    </a:gs>
                  </a:gsLst>
                  <a:lin ang="5400000" scaled="0"/>
                </a:gradFill>
                <a:cs typeface="Segoe UI" pitchFamily="34" charset="0"/>
              </a:rPr>
              <a:t>© 2012 Microsoft Corporation. All rights reserved. Microsoft, Windows, Windows Vista and other product names are or may be registered trademarks and/or trademarks in the U.S. and/or other countries.</a:t>
            </a:r>
          </a:p>
          <a:p>
            <a:pPr defTabSz="932290" eaLnBrk="0" hangingPunct="0"/>
            <a:r>
              <a:rPr lang="en-US" sz="700" dirty="0">
                <a:gradFill>
                  <a:gsLst>
                    <a:gs pos="0">
                      <a:srgbClr val="FFFFFF"/>
                    </a:gs>
                    <a:gs pos="100000">
                      <a:srgbClr val="FFFFFF"/>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274407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spcAft>
                <a:spcPts val="1632"/>
              </a:spcAft>
              <a:buFont typeface="Arial" pitchFamily="34" charset="0"/>
              <a:buNone/>
            </a:pPr>
            <a:r>
              <a:rPr lang="en-US" smtClean="0"/>
              <a:t>Click to edit Master text styles</a:t>
            </a:r>
          </a:p>
        </p:txBody>
      </p:sp>
      <p:sp>
        <p:nvSpPr>
          <p:cNvPr id="15" name="Title 1"/>
          <p:cNvSpPr>
            <a:spLocks noGrp="1"/>
          </p:cNvSpPr>
          <p:nvPr>
            <p:ph type="ctrTitle" hasCustomPrompt="1"/>
          </p:nvPr>
        </p:nvSpPr>
        <p:spPr>
          <a:xfrm>
            <a:off x="274639" y="1211263"/>
            <a:ext cx="4586632" cy="4572000"/>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rgbClr val="969696">
              <a:alpha val="80000"/>
            </a:srgbClr>
          </a:solidFill>
          <a:ln>
            <a:noFill/>
          </a:ln>
          <a:extLst/>
        </p:spPr>
        <p:txBody>
          <a:bodyPr vert="horz" wrap="square" lIns="248654" tIns="0" rIns="248654" bIns="0" numCol="1" anchor="ctr" anchorCtr="0" compatLnSpc="1">
            <a:prstTxWarp prst="textNoShape">
              <a:avLst/>
            </a:prstTxWarp>
            <a:noAutofit/>
          </a:bodyPr>
          <a:lstStyle>
            <a:lvl1pPr>
              <a:lnSpc>
                <a:spcPct val="95000"/>
              </a:lnSpc>
              <a:defRPr lang="en-US" sz="4400" kern="1200" dirty="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266" rtl="0" eaLnBrk="1" fontAlgn="base" latinLnBrk="0" hangingPunct="1">
              <a:lnSpc>
                <a:spcPct val="100000"/>
              </a:lnSpc>
              <a:spcBef>
                <a:spcPct val="0"/>
              </a:spcBef>
              <a:spcAft>
                <a:spcPct val="0"/>
              </a:spcAft>
              <a:buFontTx/>
              <a:buNone/>
            </a:pPr>
            <a:r>
              <a:rPr lang="en-US" dirty="0" smtClean="0"/>
              <a:t>Click to edit master title style</a:t>
            </a:r>
            <a:endParaRPr lang="en-US" dirty="0"/>
          </a:p>
        </p:txBody>
      </p:sp>
      <p:sp>
        <p:nvSpPr>
          <p:cNvPr id="6" name="Text Placeholder 8"/>
          <p:cNvSpPr>
            <a:spLocks noGrp="1"/>
          </p:cNvSpPr>
          <p:nvPr>
            <p:ph type="body" sz="quarter" idx="16" hasCustomPrompt="1"/>
          </p:nvPr>
        </p:nvSpPr>
        <p:spPr>
          <a:xfrm>
            <a:off x="274641" y="296864"/>
            <a:ext cx="11887199" cy="914400"/>
          </a:xfrm>
        </p:spPr>
        <p:txBody>
          <a:bodyPr vert="horz" lIns="182880" tIns="45720" rIns="182880" bIns="45720" rtlCol="0" anchor="t">
            <a:noAutofit/>
          </a:bodyPr>
          <a:lstStyle>
            <a:lvl1pPr>
              <a:defRPr lang="en-US" sz="4800" dirty="0" smtClean="0">
                <a:ea typeface="+mj-ea"/>
                <a:cs typeface="+mj-cs"/>
              </a:defRPr>
            </a:lvl1pPr>
          </a:lstStyle>
          <a:p>
            <a:pPr lvl="0">
              <a:spcBef>
                <a:spcPct val="0"/>
              </a:spcBef>
            </a:pPr>
            <a:r>
              <a:rPr lang="en-US" dirty="0" smtClean="0"/>
              <a:t>Click to edit master text styles</a:t>
            </a:r>
          </a:p>
        </p:txBody>
      </p:sp>
    </p:spTree>
    <p:extLst>
      <p:ext uri="{BB962C8B-B14F-4D97-AF65-F5344CB8AC3E}">
        <p14:creationId xmlns:p14="http://schemas.microsoft.com/office/powerpoint/2010/main" val="116154468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5761040" y="3040063"/>
            <a:ext cx="6400801" cy="914400"/>
          </a:xfrm>
        </p:spPr>
        <p:txBody>
          <a:bodyPr vert="horz" wrap="square" lIns="182880" tIns="146304" rIns="182880" bIns="146304" rtlCol="0" anchor="ctr">
            <a:noAutofit/>
          </a:bodyPr>
          <a:lstStyle>
            <a:lvl1pPr>
              <a:defRPr lang="en-US" sz="3600" kern="1200" dirty="0" smtClean="0">
                <a:gradFill>
                  <a:gsLst>
                    <a:gs pos="0">
                      <a:schemeClr val="tx1"/>
                    </a:gs>
                    <a:gs pos="100000">
                      <a:schemeClr val="tx1"/>
                    </a:gs>
                  </a:gsLst>
                  <a:lin ang="5400000" scaled="0"/>
                </a:gradFill>
                <a:latin typeface="+mj-lt"/>
                <a:ea typeface="+mn-ea"/>
                <a:cs typeface="+mn-cs"/>
              </a:defRPr>
            </a:lvl1pPr>
          </a:lstStyle>
          <a:p>
            <a:pPr marL="0" lvl="0" indent="0" algn="l" defTabSz="914166" rtl="0" eaLnBrk="1" latinLnBrk="0" hangingPunct="1">
              <a:spcBef>
                <a:spcPct val="20000"/>
              </a:spcBef>
              <a:buFont typeface="Arial" pitchFamily="34" charset="0"/>
              <a:buNone/>
            </a:pPr>
            <a:r>
              <a:rPr lang="en-US" smtClean="0"/>
              <a:t>Click to edit Master text styles</a:t>
            </a:r>
          </a:p>
        </p:txBody>
      </p:sp>
      <p:sp>
        <p:nvSpPr>
          <p:cNvPr id="7" name="Picture Placeholder 12"/>
          <p:cNvSpPr>
            <a:spLocks noGrp="1"/>
          </p:cNvSpPr>
          <p:nvPr>
            <p:ph type="pic" sz="quarter" idx="16"/>
          </p:nvPr>
        </p:nvSpPr>
        <p:spPr>
          <a:xfrm>
            <a:off x="274638" y="1211266"/>
            <a:ext cx="4572000" cy="4557415"/>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1"/>
          <a:lstStyle/>
          <a:p>
            <a:r>
              <a:rPr lang="en-US" smtClean="0"/>
              <a:t>Click icon to add picture</a:t>
            </a:r>
            <a:endParaRPr lang="en-US" dirty="0"/>
          </a:p>
        </p:txBody>
      </p:sp>
      <p:sp>
        <p:nvSpPr>
          <p:cNvPr id="2" name="Title 1"/>
          <p:cNvSpPr>
            <a:spLocks noGrp="1"/>
          </p:cNvSpPr>
          <p:nvPr>
            <p:ph type="title" hasCustomPrompt="1"/>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6676040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theme" Target="../theme/theme3.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theme" Target="../theme/theme4.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5" Type="http://schemas.openxmlformats.org/officeDocument/2006/relationships/slideLayout" Target="../slideLayouts/slideLayout6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slideLayout" Target="../slideLayouts/slideLayout77.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2" Type="http://schemas.openxmlformats.org/officeDocument/2006/relationships/slideLayout" Target="../slideLayouts/slideLayout66.xml"/><Relationship Id="rId16" Type="http://schemas.openxmlformats.org/officeDocument/2006/relationships/theme" Target="../theme/theme5.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4264522774"/>
      </p:ext>
    </p:extLst>
  </p:cSld>
  <p:clrMap bg1="dk1" tx1="lt1" bg2="dk2" tx2="lt2" accent1="accent1" accent2="accent2" accent3="accent3" accent4="accent4" accent5="accent5" accent6="accent6" hlink="hlink" folHlink="folHlink"/>
  <p:sldLayoutIdLst>
    <p:sldLayoutId id="2147484182" r:id="rId1"/>
    <p:sldLayoutId id="2147484244" r:id="rId2"/>
    <p:sldLayoutId id="2147484183" r:id="rId3"/>
    <p:sldLayoutId id="2147484184" r:id="rId4"/>
    <p:sldLayoutId id="2147484245" r:id="rId5"/>
    <p:sldLayoutId id="2147484185" r:id="rId6"/>
    <p:sldLayoutId id="2147484186" r:id="rId7"/>
    <p:sldLayoutId id="2147484187" r:id="rId8"/>
    <p:sldLayoutId id="2147484191" r:id="rId9"/>
    <p:sldLayoutId id="2147484188" r:id="rId10"/>
    <p:sldLayoutId id="2147484196" r:id="rId11"/>
    <p:sldLayoutId id="2147484189" r:id="rId12"/>
    <p:sldLayoutId id="2147484217" r:id="rId13"/>
    <p:sldLayoutId id="2147484218" r:id="rId14"/>
    <p:sldLayoutId id="2147484198"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1061612350"/>
      </p:ext>
    </p:extLst>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 id="2147484302" r:id="rId12"/>
    <p:sldLayoutId id="2147484309" r:id="rId13"/>
    <p:sldLayoutId id="2147484310" r:id="rId14"/>
    <p:sldLayoutId id="2147484321" r:id="rId15"/>
    <p:sldLayoutId id="2147484311" r:id="rId16"/>
  </p:sldLayoutIdLst>
  <p:txStyles>
    <p:titleStyle>
      <a:lvl1pPr algn="l" defTabSz="914166" rtl="0" eaLnBrk="1" latinLnBrk="0" hangingPunct="1">
        <a:spcBef>
          <a:spcPct val="0"/>
        </a:spcBef>
        <a:buNone/>
        <a:defRPr sz="4800" kern="1200">
          <a:gradFill>
            <a:gsLst>
              <a:gs pos="0">
                <a:srgbClr val="505050"/>
              </a:gs>
              <a:gs pos="100000">
                <a:srgbClr val="505050"/>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rgbClr val="505050"/>
              </a:gs>
              <a:gs pos="100000">
                <a:srgbClr val="505050"/>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rgbClr val="505050"/>
              </a:gs>
              <a:gs pos="100000">
                <a:srgbClr val="505050"/>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rgbClr val="505050"/>
              </a:gs>
              <a:gs pos="100000">
                <a:srgbClr val="505050"/>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rgbClr val="505050"/>
              </a:gs>
              <a:gs pos="100000">
                <a:srgbClr val="505050"/>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rgbClr val="505050"/>
              </a:gs>
              <a:gs pos="100000">
                <a:srgbClr val="505050"/>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764641861"/>
      </p:ext>
    </p:extLst>
  </p:cSld>
  <p:clrMap bg1="dk1" tx1="lt1" bg2="dk2" tx2="lt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328" r:id="rId5"/>
    <p:sldLayoutId id="2147484320" r:id="rId6"/>
    <p:sldLayoutId id="2147484273" r:id="rId7"/>
    <p:sldLayoutId id="2147484274" r:id="rId8"/>
    <p:sldLayoutId id="2147484275" r:id="rId9"/>
    <p:sldLayoutId id="2147484276" r:id="rId10"/>
    <p:sldLayoutId id="2147484277" r:id="rId11"/>
    <p:sldLayoutId id="2147484278" r:id="rId12"/>
    <p:sldLayoutId id="2147484279" r:id="rId13"/>
    <p:sldLayoutId id="2147484280" r:id="rId14"/>
    <p:sldLayoutId id="2147484287" r:id="rId15"/>
    <p:sldLayoutId id="2147484288" r:id="rId16"/>
    <p:sldLayoutId id="2147484289" r:id="rId17"/>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96111433"/>
      </p:ext>
    </p:extLst>
  </p:cSld>
  <p:clrMap bg1="dk1" tx1="lt1" bg2="dk2" tx2="lt2" accent1="accent1" accent2="accent2" accent3="accent3" accent4="accent4" accent5="accent5" accent6="accent6" hlink="hlink" folHlink="folHlink"/>
  <p:sldLayoutIdLst>
    <p:sldLayoutId id="2147484247" r:id="rId1"/>
    <p:sldLayoutId id="2147484248" r:id="rId2"/>
    <p:sldLayoutId id="2147484249" r:id="rId3"/>
    <p:sldLayoutId id="2147484250" r:id="rId4"/>
    <p:sldLayoutId id="2147484329" r:id="rId5"/>
    <p:sldLayoutId id="2147484251" r:id="rId6"/>
    <p:sldLayoutId id="2147484252" r:id="rId7"/>
    <p:sldLayoutId id="2147484253" r:id="rId8"/>
    <p:sldLayoutId id="2147484254" r:id="rId9"/>
    <p:sldLayoutId id="2147484255" r:id="rId10"/>
    <p:sldLayoutId id="2147484256" r:id="rId11"/>
    <p:sldLayoutId id="2147484257" r:id="rId12"/>
    <p:sldLayoutId id="2147484258" r:id="rId13"/>
    <p:sldLayoutId id="2147484265" r:id="rId14"/>
    <p:sldLayoutId id="2147484266" r:id="rId15"/>
    <p:sldLayoutId id="2147484267" r:id="rId16"/>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274638" y="1211263"/>
            <a:ext cx="11887200" cy="5486402"/>
          </a:xfrm>
          <a:prstGeom prst="rect">
            <a:avLst/>
          </a:prstGeom>
        </p:spPr>
        <p:txBody>
          <a:bodyPr vert="horz" lIns="182880" tIns="146304" rIns="182880" bIns="146304"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itle Placeholder 8"/>
          <p:cNvSpPr>
            <a:spLocks noGrp="1"/>
          </p:cNvSpPr>
          <p:nvPr>
            <p:ph type="title"/>
          </p:nvPr>
        </p:nvSpPr>
        <p:spPr>
          <a:xfrm>
            <a:off x="274638" y="298450"/>
            <a:ext cx="11887199" cy="912813"/>
          </a:xfrm>
          <a:prstGeom prst="rect">
            <a:avLst/>
          </a:prstGeom>
        </p:spPr>
        <p:txBody>
          <a:bodyPr vert="horz" lIns="182880" tIns="45720" rIns="182880" bIns="45720" rtlCol="0" anchor="t">
            <a:noAutofit/>
          </a:bodyPr>
          <a:lstStyle/>
          <a:p>
            <a:r>
              <a:rPr lang="en-US" smtClean="0"/>
              <a:t>Click to edit Master title style</a:t>
            </a:r>
            <a:endParaRPr lang="en-US" dirty="0"/>
          </a:p>
        </p:txBody>
      </p:sp>
    </p:spTree>
    <p:extLst>
      <p:ext uri="{BB962C8B-B14F-4D97-AF65-F5344CB8AC3E}">
        <p14:creationId xmlns:p14="http://schemas.microsoft.com/office/powerpoint/2010/main" val="1188828107"/>
      </p:ext>
    </p:extLst>
  </p:cSld>
  <p:clrMap bg1="dk1" tx1="lt1" bg2="dk2" tx2="lt2" accent1="accent1" accent2="accent2" accent3="accent3" accent4="accent4" accent5="accent5" accent6="accent6" hlink="hlink" folHlink="folHlink"/>
  <p:sldLayoutIdLst>
    <p:sldLayoutId id="2147484332" r:id="rId1"/>
    <p:sldLayoutId id="2147484333" r:id="rId2"/>
    <p:sldLayoutId id="2147484334" r:id="rId3"/>
    <p:sldLayoutId id="2147484335" r:id="rId4"/>
    <p:sldLayoutId id="2147484336" r:id="rId5"/>
    <p:sldLayoutId id="2147484337" r:id="rId6"/>
    <p:sldLayoutId id="2147484338" r:id="rId7"/>
    <p:sldLayoutId id="2147484339" r:id="rId8"/>
    <p:sldLayoutId id="2147484340" r:id="rId9"/>
    <p:sldLayoutId id="2147484341" r:id="rId10"/>
    <p:sldLayoutId id="2147484342" r:id="rId11"/>
    <p:sldLayoutId id="2147484343" r:id="rId12"/>
    <p:sldLayoutId id="2147484344" r:id="rId13"/>
    <p:sldLayoutId id="2147484345" r:id="rId14"/>
    <p:sldLayoutId id="2147484346" r:id="rId15"/>
  </p:sldLayoutIdLst>
  <p:txStyles>
    <p:titleStyle>
      <a:lvl1pPr algn="l" defTabSz="914166" rtl="0" eaLnBrk="1" latinLnBrk="0" hangingPunct="1">
        <a:spcBef>
          <a:spcPct val="0"/>
        </a:spcBef>
        <a:buNone/>
        <a:defRPr sz="4800" kern="1200">
          <a:gradFill>
            <a:gsLst>
              <a:gs pos="0">
                <a:schemeClr val="tx1"/>
              </a:gs>
              <a:gs pos="100000">
                <a:schemeClr val="tx1"/>
              </a:gs>
            </a:gsLst>
            <a:lin ang="5400000" scaled="0"/>
          </a:gradFill>
          <a:latin typeface="+mj-lt"/>
          <a:ea typeface="+mj-ea"/>
          <a:cs typeface="+mj-cs"/>
        </a:defRPr>
      </a:lvl1pPr>
    </p:titleStyle>
    <p:body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66" rtl="0" eaLnBrk="1" latinLnBrk="0" hangingPunct="1">
        <a:defRPr sz="1800" kern="1200">
          <a:solidFill>
            <a:schemeClr val="tx1"/>
          </a:solidFill>
          <a:latin typeface="+mn-lt"/>
          <a:ea typeface="+mn-ea"/>
          <a:cs typeface="+mn-cs"/>
        </a:defRPr>
      </a:lvl1pPr>
      <a:lvl2pPr marL="457082" algn="l" defTabSz="914166" rtl="0" eaLnBrk="1" latinLnBrk="0" hangingPunct="1">
        <a:defRPr sz="1800" kern="1200">
          <a:solidFill>
            <a:schemeClr val="tx1"/>
          </a:solidFill>
          <a:latin typeface="+mn-lt"/>
          <a:ea typeface="+mn-ea"/>
          <a:cs typeface="+mn-cs"/>
        </a:defRPr>
      </a:lvl2pPr>
      <a:lvl3pPr marL="914166" algn="l" defTabSz="914166" rtl="0" eaLnBrk="1" latinLnBrk="0" hangingPunct="1">
        <a:defRPr sz="1800" kern="1200">
          <a:solidFill>
            <a:schemeClr val="tx1"/>
          </a:solidFill>
          <a:latin typeface="+mn-lt"/>
          <a:ea typeface="+mn-ea"/>
          <a:cs typeface="+mn-cs"/>
        </a:defRPr>
      </a:lvl3pPr>
      <a:lvl4pPr marL="1371249" algn="l" defTabSz="914166" rtl="0" eaLnBrk="1" latinLnBrk="0" hangingPunct="1">
        <a:defRPr sz="1800" kern="1200">
          <a:solidFill>
            <a:schemeClr val="tx1"/>
          </a:solidFill>
          <a:latin typeface="+mn-lt"/>
          <a:ea typeface="+mn-ea"/>
          <a:cs typeface="+mn-cs"/>
        </a:defRPr>
      </a:lvl4pPr>
      <a:lvl5pPr marL="1828332" algn="l" defTabSz="914166" rtl="0" eaLnBrk="1" latinLnBrk="0" hangingPunct="1">
        <a:defRPr sz="1800" kern="1200">
          <a:solidFill>
            <a:schemeClr val="tx1"/>
          </a:solidFill>
          <a:latin typeface="+mn-lt"/>
          <a:ea typeface="+mn-ea"/>
          <a:cs typeface="+mn-cs"/>
        </a:defRPr>
      </a:lvl5pPr>
      <a:lvl6pPr marL="2285415" algn="l" defTabSz="914166" rtl="0" eaLnBrk="1" latinLnBrk="0" hangingPunct="1">
        <a:defRPr sz="1800" kern="1200">
          <a:solidFill>
            <a:schemeClr val="tx1"/>
          </a:solidFill>
          <a:latin typeface="+mn-lt"/>
          <a:ea typeface="+mn-ea"/>
          <a:cs typeface="+mn-cs"/>
        </a:defRPr>
      </a:lvl6pPr>
      <a:lvl7pPr marL="2742498" algn="l" defTabSz="914166" rtl="0" eaLnBrk="1" latinLnBrk="0" hangingPunct="1">
        <a:defRPr sz="1800" kern="1200">
          <a:solidFill>
            <a:schemeClr val="tx1"/>
          </a:solidFill>
          <a:latin typeface="+mn-lt"/>
          <a:ea typeface="+mn-ea"/>
          <a:cs typeface="+mn-cs"/>
        </a:defRPr>
      </a:lvl7pPr>
      <a:lvl8pPr marL="3199581" algn="l" defTabSz="914166" rtl="0" eaLnBrk="1" latinLnBrk="0" hangingPunct="1">
        <a:defRPr sz="1800" kern="1200">
          <a:solidFill>
            <a:schemeClr val="tx1"/>
          </a:solidFill>
          <a:latin typeface="+mn-lt"/>
          <a:ea typeface="+mn-ea"/>
          <a:cs typeface="+mn-cs"/>
        </a:defRPr>
      </a:lvl8pPr>
      <a:lvl9pPr marL="3656663" algn="l" defTabSz="9141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University-of-Tartu-Library/Zotero_workshop" TargetMode="External"/><Relationship Id="rId2" Type="http://schemas.openxmlformats.org/officeDocument/2006/relationships/slideLayout" Target="../slideLayouts/slideLayout44.xml"/><Relationship Id="rId1" Type="http://schemas.openxmlformats.org/officeDocument/2006/relationships/themeOverride" Target="../theme/themeOverride1.xml"/><Relationship Id="rId4" Type="http://schemas.openxmlformats.org/officeDocument/2006/relationships/image" Target="../media/image10.wmf"/></Relationships>
</file>

<file path=ppt/slides/_rels/slide6.xml.rels><?xml version="1.0" encoding="UTF-8" standalone="yes"?>
<Relationships xmlns="http://schemas.openxmlformats.org/package/2006/relationships"><Relationship Id="rId3" Type="http://schemas.openxmlformats.org/officeDocument/2006/relationships/hyperlink" Target="https://sisu.ut.ee/zoterojuhend/avaleht" TargetMode="External"/><Relationship Id="rId2" Type="http://schemas.openxmlformats.org/officeDocument/2006/relationships/hyperlink" Target="http://research.library.gsu.edu/c.php?g=115275" TargetMode="External"/><Relationship Id="rId1" Type="http://schemas.openxmlformats.org/officeDocument/2006/relationships/slideLayout" Target="../slideLayouts/slideLayout66.xml"/><Relationship Id="rId4" Type="http://schemas.openxmlformats.org/officeDocument/2006/relationships/hyperlink" Target="https://www.zotero.org/support"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utlib.ut.ee/" TargetMode="External"/><Relationship Id="rId2" Type="http://schemas.openxmlformats.org/officeDocument/2006/relationships/hyperlink" Target="https://utlib.ut.ee/e-kursus-sissejuhatus-erialainfootsingusse-oiao06051" TargetMode="External"/><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4" name="Rectangle 3"/>
          <p:cNvSpPr/>
          <p:nvPr/>
        </p:nvSpPr>
        <p:spPr bwMode="auto">
          <a:xfrm>
            <a:off x="274642" y="4106861"/>
            <a:ext cx="8229595" cy="2590801"/>
          </a:xfrm>
          <a:prstGeom prst="rect">
            <a:avLst/>
          </a:prstGeom>
          <a:solidFill>
            <a:srgbClr val="E34A2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40" tIns="91440" rIns="34294" bIns="34294" rtlCol="0" anchor="t" anchorCtr="0"/>
          <a:lstStyle/>
          <a:p>
            <a:pPr algn="ctr" defTabSz="932406"/>
            <a:endParaRPr lang="et-EE" sz="1600" spc="-102"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ctrTitle"/>
          </p:nvPr>
        </p:nvSpPr>
        <p:spPr>
          <a:xfrm>
            <a:off x="274640" y="4487861"/>
            <a:ext cx="9829798" cy="914400"/>
          </a:xfrm>
        </p:spPr>
        <p:txBody>
          <a:bodyPr/>
          <a:lstStyle/>
          <a:p>
            <a:r>
              <a:rPr lang="en-US" dirty="0" smtClean="0"/>
              <a:t>Citation management</a:t>
            </a:r>
            <a:endParaRPr lang="en-US" dirty="0">
              <a:solidFill>
                <a:schemeClr val="tx1"/>
              </a:solidFill>
            </a:endParaRPr>
          </a:p>
        </p:txBody>
      </p:sp>
      <p:sp>
        <p:nvSpPr>
          <p:cNvPr id="3" name="Subtitle 2"/>
          <p:cNvSpPr>
            <a:spLocks noGrp="1"/>
          </p:cNvSpPr>
          <p:nvPr>
            <p:ph type="subTitle" idx="1"/>
          </p:nvPr>
        </p:nvSpPr>
        <p:spPr>
          <a:xfrm>
            <a:off x="350837" y="5772114"/>
            <a:ext cx="7315199" cy="914400"/>
          </a:xfrm>
        </p:spPr>
        <p:txBody>
          <a:bodyPr/>
          <a:lstStyle/>
          <a:p>
            <a:r>
              <a:rPr lang="en-US" dirty="0" smtClean="0"/>
              <a:t>Maksim </a:t>
            </a:r>
            <a:r>
              <a:rPr lang="en-US" dirty="0" err="1" smtClean="0"/>
              <a:t>Mi</a:t>
            </a:r>
            <a:r>
              <a:rPr lang="et-EE" dirty="0"/>
              <a:t>š</a:t>
            </a:r>
            <a:r>
              <a:rPr lang="en-US" dirty="0" smtClean="0"/>
              <a:t>in &amp; </a:t>
            </a:r>
            <a:r>
              <a:rPr lang="en-US" dirty="0" err="1" smtClean="0"/>
              <a:t>Kristel</a:t>
            </a:r>
            <a:r>
              <a:rPr lang="en-US" dirty="0" smtClean="0"/>
              <a:t> </a:t>
            </a:r>
            <a:r>
              <a:rPr lang="en-US" dirty="0" err="1" smtClean="0"/>
              <a:t>Uiboaed</a:t>
            </a:r>
            <a:endParaRPr lang="en-US" dirty="0" smtClean="0"/>
          </a:p>
          <a:p>
            <a:r>
              <a:rPr lang="en-US" dirty="0" smtClean="0"/>
              <a:t>University of Tartu Library</a:t>
            </a:r>
          </a:p>
        </p:txBody>
      </p:sp>
    </p:spTree>
    <p:extLst>
      <p:ext uri="{BB962C8B-B14F-4D97-AF65-F5344CB8AC3E}">
        <p14:creationId xmlns:p14="http://schemas.microsoft.com/office/powerpoint/2010/main" val="55015886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15" y="144462"/>
            <a:ext cx="12428560" cy="6732136"/>
          </a:xfrm>
          <a:prstGeom prst="rect">
            <a:avLst/>
          </a:prstGeom>
        </p:spPr>
      </p:pic>
    </p:spTree>
    <p:extLst>
      <p:ext uri="{BB962C8B-B14F-4D97-AF65-F5344CB8AC3E}">
        <p14:creationId xmlns:p14="http://schemas.microsoft.com/office/powerpoint/2010/main" val="2122669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Reference management software</a:t>
            </a:r>
            <a:endParaRPr lang="en-GB" dirty="0"/>
          </a:p>
        </p:txBody>
      </p:sp>
      <p:sp>
        <p:nvSpPr>
          <p:cNvPr id="7" name="Content Placeholder 6"/>
          <p:cNvSpPr txBox="1">
            <a:spLocks/>
          </p:cNvSpPr>
          <p:nvPr/>
        </p:nvSpPr>
        <p:spPr>
          <a:xfrm>
            <a:off x="3475037" y="1992312"/>
            <a:ext cx="5486400" cy="3009900"/>
          </a:xfrm>
          <a:prstGeom prst="rect">
            <a:avLst/>
          </a:prstGeom>
        </p:spPr>
        <p:txBody>
          <a:bodyPr/>
          <a:lstStyle>
            <a:lvl1pPr marL="0" indent="0" algn="l" defTabSz="914166" rtl="0" eaLnBrk="1" latinLnBrk="0" hangingPunct="1">
              <a:spcBef>
                <a:spcPct val="20000"/>
              </a:spcBef>
              <a:buFont typeface="Arial" pitchFamily="34" charset="0"/>
              <a:buNone/>
              <a:defRPr sz="3600" kern="1200">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smtClean="0"/>
              <a:t>Import references</a:t>
            </a:r>
          </a:p>
          <a:p>
            <a:pPr marL="457200" indent="-457200">
              <a:buFont typeface="Arial" panose="020B0604020202020204" pitchFamily="34" charset="0"/>
              <a:buChar char="•"/>
            </a:pPr>
            <a:endParaRPr lang="en-GB" sz="2800" dirty="0" smtClean="0"/>
          </a:p>
          <a:p>
            <a:pPr marL="457200" indent="-457200">
              <a:buFont typeface="Arial" panose="020B0604020202020204" pitchFamily="34" charset="0"/>
              <a:buChar char="•"/>
            </a:pPr>
            <a:r>
              <a:rPr lang="en-GB" sz="2800" dirty="0" smtClean="0"/>
              <a:t>Systematize, synchronize, share references</a:t>
            </a:r>
          </a:p>
          <a:p>
            <a:pPr marL="457200" indent="-457200">
              <a:buFont typeface="Arial" panose="020B0604020202020204" pitchFamily="34" charset="0"/>
              <a:buChar char="•"/>
            </a:pPr>
            <a:endParaRPr lang="en-GB" sz="2800" dirty="0" smtClean="0"/>
          </a:p>
          <a:p>
            <a:pPr marL="457200" indent="-457200">
              <a:buFont typeface="Arial" panose="020B0604020202020204" pitchFamily="34" charset="0"/>
              <a:buChar char="•"/>
            </a:pPr>
            <a:r>
              <a:rPr lang="en-GB" sz="2800" dirty="0" smtClean="0"/>
              <a:t>Integrate with word processor</a:t>
            </a:r>
          </a:p>
        </p:txBody>
      </p:sp>
    </p:spTree>
    <p:extLst>
      <p:ext uri="{BB962C8B-B14F-4D97-AF65-F5344CB8AC3E}">
        <p14:creationId xmlns:p14="http://schemas.microsoft.com/office/powerpoint/2010/main" val="946758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Reference management software</a:t>
            </a:r>
          </a:p>
        </p:txBody>
      </p:sp>
      <p:graphicFrame>
        <p:nvGraphicFramePr>
          <p:cNvPr id="2" name="Table 1"/>
          <p:cNvGraphicFramePr>
            <a:graphicFrameLocks noGrp="1"/>
          </p:cNvGraphicFramePr>
          <p:nvPr>
            <p:extLst>
              <p:ext uri="{D42A27DB-BD31-4B8C-83A1-F6EECF244321}">
                <p14:modId xmlns:p14="http://schemas.microsoft.com/office/powerpoint/2010/main" val="201457169"/>
              </p:ext>
            </p:extLst>
          </p:nvPr>
        </p:nvGraphicFramePr>
        <p:xfrm>
          <a:off x="198438" y="2776544"/>
          <a:ext cx="12061199" cy="4107600"/>
        </p:xfrm>
        <a:graphic>
          <a:graphicData uri="http://schemas.openxmlformats.org/drawingml/2006/table">
            <a:tbl>
              <a:tblPr firstRow="1" bandRow="1">
                <a:tableStyleId>{5C22544A-7EE6-4342-B048-85BDC9FD1C3A}</a:tableStyleId>
              </a:tblPr>
              <a:tblGrid>
                <a:gridCol w="1981199">
                  <a:extLst>
                    <a:ext uri="{9D8B030D-6E8A-4147-A177-3AD203B41FA5}">
                      <a16:colId xmlns:a16="http://schemas.microsoft.com/office/drawing/2014/main" val="1539203306"/>
                    </a:ext>
                  </a:extLst>
                </a:gridCol>
                <a:gridCol w="2520000">
                  <a:extLst>
                    <a:ext uri="{9D8B030D-6E8A-4147-A177-3AD203B41FA5}">
                      <a16:colId xmlns:a16="http://schemas.microsoft.com/office/drawing/2014/main" val="3882851824"/>
                    </a:ext>
                  </a:extLst>
                </a:gridCol>
                <a:gridCol w="2520000">
                  <a:extLst>
                    <a:ext uri="{9D8B030D-6E8A-4147-A177-3AD203B41FA5}">
                      <a16:colId xmlns:a16="http://schemas.microsoft.com/office/drawing/2014/main" val="1439527166"/>
                    </a:ext>
                  </a:extLst>
                </a:gridCol>
                <a:gridCol w="2520000">
                  <a:extLst>
                    <a:ext uri="{9D8B030D-6E8A-4147-A177-3AD203B41FA5}">
                      <a16:colId xmlns:a16="http://schemas.microsoft.com/office/drawing/2014/main" val="497301050"/>
                    </a:ext>
                  </a:extLst>
                </a:gridCol>
                <a:gridCol w="2520000">
                  <a:extLst>
                    <a:ext uri="{9D8B030D-6E8A-4147-A177-3AD203B41FA5}">
                      <a16:colId xmlns:a16="http://schemas.microsoft.com/office/drawing/2014/main" val="1185402111"/>
                    </a:ext>
                  </a:extLst>
                </a:gridCol>
              </a:tblGrid>
              <a:tr h="533400">
                <a:tc>
                  <a:txBody>
                    <a:bodyPr/>
                    <a:lstStyle/>
                    <a:p>
                      <a:pPr algn="ctr"/>
                      <a:endParaRPr lang="et-EE"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dirty="0" err="1" smtClean="0">
                          <a:solidFill>
                            <a:schemeClr val="tx1"/>
                          </a:solidFill>
                        </a:rPr>
                        <a:t>Zotero</a:t>
                      </a:r>
                      <a:endParaRPr lang="et-EE"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dirty="0" err="1" smtClean="0">
                          <a:solidFill>
                            <a:schemeClr val="tx1"/>
                          </a:solidFill>
                        </a:rPr>
                        <a:t>Mendeley</a:t>
                      </a:r>
                      <a:endParaRPr lang="et-EE"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dirty="0" err="1" smtClean="0">
                          <a:solidFill>
                            <a:schemeClr val="tx1"/>
                          </a:solidFill>
                        </a:rPr>
                        <a:t>Paperpile</a:t>
                      </a:r>
                      <a:endParaRPr lang="et-EE"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dirty="0" smtClean="0">
                          <a:solidFill>
                            <a:schemeClr val="tx1"/>
                          </a:solidFill>
                        </a:rPr>
                        <a:t>EndNote</a:t>
                      </a:r>
                      <a:endParaRPr lang="et-EE" dirty="0">
                        <a:solidFill>
                          <a:schemeClr val="tx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5649955"/>
                  </a:ext>
                </a:extLst>
              </a:tr>
              <a:tr h="838200">
                <a:tc>
                  <a:txBody>
                    <a:bodyPr/>
                    <a:lstStyle/>
                    <a:p>
                      <a:pPr algn="ctr"/>
                      <a:r>
                        <a:rPr lang="en-GB" b="1" dirty="0" smtClean="0">
                          <a:solidFill>
                            <a:schemeClr val="tx1"/>
                          </a:solidFill>
                        </a:rPr>
                        <a:t>Software</a:t>
                      </a:r>
                      <a:r>
                        <a:rPr lang="en-GB" b="1" baseline="0" dirty="0" smtClean="0">
                          <a:solidFill>
                            <a:schemeClr val="tx1"/>
                          </a:solidFill>
                        </a:rPr>
                        <a:t/>
                      </a:r>
                      <a:br>
                        <a:rPr lang="en-GB" b="1" baseline="0" dirty="0" smtClean="0">
                          <a:solidFill>
                            <a:schemeClr val="tx1"/>
                          </a:solidFill>
                        </a:rPr>
                      </a:br>
                      <a:r>
                        <a:rPr lang="en-GB" b="1" baseline="0" dirty="0" smtClean="0">
                          <a:solidFill>
                            <a:schemeClr val="tx1"/>
                          </a:solidFill>
                        </a:rPr>
                        <a:t>price</a:t>
                      </a:r>
                      <a:endParaRPr lang="et-EE" b="1"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tx1"/>
                          </a:solidFill>
                        </a:rPr>
                        <a:t>Open Source</a:t>
                      </a:r>
                      <a:endParaRPr lang="et-EE"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tx1"/>
                          </a:solidFill>
                        </a:rPr>
                        <a:t>Free</a:t>
                      </a:r>
                      <a:endParaRPr lang="et-EE"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tx1"/>
                          </a:solidFill>
                        </a:rPr>
                        <a:t>$2.99/month</a:t>
                      </a:r>
                      <a:endParaRPr lang="et-EE"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tx1"/>
                          </a:solidFill>
                        </a:rPr>
                        <a:t>$249.95</a:t>
                      </a:r>
                      <a:endParaRPr lang="et-EE" dirty="0">
                        <a:solidFill>
                          <a:schemeClr val="tx1"/>
                        </a:solidFill>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41609925"/>
                  </a:ext>
                </a:extLst>
              </a:tr>
              <a:tr h="684000">
                <a:tc>
                  <a:txBody>
                    <a:bodyPr/>
                    <a:lstStyle/>
                    <a:p>
                      <a:pPr algn="ctr"/>
                      <a:r>
                        <a:rPr lang="en-GB" b="1" dirty="0" smtClean="0">
                          <a:solidFill>
                            <a:schemeClr val="tx1"/>
                          </a:solidFill>
                        </a:rPr>
                        <a:t>Group storage</a:t>
                      </a:r>
                      <a:br>
                        <a:rPr lang="en-GB" b="1" dirty="0" smtClean="0">
                          <a:solidFill>
                            <a:schemeClr val="tx1"/>
                          </a:solidFill>
                        </a:rPr>
                      </a:br>
                      <a:r>
                        <a:rPr lang="en-GB" b="1" dirty="0" smtClean="0">
                          <a:solidFill>
                            <a:schemeClr val="tx1"/>
                          </a:solidFill>
                        </a:rPr>
                        <a:t>pricing</a:t>
                      </a:r>
                      <a:endParaRPr lang="et-EE"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tx1"/>
                          </a:solidFill>
                        </a:rPr>
                        <a:t>300 MB Free</a:t>
                      </a:r>
                      <a:br>
                        <a:rPr lang="en-GB" dirty="0" smtClean="0">
                          <a:solidFill>
                            <a:schemeClr val="tx1"/>
                          </a:solidFill>
                        </a:rPr>
                      </a:br>
                      <a:r>
                        <a:rPr lang="en-GB" dirty="0" smtClean="0">
                          <a:solidFill>
                            <a:schemeClr val="tx1"/>
                          </a:solidFill>
                        </a:rPr>
                        <a:t>Unlimited $120/year</a:t>
                      </a:r>
                      <a:endParaRPr lang="et-EE"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tx1"/>
                          </a:solidFill>
                        </a:rPr>
                        <a:t>&lt;2</a:t>
                      </a:r>
                      <a:r>
                        <a:rPr lang="en-GB" baseline="0" dirty="0" smtClean="0">
                          <a:solidFill>
                            <a:schemeClr val="tx1"/>
                          </a:solidFill>
                        </a:rPr>
                        <a:t> GB Free</a:t>
                      </a:r>
                      <a:br>
                        <a:rPr lang="en-GB" baseline="0" dirty="0" smtClean="0">
                          <a:solidFill>
                            <a:schemeClr val="tx1"/>
                          </a:solidFill>
                        </a:rPr>
                      </a:br>
                      <a:r>
                        <a:rPr lang="en-GB" baseline="0" dirty="0" smtClean="0">
                          <a:solidFill>
                            <a:schemeClr val="tx1"/>
                          </a:solidFill>
                        </a:rPr>
                        <a:t>Unlimited ???</a:t>
                      </a:r>
                      <a:endParaRPr lang="et-EE"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tx1"/>
                          </a:solidFill>
                        </a:rPr>
                        <a:t>Uses Google Drive</a:t>
                      </a:r>
                      <a:endParaRPr lang="et-EE"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tx1"/>
                          </a:solidFill>
                        </a:rPr>
                        <a:t>Free</a:t>
                      </a:r>
                      <a:endParaRPr lang="et-EE"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1608401"/>
                  </a:ext>
                </a:extLst>
              </a:tr>
              <a:tr h="684000">
                <a:tc>
                  <a:txBody>
                    <a:bodyPr/>
                    <a:lstStyle/>
                    <a:p>
                      <a:pPr algn="ctr"/>
                      <a:r>
                        <a:rPr lang="en-GB" b="1" dirty="0" smtClean="0">
                          <a:solidFill>
                            <a:schemeClr val="tx1"/>
                          </a:solidFill>
                        </a:rPr>
                        <a:t>Browser</a:t>
                      </a:r>
                      <a:br>
                        <a:rPr lang="en-GB" b="1" dirty="0" smtClean="0">
                          <a:solidFill>
                            <a:schemeClr val="tx1"/>
                          </a:solidFill>
                        </a:rPr>
                      </a:br>
                      <a:r>
                        <a:rPr lang="en-GB" b="1" dirty="0" smtClean="0">
                          <a:solidFill>
                            <a:schemeClr val="tx1"/>
                          </a:solidFill>
                        </a:rPr>
                        <a:t>plugin</a:t>
                      </a:r>
                      <a:endParaRPr lang="et-EE"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tx1"/>
                          </a:solidFill>
                        </a:rPr>
                        <a:t>+</a:t>
                      </a:r>
                      <a:endParaRPr lang="et-EE"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tx1"/>
                          </a:solidFill>
                        </a:rPr>
                        <a:t>+/-</a:t>
                      </a:r>
                      <a:endParaRPr lang="et-EE"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tx1"/>
                          </a:solidFill>
                        </a:rPr>
                        <a:t>+</a:t>
                      </a:r>
                      <a:endParaRPr lang="et-EE"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tx1"/>
                          </a:solidFill>
                        </a:rPr>
                        <a:t>-</a:t>
                      </a:r>
                      <a:endParaRPr lang="et-EE"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20708085"/>
                  </a:ext>
                </a:extLst>
              </a:tr>
              <a:tr h="684000">
                <a:tc>
                  <a:txBody>
                    <a:bodyPr/>
                    <a:lstStyle/>
                    <a:p>
                      <a:pPr algn="ctr"/>
                      <a:r>
                        <a:rPr lang="en-GB" b="1" dirty="0" smtClean="0">
                          <a:solidFill>
                            <a:schemeClr val="tx1"/>
                          </a:solidFill>
                        </a:rPr>
                        <a:t>Word processors</a:t>
                      </a:r>
                      <a:endParaRPr lang="et-EE"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tx1"/>
                          </a:solidFill>
                        </a:rPr>
                        <a:t>Word, </a:t>
                      </a:r>
                      <a:r>
                        <a:rPr lang="en-GB" dirty="0" err="1" smtClean="0">
                          <a:solidFill>
                            <a:schemeClr val="tx1"/>
                          </a:solidFill>
                        </a:rPr>
                        <a:t>LibreOffice</a:t>
                      </a:r>
                      <a:endParaRPr lang="et-EE"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indent="0" algn="ctr" defTabSz="914166"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Word, </a:t>
                      </a:r>
                      <a:r>
                        <a:rPr lang="en-GB" dirty="0" err="1" smtClean="0">
                          <a:solidFill>
                            <a:schemeClr val="tx1"/>
                          </a:solidFill>
                        </a:rPr>
                        <a:t>LibreOffice</a:t>
                      </a:r>
                      <a:endParaRPr lang="et-EE" dirty="0" smtClean="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tx1"/>
                          </a:solidFill>
                        </a:rPr>
                        <a:t>Google</a:t>
                      </a:r>
                      <a:r>
                        <a:rPr lang="en-GB" baseline="0" dirty="0" smtClean="0">
                          <a:solidFill>
                            <a:schemeClr val="tx1"/>
                          </a:solidFill>
                        </a:rPr>
                        <a:t> Docs</a:t>
                      </a:r>
                      <a:endParaRPr lang="et-EE"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tx1"/>
                          </a:solidFill>
                        </a:rPr>
                        <a:t>Word</a:t>
                      </a:r>
                      <a:endParaRPr lang="et-EE"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52257167"/>
                  </a:ext>
                </a:extLst>
              </a:tr>
              <a:tr h="684000">
                <a:tc>
                  <a:txBody>
                    <a:bodyPr/>
                    <a:lstStyle/>
                    <a:p>
                      <a:pPr algn="ctr"/>
                      <a:r>
                        <a:rPr lang="en-GB" b="1" dirty="0" smtClean="0">
                          <a:solidFill>
                            <a:schemeClr val="tx1"/>
                          </a:solidFill>
                        </a:rPr>
                        <a:t>PDF Annotation</a:t>
                      </a:r>
                      <a:endParaRPr lang="et-EE" b="1"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tx1"/>
                          </a:solidFill>
                        </a:rPr>
                        <a:t>Third party</a:t>
                      </a:r>
                      <a:endParaRPr lang="et-EE"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tx1"/>
                          </a:solidFill>
                        </a:rPr>
                        <a:t>+</a:t>
                      </a:r>
                      <a:endParaRPr lang="et-EE"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tx1"/>
                          </a:solidFill>
                        </a:rPr>
                        <a:t>+</a:t>
                      </a:r>
                      <a:endParaRPr lang="et-EE"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GB" dirty="0" smtClean="0">
                          <a:solidFill>
                            <a:schemeClr val="tx1"/>
                          </a:solidFill>
                        </a:rPr>
                        <a:t>+</a:t>
                      </a:r>
                      <a:endParaRPr lang="et-EE" dirty="0">
                        <a:solidFill>
                          <a:schemeClr val="tx1"/>
                        </a:solidFill>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16899625"/>
                  </a:ext>
                </a:extLst>
              </a:tr>
            </a:tbl>
          </a:graphicData>
        </a:graphic>
      </p:graphicFrame>
      <p:pic>
        <p:nvPicPr>
          <p:cNvPr id="3" name="Picture 2"/>
          <p:cNvPicPr>
            <a:picLocks noChangeAspect="1"/>
          </p:cNvPicPr>
          <p:nvPr/>
        </p:nvPicPr>
        <p:blipFill>
          <a:blip r:embed="rId2"/>
          <a:stretch>
            <a:fillRect/>
          </a:stretch>
        </p:blipFill>
        <p:spPr>
          <a:xfrm>
            <a:off x="10561637" y="1363662"/>
            <a:ext cx="1000125" cy="1380338"/>
          </a:xfrm>
          <a:prstGeom prst="rect">
            <a:avLst/>
          </a:prstGeom>
        </p:spPr>
      </p:pic>
      <p:pic>
        <p:nvPicPr>
          <p:cNvPr id="2054" name="Picture 6" descr="https://pbs.twimg.com/profile_images/844157466350895105/WnZyaAjx_400x4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4323" y="1417646"/>
            <a:ext cx="1212850" cy="12128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ttps://lh3.googleusercontent.com/KdvN1UJWNw6sBlH80T3RO01SM0OmDRlli_vq9ShVEL6SAoekKVmAPAoQGgfF8CFrCtc=w3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163" y="1406534"/>
            <a:ext cx="1273173" cy="127317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https://www.zotero.org/support/_media/logo/zotero_512x512x3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9716" y="1406534"/>
            <a:ext cx="1304922" cy="1304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022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298450"/>
            <a:ext cx="11887200" cy="912813"/>
          </a:xfrm>
        </p:spPr>
        <p:txBody>
          <a:bodyPr/>
          <a:lstStyle/>
          <a:p>
            <a:r>
              <a:rPr lang="en-US" dirty="0" smtClean="0">
                <a:solidFill>
                  <a:schemeClr val="tx1"/>
                </a:solidFill>
              </a:rPr>
              <a:t>Demo time!</a:t>
            </a:r>
            <a:endParaRPr lang="en-US" dirty="0">
              <a:solidFill>
                <a:schemeClr val="tx1"/>
              </a:solidFill>
            </a:endParaRPr>
          </a:p>
        </p:txBody>
      </p:sp>
      <p:sp>
        <p:nvSpPr>
          <p:cNvPr id="2" name="Text Placeholder 1"/>
          <p:cNvSpPr>
            <a:spLocks noGrp="1"/>
          </p:cNvSpPr>
          <p:nvPr>
            <p:ph type="body" sz="quarter" idx="4294967295"/>
          </p:nvPr>
        </p:nvSpPr>
        <p:spPr>
          <a:xfrm>
            <a:off x="4676775" y="2887663"/>
            <a:ext cx="7759700" cy="3198812"/>
          </a:xfrm>
        </p:spPr>
        <p:txBody>
          <a:bodyPr/>
          <a:lstStyle/>
          <a:p>
            <a:pPr marL="0" indent="0">
              <a:buNone/>
            </a:pPr>
            <a:r>
              <a:rPr lang="et-EE" dirty="0">
                <a:solidFill>
                  <a:sysClr val="windowText" lastClr="000000"/>
                </a:solidFill>
                <a:hlinkClick r:id="rId3"/>
              </a:rPr>
              <a:t>https://github.com/University-of-Tartu-Library/Zotero_workshop</a:t>
            </a:r>
            <a:endParaRPr lang="et-EE" dirty="0">
              <a:solidFill>
                <a:sysClr val="windowText" lastClr="000000"/>
              </a:solidFill>
            </a:endParaRPr>
          </a:p>
        </p:txBody>
      </p:sp>
      <p:pic>
        <p:nvPicPr>
          <p:cNvPr id="6" name="Picture 2" descr="C:\Users\tymat.REDMOND\AppData\Local\Microsoft\Windows\Temporary Internet Files\Content.IE5\K4CHYDV0\MC900292594[1].wmf"/>
          <p:cNvPicPr>
            <a:picLocks noChangeAspect="1" noChangeArrowheads="1"/>
          </p:cNvPicPr>
          <p:nvPr/>
        </p:nvPicPr>
        <p:blipFill>
          <a:blip r:embed="rId4"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rot="1391927">
            <a:off x="1005269" y="2007959"/>
            <a:ext cx="2819400" cy="351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6715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Further reading</a:t>
            </a:r>
            <a:endParaRPr lang="et-EE" dirty="0"/>
          </a:p>
        </p:txBody>
      </p:sp>
      <p:sp>
        <p:nvSpPr>
          <p:cNvPr id="3" name="Text Placeholder 2"/>
          <p:cNvSpPr>
            <a:spLocks noGrp="1"/>
          </p:cNvSpPr>
          <p:nvPr>
            <p:ph type="body" sz="quarter" idx="10"/>
          </p:nvPr>
        </p:nvSpPr>
        <p:spPr>
          <a:xfrm>
            <a:off x="274637" y="1516063"/>
            <a:ext cx="11887200" cy="4800599"/>
          </a:xfrm>
        </p:spPr>
        <p:txBody>
          <a:bodyPr/>
          <a:lstStyle/>
          <a:p>
            <a:pPr fontAlgn="base"/>
            <a:r>
              <a:rPr lang="en-US" sz="3200" dirty="0" err="1" smtClean="0"/>
              <a:t>Zotero</a:t>
            </a:r>
            <a:r>
              <a:rPr lang="en-US" sz="3200" dirty="0" smtClean="0"/>
              <a:t> tutorial</a:t>
            </a:r>
          </a:p>
          <a:p>
            <a:pPr fontAlgn="base"/>
            <a:r>
              <a:rPr lang="en-US" sz="3200" dirty="0">
                <a:hlinkClick r:id="rId2"/>
              </a:rPr>
              <a:t>http://</a:t>
            </a:r>
            <a:r>
              <a:rPr lang="en-US" sz="3200" dirty="0" smtClean="0">
                <a:hlinkClick r:id="rId2"/>
              </a:rPr>
              <a:t>research.library.gsu.edu/c.php?g=115275</a:t>
            </a:r>
            <a:endParaRPr lang="en-US" sz="3200" dirty="0" smtClean="0"/>
          </a:p>
          <a:p>
            <a:pPr fontAlgn="base"/>
            <a:r>
              <a:rPr lang="en-US" sz="3200" dirty="0"/>
              <a:t/>
            </a:r>
            <a:br>
              <a:rPr lang="en-US" sz="3200" dirty="0"/>
            </a:br>
            <a:r>
              <a:rPr lang="en-US" sz="3200" dirty="0" err="1" smtClean="0"/>
              <a:t>Zotero</a:t>
            </a:r>
            <a:r>
              <a:rPr lang="en-US" sz="3200" dirty="0" smtClean="0"/>
              <a:t> tutorial in Estonian</a:t>
            </a:r>
          </a:p>
          <a:p>
            <a:r>
              <a:rPr lang="et-EE" sz="3200" dirty="0">
                <a:hlinkClick r:id="rId3"/>
              </a:rPr>
              <a:t>https://</a:t>
            </a:r>
            <a:r>
              <a:rPr lang="et-EE" sz="3200" dirty="0" smtClean="0">
                <a:hlinkClick r:id="rId3"/>
              </a:rPr>
              <a:t>sisu.ut.ee/zoterojuhend/avaleht</a:t>
            </a:r>
            <a:endParaRPr lang="en-GB" sz="3200" dirty="0" smtClean="0"/>
          </a:p>
          <a:p>
            <a:endParaRPr lang="en-GB" sz="3200" dirty="0"/>
          </a:p>
          <a:p>
            <a:r>
              <a:rPr lang="en-GB" sz="3200" dirty="0" err="1" smtClean="0"/>
              <a:t>Zotero</a:t>
            </a:r>
            <a:r>
              <a:rPr lang="en-GB" sz="3200" dirty="0" smtClean="0"/>
              <a:t> documentation</a:t>
            </a:r>
          </a:p>
          <a:p>
            <a:r>
              <a:rPr lang="et-EE" sz="3200" dirty="0">
                <a:hlinkClick r:id="rId4"/>
              </a:rPr>
              <a:t>https://</a:t>
            </a:r>
            <a:r>
              <a:rPr lang="et-EE" sz="3200" dirty="0" smtClean="0">
                <a:hlinkClick r:id="rId4"/>
              </a:rPr>
              <a:t>www.zotero.org/support</a:t>
            </a:r>
            <a:endParaRPr lang="et-EE" sz="3200" dirty="0"/>
          </a:p>
        </p:txBody>
      </p:sp>
    </p:spTree>
    <p:extLst>
      <p:ext uri="{BB962C8B-B14F-4D97-AF65-F5344CB8AC3E}">
        <p14:creationId xmlns:p14="http://schemas.microsoft.com/office/powerpoint/2010/main" val="3369406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 not forget about your library</a:t>
            </a:r>
            <a:endParaRPr lang="et-EE" dirty="0"/>
          </a:p>
        </p:txBody>
      </p:sp>
      <p:sp>
        <p:nvSpPr>
          <p:cNvPr id="3" name="Text Placeholder 2"/>
          <p:cNvSpPr>
            <a:spLocks noGrp="1"/>
          </p:cNvSpPr>
          <p:nvPr>
            <p:ph type="body" sz="quarter" idx="10"/>
          </p:nvPr>
        </p:nvSpPr>
        <p:spPr>
          <a:xfrm>
            <a:off x="274637" y="1897062"/>
            <a:ext cx="11887200" cy="4419600"/>
          </a:xfrm>
        </p:spPr>
        <p:txBody>
          <a:bodyPr/>
          <a:lstStyle/>
          <a:p>
            <a:pPr fontAlgn="base"/>
            <a:r>
              <a:rPr lang="en-US" dirty="0"/>
              <a:t>Introduction to Information Research</a:t>
            </a:r>
            <a:r>
              <a:rPr lang="en-US" sz="3200" dirty="0"/>
              <a:t/>
            </a:r>
            <a:br>
              <a:rPr lang="en-US" sz="3200" dirty="0"/>
            </a:br>
            <a:r>
              <a:rPr lang="et-EE" sz="3200" dirty="0" smtClean="0">
                <a:hlinkClick r:id="rId2"/>
              </a:rPr>
              <a:t>OIAO.06.051</a:t>
            </a:r>
            <a:endParaRPr lang="et-EE" sz="3200" dirty="0" smtClean="0"/>
          </a:p>
          <a:p>
            <a:pPr fontAlgn="base"/>
            <a:endParaRPr lang="et-EE" sz="3200" dirty="0"/>
          </a:p>
          <a:p>
            <a:pPr fontAlgn="base"/>
            <a:endParaRPr lang="en-GB" sz="3200" dirty="0"/>
          </a:p>
          <a:p>
            <a:r>
              <a:rPr lang="et-EE" sz="3200" dirty="0" err="1" smtClean="0"/>
              <a:t>Ask</a:t>
            </a:r>
            <a:r>
              <a:rPr lang="et-EE" sz="3200" dirty="0" smtClean="0"/>
              <a:t> a </a:t>
            </a:r>
            <a:r>
              <a:rPr lang="et-EE" sz="3200" dirty="0" err="1" smtClean="0"/>
              <a:t>question</a:t>
            </a:r>
            <a:r>
              <a:rPr lang="et-EE" sz="3200" dirty="0" smtClean="0"/>
              <a:t> </a:t>
            </a:r>
            <a:r>
              <a:rPr lang="et-EE" sz="3200" dirty="0" err="1" smtClean="0"/>
              <a:t>using</a:t>
            </a:r>
            <a:r>
              <a:rPr lang="et-EE" sz="3200" dirty="0" smtClean="0"/>
              <a:t> a </a:t>
            </a:r>
            <a:r>
              <a:rPr lang="et-EE" sz="3200" dirty="0" err="1" smtClean="0"/>
              <a:t>chat</a:t>
            </a:r>
            <a:r>
              <a:rPr lang="et-EE" sz="3200" dirty="0" smtClean="0"/>
              <a:t> </a:t>
            </a:r>
            <a:r>
              <a:rPr lang="et-EE" sz="3200" dirty="0" err="1" smtClean="0"/>
              <a:t>or</a:t>
            </a:r>
            <a:r>
              <a:rPr lang="et-EE" sz="3200" dirty="0" smtClean="0"/>
              <a:t> email on </a:t>
            </a:r>
            <a:r>
              <a:rPr lang="et-EE" sz="3200" dirty="0" err="1" smtClean="0"/>
              <a:t>the</a:t>
            </a:r>
            <a:r>
              <a:rPr lang="et-EE" sz="3200" dirty="0" smtClean="0"/>
              <a:t> </a:t>
            </a:r>
            <a:r>
              <a:rPr lang="et-EE" sz="3200" dirty="0" err="1" smtClean="0"/>
              <a:t>website</a:t>
            </a:r>
            <a:endParaRPr lang="en-GB" sz="3200" dirty="0" smtClean="0"/>
          </a:p>
          <a:p>
            <a:r>
              <a:rPr lang="et-EE" sz="3200" dirty="0">
                <a:hlinkClick r:id="rId3"/>
              </a:rPr>
              <a:t>https</a:t>
            </a:r>
            <a:r>
              <a:rPr lang="et-EE" sz="3200" dirty="0" smtClean="0">
                <a:hlinkClick r:id="rId3"/>
              </a:rPr>
              <a:t>://utlib.ut.ee</a:t>
            </a:r>
            <a:endParaRPr lang="et-EE" sz="3200" dirty="0"/>
          </a:p>
        </p:txBody>
      </p:sp>
    </p:spTree>
    <p:extLst>
      <p:ext uri="{BB962C8B-B14F-4D97-AF65-F5344CB8AC3E}">
        <p14:creationId xmlns:p14="http://schemas.microsoft.com/office/powerpoint/2010/main" val="13307626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71996" y="1897062"/>
            <a:ext cx="7892482" cy="1862048"/>
          </a:xfrm>
          <a:prstGeom prst="rect">
            <a:avLst/>
          </a:prstGeom>
          <a:noFill/>
        </p:spPr>
        <p:txBody>
          <a:bodyPr wrap="none" rtlCol="0">
            <a:spAutoFit/>
          </a:bodyPr>
          <a:lstStyle/>
          <a:p>
            <a:r>
              <a:rPr lang="en-GB" sz="11500" b="1" dirty="0" smtClean="0">
                <a:gradFill>
                  <a:gsLst>
                    <a:gs pos="0">
                      <a:schemeClr val="tx1"/>
                    </a:gs>
                    <a:gs pos="100000">
                      <a:schemeClr val="tx1"/>
                    </a:gs>
                  </a:gsLst>
                  <a:lin ang="5400000" scaled="0"/>
                </a:gradFill>
              </a:rPr>
              <a:t>Thank You!</a:t>
            </a:r>
            <a:endParaRPr lang="et-EE" sz="11500" b="1"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912911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5-30405_Build_Template_16x9_DarkBlue_Color_Background">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4_5-30405_Build_Template_16x9_White_Background">
  <a:themeElements>
    <a:clrScheme name="Build">
      <a:dk1>
        <a:srgbClr val="000000"/>
      </a:dk1>
      <a:lt1>
        <a:srgbClr val="FFFFFF"/>
      </a:lt1>
      <a:dk2>
        <a:srgbClr val="00BCF2"/>
      </a:dk2>
      <a:lt2>
        <a:srgbClr val="FFFFFF"/>
      </a:lt2>
      <a:accent1>
        <a:srgbClr val="00BCF2"/>
      </a:accent1>
      <a:accent2>
        <a:srgbClr val="9B4F96"/>
      </a:accent2>
      <a:accent3>
        <a:srgbClr val="E81123"/>
      </a:accent3>
      <a:accent4>
        <a:srgbClr val="00188F"/>
      </a:accent4>
      <a:accent5>
        <a:srgbClr val="7FBA00"/>
      </a:accent5>
      <a:accent6>
        <a:srgbClr val="FF8C00"/>
      </a:accent6>
      <a:hlink>
        <a:srgbClr val="000000"/>
      </a:hlink>
      <a:folHlink>
        <a:srgbClr val="0C0C0C"/>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3.xml><?xml version="1.0" encoding="utf-8"?>
<a:theme xmlns:a="http://schemas.openxmlformats.org/drawingml/2006/main" name="3_5-30405_Build_Template_16x9_Red_Color_Background">
  <a:themeElements>
    <a:clrScheme name="Build-Red">
      <a:dk1>
        <a:srgbClr val="000000"/>
      </a:dk1>
      <a:lt1>
        <a:srgbClr val="FFFFFF"/>
      </a:lt1>
      <a:dk2>
        <a:srgbClr val="E34A28"/>
      </a:dk2>
      <a:lt2>
        <a:srgbClr val="FFFFFF"/>
      </a:lt2>
      <a:accent1>
        <a:srgbClr val="00BCF2"/>
      </a:accent1>
      <a:accent2>
        <a:srgbClr val="9B4F96"/>
      </a:accent2>
      <a:accent3>
        <a:srgbClr val="00D8CC"/>
      </a:accent3>
      <a:accent4>
        <a:srgbClr val="00188F"/>
      </a:accent4>
      <a:accent5>
        <a:srgbClr val="7FBA00"/>
      </a:accent5>
      <a:accent6>
        <a:srgbClr val="FF8C00"/>
      </a:accent6>
      <a:hlink>
        <a:srgbClr val="FFFFFF"/>
      </a:hlink>
      <a:folHlink>
        <a:srgbClr val="FFFFF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4.xml><?xml version="1.0" encoding="utf-8"?>
<a:theme xmlns:a="http://schemas.openxmlformats.org/drawingml/2006/main" name="2_5-30405_Build_Template_16x9_LightBlue_Color_Background">
  <a:themeElements>
    <a:clrScheme name="Build - Light Blue">
      <a:dk1>
        <a:srgbClr val="000000"/>
      </a:dk1>
      <a:lt1>
        <a:srgbClr val="FFFFFF"/>
      </a:lt1>
      <a:dk2>
        <a:srgbClr val="00BCF2"/>
      </a:dk2>
      <a:lt2>
        <a:srgbClr val="FFFFFF"/>
      </a:lt2>
      <a:accent1>
        <a:srgbClr val="00188F"/>
      </a:accent1>
      <a:accent2>
        <a:srgbClr val="9B4F96"/>
      </a:accent2>
      <a:accent3>
        <a:srgbClr val="E34A28"/>
      </a:accent3>
      <a:accent4>
        <a:srgbClr val="00D8CC"/>
      </a:accent4>
      <a:accent5>
        <a:srgbClr val="7FBA00"/>
      </a:accent5>
      <a:accent6>
        <a:srgbClr val="FF8C00"/>
      </a:accent6>
      <a:hlink>
        <a:srgbClr val="00188F"/>
      </a:hlink>
      <a:folHlink>
        <a:srgbClr val="00188F"/>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5.xml><?xml version="1.0" encoding="utf-8"?>
<a:theme xmlns:a="http://schemas.openxmlformats.org/drawingml/2006/main" name="Build_Template_16x9 (2)">
  <a:themeElements>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fontScheme name="Custom 2">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34A28"/>
        </a:solidFill>
        <a:ln>
          <a:noFill/>
          <a:headEnd type="none" w="med" len="med"/>
          <a:tailEnd type="none" w="med" len="med"/>
        </a:ln>
        <a:effectLst/>
      </a:spPr>
      <a:bodyPr lIns="91440" tIns="91440" rIns="34294" bIns="34294" anchor="t" anchorCtr="0"/>
      <a:lstStyle>
        <a:defPPr defTabSz="932406">
          <a:defRPr sz="1600" spc="-102"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rtlCol="0">
        <a:spAutoFit/>
      </a:bodyPr>
      <a:lstStyle>
        <a:defPPr>
          <a:defRPr sz="2400" dirty="0" smtClean="0">
            <a:gradFill>
              <a:gsLst>
                <a:gs pos="0">
                  <a:schemeClr val="tx1"/>
                </a:gs>
                <a:gs pos="100000">
                  <a:schemeClr val="tx1"/>
                </a:gs>
              </a:gsLst>
              <a:lin ang="5400000" scaled="0"/>
            </a:gradFill>
          </a:defRPr>
        </a:defPPr>
      </a:lstStyle>
    </a:tx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uild - Dark Blue">
    <a:dk1>
      <a:srgbClr val="000000"/>
    </a:dk1>
    <a:lt1>
      <a:srgbClr val="FFFFFF"/>
    </a:lt1>
    <a:dk2>
      <a:srgbClr val="00188F"/>
    </a:dk2>
    <a:lt2>
      <a:srgbClr val="FFFFFF"/>
    </a:lt2>
    <a:accent1>
      <a:srgbClr val="00BCF2"/>
    </a:accent1>
    <a:accent2>
      <a:srgbClr val="9B4F96"/>
    </a:accent2>
    <a:accent3>
      <a:srgbClr val="E81123"/>
    </a:accent3>
    <a:accent4>
      <a:srgbClr val="00D8CC"/>
    </a:accent4>
    <a:accent5>
      <a:srgbClr val="7FBA00"/>
    </a:accent5>
    <a:accent6>
      <a:srgbClr val="FF8C00"/>
    </a:accent6>
    <a:hlink>
      <a:srgbClr val="00BCF2"/>
    </a:hlink>
    <a:folHlink>
      <a:srgbClr val="00BCF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e0a86041a56020ff4ea211664d8cb510">
  <xsd:schema xmlns:xsd="http://www.w3.org/2001/XMLSchema" xmlns:xs="http://www.w3.org/2001/XMLSchema" xmlns:p="http://schemas.microsoft.com/office/2006/metadata/properties" xmlns:ns2="2295e2e7-0eeb-498e-8716-217bb2ee6ee3" xmlns:ns3="230e9df3-be65-4c73-a93b-d1236ebd677e" xmlns:ns4="8b529f77-48ab-4581-b468-93f09345b8aa" targetNamespace="http://schemas.microsoft.com/office/2006/metadata/properties" ma:root="true" ma:fieldsID="5e835464bd230cacb7fe8686bec35256" ns2:_="" ns3:_="" ns4:_="">
    <xsd:import namespace="2295e2e7-0eeb-498e-8716-217bb2ee6ee3"/>
    <xsd:import namespace="230e9df3-be65-4c73-a93b-d1236ebd677e"/>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3:TaxCatchAll" minOccurs="0"/>
                <xsd:element ref="ns2:ProductTaxHTField0" minOccurs="0"/>
                <xsd:element ref="ns3:TaxCatchAllLabel" minOccurs="0"/>
                <xsd:element ref="ns2:CampaignTaxHTField0" minOccurs="0"/>
                <xsd:element ref="ns2:TrackTaxHTField0" minOccurs="0"/>
                <xsd:element ref="ns2:Event_x0020_VenueTaxHTField0" minOccurs="0"/>
                <xsd:element ref="ns4: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e385fb40-52d4-4fae-9c5b-3e8ff8a5878e" ma:termSetId="3005e9c6-5dbe-483c-971d-51ba052e9268" ma:anchorId="00000000-0000-0000-0000-000000000000" ma:open="false" ma:isKeyword="false">
      <xsd:complexType>
        <xsd:sequence>
          <xsd:element ref="pc:Terms" minOccurs="0" maxOccurs="1"/>
        </xsd:sequence>
      </xsd:complexType>
    </xsd:element>
    <xsd:element name="CampaignTaxHTField0" ma:index="22" nillable="true" ma:taxonomy="true" ma:internalName="CampaignTaxHTField0" ma:taxonomyFieldName="Campaign" ma:displayName="Campaign" ma:default="" ma:fieldId="{bcb0c99d-b00c-42c6-a16b-e1e19731231d}" ma:sspId="e385fb40-52d4-4fae-9c5b-3e8ff8a5878e" ma:termSetId="769410c5-f612-414c-bc8d-14eb300b4117"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e385fb40-52d4-4fae-9c5b-3e8ff8a5878e" ma:termSetId="0e8a185d-72dd-4c1d-8327-06082ee7fbb4"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e385fb40-52d4-4fae-9c5b-3e8ff8a5878e" ma:termSetId="8280d8e6-c94b-487a-bd8b-a7d74984b60f"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e385fb40-52d4-4fae-9c5b-3e8ff8a5878e" ma:termSetId="9f38d074-2cf4-4ed1-a6e5-5a4bce426041" ma:anchorId="00000000-0000-0000-0000-000000000000" ma:open="false" ma:isKeyword="false">
      <xsd:complexType>
        <xsd:sequence>
          <xsd:element ref="pc:Terms" minOccurs="0" maxOccurs="1"/>
        </xsd:sequence>
      </xsd:complexType>
    </xsd:element>
    <xsd:element name="Event1TaxHTField0" ma:index="30" nillable="true" ma:taxonomy="true" ma:internalName="Event1TaxHTField0" ma:taxonomyFieldName="Event1" ma:displayName="Event Name" ma:readOnly="false" ma:default="" ma:fieldId="{173efa96-a0c5-4b7e-a5c5-ebf0027a79b9}" ma:sspId="e385fb40-52d4-4fae-9c5b-3e8ff8a5878e" ma:termSetId="a93ddb37-2243-4aad-9cf2-0d00c5bfa8eb"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e385fb40-52d4-4fae-9c5b-3e8ff8a5878e" ma:termSetId="147febbf-7221-47e1-ac97-bfa1a8e909c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2012-11-02T07:00:00+00:00</Event_x0020_End_x0020_Date>
    <Event_x0020_Start_x0020_Date xmlns="2295e2e7-0eeb-498e-8716-217bb2ee6ee3">2012-10-29T07:00:00+00:00</Event_x0020_Start_x0020_Date>
    <MS_x0020_Speaker xmlns="2295e2e7-0eeb-498e-8716-217bb2ee6ee3">
      <UserInfo>
        <DisplayName/>
        <AccountId xsi:nil="true"/>
        <AccountType/>
      </UserInfo>
    </MS_x0020_Speaker>
    <External_x0020_Speaker xmlns="2295e2e7-0eeb-498e-8716-217bb2ee6ee3"> Rey Bango, Tyson Matanich</External_x0020_Speaker>
    <Session_x0020_Code xmlns="2295e2e7-0eeb-498e-8716-217bb2ee6ee3">3-136</Session_x0020_Code>
    <ProductTaxHTField0 xmlns="2295e2e7-0eeb-498e-8716-217bb2ee6ee3">
      <Terms xmlns="http://schemas.microsoft.com/office/infopath/2007/PartnerControls"/>
    </ProductTaxHTField0>
    <Presentation_x0020_Date xmlns="2295e2e7-0eeb-498e-8716-217bb2ee6ee3">2012-10-30T00:00:00-07:00</Presentation_x0020_Dat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Redmond</TermName>
          <TermId xmlns="http://schemas.microsoft.com/office/infopath/2007/PartnerControls">c18f3657-b811-49ee-9b08-ce77b3e7702b</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BUILD</TermName>
          <TermId xmlns="http://schemas.microsoft.com/office/infopath/2007/PartnerControls">58542b36-5bf5-46a6-a53f-a41fb7a73785</TermId>
        </TermInfo>
      </Terms>
    </Event1TaxHTField0>
    <MS_x0020_Content_x0020_Owner xmlns="2295e2e7-0eeb-498e-8716-217bb2ee6ee3">
      <UserInfo>
        <DisplayName/>
        <AccountId xsi:nil="true"/>
        <AccountType/>
      </UserInfo>
    </MS_x0020_Content_x0020_Owner>
    <Event_x0020_VenueTaxHTField0 xmlns="2295e2e7-0eeb-498e-8716-217bb2ee6ee3">
      <Terms xmlns="http://schemas.microsoft.com/office/infopath/2007/PartnerControls">
        <TermInfo xmlns="http://schemas.microsoft.com/office/infopath/2007/PartnerControls">
          <TermName xmlns="http://schemas.microsoft.com/office/infopath/2007/PartnerControls">Microsoft Conference Center</TermName>
          <TermId xmlns="http://schemas.microsoft.com/office/infopath/2007/PartnerControls">9ee5e79d-18a6-44c6-bfde-7021198eb4fc</TermId>
        </TermInfo>
      </Terms>
    </Event_x0020_VenueTaxHTField0>
    <TaxCatchAll xmlns="230e9df3-be65-4c73-a93b-d1236ebd677e">
      <Value>309</Value>
      <Value>308</Value>
      <Value>605</Value>
    </TaxCatchAll>
    <AudienceTaxHTField0 xmlns="8b529f77-48ab-4581-b468-93f09345b8aa">
      <Terms xmlns="http://schemas.microsoft.com/office/infopath/2007/PartnerControls"/>
    </AudienceTaxHTField0>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F4C29F-EB88-4408-9B4D-7E65470C0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230e9df3-be65-4c73-a93b-d1236ebd677e"/>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purl.org/dc/elements/1.1/"/>
    <ds:schemaRef ds:uri="http://www.w3.org/XML/1998/namespace"/>
    <ds:schemaRef ds:uri="http://purl.org/dc/terms/"/>
    <ds:schemaRef ds:uri="2295e2e7-0eeb-498e-8716-217bb2ee6ee3"/>
    <ds:schemaRef ds:uri="230e9df3-be65-4c73-a93b-d1236ebd677e"/>
    <ds:schemaRef ds:uri="http://schemas.microsoft.com/office/2006/documentManagement/types"/>
    <ds:schemaRef ds:uri="http://schemas.openxmlformats.org/package/2006/metadata/core-properties"/>
    <ds:schemaRef ds:uri="http://schemas.microsoft.com/office/2006/metadata/properties"/>
    <ds:schemaRef ds:uri="8b529f77-48ab-4581-b468-93f09345b8aa"/>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Build_Template_16x9</Template>
  <TotalTime>7359</TotalTime>
  <Words>228</Words>
  <Application>Microsoft Office PowerPoint</Application>
  <PresentationFormat>Custom</PresentationFormat>
  <Paragraphs>60</Paragraphs>
  <Slides>8</Slides>
  <Notes>1</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8</vt:i4>
      </vt:variant>
    </vt:vector>
  </HeadingPairs>
  <TitlesOfParts>
    <vt:vector size="20" baseType="lpstr">
      <vt:lpstr>ＭＳ Ｐゴシック</vt:lpstr>
      <vt:lpstr>Arial</vt:lpstr>
      <vt:lpstr>Avenir LT Pro 45 Book</vt:lpstr>
      <vt:lpstr>Calibri</vt:lpstr>
      <vt:lpstr>Consolas</vt:lpstr>
      <vt:lpstr>Segoe UI</vt:lpstr>
      <vt:lpstr>Segoe UI Light</vt:lpstr>
      <vt:lpstr>1_5-30405_Build_Template_16x9_DarkBlue_Color_Background</vt:lpstr>
      <vt:lpstr>4_5-30405_Build_Template_16x9_White_Background</vt:lpstr>
      <vt:lpstr>3_5-30405_Build_Template_16x9_Red_Color_Background</vt:lpstr>
      <vt:lpstr>2_5-30405_Build_Template_16x9_LightBlue_Color_Background</vt:lpstr>
      <vt:lpstr>Build_Template_16x9 (2)</vt:lpstr>
      <vt:lpstr>Citation management</vt:lpstr>
      <vt:lpstr>PowerPoint Presentation</vt:lpstr>
      <vt:lpstr>Reference management software</vt:lpstr>
      <vt:lpstr>Reference management software</vt:lpstr>
      <vt:lpstr>Demo time!</vt:lpstr>
      <vt:lpstr>Further reading</vt:lpstr>
      <vt:lpstr>Do not forget about your library</vt:lpstr>
      <vt:lpstr>PowerPoint Presentation</vt:lpstr>
    </vt:vector>
  </TitlesOfParts>
  <Manager>Ron Sasaki</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Don’t break the web</dc:title>
  <dc:subject>Build 2012</dc:subject>
  <dc:creator>Shows</dc:creator>
  <cp:keywords>Build 2012</cp:keywords>
  <dc:description>Template: Mitchell Derrey, Silver Fox Productions
Formatting: 
Date: October 29th - November 2nd, 2012
Location: MSCC, Redmond, WA
Audience Type: Internal</dc:description>
  <cp:lastModifiedBy>Maksim Mišin</cp:lastModifiedBy>
  <cp:revision>55</cp:revision>
  <dcterms:created xsi:type="dcterms:W3CDTF">2012-10-31T18:46:57Z</dcterms:created>
  <dcterms:modified xsi:type="dcterms:W3CDTF">2017-11-10T09:56:16Z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605;#BUILD|58542b36-5bf5-46a6-a53f-a41fb7a73785</vt:lpwstr>
  </property>
  <property fmtid="{D5CDD505-2E9C-101B-9397-08002B2CF9AE}" pid="5" name="Audience">
    <vt:lpwstr/>
  </property>
  <property fmtid="{D5CDD505-2E9C-101B-9397-08002B2CF9AE}" pid="6" name="Event Location">
    <vt:lpwstr>308;#Redmond|c18f3657-b811-49ee-9b08-ce77b3e7702b</vt:lpwstr>
  </property>
  <property fmtid="{D5CDD505-2E9C-101B-9397-08002B2CF9AE}" pid="7" name="Campaign">
    <vt:lpwstr/>
  </property>
  <property fmtid="{D5CDD505-2E9C-101B-9397-08002B2CF9AE}" pid="8" name="Event Venue">
    <vt:lpwstr>309;#Microsoft Conference Center|9ee5e79d-18a6-44c6-bfde-7021198eb4fc</vt:lpwstr>
  </property>
  <property fmtid="{D5CDD505-2E9C-101B-9397-08002B2CF9AE}" pid="9" name="Track">
    <vt:lpwstr/>
  </property>
  <property fmtid="{D5CDD505-2E9C-101B-9397-08002B2CF9AE}" pid="10" name="Tfs.IsStoryboard">
    <vt:bool>true</vt:bool>
  </property>
</Properties>
</file>