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02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6AA46-6C26-439B-BA17-CF2E968F5EDD}" type="datetimeFigureOut">
              <a:rPr lang="en-US"/>
              <a:pPr/>
              <a:t>4/22/2016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68AA8-696D-4760-9EEC-0C1B6285D7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0506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68AA8-696D-4760-9EEC-0C1B6285D70B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0342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68AA8-696D-4760-9EEC-0C1B6285D70B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4200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68AA8-696D-4760-9EEC-0C1B6285D70B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524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 Bus DTF on Dropbox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Avik Mazumder-    1100187</a:t>
            </a:r>
          </a:p>
        </p:txBody>
      </p:sp>
    </p:spTree>
    <p:extLst>
      <p:ext uri="{BB962C8B-B14F-4D97-AF65-F5344CB8AC3E}">
        <p14:creationId xmlns:p14="http://schemas.microsoft.com/office/powerpoint/2010/main" xmlns="" val="292938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 I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n this project focused on Drop box there are several social platform here just login the dropbox via token then upload file.</a:t>
            </a:r>
          </a:p>
          <a:p>
            <a:r>
              <a:rPr lang="en-US" dirty="0">
                <a:latin typeface="Calibri" charset="0"/>
              </a:rPr>
              <a:t> In the Durable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task framework integrated  project, after getting the access  token using that token login the social platform and upload the files to the dropbox</a:t>
            </a:r>
          </a:p>
        </p:txBody>
      </p:sp>
    </p:spTree>
    <p:extLst>
      <p:ext uri="{BB962C8B-B14F-4D97-AF65-F5344CB8AC3E}">
        <p14:creationId xmlns:p14="http://schemas.microsoft.com/office/powerpoint/2010/main" xmlns="" val="317028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119698"/>
            <a:ext cx="10058400" cy="1098868"/>
          </a:xfrm>
        </p:spPr>
        <p:txBody>
          <a:bodyPr/>
          <a:lstStyle/>
          <a:p>
            <a:r>
              <a:rPr lang="en-US" dirty="0">
                <a:latin typeface="Calibri Light" charset="0"/>
              </a:rPr>
              <a:t>Core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Task Hub </a:t>
            </a:r>
          </a:p>
          <a:p>
            <a:r>
              <a:rPr lang="en-US" dirty="0">
                <a:latin typeface="Calibri" charset="0"/>
              </a:rPr>
              <a:t>Task Activities </a:t>
            </a:r>
          </a:p>
          <a:p>
            <a:r>
              <a:rPr lang="en-US" dirty="0">
                <a:latin typeface="Calibri" charset="0"/>
              </a:rPr>
              <a:t>Task Orchestrations  </a:t>
            </a:r>
          </a:p>
          <a:p>
            <a:r>
              <a:rPr lang="en-US" dirty="0">
                <a:latin typeface="Calibri" charset="0"/>
              </a:rPr>
              <a:t>Task Hub Worker  </a:t>
            </a:r>
          </a:p>
          <a:p>
            <a:r>
              <a:rPr lang="en-US" dirty="0">
                <a:latin typeface="Calibri" charset="0"/>
              </a:rPr>
              <a:t>Task Hub Client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57763" y="1763713"/>
            <a:ext cx="6086475" cy="4233862"/>
          </a:xfrm>
        </p:spPr>
      </p:pic>
    </p:spTree>
    <p:extLst>
      <p:ext uri="{BB962C8B-B14F-4D97-AF65-F5344CB8AC3E}">
        <p14:creationId xmlns:p14="http://schemas.microsoft.com/office/powerpoint/2010/main" xmlns="" val="16403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Successful Authentication: Enters correct username and password and login the dropbox.</a:t>
            </a:r>
          </a:p>
          <a:p>
            <a:r>
              <a:rPr lang="en-US" dirty="0"/>
              <a:t>Authorization: User Should allow the notification.</a:t>
            </a:r>
          </a:p>
          <a:p>
            <a:r>
              <a:rPr lang="en-US" dirty="0"/>
              <a:t>Upload File: After Authorization File uploaded on the Dropbox.</a:t>
            </a:r>
          </a:p>
        </p:txBody>
      </p:sp>
    </p:spTree>
    <p:extLst>
      <p:ext uri="{BB962C8B-B14F-4D97-AF65-F5344CB8AC3E}">
        <p14:creationId xmlns:p14="http://schemas.microsoft.com/office/powerpoint/2010/main" xmlns="" val="29298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115</Words>
  <Application>Microsoft Office PowerPoint</Application>
  <PresentationFormat>Custom</PresentationFormat>
  <Paragraphs>18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Retrospect</vt:lpstr>
      <vt:lpstr>Service Bus DTF on Dropbox</vt:lpstr>
      <vt:lpstr>Scope of The Project</vt:lpstr>
      <vt:lpstr>Core Concepts</vt:lpstr>
      <vt:lpstr>Project Cases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Avik</cp:lastModifiedBy>
  <cp:revision>4</cp:revision>
  <dcterms:created xsi:type="dcterms:W3CDTF">2014-09-12T02:11:56Z</dcterms:created>
  <dcterms:modified xsi:type="dcterms:W3CDTF">2016-04-22T10:29:42Z</dcterms:modified>
</cp:coreProperties>
</file>