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 Bus Durable Task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Md</a:t>
            </a:r>
            <a:r>
              <a:rPr lang="en-US" sz="2400" dirty="0" smtClean="0"/>
              <a:t> Faisal Amin</a:t>
            </a:r>
          </a:p>
          <a:p>
            <a:r>
              <a:rPr lang="en-US" sz="2400" dirty="0" smtClean="0"/>
              <a:t>1099272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8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Service Bus Durable Task Framework provides developers a means to write code orchestrations in C# using the </a:t>
            </a:r>
            <a:r>
              <a:rPr lang="en-US" sz="2000" dirty="0" smtClean="0"/>
              <a:t>.NET </a:t>
            </a:r>
            <a:r>
              <a:rPr lang="en-US" sz="2000" dirty="0"/>
              <a:t>Task framework and the async/await keywords added in </a:t>
            </a:r>
            <a:r>
              <a:rPr lang="en-US" sz="2000" dirty="0" smtClean="0"/>
              <a:t>.NET </a:t>
            </a:r>
            <a:r>
              <a:rPr lang="en-US" sz="2000" dirty="0"/>
              <a:t>4.5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The framework itself is very light weight and only requires an Azure Service Bus namespace and optionally an Azure Storage account.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Key Features:</a:t>
            </a:r>
          </a:p>
          <a:p>
            <a:pPr lvl="0"/>
            <a:r>
              <a:rPr lang="en-US" sz="2000" dirty="0"/>
              <a:t>Definition of code orchestrations in simple C# code</a:t>
            </a:r>
          </a:p>
          <a:p>
            <a:pPr lvl="0"/>
            <a:r>
              <a:rPr lang="en-US" sz="2000" dirty="0"/>
              <a:t>Automatic persistence and check-pointing of program state</a:t>
            </a:r>
          </a:p>
          <a:p>
            <a:pPr lvl="0"/>
            <a:r>
              <a:rPr lang="en-US" sz="2000" dirty="0"/>
              <a:t>Versioning of orchestrations and activities</a:t>
            </a:r>
          </a:p>
          <a:p>
            <a:pPr lvl="0"/>
            <a:r>
              <a:rPr lang="en-US" sz="2000" dirty="0"/>
              <a:t>Async timers, orchestration composition, user aided check pointing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Key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C# console application for Authentication &amp; upload video on Dailymotion.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Durable Task Framework for task orchestration.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611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Task Hub</a:t>
            </a:r>
            <a:r>
              <a:rPr lang="en-US" b="1" dirty="0" smtClean="0"/>
              <a:t>: </a:t>
            </a:r>
            <a:r>
              <a:rPr lang="en-US" dirty="0" smtClean="0"/>
              <a:t>logical </a:t>
            </a:r>
            <a:r>
              <a:rPr lang="en-US" dirty="0"/>
              <a:t>container for Service Bus entities within a </a:t>
            </a:r>
            <a:r>
              <a:rPr lang="en-US" dirty="0" smtClean="0"/>
              <a:t>namespace.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Task </a:t>
            </a:r>
            <a:r>
              <a:rPr lang="en-US" b="1" dirty="0" smtClean="0"/>
              <a:t>Activities</a:t>
            </a:r>
            <a:r>
              <a:rPr lang="en-US" b="1" dirty="0"/>
              <a:t>: </a:t>
            </a:r>
            <a:r>
              <a:rPr lang="en-US" dirty="0"/>
              <a:t>Task Activities are pieces of code that perform specific steps of the </a:t>
            </a:r>
            <a:r>
              <a:rPr lang="en-US" dirty="0" smtClean="0"/>
              <a:t>orchestration.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Task Orchestrations</a:t>
            </a:r>
            <a:r>
              <a:rPr lang="en-US" b="1" dirty="0" smtClean="0"/>
              <a:t>: </a:t>
            </a:r>
            <a:r>
              <a:rPr lang="en-US" dirty="0" smtClean="0"/>
              <a:t>Schedule </a:t>
            </a:r>
            <a:r>
              <a:rPr lang="en-US" dirty="0"/>
              <a:t>Task Activities and build code orchestrations 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Task Hub Worker: </a:t>
            </a:r>
            <a:r>
              <a:rPr lang="en-US" dirty="0"/>
              <a:t>host for Task Orchestrations and </a:t>
            </a:r>
            <a:r>
              <a:rPr lang="en-US" dirty="0" smtClean="0"/>
              <a:t>Activities.</a:t>
            </a:r>
            <a:endParaRPr lang="en-US" dirty="0"/>
          </a:p>
          <a:p>
            <a:pPr lvl="0" algn="just">
              <a:buFont typeface="Wingdings" pitchFamily="2" charset="2"/>
              <a:buChar char="Ø"/>
            </a:pPr>
            <a:r>
              <a:rPr lang="en-US" b="1" dirty="0"/>
              <a:t>Task Hub </a:t>
            </a:r>
            <a:r>
              <a:rPr lang="en-US" b="1" dirty="0" smtClean="0"/>
              <a:t>Client: </a:t>
            </a:r>
            <a:r>
              <a:rPr lang="en-US" dirty="0"/>
              <a:t>APIs for creating and managing Task Orchestration </a:t>
            </a:r>
            <a:r>
              <a:rPr lang="en-US" dirty="0" smtClean="0"/>
              <a:t>instances </a:t>
            </a:r>
            <a:r>
              <a:rPr lang="de-DE" dirty="0" smtClean="0"/>
              <a:t>and </a:t>
            </a:r>
            <a:r>
              <a:rPr lang="de-DE" dirty="0"/>
              <a:t>querying the state of Task Orchestration 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Concepts of Durable Task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of core components of the Framework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0" y="2667000"/>
            <a:ext cx="747138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42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Task Activities: </a:t>
            </a:r>
            <a:r>
              <a:rPr lang="en-US" dirty="0" err="1"/>
              <a:t>GetAccesTokenTask.cs</a:t>
            </a:r>
            <a:r>
              <a:rPr lang="en-US" dirty="0"/>
              <a:t>, </a:t>
            </a:r>
            <a:r>
              <a:rPr lang="en-US" dirty="0" err="1" smtClean="0"/>
              <a:t>UploadVideoTask.cs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TaskOrchestration</a:t>
            </a:r>
            <a:r>
              <a:rPr lang="en-US" b="1" dirty="0" smtClean="0"/>
              <a:t>: </a:t>
            </a:r>
            <a:r>
              <a:rPr lang="en-US" dirty="0" err="1" smtClean="0"/>
              <a:t>TaskOrchestration.cs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93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</TotalTime>
  <Words>221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Service Bus Durable Task Framework</vt:lpstr>
      <vt:lpstr>Overview &amp; Key Features</vt:lpstr>
      <vt:lpstr>Scope of the Project</vt:lpstr>
      <vt:lpstr>Core Concepts of Durable Task Framework</vt:lpstr>
      <vt:lpstr>Figure of core components of the Framework</vt:lpstr>
      <vt:lpstr>Module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Faisal Amin</dc:creator>
  <cp:lastModifiedBy>Md Faisal Amin</cp:lastModifiedBy>
  <cp:revision>11</cp:revision>
  <dcterms:created xsi:type="dcterms:W3CDTF">2006-08-16T00:00:00Z</dcterms:created>
  <dcterms:modified xsi:type="dcterms:W3CDTF">2016-04-20T20:39:12Z</dcterms:modified>
</cp:coreProperties>
</file>