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21-Apr-16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21-Apr-16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21-Apr-16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21-Apr-16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21-Apr-16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21-Apr-16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Service Bus Durable Task </a:t>
            </a:r>
            <a:r>
              <a:rPr lang="en-US" dirty="0" smtClean="0"/>
              <a:t>				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de-DE" dirty="0" smtClean="0"/>
          </a:p>
          <a:p>
            <a:pPr algn="l"/>
            <a:r>
              <a:rPr lang="de-DE" dirty="0" smtClean="0"/>
              <a:t>Submitted By: </a:t>
            </a:r>
          </a:p>
          <a:p>
            <a:pPr algn="l"/>
            <a:r>
              <a:rPr lang="de-DE" dirty="0" smtClean="0"/>
              <a:t>Setu Moye Biswas</a:t>
            </a:r>
          </a:p>
          <a:p>
            <a:pPr algn="l"/>
            <a:r>
              <a:rPr lang="de-DE" dirty="0" smtClean="0"/>
              <a:t>Maticular no- 1099793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3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Waht is durable Task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It provides developers to write code orchestrations in C# uisn .Net task framework.</a:t>
            </a:r>
          </a:p>
          <a:p>
            <a:r>
              <a:rPr lang="de-DE" dirty="0" smtClean="0"/>
              <a:t>It is used by Microsoft to reliably orchestrate long running provisioning, monitoring and management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2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Definition of code orchestrations in simple C# code</a:t>
            </a:r>
          </a:p>
          <a:p>
            <a:r>
              <a:rPr lang="en-US" dirty="0" smtClean="0"/>
              <a:t>Automatic </a:t>
            </a:r>
            <a:r>
              <a:rPr lang="en-US" dirty="0"/>
              <a:t>persistence and check-pointing of program </a:t>
            </a:r>
            <a:r>
              <a:rPr lang="en-US" dirty="0" smtClean="0"/>
              <a:t>state</a:t>
            </a:r>
          </a:p>
          <a:p>
            <a:pPr lvl="0"/>
            <a:r>
              <a:rPr lang="en-US" dirty="0"/>
              <a:t>Versioning of orchestrations and activities</a:t>
            </a:r>
          </a:p>
          <a:p>
            <a:pPr lvl="0"/>
            <a:r>
              <a:rPr lang="en-US" dirty="0" err="1"/>
              <a:t>Async</a:t>
            </a:r>
            <a:r>
              <a:rPr lang="en-US" dirty="0"/>
              <a:t> timers, orchestration composition, user aided check pointing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8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Use console application in c#to upload file in Google Drive.</a:t>
            </a:r>
          </a:p>
          <a:p>
            <a:r>
              <a:rPr lang="de-DE" dirty="0" smtClean="0"/>
              <a:t>Task Orchestration by Durable Task Framework.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8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Fundamentals of Durable Task 			Framework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Task Hub: -it is logical continer for Service Bus entties </a:t>
            </a:r>
            <a:r>
              <a:rPr lang="en-IN" sz="2000" dirty="0"/>
              <a:t>used by the Task Hub Worker to pass messages reliably between the code orchestrations and the activities that they are orchestrating. </a:t>
            </a:r>
            <a:endParaRPr lang="en-US" sz="2000" dirty="0"/>
          </a:p>
          <a:p>
            <a:r>
              <a:rPr lang="de-DE" sz="2000" dirty="0" smtClean="0"/>
              <a:t>Task Activities: </a:t>
            </a:r>
            <a:r>
              <a:rPr lang="en-IN" sz="2000" dirty="0"/>
              <a:t>Task Activities are pieces of code that perform </a:t>
            </a:r>
            <a:r>
              <a:rPr lang="en-IN" sz="2000" dirty="0" smtClean="0"/>
              <a:t>specific </a:t>
            </a:r>
            <a:r>
              <a:rPr lang="en-IN" sz="2000" dirty="0"/>
              <a:t>steps of the </a:t>
            </a:r>
            <a:r>
              <a:rPr lang="en-IN" sz="2000" dirty="0" smtClean="0"/>
              <a:t>orchestration.</a:t>
            </a:r>
          </a:p>
          <a:p>
            <a:r>
              <a:rPr lang="en-IN" sz="2000" dirty="0" smtClean="0"/>
              <a:t>Task Orchestrations: </a:t>
            </a:r>
            <a:r>
              <a:rPr lang="en-IN" sz="2000" dirty="0"/>
              <a:t>schedule Task Activities and build code orchestrations </a:t>
            </a:r>
            <a:endParaRPr lang="en-IN" sz="2000" dirty="0" smtClean="0"/>
          </a:p>
          <a:p>
            <a:r>
              <a:rPr lang="en-US" sz="2000" dirty="0"/>
              <a:t>Task Hub Worker: host for Task Orchestrations and </a:t>
            </a:r>
            <a:r>
              <a:rPr lang="en-US" sz="2000" dirty="0" smtClean="0"/>
              <a:t>Activities.</a:t>
            </a:r>
            <a:endParaRPr lang="en-US" sz="2000" dirty="0"/>
          </a:p>
          <a:p>
            <a:r>
              <a:rPr lang="en-US" sz="2000" dirty="0"/>
              <a:t>Task Hub Client: C</a:t>
            </a:r>
            <a:r>
              <a:rPr lang="en-US" sz="2000" dirty="0" smtClean="0"/>
              <a:t>reating </a:t>
            </a:r>
            <a:r>
              <a:rPr lang="en-US" sz="2000" dirty="0"/>
              <a:t>and managing </a:t>
            </a:r>
            <a:r>
              <a:rPr lang="en-US" sz="2000" dirty="0" smtClean="0"/>
              <a:t>APIs for Task </a:t>
            </a:r>
            <a:r>
              <a:rPr lang="en-US" sz="2000" dirty="0"/>
              <a:t>Orchestration instances and querying the state of Task Orchestration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042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Core Components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54" y="1752600"/>
            <a:ext cx="6541057" cy="3937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709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143</TotalTime>
  <Words>203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Service Bus Durable Task     Framework</vt:lpstr>
      <vt:lpstr>Waht is durable Task Framework</vt:lpstr>
      <vt:lpstr>Main Features</vt:lpstr>
      <vt:lpstr>Task of the project</vt:lpstr>
      <vt:lpstr>Fundamentals of Durable Task    Framework</vt:lpstr>
      <vt:lpstr>Core Components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setu32</dc:creator>
  <cp:lastModifiedBy>setu32</cp:lastModifiedBy>
  <cp:revision>6</cp:revision>
  <dcterms:created xsi:type="dcterms:W3CDTF">2006-08-16T00:00:00Z</dcterms:created>
  <dcterms:modified xsi:type="dcterms:W3CDTF">2016-04-21T21:19:23Z</dcterms:modified>
</cp:coreProperties>
</file>