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F7310-2233-45AC-A4FF-30892E5113F7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00DD-916B-4792-A26B-CE9E848CA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0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7705-64FF-4D85-929B-FE6AD0FBCD79}" type="datetimeFigureOut">
              <a:rPr lang="en-US" smtClean="0"/>
              <a:t>13-Mar-19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8611-8CA8-4638-B7C8-BF2E9193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 Reduction by Ring Projection Pipeline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 Nhat Quang</a:t>
            </a:r>
          </a:p>
          <a:p>
            <a:r>
              <a:rPr lang="en-US" dirty="0"/>
              <a:t>Matriculation number: 1148709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F14A9-DFBD-4EA8-A541-DFF57B1D3C49}"/>
              </a:ext>
            </a:extLst>
          </p:cNvPr>
          <p:cNvSpPr txBox="1"/>
          <p:nvPr/>
        </p:nvSpPr>
        <p:spPr>
          <a:xfrm>
            <a:off x="3244158" y="4834550"/>
            <a:ext cx="5703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IT Course</a:t>
            </a:r>
          </a:p>
          <a:p>
            <a:pPr algn="ctr"/>
            <a:r>
              <a:rPr lang="en-US" dirty="0"/>
              <a:t>Software Engineering</a:t>
            </a:r>
          </a:p>
          <a:p>
            <a:pPr algn="ctr"/>
            <a:r>
              <a:rPr lang="en-US" dirty="0"/>
              <a:t>Supervised by:</a:t>
            </a:r>
          </a:p>
          <a:p>
            <a:pPr algn="ctr"/>
            <a:r>
              <a:rPr lang="en-US" dirty="0"/>
              <a:t>Prof. Andreas </a:t>
            </a:r>
            <a:r>
              <a:rPr lang="en-US" dirty="0" err="1"/>
              <a:t>Pech</a:t>
            </a:r>
            <a:r>
              <a:rPr lang="en-US" dirty="0"/>
              <a:t> / Mr. </a:t>
            </a:r>
            <a:r>
              <a:rPr lang="en-US" dirty="0" err="1"/>
              <a:t>Damir</a:t>
            </a:r>
            <a:r>
              <a:rPr lang="en-US" dirty="0"/>
              <a:t> </a:t>
            </a:r>
            <a:r>
              <a:rPr lang="en-US" dirty="0" err="1"/>
              <a:t>Dobric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4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LearningAPI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Ring-Projected Algorithm</a:t>
            </a:r>
          </a:p>
          <a:p>
            <a:pPr>
              <a:tabLst>
                <a:tab pos="179388" algn="l"/>
              </a:tabLst>
            </a:pPr>
            <a:r>
              <a:rPr lang="en-US" dirty="0"/>
              <a:t>Methods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Unit Test</a:t>
            </a:r>
          </a:p>
          <a:p>
            <a:pPr marL="228600" lvl="1"/>
            <a:r>
              <a:rPr lang="en-US" sz="2800" dirty="0"/>
              <a:t>Result</a:t>
            </a:r>
          </a:p>
          <a:p>
            <a:pPr marL="228600" lvl="1"/>
            <a:r>
              <a:rPr lang="en-US" sz="2800" dirty="0"/>
              <a:t>Discussion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90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LearningAPI</a:t>
            </a:r>
          </a:p>
          <a:p>
            <a:pPr lvl="1"/>
            <a:r>
              <a:rPr lang="en-US" dirty="0"/>
              <a:t>Machine Learning libraries</a:t>
            </a:r>
          </a:p>
          <a:p>
            <a:pPr lvl="1"/>
            <a:r>
              <a:rPr lang="en-US" dirty="0"/>
              <a:t>.NET Core</a:t>
            </a:r>
          </a:p>
          <a:p>
            <a:pPr lvl="1"/>
            <a:r>
              <a:rPr lang="en-US" dirty="0"/>
              <a:t>Pipeline Module</a:t>
            </a:r>
          </a:p>
          <a:p>
            <a:r>
              <a:rPr lang="en-US" dirty="0"/>
              <a:t>Ring-Projected Algorithm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70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Ring-Projected Algorithm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18" y="2280325"/>
            <a:ext cx="3607564" cy="344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6" descr="LetterA.0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Gigabyte\AppData\Local\Microsoft\Windows\INetCache\Content.Word\LetterA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389" y="2643255"/>
            <a:ext cx="950963" cy="950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32029" y="5797119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Fig. 1. Loop iteration of Ring-Projected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6029" y="5797119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2. Ring-Projected function of letter A</a:t>
            </a:r>
          </a:p>
        </p:txBody>
      </p:sp>
    </p:spTree>
    <p:extLst>
      <p:ext uri="{BB962C8B-B14F-4D97-AF65-F5344CB8AC3E}">
        <p14:creationId xmlns:p14="http://schemas.microsoft.com/office/powerpoint/2010/main" val="261567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18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Content Placeholder 17" descr="C:\Users\Gigabyte\AppData\Local\Microsoft\Windows\INetCache\Content.Word\LetterA.PNG"/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Content Placeholder 18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9977" y="5779214"/>
            <a:ext cx="4478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3.Box plot of correlation coefficients corresponding to ring-projected functions of letter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23977" y="5779214"/>
            <a:ext cx="447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4. Visualization of the relation among MNIST images with the same label</a:t>
            </a:r>
            <a:endParaRPr lang="en-US" dirty="0"/>
          </a:p>
        </p:txBody>
      </p:sp>
      <p:pic>
        <p:nvPicPr>
          <p:cNvPr id="2055" name="Picture 16" descr="LetterA">
            <a:extLst>
              <a:ext uri="{FF2B5EF4-FFF2-40B4-BE49-F238E27FC236}">
                <a16:creationId xmlns:a16="http://schemas.microsoft.com/office/drawing/2014/main" id="{4E51641B-1933-4576-8389-A7965CF5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68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5" descr="LetterA">
            <a:extLst>
              <a:ext uri="{FF2B5EF4-FFF2-40B4-BE49-F238E27FC236}">
                <a16:creationId xmlns:a16="http://schemas.microsoft.com/office/drawing/2014/main" id="{6E5DABE3-B168-448D-9096-DFD9D9E0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68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4" descr="LetterA">
            <a:extLst>
              <a:ext uri="{FF2B5EF4-FFF2-40B4-BE49-F238E27FC236}">
                <a16:creationId xmlns:a16="http://schemas.microsoft.com/office/drawing/2014/main" id="{11AC7123-8541-4D67-A7D8-1B4EFB8AF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68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3" descr="LetterA">
            <a:extLst>
              <a:ext uri="{FF2B5EF4-FFF2-40B4-BE49-F238E27FC236}">
                <a16:creationId xmlns:a16="http://schemas.microsoft.com/office/drawing/2014/main" id="{E1C56B65-9DE0-44EC-9324-A0FB66C9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68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20" descr="LetterA">
            <a:extLst>
              <a:ext uri="{FF2B5EF4-FFF2-40B4-BE49-F238E27FC236}">
                <a16:creationId xmlns:a16="http://schemas.microsoft.com/office/drawing/2014/main" id="{1F25C691-FB31-4CE8-9D2B-6F5BD8CE3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60338"/>
            <a:ext cx="247650" cy="2476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19" descr="LetterA45">
            <a:extLst>
              <a:ext uri="{FF2B5EF4-FFF2-40B4-BE49-F238E27FC236}">
                <a16:creationId xmlns:a16="http://schemas.microsoft.com/office/drawing/2014/main" id="{786A3F14-D195-4BEC-8DF9-8660E49F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3513"/>
            <a:ext cx="249237" cy="249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18" descr="LetterA-45">
            <a:extLst>
              <a:ext uri="{FF2B5EF4-FFF2-40B4-BE49-F238E27FC236}">
                <a16:creationId xmlns:a16="http://schemas.microsoft.com/office/drawing/2014/main" id="{CE3E1366-3DB7-4AF2-8D9D-185BDD5D9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58750"/>
            <a:ext cx="247650" cy="2476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7" descr="LetterA180">
            <a:extLst>
              <a:ext uri="{FF2B5EF4-FFF2-40B4-BE49-F238E27FC236}">
                <a16:creationId xmlns:a16="http://schemas.microsoft.com/office/drawing/2014/main" id="{98038AB2-B72B-477E-B709-421698C5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158750"/>
            <a:ext cx="247650" cy="2476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6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listening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79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"</a:t>
            </a:r>
            <a:r>
              <a:rPr lang="en-US" dirty="0" err="1"/>
              <a:t>UniversityOfAppliedSciencesFrankfurt</a:t>
            </a:r>
            <a:r>
              <a:rPr lang="en-US" dirty="0"/>
              <a:t>/</a:t>
            </a:r>
            <a:r>
              <a:rPr lang="en-US" dirty="0" err="1"/>
              <a:t>LearningApi</a:t>
            </a:r>
            <a:r>
              <a:rPr lang="en-US" dirty="0"/>
              <a:t>: Machine Learning foundation on top of .NET Core," 2019. [Online]. Available: https://github.com/UniversityOfAppliedSciencesFrankfurt/LearningApi. [Accessed 11 02 2019].</a:t>
            </a:r>
          </a:p>
          <a:p>
            <a:r>
              <a:rPr lang="en-US" dirty="0"/>
              <a:t>G.-C. Pan, "A Tutorial of Wavelet for Pattern," Taipei.</a:t>
            </a:r>
          </a:p>
          <a:p>
            <a:r>
              <a:rPr lang="en-US" dirty="0"/>
              <a:t>Y. </a:t>
            </a:r>
            <a:r>
              <a:rPr lang="en-US" dirty="0" err="1"/>
              <a:t>LeCun</a:t>
            </a:r>
            <a:r>
              <a:rPr lang="en-US" dirty="0"/>
              <a:t>, C. Cortes and C. J. Burges, "MNIST handwritten digit database, Yann </a:t>
            </a:r>
            <a:r>
              <a:rPr lang="en-US" dirty="0" err="1"/>
              <a:t>LeCun</a:t>
            </a:r>
            <a:r>
              <a:rPr lang="en-US" dirty="0"/>
              <a:t>, Corinna Cortes and Chris Burges," 1998. [Online]. Available: http://yann.lecun.com/exdb/mnist/. [Accessed 2019].</a:t>
            </a:r>
          </a:p>
        </p:txBody>
      </p:sp>
      <p:pic>
        <p:nvPicPr>
          <p:cNvPr id="4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72" y="331835"/>
            <a:ext cx="2277709" cy="11662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9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224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Dimension Reduction by Ring Projection Pipeline Module</vt:lpstr>
      <vt:lpstr>Contents</vt:lpstr>
      <vt:lpstr>Introduction</vt:lpstr>
      <vt:lpstr>Ring-Projected Algorithm</vt:lpstr>
      <vt:lpstr>Implementation</vt:lpstr>
      <vt:lpstr>Results</vt:lpstr>
      <vt:lpstr>Thank you for your listening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 by Ring Projection Pipeline Module</dc:title>
  <dc:creator>Quang Bui</dc:creator>
  <cp:lastModifiedBy>Nhat Quang Bui</cp:lastModifiedBy>
  <cp:revision>15</cp:revision>
  <dcterms:created xsi:type="dcterms:W3CDTF">2019-02-18T11:36:18Z</dcterms:created>
  <dcterms:modified xsi:type="dcterms:W3CDTF">2019-03-13T08:25:13Z</dcterms:modified>
</cp:coreProperties>
</file>