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D33F-2D0A-4118-8D01-5F176607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E5BBED-DFC7-4EB6-8791-2403DC4C5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256B4-86E7-46E6-89CD-7EF8AF2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BDB97-59F3-4191-9143-C75B74BA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08C89-46F5-4357-9620-F6210EC9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F3CC-3363-41A3-AB47-5DAE9D00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3C049D-697D-4742-B5F4-6284DCEB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26D49-340C-4AD1-B1B7-58EACF20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056B6-E17C-41DC-AA21-F67694D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2538A-F748-488D-BA4A-69BB8A1C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5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FC2B3-1BFB-4582-9B8F-48598652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748747-9706-4E24-B055-1AAC46B1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2B765-305C-4FA8-BAAB-D98658EC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8C784-6E87-4423-9A3F-876A223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ABE87-580A-48C9-82F1-9126ED2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9FC7-663F-47CD-B485-837A69E1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A9EB9-A149-4229-B0F8-59A6B156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5FA30-5E16-4678-ADDE-E9E6CE3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0649A-5622-45F3-BB40-DE0CDF5F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F76F0-81C8-492F-A658-EE6FCC87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1FAF5-3969-4BA4-85FC-71D24382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E879C-D381-4291-B83A-101179D3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28AE4-F70B-4FB2-84F8-6AF58D8A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EB6E7-39DE-4945-91AC-D8017804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FA2A8-2258-4912-A7B4-E069E81F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DD8CA-C36C-4136-BED2-EF3AA2C0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3CA22-AC7C-42A5-91C2-804C7147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017FF-84FD-4101-BBC7-34127786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40C7E-BC07-411E-99F1-91AFC688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DE683-EBEE-4582-A840-502D6B3D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05057E-5989-4448-A0E2-6E403A6C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D78-146D-4576-BB42-070A35B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EC88E-A29B-4437-8802-EAF90B88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D182D-3AD6-40DC-93E7-23FA716B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88BAF3-F9FF-4106-91AA-B25D23A5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84F35-F9D6-4DEB-BC24-1231587B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F486D-F500-4F16-AEEE-6D7F1685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DAC8E9-34C6-4535-8C2B-D824D03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7AF4CC-9077-42BD-A8ED-EB18A7F4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1A7CF-6F71-403C-A19B-041432C8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8927C6-AE4A-4396-992D-250F3395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2E7369-2DB1-4D8F-A0B1-C3D887FD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E094AD-9054-47CD-8D61-00669B22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9A18F5-1E87-467D-84A8-48989274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4B52B3-18C6-42FF-B87F-965DAA9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639E7-0330-438D-8982-C77BCF5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4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A0173-E60E-414A-AC08-007AA19F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50262-5CD7-4F85-88E0-3AF60E4C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40271C-9C58-41AB-97B6-6D20F7C7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E5084-FDAB-41B5-8D67-5AFEFCAC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1180E7-833C-4FE8-BF14-4614FA2B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62B54-5AA6-4E54-998C-446F12AC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C19A-F566-46F5-90FD-87BBEF40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EAD6E9-C075-422B-987F-6A17F222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BBA0E-831D-472B-99AE-99089AD9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B2644-E32B-4259-982D-AD31B48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C4A8D-F1D9-451C-B007-BF97CE07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CE9B6-0A7B-4DB8-9581-93D0C9A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20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6E5B2C-CFDA-4E91-AED8-76C622F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62A22-298A-4267-8110-DF99E92B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A094F-8320-46D2-B0D9-0352FC93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02C6-624D-4753-AF17-F7292D4F3103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1F526-5DFA-4032-949A-64C2F6CB7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364E4-A529-4240-A7AE-0EA74A8D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7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EA47-3E92-4B40-BC07-EAC569B49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de-DE" sz="3600" b="1" dirty="0"/>
            </a:br>
            <a:r>
              <a:rPr lang="de-DE" sz="3600" b="1" dirty="0"/>
              <a:t>Implement Center Module </a:t>
            </a:r>
            <a:r>
              <a:rPr lang="de-DE" sz="3600" b="1"/>
              <a:t>for </a:t>
            </a:r>
            <a:r>
              <a:rPr lang="de-DE" sz="3600" b="1" dirty="0"/>
              <a:t>Learning </a:t>
            </a:r>
            <a:r>
              <a:rPr lang="de-DE" sz="3600" b="1" dirty="0" err="1"/>
              <a:t>Api</a:t>
            </a:r>
            <a:br>
              <a:rPr lang="de-DE" sz="3600" b="1" dirty="0"/>
            </a:br>
            <a:r>
              <a:rPr lang="de-DE" sz="4000" dirty="0"/>
              <a:t>-Software Engineering WS 18/19-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37F641-E6B3-4AE0-A4C6-482F2EF8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Lecturer</a:t>
            </a:r>
            <a:r>
              <a:rPr lang="de-DE" dirty="0"/>
              <a:t>: Damir Dobric</a:t>
            </a:r>
          </a:p>
          <a:p>
            <a:r>
              <a:rPr lang="de-DE" dirty="0"/>
              <a:t>Professor: Prof. Dr. Andreas Pech</a:t>
            </a:r>
          </a:p>
          <a:p>
            <a:r>
              <a:rPr lang="de-DE" dirty="0"/>
              <a:t>Student: Valerian Scherr (1101089)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DBF8-CE4D-4B92-B590-5760EBE8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28" y="312278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6B32C-0FA7-4EA2-B71A-B356529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AF255-3B61-46A4-8851-C09F1801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Methods</a:t>
            </a:r>
          </a:p>
          <a:p>
            <a:pPr marL="514350" indent="-514350">
              <a:buAutoNum type="arabicPeriod"/>
            </a:pPr>
            <a:r>
              <a:rPr lang="de-DE" dirty="0"/>
              <a:t>MNIST-Dataset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</a:t>
            </a:r>
          </a:p>
          <a:p>
            <a:pPr marL="514350" indent="-514350">
              <a:buAutoNum type="arabicPeriod"/>
            </a:pPr>
            <a:r>
              <a:rPr lang="de-DE" dirty="0"/>
              <a:t>Architecture </a:t>
            </a:r>
          </a:p>
          <a:p>
            <a:pPr marL="514350" indent="-514350">
              <a:buAutoNum type="arabicPeriod"/>
            </a:pPr>
            <a:r>
              <a:rPr lang="de-DE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0211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0B375-B31C-44AB-85E0-3EAF74C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BB08E-D353-4766-8856-76C0AA1F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sz="2400" b="1" dirty="0"/>
              <a:t>Building </a:t>
            </a:r>
            <a:r>
              <a:rPr lang="de-DE" sz="2400" b="1" dirty="0" err="1"/>
              <a:t>the</a:t>
            </a:r>
            <a:r>
              <a:rPr lang="de-DE" sz="2400" b="1" dirty="0"/>
              <a:t> Average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sum up all the values and divide them by the sum of number of values</a:t>
            </a:r>
          </a:p>
          <a:p>
            <a:pPr>
              <a:buFontTx/>
              <a:buChar char="-"/>
            </a:pPr>
            <a:r>
              <a:rPr lang="en-US" sz="2400" b="1" dirty="0"/>
              <a:t>Binarization of an array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Build the average overall entries in the Array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Every entry which is bigger than the average will be replaced with 1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Every entry which is smaller will be replaced with 0</a:t>
            </a:r>
          </a:p>
        </p:txBody>
      </p:sp>
    </p:spTree>
    <p:extLst>
      <p:ext uri="{BB962C8B-B14F-4D97-AF65-F5344CB8AC3E}">
        <p14:creationId xmlns:p14="http://schemas.microsoft.com/office/powerpoint/2010/main" val="28754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22A2-9172-4528-91E4-4F4B1B6F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de-DE" dirty="0"/>
              <a:t>MNIST-Dataset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59D170-C90D-4EBA-9E03-D406309844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9" y="3378186"/>
            <a:ext cx="4895461" cy="230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i-msdn.sec.s-msft.com/de-de/magazine/dn745868.McCaffrey_Figure%202_hires(en-us,MSDN.10).png">
            <a:extLst>
              <a:ext uri="{FF2B5EF4-FFF2-40B4-BE49-F238E27FC236}">
                <a16:creationId xmlns:a16="http://schemas.microsoft.com/office/drawing/2014/main" id="{AB0D4705-96A3-4995-88D9-BA081474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7" y="3429000"/>
            <a:ext cx="4370420" cy="23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DBBB5DD-2ABA-4C7B-A467-81EA9F8DA0D4}"/>
              </a:ext>
            </a:extLst>
          </p:cNvPr>
          <p:cNvSpPr/>
          <p:nvPr/>
        </p:nvSpPr>
        <p:spPr>
          <a:xfrm>
            <a:off x="134368" y="6308209"/>
            <a:ext cx="5961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https://msdn.microsoft.com/de-de/magazine/dn745868.aspx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51089D-9A9B-4EB7-88B5-A50C8B52B2E0}"/>
              </a:ext>
            </a:extLst>
          </p:cNvPr>
          <p:cNvSpPr txBox="1"/>
          <p:nvPr/>
        </p:nvSpPr>
        <p:spPr>
          <a:xfrm>
            <a:off x="838200" y="1531526"/>
            <a:ext cx="966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-Big 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 </a:t>
            </a:r>
            <a:r>
              <a:rPr lang="de-DE" dirty="0" err="1"/>
              <a:t>from</a:t>
            </a:r>
            <a:r>
              <a:rPr lang="de-DE" dirty="0"/>
              <a:t> 0-9 ( </a:t>
            </a:r>
            <a:r>
              <a:rPr lang="de-DE" dirty="0" err="1"/>
              <a:t>over</a:t>
            </a:r>
            <a:r>
              <a:rPr lang="de-DE" dirty="0"/>
              <a:t> 60.000 Images)</a:t>
            </a:r>
          </a:p>
          <a:p>
            <a:r>
              <a:rPr lang="de-DE" dirty="0"/>
              <a:t>-Dataset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</a:p>
          <a:p>
            <a:r>
              <a:rPr lang="de-DE" dirty="0"/>
              <a:t>-Every Dataset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 </a:t>
            </a:r>
            <a:r>
              <a:rPr lang="de-DE" dirty="0" err="1"/>
              <a:t>label</a:t>
            </a:r>
            <a:r>
              <a:rPr lang="de-DE" dirty="0"/>
              <a:t> and </a:t>
            </a:r>
            <a:r>
              <a:rPr lang="de-DE" dirty="0" err="1"/>
              <a:t>pixel</a:t>
            </a:r>
            <a:r>
              <a:rPr lang="de-DE" dirty="0"/>
              <a:t>)</a:t>
            </a:r>
          </a:p>
          <a:p>
            <a:r>
              <a:rPr lang="de-DE" dirty="0"/>
              <a:t>-Size: 28x28 </a:t>
            </a:r>
            <a:r>
              <a:rPr lang="de-DE" dirty="0" err="1"/>
              <a:t>pixels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2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A27E9-EC08-4FC5-A12E-F1514769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27225B-BB9B-4D34-8FBE-C41B19200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93" y="1824037"/>
            <a:ext cx="3227778" cy="33462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2E1A8C-B2C4-494C-A812-B9D5FE7406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7286" y="1824037"/>
            <a:ext cx="2869857" cy="33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63D1D-273A-4C94-9130-5CC2548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B12B-6B6D-4FB5-8C63-30F560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6" y="1816747"/>
            <a:ext cx="10515600" cy="4351338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/>
              <a:t>-Code </a:t>
            </a:r>
            <a:r>
              <a:rPr lang="de-DE" dirty="0" err="1"/>
              <a:t>explanation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Present</a:t>
            </a:r>
            <a:r>
              <a:rPr lang="de-DE" dirty="0"/>
              <a:t> Unit-Tests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80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16DB9-9670-4E4E-9A5C-925ADCBF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Attention!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CEAF2-EE0D-4A3B-9100-945017C0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 algn="just">
              <a:buNone/>
            </a:pPr>
            <a:r>
              <a:rPr lang="de-DE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549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 Implement Center Module for Learning Api -Software Engineering WS 18/19-</vt:lpstr>
      <vt:lpstr>Content</vt:lpstr>
      <vt:lpstr>Methods</vt:lpstr>
      <vt:lpstr>MNIST-Dataset of Handwritten Digits</vt:lpstr>
      <vt:lpstr>Architecture</vt:lpstr>
      <vt:lpstr>Implementation</vt:lpstr>
      <vt:lpstr>Thank you for you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Center Module für Learning Api -Software Engineering WS 18/19-</dc:title>
  <dc:creator>Valerian Scherr</dc:creator>
  <cp:lastModifiedBy>Valerian Scherr</cp:lastModifiedBy>
  <cp:revision>9</cp:revision>
  <dcterms:created xsi:type="dcterms:W3CDTF">2019-02-11T16:34:44Z</dcterms:created>
  <dcterms:modified xsi:type="dcterms:W3CDTF">2019-03-13T16:12:18Z</dcterms:modified>
</cp:coreProperties>
</file>