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057400"/>
            <a:ext cx="8534400" cy="20764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Implementation Of Test Save And Load For “Delta Rule Learning Algorithm”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43400"/>
            <a:ext cx="9144000" cy="1752600"/>
          </a:xfrm>
        </p:spPr>
        <p:txBody>
          <a:bodyPr/>
          <a:lstStyle/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Aamir</a:t>
            </a:r>
            <a:r>
              <a:rPr lang="en-US" dirty="0" smtClean="0"/>
              <a:t> Muhammad</a:t>
            </a:r>
          </a:p>
          <a:p>
            <a:r>
              <a:rPr lang="en-US" dirty="0" smtClean="0"/>
              <a:t>Matriculation No : 1272918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63" y="304800"/>
            <a:ext cx="295563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600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Information Technology Course Module Software Engineering</a:t>
            </a:r>
          </a:p>
          <a:p>
            <a:r>
              <a:rPr lang="en-GB" dirty="0" smtClean="0"/>
              <a:t>by </a:t>
            </a:r>
            <a:r>
              <a:rPr lang="en-GB" dirty="0" err="1" smtClean="0"/>
              <a:t>Damir</a:t>
            </a:r>
            <a:r>
              <a:rPr lang="en-GB" dirty="0" smtClean="0"/>
              <a:t> </a:t>
            </a:r>
            <a:r>
              <a:rPr lang="en-GB" dirty="0" err="1" smtClean="0"/>
              <a:t>Dobric</a:t>
            </a:r>
            <a:r>
              <a:rPr lang="en-GB" dirty="0" smtClean="0"/>
              <a:t> / Andreas </a:t>
            </a:r>
            <a:r>
              <a:rPr lang="en-GB" dirty="0" err="1" smtClean="0"/>
              <a:t>Pech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28927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65375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053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3657600"/>
          </a:xfrm>
        </p:spPr>
        <p:txBody>
          <a:bodyPr>
            <a:noAutofit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The scope of the project is to implement test Save and Load Methods.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Implementation Algorithm is “Delta Rule Learning Algorithm”.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Save and Load are two different functions implemented in Learning-</a:t>
            </a:r>
            <a:r>
              <a:rPr lang="en-US" sz="2400" dirty="0" err="1" smtClean="0"/>
              <a:t>api</a:t>
            </a:r>
            <a:r>
              <a:rPr lang="en-US" sz="2400" dirty="0" smtClean="0"/>
              <a:t>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Save and Load to be implemented in Test Method.</a:t>
            </a:r>
          </a:p>
        </p:txBody>
      </p:sp>
    </p:spTree>
    <p:extLst>
      <p:ext uri="{BB962C8B-B14F-4D97-AF65-F5344CB8AC3E}">
        <p14:creationId xmlns="" xmlns:p14="http://schemas.microsoft.com/office/powerpoint/2010/main" val="11373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"/>
            <a:ext cx="7772400" cy="12192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DELTA RULE LEARNING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90600"/>
            <a:ext cx="8294543" cy="3124200"/>
          </a:xfrm>
        </p:spPr>
        <p:txBody>
          <a:bodyPr>
            <a:noAutofit/>
          </a:bodyPr>
          <a:lstStyle/>
          <a:p>
            <a:pPr algn="l"/>
            <a:endParaRPr lang="en-US" sz="2000" u="sng" dirty="0" smtClean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000" dirty="0" smtClean="0"/>
              <a:t>The Delta Rule uses the difference between target activation (i.e., target output values) and obtained activation to drive learning. </a:t>
            </a:r>
            <a:endParaRPr lang="en-US" sz="2000" dirty="0" smtClean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000" dirty="0" smtClean="0"/>
              <a:t>The Delta Rule employs the error function for what is known as Gradient Descent learning, which involves the ‘modification of weights along the most direct path in weight-space to minimize </a:t>
            </a:r>
            <a:r>
              <a:rPr lang="en-US" sz="2000" dirty="0" smtClean="0"/>
              <a:t>error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000" dirty="0" smtClean="0"/>
              <a:t>change applied to a given weight is proportional to the negative of the derivative of the error with respect to that weight. </a:t>
            </a:r>
            <a:r>
              <a:rPr lang="en-GB" sz="2000" dirty="0" smtClean="0"/>
              <a:t> </a:t>
            </a:r>
            <a:r>
              <a:rPr lang="en-US" sz="2000" dirty="0" smtClean="0"/>
              <a:t>        </a:t>
            </a:r>
            <a:endParaRPr lang="en-GB" sz="2000" dirty="0" smtClean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000" dirty="0" smtClean="0"/>
              <a:t>The strength of network connections (i.e., the values of the weights) are adjusted to reduce the difference between target and actual output activation (i.e., error). </a:t>
            </a:r>
            <a:endParaRPr lang="en-US" sz="2000" dirty="0" smtClean="0"/>
          </a:p>
          <a:p>
            <a:pPr marL="457200" indent="-457200" algn="l">
              <a:buFont typeface="Wingdings" pitchFamily="2" charset="2"/>
              <a:buChar char="§"/>
            </a:pPr>
            <a:endParaRPr lang="en-US" sz="2000" u="sng" dirty="0"/>
          </a:p>
        </p:txBody>
      </p:sp>
      <p:pic>
        <p:nvPicPr>
          <p:cNvPr id="5" name="Picture 4" descr="1 sOtpVYq2Msjxz51XMn1QS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429000" y="4419600"/>
            <a:ext cx="3024505" cy="22682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93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SAVE &amp; LOAD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8001000" cy="43434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sz="2400" dirty="0" smtClean="0"/>
              <a:t>Save and Load functions were built already in Learning-</a:t>
            </a:r>
            <a:r>
              <a:rPr lang="en-US" sz="2400" dirty="0" err="1" smtClean="0"/>
              <a:t>api</a:t>
            </a:r>
            <a:r>
              <a:rPr lang="en-US" sz="2400" dirty="0" smtClean="0"/>
              <a:t>. The task is to test Save and Load methods on “Delta Rule Learning ” algorithm .</a:t>
            </a:r>
          </a:p>
          <a:p>
            <a:pPr algn="l"/>
            <a:r>
              <a:rPr lang="en-US" dirty="0"/>
              <a:t>	</a:t>
            </a:r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09800"/>
            <a:ext cx="2743200" cy="424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8157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AND PREDICTING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848600" cy="52578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US" sz="2000" dirty="0" smtClean="0"/>
              <a:t>The first step is to train the Algorithm with provided data.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000" dirty="0" smtClean="0"/>
              <a:t>Training Syntax: </a:t>
            </a:r>
          </a:p>
          <a:p>
            <a:pPr algn="l"/>
            <a:endParaRPr lang="en-US" sz="2000" dirty="0" smtClean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000" dirty="0" smtClean="0"/>
              <a:t>Second step is to define data for prediction and then predicting data.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000" dirty="0" smtClean="0"/>
              <a:t>Prediction Syntax: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sz="2000" dirty="0" smtClean="0"/>
          </a:p>
          <a:p>
            <a:pPr marL="457200" indent="-457200" algn="l">
              <a:buFont typeface="Wingdings" pitchFamily="2" charset="2"/>
              <a:buChar char="§"/>
            </a:pPr>
            <a:endParaRPr lang="en-US" dirty="0" smtClean="0"/>
          </a:p>
          <a:p>
            <a:pPr marL="457200" indent="-457200" algn="l"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752600"/>
            <a:ext cx="37684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352800"/>
            <a:ext cx="686716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25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SAVE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696200" cy="39624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Save function will save the previously trained data in some .JSON file.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Syntax: 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This will create a .JSON file named “DeltaRuleLearningSave1”.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All data will be saved in this .JSON file:</a:t>
            </a:r>
          </a:p>
          <a:p>
            <a:pPr algn="l"/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667000"/>
            <a:ext cx="3929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267200"/>
            <a:ext cx="515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6549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LOAD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752600"/>
            <a:ext cx="8001000" cy="38862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Load function will load the data from that .JSON file mentioned in save function.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Syntax: 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Again Predicting data after load to match results.</a:t>
            </a:r>
          </a:p>
          <a:p>
            <a:pPr algn="l"/>
            <a:r>
              <a:rPr lang="en-US" dirty="0"/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667000"/>
            <a:ext cx="670213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429000"/>
            <a:ext cx="769619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996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1"/>
            <a:ext cx="77724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848600" cy="41910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The corresponding two figures shows the result of only one test method.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sz="2000" b="1" dirty="0" smtClean="0"/>
              <a:t>Output Values Before Save</a:t>
            </a:r>
          </a:p>
          <a:p>
            <a:pPr lvl="1" algn="l"/>
            <a:r>
              <a:rPr lang="en-US" sz="2000" dirty="0"/>
              <a:t> </a:t>
            </a:r>
            <a:r>
              <a:rPr lang="en-US" sz="2000" dirty="0" smtClean="0"/>
              <a:t>      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2" indent="-457200" algn="l">
              <a:buFont typeface="Wingdings" pitchFamily="2" charset="2"/>
              <a:buChar char="ü"/>
            </a:pPr>
            <a:r>
              <a:rPr lang="en-US" sz="2000" b="1" dirty="0" smtClean="0"/>
              <a:t>Output Values after </a:t>
            </a:r>
            <a:r>
              <a:rPr lang="en-US" sz="2000" b="1" dirty="0" smtClean="0"/>
              <a:t>Load</a:t>
            </a:r>
          </a:p>
          <a:p>
            <a:pPr lvl="2" indent="-457200" algn="l">
              <a:buFont typeface="Wingdings" pitchFamily="2" charset="2"/>
              <a:buChar char="ü"/>
            </a:pPr>
            <a:endParaRPr lang="en-US" sz="2000" b="1" dirty="0" smtClean="0"/>
          </a:p>
          <a:p>
            <a:endParaRPr lang="en-US" dirty="0" smtClean="0"/>
          </a:p>
        </p:txBody>
      </p:sp>
      <p:pic>
        <p:nvPicPr>
          <p:cNvPr id="6" name="Picture 5" descr="Outputbforsav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600" y="2286000"/>
            <a:ext cx="4724400" cy="2057400"/>
          </a:xfrm>
          <a:prstGeom prst="rect">
            <a:avLst/>
          </a:prstGeom>
        </p:spPr>
      </p:pic>
      <p:pic>
        <p:nvPicPr>
          <p:cNvPr id="7" name="Picture 6" descr="Outputvalusaftrloa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057400" y="4724400"/>
            <a:ext cx="4648200" cy="2133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0290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32004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Therefore it can be concluded that Save and Load function have been successfully implemented.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The output values before Save (Predicted Values) are equal to the output values after Load (Predicted Values).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The Predicted Values are achieved to be same before Save and after load.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39214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404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Implementation Of Test Save And Load For “Delta Rule Learning Algorithm”</vt:lpstr>
      <vt:lpstr>INTRODUCTION</vt:lpstr>
      <vt:lpstr>DELTA RULE LEARNING </vt:lpstr>
      <vt:lpstr>SAVE &amp; LOAD ARCHITECTURE</vt:lpstr>
      <vt:lpstr>TRAINING AND PREDICTING DATA</vt:lpstr>
      <vt:lpstr>SAVE FUNCTION</vt:lpstr>
      <vt:lpstr>LOAD FUNCTION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Test Save And Load For “Delta Rule Learning Algorithm”</dc:title>
  <dc:creator>Aamir Muhammad</dc:creator>
  <cp:lastModifiedBy>Aamir Muhammad</cp:lastModifiedBy>
  <cp:revision>9</cp:revision>
  <dcterms:created xsi:type="dcterms:W3CDTF">2006-08-16T00:00:00Z</dcterms:created>
  <dcterms:modified xsi:type="dcterms:W3CDTF">2019-03-13T22:05:45Z</dcterms:modified>
</cp:coreProperties>
</file>