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94" r:id="rId4"/>
    <p:sldId id="303" r:id="rId5"/>
    <p:sldId id="306" r:id="rId6"/>
    <p:sldId id="304" r:id="rId7"/>
    <p:sldId id="30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79247" autoAdjust="0"/>
  </p:normalViewPr>
  <p:slideViewPr>
    <p:cSldViewPr snapToGrid="0">
      <p:cViewPr varScale="1">
        <p:scale>
          <a:sx n="86" d="100"/>
          <a:sy n="86" d="100"/>
        </p:scale>
        <p:origin x="33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morning, Professor Trick and everyone. Today, I am going to introduce to you about Service Layer Core Protocol. </a:t>
            </a:r>
          </a:p>
          <a:p>
            <a:r>
              <a:rPr lang="en-US" baseline="0" dirty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4"/>
            <a:ext cx="9661585" cy="1602490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Lecturer</a:t>
            </a:r>
            <a:r>
              <a:rPr lang="de-DE" dirty="0"/>
              <a:t>: Mr. Damir Dobric</a:t>
            </a:r>
            <a:r>
              <a:rPr lang="de-DE" sz="4000" dirty="0"/>
              <a:t>               </a:t>
            </a:r>
            <a:r>
              <a:rPr lang="de-DE" dirty="0"/>
              <a:t>Student: Deepali Ashok Betkar</a:t>
            </a:r>
            <a:br>
              <a:rPr lang="de-DE" dirty="0"/>
            </a:br>
            <a:r>
              <a:rPr lang="de-DE" dirty="0"/>
              <a:t>Professor: Prof. Dr. Andreas Pech	       </a:t>
            </a:r>
            <a:r>
              <a:rPr lang="de-DE" dirty="0" err="1"/>
              <a:t>Matr</a:t>
            </a:r>
            <a:r>
              <a:rPr lang="de-DE" dirty="0"/>
              <a:t>. Nr: 1324536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2079198"/>
            <a:ext cx="12192000" cy="73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Software Engineering WS 18/19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2288042"/>
            <a:ext cx="12192000" cy="21645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Implementation of a Euclidean Color Filter </a:t>
            </a:r>
            <a:br>
              <a:rPr lang="en-US" sz="4400" b="1" dirty="0">
                <a:latin typeface="+mn-lt"/>
              </a:rPr>
            </a:br>
            <a:r>
              <a:rPr lang="en-US" sz="3200" b="1" dirty="0">
                <a:latin typeface="+mn-lt"/>
              </a:rPr>
              <a:t>in </a:t>
            </a:r>
            <a:r>
              <a:rPr lang="en-US" sz="3200" b="1" dirty="0" err="1">
                <a:latin typeface="+mn-lt"/>
              </a:rPr>
              <a:t>.Net</a:t>
            </a:r>
            <a:r>
              <a:rPr lang="en-US" sz="3200" b="1" dirty="0">
                <a:latin typeface="+mn-lt"/>
              </a:rPr>
              <a:t> Standard2.0</a:t>
            </a:r>
            <a:endParaRPr lang="de-DE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0107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Euclidean color filter overview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	RGB-Colors and Euclidean distance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	What does the Euclidean filter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  Architecture of the Project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sz="2400" b="1" dirty="0"/>
              <a:t>Implementation</a:t>
            </a:r>
          </a:p>
          <a:p>
            <a:pPr marL="457200" indent="-457200">
              <a:buAutoNum type="arabicPeriod" startAt="3"/>
            </a:pPr>
            <a:endParaRPr lang="en-US" sz="2400" b="1" dirty="0"/>
          </a:p>
          <a:p>
            <a:pPr marL="457200" indent="-457200">
              <a:buAutoNum type="arabicPeriod" startAt="3"/>
            </a:pPr>
            <a:r>
              <a:rPr lang="en-US" sz="2400" b="1" dirty="0"/>
              <a:t>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RGB-Colors and 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de-DE" sz="2000" dirty="0"/>
                  <a:t>RGB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space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mixed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portions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red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green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blue</a:t>
                </a:r>
                <a:endParaRPr lang="de-DE" sz="2000" dirty="0"/>
              </a:p>
              <a:p>
                <a:pPr>
                  <a:buFontTx/>
                  <a:buChar char="-"/>
                </a:pPr>
                <a:r>
                  <a:rPr lang="de-DE" sz="2000" dirty="0"/>
                  <a:t>The RGB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represented</a:t>
                </a:r>
                <a:r>
                  <a:rPr lang="de-DE" sz="2000" dirty="0"/>
                  <a:t> 3 dimensional</a:t>
                </a:r>
              </a:p>
              <a:p>
                <a:pPr>
                  <a:buFontTx/>
                  <a:buChar char="-"/>
                </a:pPr>
                <a:r>
                  <a:rPr lang="de-DE" sz="2000" dirty="0"/>
                  <a:t>VS </a:t>
                </a:r>
                <a:r>
                  <a:rPr lang="de-DE" sz="2000" dirty="0" err="1"/>
                  <a:t>use</a:t>
                </a:r>
                <a:r>
                  <a:rPr lang="de-DE" sz="2000" dirty="0"/>
                  <a:t> 8 </a:t>
                </a:r>
                <a:r>
                  <a:rPr lang="de-DE" sz="2000" dirty="0" err="1"/>
                  <a:t>bits</a:t>
                </a:r>
                <a:r>
                  <a:rPr lang="de-DE" sz="2000" dirty="0"/>
                  <a:t> per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channel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default</a:t>
                </a:r>
                <a:endParaRPr lang="de-DE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bit </a:t>
                </a:r>
                <a:r>
                  <a:rPr lang="en-US" sz="2000" dirty="0">
                    <a:sym typeface="Wingdings" pitchFamily="2" charset="2"/>
                  </a:rPr>
                  <a:t> each value ranges from 0 .. 255 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White  255,255,255; Black  0,0,0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Euclidean distance describes the distance between two Points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Since the RGB-values are 3 dimensional 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Example: 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101−220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90−200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58−51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162,2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-</a:t>
                </a:r>
                <a:r>
                  <a:rPr lang="de-DE" sz="2000" dirty="0">
                    <a:sym typeface="Wingdings" pitchFamily="2" charset="2"/>
                  </a:rPr>
                  <a:t>   Special </a:t>
                </a:r>
                <a:r>
                  <a:rPr lang="de-DE" sz="2000" dirty="0" err="1">
                    <a:sym typeface="Wingdings" pitchFamily="2" charset="2"/>
                  </a:rPr>
                  <a:t>cases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of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points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  <a:blipFill rotWithShape="1">
                <a:blip r:embed="rId3"/>
                <a:stretch>
                  <a:fillRect l="-694" t="-20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989" y="1795463"/>
            <a:ext cx="2394689" cy="20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What does the Euclidean Filter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661585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specify</a:t>
            </a:r>
            <a:r>
              <a:rPr lang="de-DE" sz="2000" dirty="0"/>
              <a:t>: Color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float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Loops </a:t>
            </a:r>
            <a:r>
              <a:rPr lang="de-DE" sz="2000" dirty="0" err="1"/>
              <a:t>through</a:t>
            </a:r>
            <a:r>
              <a:rPr lang="de-DE" sz="2000" dirty="0"/>
              <a:t> all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Calculates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RGB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keeps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its</a:t>
            </a:r>
            <a:r>
              <a:rPr lang="de-DE" sz="2000" dirty="0">
                <a:sym typeface="Wingdings" pitchFamily="2" charset="2"/>
              </a:rPr>
              <a:t> RGB </a:t>
            </a:r>
            <a:r>
              <a:rPr lang="de-DE" sz="2000" dirty="0" err="1">
                <a:sym typeface="Wingdings" pitchFamily="2" charset="2"/>
              </a:rPr>
              <a:t>value</a:t>
            </a:r>
            <a:endParaRPr lang="de-DE" sz="20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is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set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to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color</a:t>
            </a:r>
            <a:r>
              <a:rPr lang="de-DE" sz="2000" dirty="0">
                <a:sym typeface="Wingdings" pitchFamily="2" charset="2"/>
              </a:rPr>
              <a:t> Black.</a:t>
            </a:r>
            <a:endParaRPr lang="de-DE" sz="200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29778" y="3680178"/>
            <a:ext cx="5159020" cy="2348090"/>
          </a:xfrm>
          <a:prstGeom prst="rect">
            <a:avLst/>
          </a:prstGeom>
        </p:spPr>
      </p:pic>
      <p:sp>
        <p:nvSpPr>
          <p:cNvPr id="8" name="TextBox 18"/>
          <p:cNvSpPr txBox="1"/>
          <p:nvPr/>
        </p:nvSpPr>
        <p:spPr>
          <a:xfrm>
            <a:off x="6829778" y="6047457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If/else statement for filtering</a:t>
            </a:r>
          </a:p>
        </p:txBody>
      </p:sp>
    </p:spTree>
    <p:extLst>
      <p:ext uri="{BB962C8B-B14F-4D97-AF65-F5344CB8AC3E}">
        <p14:creationId xmlns:p14="http://schemas.microsoft.com/office/powerpoint/2010/main" val="40541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44" y="1928036"/>
            <a:ext cx="5004400" cy="372769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40044" y="5739178"/>
            <a:ext cx="446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Original image (before running the algorithm)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19184" y="1928034"/>
            <a:ext cx="4969705" cy="372769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319184" y="5739178"/>
            <a:ext cx="427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Filtered image (after running the algorithm)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2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the Project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6205" y="1383102"/>
            <a:ext cx="4477350" cy="4532275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928314" y="6066084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architecture of the </a:t>
            </a:r>
            <a:r>
              <a:rPr lang="en-US" dirty="0" err="1"/>
              <a:t>progream</a:t>
            </a:r>
            <a:endParaRPr lang="en-US" dirty="0"/>
          </a:p>
        </p:txBody>
      </p:sp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4328" y="2244723"/>
            <a:ext cx="4339450" cy="2519187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5975665" y="4907280"/>
            <a:ext cx="55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of the classes which are necessary for the filter</a:t>
            </a:r>
          </a:p>
        </p:txBody>
      </p:sp>
    </p:spTree>
    <p:extLst>
      <p:ext uri="{BB962C8B-B14F-4D97-AF65-F5344CB8AC3E}">
        <p14:creationId xmlns:p14="http://schemas.microsoft.com/office/powerpoint/2010/main" val="19260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Implementation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0" y="2828735"/>
            <a:ext cx="104500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/>
              <a:t>Code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1224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474" y="796735"/>
            <a:ext cx="10450037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/>
              <a:t>Thank you for your attention!</a:t>
            </a:r>
          </a:p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have any questions?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387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Implementation of a Euclidean Color Filter  in .Net Standard2.0</vt:lpstr>
      <vt:lpstr>Contents </vt:lpstr>
      <vt:lpstr>Euclidean color filter overview RGB-Colors and Euclidean distance</vt:lpstr>
      <vt:lpstr>Euclidean color filter overview What does the Euclidean Filter do?</vt:lpstr>
      <vt:lpstr>Euclidean color filter overview Example</vt:lpstr>
      <vt:lpstr>Architecture of the Project 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Gebirgslok</dc:creator>
  <cp:lastModifiedBy>Deepali Betkar</cp:lastModifiedBy>
  <cp:revision>126</cp:revision>
  <dcterms:created xsi:type="dcterms:W3CDTF">2017-11-27T17:41:42Z</dcterms:created>
  <dcterms:modified xsi:type="dcterms:W3CDTF">2020-03-28T21:33:49Z</dcterms:modified>
</cp:coreProperties>
</file>