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st_set" TargetMode="External"/><Relationship Id="rId3" Type="http://schemas.openxmlformats.org/officeDocument/2006/relationships/hyperlink" Target="https://en.wikipedia.org/wiki/Statistical_classification" TargetMode="External"/><Relationship Id="rId7" Type="http://schemas.openxmlformats.org/officeDocument/2006/relationships/hyperlink" Target="https://en.wikipedia.org/wiki/Overfitting" TargetMode="External"/><Relationship Id="rId2" Type="http://schemas.openxmlformats.org/officeDocument/2006/relationships/hyperlink" Target="https://en.wikipedia.org/wiki/Ensembl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e_(statistics)" TargetMode="External"/><Relationship Id="rId5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Regression_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Forest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Sehrish Fahim</a:t>
            </a:r>
          </a:p>
          <a:p>
            <a:r>
              <a:rPr lang="en-US" dirty="0" smtClean="0"/>
              <a:t>Matriculation # 1277599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Advantages over other machine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Same tool for regression and classification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Handle categorical predictors naturally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Quick to fit, even for large problems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1070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14400"/>
            <a:ext cx="9613861" cy="919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Machine learning &amp;</a:t>
            </a:r>
            <a:r>
              <a:rPr lang="en-US" dirty="0"/>
              <a:t> Decision Forest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Machine </a:t>
            </a:r>
            <a:r>
              <a:rPr lang="en-US" b="1" dirty="0"/>
              <a:t>Learning</a:t>
            </a:r>
            <a:r>
              <a:rPr lang="en-US" dirty="0"/>
              <a:t> is an idea to learn from examples and experience, without being explicitly programmed. Instead of writing code, you feed data to the generic algorithm, and it builds logic based on the data </a:t>
            </a:r>
            <a:r>
              <a:rPr lang="en-US" dirty="0" smtClean="0"/>
              <a:t>given</a:t>
            </a:r>
          </a:p>
          <a:p>
            <a:r>
              <a:rPr lang="en-US" b="1" dirty="0"/>
              <a:t>Random forests</a:t>
            </a:r>
            <a:r>
              <a:rPr lang="en-US" dirty="0"/>
              <a:t> or </a:t>
            </a:r>
            <a:r>
              <a:rPr lang="en-US" b="1" dirty="0"/>
              <a:t>random decision forests</a:t>
            </a:r>
            <a:r>
              <a:rPr lang="en-US" dirty="0"/>
              <a:t> are an </a:t>
            </a:r>
            <a:r>
              <a:rPr lang="en-US" dirty="0">
                <a:hlinkClick r:id="rId2" tooltip="Ensemble learning"/>
              </a:rPr>
              <a:t>ensemble learning</a:t>
            </a:r>
            <a:r>
              <a:rPr lang="en-US" dirty="0"/>
              <a:t> method for 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, </a:t>
            </a:r>
            <a:r>
              <a:rPr lang="en-US" dirty="0">
                <a:hlinkClick r:id="rId4" tooltip="Regression analysis"/>
              </a:rPr>
              <a:t>regression</a:t>
            </a:r>
            <a:r>
              <a:rPr lang="en-US" dirty="0"/>
              <a:t> and other tasks that operates by constructing a multitude of </a:t>
            </a:r>
            <a:r>
              <a:rPr lang="en-US" dirty="0">
                <a:hlinkClick r:id="rId5" tooltip="Decision tree learning"/>
              </a:rPr>
              <a:t>decision trees</a:t>
            </a:r>
            <a:r>
              <a:rPr lang="en-US" dirty="0"/>
              <a:t> at training time and outputting the class that is the </a:t>
            </a:r>
            <a:r>
              <a:rPr lang="en-US" dirty="0">
                <a:hlinkClick r:id="rId6" tooltip="Mode (statistics)"/>
              </a:rPr>
              <a:t>mode</a:t>
            </a:r>
            <a:r>
              <a:rPr lang="en-US" dirty="0"/>
              <a:t> of the classes (classification) or mean prediction (regression) of the individual </a:t>
            </a:r>
            <a:r>
              <a:rPr lang="en-US" dirty="0" err="1"/>
              <a:t>trees.Random</a:t>
            </a:r>
            <a:r>
              <a:rPr lang="en-US" dirty="0"/>
              <a:t> decision forests correct for decision trees' habit of </a:t>
            </a:r>
            <a:r>
              <a:rPr lang="en-US" dirty="0">
                <a:hlinkClick r:id="rId7" tooltip="Overfitting"/>
              </a:rPr>
              <a:t>overfitting</a:t>
            </a:r>
            <a:r>
              <a:rPr lang="en-US" dirty="0"/>
              <a:t> to their </a:t>
            </a:r>
            <a:r>
              <a:rPr lang="en-US" dirty="0">
                <a:hlinkClick r:id="rId8" tooltip="Test set"/>
              </a:rPr>
              <a:t>training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predictor variables x, and a continuous response variable y, build a model for: – Predicting the value of y for a new value of x – Understanding the relationship between x and 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</a:t>
            </a:r>
            <a:r>
              <a:rPr lang="en-US" dirty="0"/>
              <a:t>. predict a person’s systolic blood pressure based on their age, height, weight, etc.</a:t>
            </a:r>
          </a:p>
        </p:txBody>
      </p:sp>
    </p:spTree>
    <p:extLst>
      <p:ext uri="{BB962C8B-B14F-4D97-AF65-F5344CB8AC3E}">
        <p14:creationId xmlns:p14="http://schemas.microsoft.com/office/powerpoint/2010/main" val="31763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using learning API integrate decision forest algorithm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of 80% data to train the system</a:t>
            </a:r>
          </a:p>
          <a:p>
            <a:pPr marL="0" indent="0">
              <a:buNone/>
            </a:pPr>
            <a:r>
              <a:rPr lang="en-US" dirty="0" smtClean="0"/>
              <a:t>Use 20% data to test the prediction accuracy</a:t>
            </a:r>
          </a:p>
          <a:p>
            <a:pPr marL="0" indent="0">
              <a:buNone/>
            </a:pPr>
            <a:r>
              <a:rPr lang="en-US" dirty="0" smtClean="0"/>
              <a:t>Implemented two Split mode:</a:t>
            </a:r>
          </a:p>
          <a:p>
            <a:r>
              <a:rPr lang="en-US" dirty="0" smtClean="0"/>
              <a:t>RSS </a:t>
            </a:r>
            <a:r>
              <a:rPr lang="en-US" sz="1200" dirty="0" smtClean="0"/>
              <a:t>- best for regression</a:t>
            </a:r>
          </a:p>
          <a:p>
            <a:r>
              <a:rPr lang="en-US" dirty="0" smtClean="0"/>
              <a:t>GINI </a:t>
            </a:r>
            <a:r>
              <a:rPr lang="en-US" sz="1100" dirty="0" smtClean="0"/>
              <a:t>– best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935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Explanation: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 err="1" smtClean="0"/>
              <a:t>randmom</a:t>
            </a:r>
            <a:r>
              <a:rPr lang="en-US" dirty="0" smtClean="0"/>
              <a:t> subsample from given data</a:t>
            </a:r>
          </a:p>
          <a:p>
            <a:r>
              <a:rPr lang="en-US" dirty="0" smtClean="0"/>
              <a:t>Split the data by using RSS for regression model</a:t>
            </a:r>
          </a:p>
          <a:p>
            <a:r>
              <a:rPr lang="en-US" dirty="0" smtClean="0"/>
              <a:t>Calling method recursively to build trees</a:t>
            </a:r>
          </a:p>
          <a:p>
            <a:r>
              <a:rPr lang="en-US" dirty="0" smtClean="0"/>
              <a:t>Depending on number of trees in parameter it </a:t>
            </a:r>
            <a:r>
              <a:rPr lang="en-US" dirty="0" err="1" smtClean="0"/>
              <a:t>creats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While prediction happen by going through each tree</a:t>
            </a:r>
          </a:p>
          <a:p>
            <a:r>
              <a:rPr lang="en-US" dirty="0" smtClean="0"/>
              <a:t>Some the result and take mean value as final result</a:t>
            </a:r>
          </a:p>
        </p:txBody>
      </p:sp>
    </p:spTree>
    <p:extLst>
      <p:ext uri="{BB962C8B-B14F-4D97-AF65-F5344CB8AC3E}">
        <p14:creationId xmlns:p14="http://schemas.microsoft.com/office/powerpoint/2010/main" val="18084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Regression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52" y="2336800"/>
            <a:ext cx="7528871" cy="3598863"/>
          </a:xfrm>
        </p:spPr>
      </p:pic>
    </p:spTree>
    <p:extLst>
      <p:ext uri="{BB962C8B-B14F-4D97-AF65-F5344CB8AC3E}">
        <p14:creationId xmlns:p14="http://schemas.microsoft.com/office/powerpoint/2010/main" val="4026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Same idea for regression and classification YES!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Handle categorical predictors naturally YES!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Quick to fit, even for large problems YES!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No formal distributional assumptions YES!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Automatically fits highly non-linear interactions YES!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Automatic variable selection YES! importance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Handle missing values through proximities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Very easy to interpret if the tree is small NO!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The terminal nodes suggest a natural clustering NO!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2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Criteria: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Regression: residual sum of squares RSS = ∑left (</a:t>
            </a:r>
            <a:r>
              <a:rPr lang="en-US" dirty="0" err="1"/>
              <a:t>yi</a:t>
            </a:r>
            <a:r>
              <a:rPr lang="en-US" dirty="0"/>
              <a:t> – </a:t>
            </a:r>
            <a:r>
              <a:rPr lang="en-US" dirty="0" err="1"/>
              <a:t>yL</a:t>
            </a:r>
            <a:r>
              <a:rPr lang="en-US" dirty="0"/>
              <a:t>*)2 + ∑right (</a:t>
            </a:r>
            <a:r>
              <a:rPr lang="en-US" dirty="0" err="1"/>
              <a:t>yi</a:t>
            </a:r>
            <a:r>
              <a:rPr lang="en-US" dirty="0"/>
              <a:t> – </a:t>
            </a:r>
            <a:r>
              <a:rPr lang="en-US" dirty="0" err="1"/>
              <a:t>yR</a:t>
            </a:r>
            <a:r>
              <a:rPr lang="en-US" dirty="0"/>
              <a:t>*)2 where </a:t>
            </a:r>
            <a:r>
              <a:rPr lang="en-US" dirty="0" err="1"/>
              <a:t>yL</a:t>
            </a:r>
            <a:r>
              <a:rPr lang="en-US" dirty="0"/>
              <a:t>* = mean y-value for left node </a:t>
            </a:r>
            <a:r>
              <a:rPr lang="en-US" dirty="0" err="1"/>
              <a:t>yR</a:t>
            </a:r>
            <a:r>
              <a:rPr lang="en-US" dirty="0"/>
              <a:t>* = mean y-value for right node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Classification: Gini criterion Gini = </a:t>
            </a:r>
            <a:r>
              <a:rPr lang="en-US" dirty="0" err="1"/>
              <a:t>nL</a:t>
            </a:r>
            <a:r>
              <a:rPr lang="en-US" dirty="0"/>
              <a:t> ∑k=1,…,K </a:t>
            </a:r>
            <a:r>
              <a:rPr lang="en-US" dirty="0" err="1"/>
              <a:t>pkL</a:t>
            </a:r>
            <a:r>
              <a:rPr lang="en-US" dirty="0"/>
              <a:t> (1- </a:t>
            </a:r>
            <a:r>
              <a:rPr lang="en-US" dirty="0" err="1"/>
              <a:t>pkL</a:t>
            </a:r>
            <a:r>
              <a:rPr lang="en-US" dirty="0"/>
              <a:t>) + </a:t>
            </a:r>
            <a:r>
              <a:rPr lang="en-US" dirty="0" err="1"/>
              <a:t>nR</a:t>
            </a:r>
            <a:r>
              <a:rPr lang="en-US" dirty="0"/>
              <a:t> ∑k=1,…,K </a:t>
            </a:r>
            <a:r>
              <a:rPr lang="en-US" dirty="0" err="1"/>
              <a:t>pkR</a:t>
            </a:r>
            <a:r>
              <a:rPr lang="en-US" dirty="0"/>
              <a:t> (1- </a:t>
            </a:r>
            <a:r>
              <a:rPr lang="en-US" dirty="0" err="1"/>
              <a:t>pkR</a:t>
            </a:r>
            <a:r>
              <a:rPr lang="en-US" dirty="0"/>
              <a:t>) where </a:t>
            </a:r>
            <a:r>
              <a:rPr lang="en-US" dirty="0" err="1"/>
              <a:t>pkL</a:t>
            </a:r>
            <a:r>
              <a:rPr lang="en-US" dirty="0"/>
              <a:t> = proportion of class k in left node </a:t>
            </a:r>
            <a:r>
              <a:rPr lang="en-US" dirty="0" err="1"/>
              <a:t>pkR</a:t>
            </a:r>
            <a:r>
              <a:rPr lang="en-US" dirty="0"/>
              <a:t> = proportion of class k in right node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0453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Advantages over traditional statistical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No formal distributional assumptions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Can automatically fit highly non-linear interactions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Automatic variable selection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Handle missing values through surrogate variables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Very easy to interpret if the tree is small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terminal nodes suggest a natural clustering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2959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</TotalTime>
  <Words>424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Decision Forest Regression</vt:lpstr>
      <vt:lpstr>What is Machine learning &amp; Decision Forest Regression </vt:lpstr>
      <vt:lpstr>Regression:</vt:lpstr>
      <vt:lpstr>Algorithm Working:</vt:lpstr>
      <vt:lpstr>Code Explanation:</vt:lpstr>
      <vt:lpstr>A Regression Tree</vt:lpstr>
      <vt:lpstr>Random Forest</vt:lpstr>
      <vt:lpstr>Splitting Criteria:</vt:lpstr>
      <vt:lpstr>CART: Advantages over traditional statistical methods</vt:lpstr>
      <vt:lpstr>CART: Advantages over other machine learning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Forest Regression</dc:title>
  <dc:creator>sehrish fahim</dc:creator>
  <cp:lastModifiedBy>sehrish fahim</cp:lastModifiedBy>
  <cp:revision>8</cp:revision>
  <dcterms:created xsi:type="dcterms:W3CDTF">2019-03-12T18:55:14Z</dcterms:created>
  <dcterms:modified xsi:type="dcterms:W3CDTF">2019-03-12T19:52:59Z</dcterms:modified>
</cp:coreProperties>
</file>