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9144000" cy="51435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825E34A3-1A0A-4679-A5AC-D56FAD68487E}" styleName="style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12000"/>
          </a:blip>
          <a:stretch>
            <a:fillRect/>
          </a:stretch>
        </p:blipFill>
        <p:spPr>
          <a:xfrm>
            <a:off x="5762988" y="0"/>
            <a:ext cx="3366038" cy="5143500"/>
          </a:xfrm>
          <a:prstGeom prst="rect">
            <a:avLst/>
          </a:prstGeom>
        </p:spPr>
      </p:pic>
      <p:pic>
        <p:nvPicPr>
          <p:cNvPr id="3" name="Picture 2"/>
          <p:cNvPicPr>
            <a:picLocks noChangeAspect="1"/>
          </p:cNvPicPr>
          <p:nvPr/>
        </p:nvPicPr>
        <p:blipFill>
          <a:blip r:embed="rId4"/>
          <a:stretch>
            <a:fillRect/>
          </a:stretch>
        </p:blipFill>
        <p:spPr>
          <a:xfrm>
            <a:off x="2428875" y="295275"/>
            <a:ext cx="4289931" cy="4548187"/>
          </a:xfrm>
          <a:prstGeom prst="rect">
            <a:avLst/>
          </a:prstGeom>
        </p:spPr>
      </p:pic>
      <p:sp>
        <p:nvSpPr>
          <p:cNvPr id="4" name="Rectangle 3"/>
          <p:cNvSpPr/>
          <p:nvPr/>
        </p:nvSpPr>
        <p:spPr>
          <a:xfrm>
            <a:off x="2257543" y="118568"/>
            <a:ext cx="4553029" cy="5022560"/>
          </a:xfrm>
          <a:prstGeom prst="rect">
            <a:avLst/>
          </a:prstGeom>
          <a:gradFill rotWithShape="1">
            <a:gsLst>
              <a:gs pos="48458">
                <a:schemeClr val="bg1">
                  <a:alpha val="0"/>
                </a:schemeClr>
              </a:gs>
              <a:gs pos="0">
                <a:schemeClr val="accent1">
                  <a:alpha val="13999"/>
                  <a:lumMod val="60000"/>
                  <a:lumOff val="4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pic>
        <p:nvPicPr>
          <p:cNvPr id="5" name="Picture 4"/>
          <p:cNvPicPr>
            <a:picLocks noChangeAspect="1"/>
          </p:cNvPicPr>
          <p:nvPr/>
        </p:nvPicPr>
        <p:blipFill>
          <a:blip r:embed="rId5">
            <a:alphaModFix amt="12000"/>
          </a:blip>
          <a:stretch>
            <a:fillRect/>
          </a:stretch>
        </p:blipFill>
        <p:spPr>
          <a:xfrm>
            <a:off x="0" y="0"/>
            <a:ext cx="3800475" cy="5143500"/>
          </a:xfrm>
          <a:prstGeom prst="rect">
            <a:avLst/>
          </a:prstGeom>
        </p:spPr>
      </p:pic>
      <p:pic>
        <p:nvPicPr>
          <p:cNvPr id="6" name="Picture 5"/>
          <p:cNvPicPr>
            <a:picLocks noChangeAspect="1"/>
          </p:cNvPicPr>
          <p:nvPr/>
        </p:nvPicPr>
        <p:blipFill>
          <a:blip r:embed="rId6">
            <a:alphaModFix amt="39999"/>
          </a:blip>
          <a:stretch>
            <a:fillRect/>
          </a:stretch>
        </p:blipFill>
        <p:spPr>
          <a:xfrm>
            <a:off x="0" y="0"/>
            <a:ext cx="1752600" cy="5143500"/>
          </a:xfrm>
          <a:prstGeom prst="rect">
            <a:avLst/>
          </a:prstGeom>
        </p:spPr>
      </p:pic>
      <p:pic>
        <p:nvPicPr>
          <p:cNvPr id="7" name="Picture 6"/>
          <p:cNvPicPr>
            <a:picLocks noChangeAspect="1"/>
          </p:cNvPicPr>
          <p:nvPr/>
        </p:nvPicPr>
        <p:blipFill>
          <a:blip r:embed="rId7">
            <a:alphaModFix amt="39999"/>
          </a:blip>
          <a:stretch>
            <a:fillRect/>
          </a:stretch>
        </p:blipFill>
        <p:spPr>
          <a:xfrm>
            <a:off x="7382238" y="0"/>
            <a:ext cx="1743075" cy="5143500"/>
          </a:xfrm>
          <a:prstGeom prst="rect">
            <a:avLst/>
          </a:prstGeom>
        </p:spPr>
      </p:pic>
      <p:sp>
        <p:nvSpPr>
          <p:cNvPr id="8" name="Title 1"/>
          <p:cNvSpPr>
            <a:spLocks noGrp="1"/>
          </p:cNvSpPr>
          <p:nvPr>
            <p:ph type="title"/>
          </p:nvPr>
        </p:nvSpPr>
        <p:spPr>
          <a:xfrm>
            <a:off x="1235523" y="1256825"/>
            <a:ext cx="6672954" cy="1525897"/>
          </a:xfrm>
          <a:prstGeom prst="rect">
            <a:avLst/>
          </a:prstGeom>
          <a:noFill/>
        </p:spPr>
        <p:txBody>
          <a:bodyPr vert="horz" rtlCol="0"/>
          <a:lstStyle>
            <a:lvl1pPr lvl="0" algn="ctr">
              <a:defRPr lang="en-US" sz="4400" b="1" dirty="0">
                <a:solidFill>
                  <a:srgbClr val="FFFFFF"/>
                </a:solidFill>
                <a:latin typeface="+mn-lt"/>
              </a:defRPr>
            </a:lvl1pPr>
          </a:lstStyle>
          <a:p>
            <a:r>
              <a:rPr lang="en-US" dirty="0"/>
              <a:t>Click to edit Master title style</a:t>
            </a:r>
          </a:p>
        </p:txBody>
      </p:sp>
      <p:sp>
        <p:nvSpPr>
          <p:cNvPr id="9" name="Subtitle 2"/>
          <p:cNvSpPr>
            <a:spLocks noGrp="1"/>
          </p:cNvSpPr>
          <p:nvPr>
            <p:ph type="subTitle" idx="1"/>
          </p:nvPr>
        </p:nvSpPr>
        <p:spPr>
          <a:xfrm>
            <a:off x="1235523" y="2880682"/>
            <a:ext cx="6672954" cy="283571"/>
          </a:xfrm>
          <a:prstGeom prst="rect">
            <a:avLst/>
          </a:prstGeom>
        </p:spPr>
        <p:txBody>
          <a:bodyPr vert="horz" lIns="0" tIns="0" rIns="0" bIns="0" rtlCol="0" anchor="t">
            <a:noAutofit/>
          </a:bodyPr>
          <a:lstStyle>
            <a:lvl1pPr marL="0" lvl="0" indent="0" algn="ctr">
              <a:lnSpc>
                <a:spcPct val="100000"/>
              </a:lnSpc>
              <a:spcBef>
                <a:spcPts val="0"/>
              </a:spcBef>
              <a:buNone/>
              <a:defRPr lang="en-US" sz="1600" i="0" cap="all" baseline="0" dirty="0">
                <a:solidFill>
                  <a:schemeClr val="accent3">
                    <a:lumMod val="60000"/>
                    <a:lumOff val="40000"/>
                  </a:schemeClr>
                </a:solidFill>
                <a:latin typeface="Josefin Sans"/>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0" name="Slide Number Placeholder 5"/>
          <p:cNvSpPr>
            <a:spLocks noGrp="1"/>
          </p:cNvSpPr>
          <p:nvPr>
            <p:ph type="sldNum" sz="quarter" idx="12"/>
          </p:nvPr>
        </p:nvSpPr>
        <p:spPr/>
        <p:txBody>
          <a:bodyPr vert="horz" rtlCol="0"/>
          <a:lstStyle>
            <a:lvl1pPr lvl="0"/>
          </a:lstStyle>
          <a:p>
            <a:r>
              <a:rPr lang="en-US" dirty="0"/>
              <a:t>&lt;#&gt;</a:t>
            </a:r>
          </a:p>
        </p:txBody>
      </p:sp>
      <p:sp>
        <p:nvSpPr>
          <p:cNvPr id="11" name="Footer Placeholder 4"/>
          <p:cNvSpPr>
            <a:spLocks noGrp="1"/>
          </p:cNvSpPr>
          <p:nvPr>
            <p:ph type="ftr" sz="quarter" idx="11"/>
          </p:nvPr>
        </p:nvSpPr>
        <p:spPr/>
        <p:txBody>
          <a:bodyPr vert="horz" rtlCol="0"/>
          <a:lstStyle>
            <a:lvl1pPr lvl="0"/>
          </a:lstStyle>
          <a:p>
            <a:r>
              <a:rPr lang="en-US" dirty="0"/>
              <a:t>Frankfurt University of Applied science</a:t>
            </a:r>
          </a:p>
        </p:txBody>
      </p:sp>
      <p:sp>
        <p:nvSpPr>
          <p:cNvPr id="12" name="Date Placeholder 3"/>
          <p:cNvSpPr>
            <a:spLocks noGrp="1"/>
          </p:cNvSpPr>
          <p:nvPr>
            <p:ph type="dt" sz="half" idx="10"/>
          </p:nvPr>
        </p:nvSpPr>
        <p:spPr/>
        <p:txBody>
          <a:bodyPr vert="horz" rtlCol="0"/>
          <a:lstStyle>
            <a:lvl1pPr lvl="0"/>
          </a:lstStyle>
          <a:p>
            <a:fld id="{29727EED-EC2B-4D11-9D78-A73163B8BD35}" type="datetime4">
              <a:t>March 13, 2019</a:t>
            </a:fld>
            <a:endParaRPr lang="en-US" dirty="0"/>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12000"/>
          </a:blip>
          <a:stretch>
            <a:fillRect/>
          </a:stretch>
        </p:blipFill>
        <p:spPr>
          <a:xfrm>
            <a:off x="0" y="0"/>
            <a:ext cx="3800475" cy="5143500"/>
          </a:xfrm>
          <a:prstGeom prst="rect">
            <a:avLst/>
          </a:prstGeom>
        </p:spPr>
      </p:pic>
      <p:pic>
        <p:nvPicPr>
          <p:cNvPr id="3" name="Picture 2"/>
          <p:cNvPicPr>
            <a:picLocks noChangeAspect="1"/>
          </p:cNvPicPr>
          <p:nvPr/>
        </p:nvPicPr>
        <p:blipFill>
          <a:blip r:embed="rId4">
            <a:alphaModFix amt="10000"/>
          </a:blip>
          <a:stretch>
            <a:fillRect/>
          </a:stretch>
        </p:blipFill>
        <p:spPr>
          <a:xfrm>
            <a:off x="5762988" y="0"/>
            <a:ext cx="3366038" cy="5143500"/>
          </a:xfrm>
          <a:prstGeom prst="rect">
            <a:avLst/>
          </a:prstGeom>
        </p:spPr>
      </p:pic>
      <p:pic>
        <p:nvPicPr>
          <p:cNvPr id="4" name="Picture 3"/>
          <p:cNvPicPr>
            <a:picLocks noChangeAspect="1"/>
          </p:cNvPicPr>
          <p:nvPr/>
        </p:nvPicPr>
        <p:blipFill>
          <a:blip r:embed="rId5">
            <a:alphaModFix amt="35000"/>
          </a:blip>
          <a:stretch>
            <a:fillRect/>
          </a:stretch>
        </p:blipFill>
        <p:spPr>
          <a:xfrm>
            <a:off x="6086474" y="1238250"/>
            <a:ext cx="2560974" cy="2588413"/>
          </a:xfrm>
          <a:prstGeom prst="rect">
            <a:avLst/>
          </a:prstGeom>
        </p:spPr>
      </p:pic>
      <p:pic>
        <p:nvPicPr>
          <p:cNvPr id="5" name="Picture 4"/>
          <p:cNvPicPr>
            <a:picLocks noChangeAspect="1"/>
          </p:cNvPicPr>
          <p:nvPr/>
        </p:nvPicPr>
        <p:blipFill>
          <a:blip r:embed="rId5">
            <a:alphaModFix amt="35000"/>
          </a:blip>
          <a:stretch>
            <a:fillRect/>
          </a:stretch>
        </p:blipFill>
        <p:spPr>
          <a:xfrm>
            <a:off x="3248025" y="2181225"/>
            <a:ext cx="2560974" cy="2588413"/>
          </a:xfrm>
          <a:prstGeom prst="rect">
            <a:avLst/>
          </a:prstGeom>
        </p:spPr>
      </p:pic>
      <p:pic>
        <p:nvPicPr>
          <p:cNvPr id="6" name="Picture 5"/>
          <p:cNvPicPr>
            <a:picLocks noChangeAspect="1"/>
          </p:cNvPicPr>
          <p:nvPr/>
        </p:nvPicPr>
        <p:blipFill>
          <a:blip r:embed="rId5">
            <a:alphaModFix amt="35000"/>
          </a:blip>
          <a:stretch>
            <a:fillRect/>
          </a:stretch>
        </p:blipFill>
        <p:spPr>
          <a:xfrm>
            <a:off x="466725" y="1123950"/>
            <a:ext cx="2560974" cy="2588413"/>
          </a:xfrm>
          <a:prstGeom prst="rect">
            <a:avLst/>
          </a:prstGeom>
        </p:spPr>
      </p:pic>
      <p:sp>
        <p:nvSpPr>
          <p:cNvPr id="7" name="Picture Placeholder 2"/>
          <p:cNvSpPr>
            <a:spLocks noGrp="1" noChangeAspect="1"/>
          </p:cNvSpPr>
          <p:nvPr>
            <p:ph type="pic"/>
          </p:nvPr>
        </p:nvSpPr>
        <p:spPr>
          <a:xfrm>
            <a:off x="704850" y="1371600"/>
            <a:ext cx="2095500" cy="2095500"/>
          </a:xfrm>
          <a:prstGeom prst="ellipse">
            <a:avLst/>
          </a:prstGeom>
          <a:solidFill>
            <a:schemeClr val="tx2">
              <a:alpha val="10000"/>
            </a:schemeClr>
          </a:solidFill>
          <a:ln w="38100">
            <a:noFill/>
            <a:miter lim="800000"/>
          </a:ln>
        </p:spPr>
        <p:txBody>
          <a:bodyPr vert="horz" rtlCol="0"/>
          <a:lstStyle/>
          <a:p>
            <a:r>
              <a:rPr lang="en-US" dirty="0"/>
              <a:t>Click icon to add picture</a:t>
            </a:r>
          </a:p>
        </p:txBody>
      </p:sp>
      <p:sp>
        <p:nvSpPr>
          <p:cNvPr id="8" name="Picture Placeholder 2"/>
          <p:cNvSpPr>
            <a:spLocks noGrp="1" noChangeAspect="1"/>
          </p:cNvSpPr>
          <p:nvPr>
            <p:ph type="pic" idx="1"/>
          </p:nvPr>
        </p:nvSpPr>
        <p:spPr>
          <a:xfrm>
            <a:off x="3486150" y="2428875"/>
            <a:ext cx="2095500" cy="2095500"/>
          </a:xfrm>
          <a:prstGeom prst="ellipse">
            <a:avLst/>
          </a:prstGeom>
          <a:solidFill>
            <a:schemeClr val="tx2">
              <a:alpha val="10000"/>
            </a:schemeClr>
          </a:solidFill>
          <a:ln w="38100">
            <a:noFill/>
            <a:miter lim="800000"/>
          </a:ln>
        </p:spPr>
        <p:txBody>
          <a:bodyPr vert="horz" rtlCol="0"/>
          <a:lstStyle/>
          <a:p>
            <a:r>
              <a:rPr lang="en-US" dirty="0"/>
              <a:t>Click icon to add picture</a:t>
            </a:r>
          </a:p>
        </p:txBody>
      </p:sp>
      <p:sp>
        <p:nvSpPr>
          <p:cNvPr id="9" name="Picture Placeholder 2"/>
          <p:cNvSpPr>
            <a:spLocks noGrp="1" noChangeAspect="1"/>
          </p:cNvSpPr>
          <p:nvPr>
            <p:ph type="pic" idx="2"/>
          </p:nvPr>
        </p:nvSpPr>
        <p:spPr>
          <a:xfrm>
            <a:off x="6286500" y="1524000"/>
            <a:ext cx="2095500" cy="2095500"/>
          </a:xfrm>
          <a:prstGeom prst="ellipse">
            <a:avLst/>
          </a:prstGeom>
          <a:solidFill>
            <a:schemeClr val="tx2">
              <a:alpha val="10000"/>
            </a:schemeClr>
          </a:solidFill>
          <a:ln w="38100">
            <a:noFill/>
            <a:miter lim="800000"/>
          </a:ln>
        </p:spPr>
        <p:txBody>
          <a:bodyPr vert="horz" rtlCol="0"/>
          <a:lstStyle/>
          <a:p>
            <a:r>
              <a:rPr lang="en-US" dirty="0"/>
              <a:t>Click icon to add picture</a:t>
            </a:r>
          </a:p>
        </p:txBody>
      </p:sp>
      <p:sp>
        <p:nvSpPr>
          <p:cNvPr id="10" name="Content Placeholder 2"/>
          <p:cNvSpPr>
            <a:spLocks noGrp="1"/>
          </p:cNvSpPr>
          <p:nvPr>
            <p:ph type="body" idx="3"/>
          </p:nvPr>
        </p:nvSpPr>
        <p:spPr>
          <a:xfrm>
            <a:off x="609600" y="3838575"/>
            <a:ext cx="2286000" cy="571500"/>
          </a:xfrm>
          <a:prstGeom prst="rect">
            <a:avLst/>
          </a:prstGeom>
        </p:spPr>
        <p:txBody>
          <a:bodyPr vert="horz" rtlCol="0" anchor="t">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1" name="Date Placeholder 1"/>
          <p:cNvSpPr>
            <a:spLocks noGrp="1"/>
          </p:cNvSpPr>
          <p:nvPr>
            <p:ph type="dt" sz="half" idx="10"/>
          </p:nvPr>
        </p:nvSpPr>
        <p:spPr/>
        <p:txBody>
          <a:bodyPr vert="horz" rtlCol="0"/>
          <a:lstStyle/>
          <a:p>
            <a:fld id="{7B3DBD66-BC65-4D3F-A9D7-DF46DA107B96}" type="datetime4">
              <a:t>March 13, 2019</a:t>
            </a:fld>
            <a:endParaRPr lang="en-US" dirty="0"/>
          </a:p>
        </p:txBody>
      </p:sp>
      <p:sp>
        <p:nvSpPr>
          <p:cNvPr id="12" name="Footer Placeholder 3"/>
          <p:cNvSpPr>
            <a:spLocks noGrp="1"/>
          </p:cNvSpPr>
          <p:nvPr>
            <p:ph type="ftr" sz="quarter" idx="11"/>
          </p:nvPr>
        </p:nvSpPr>
        <p:spPr/>
        <p:txBody>
          <a:bodyPr vert="horz" rtlCol="0"/>
          <a:lstStyle/>
          <a:p>
            <a:r>
              <a:rPr lang="en-US" dirty="0"/>
              <a:t>Frankfurt University of Applied science</a:t>
            </a:r>
          </a:p>
        </p:txBody>
      </p:sp>
      <p:sp>
        <p:nvSpPr>
          <p:cNvPr id="13" name="Slide Number Placeholder 4"/>
          <p:cNvSpPr>
            <a:spLocks noGrp="1"/>
          </p:cNvSpPr>
          <p:nvPr>
            <p:ph type="sldNum" sz="quarter" idx="12"/>
          </p:nvPr>
        </p:nvSpPr>
        <p:spPr/>
        <p:txBody>
          <a:bodyPr vert="horz" rtlCol="0"/>
          <a:lstStyle/>
          <a:p>
            <a:r>
              <a:rPr lang="en-US" dirty="0"/>
              <a:t>&lt;#&gt;</a:t>
            </a:r>
          </a:p>
        </p:txBody>
      </p:sp>
      <p:sp>
        <p:nvSpPr>
          <p:cNvPr id="14" name="Content Placeholder 2"/>
          <p:cNvSpPr>
            <a:spLocks noGrp="1"/>
          </p:cNvSpPr>
          <p:nvPr>
            <p:ph type="body" idx="4"/>
          </p:nvPr>
        </p:nvSpPr>
        <p:spPr>
          <a:xfrm>
            <a:off x="3390900" y="1636244"/>
            <a:ext cx="2286000" cy="553399"/>
          </a:xfrm>
          <a:prstGeom prst="rect">
            <a:avLst/>
          </a:prstGeom>
        </p:spPr>
        <p:txBody>
          <a:bodyPr vert="horz" rtlCol="0" anchor="b">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5" name="Content Placeholder 2"/>
          <p:cNvSpPr>
            <a:spLocks noGrp="1"/>
          </p:cNvSpPr>
          <p:nvPr>
            <p:ph type="body" idx="5"/>
          </p:nvPr>
        </p:nvSpPr>
        <p:spPr>
          <a:xfrm>
            <a:off x="6311803" y="3838575"/>
            <a:ext cx="2286000" cy="571500"/>
          </a:xfrm>
          <a:prstGeom prst="rect">
            <a:avLst/>
          </a:prstGeom>
        </p:spPr>
        <p:txBody>
          <a:bodyPr vert="horz" rtlCol="0" anchor="t">
            <a:normAutofit/>
          </a:bodyPr>
          <a:lstStyle>
            <a:lvl1pPr marL="0" lvl="0" indent="0" algn="ctr">
              <a:lnSpc>
                <a:spcPct val="100000"/>
              </a:lnSpc>
              <a:buFont typeface="Arial"/>
              <a:buNone/>
              <a:defRPr lang="en-US" sz="1400" dirty="0">
                <a:solidFill>
                  <a:schemeClr val="bg1"/>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6" name="Title 1"/>
          <p:cNvSpPr>
            <a:spLocks noGrp="1"/>
          </p:cNvSpPr>
          <p:nvPr>
            <p:ph type="title" idx="6"/>
          </p:nvPr>
        </p:nvSpPr>
        <p:spPr/>
        <p:txBody>
          <a:bodyPr vert="horz" rtlCol="0"/>
          <a:lstStyle>
            <a:lvl1pPr lvl="0"/>
          </a:lstStyle>
          <a:p>
            <a:r>
              <a:rPr lang="en-US" dirty="0"/>
              <a:t>Click to edit Master title style</a:t>
            </a:r>
          </a:p>
        </p:txBody>
      </p:sp>
      <p:pic>
        <p:nvPicPr>
          <p:cNvPr id="17" name="Picture 16"/>
          <p:cNvPicPr>
            <a:picLocks noChangeAspect="1"/>
          </p:cNvPicPr>
          <p:nvPr/>
        </p:nvPicPr>
        <p:blipFill>
          <a:blip r:embed="rId6">
            <a:alphaModFix amt="39999"/>
          </a:blip>
          <a:stretch>
            <a:fillRect/>
          </a:stretch>
        </p:blipFill>
        <p:spPr>
          <a:xfrm>
            <a:off x="-9162" y="-9162"/>
            <a:ext cx="1752600" cy="5143500"/>
          </a:xfrm>
          <a:prstGeom prst="rect">
            <a:avLst/>
          </a:prstGeom>
        </p:spPr>
      </p:pic>
      <p:pic>
        <p:nvPicPr>
          <p:cNvPr id="18" name="Picture 17"/>
          <p:cNvPicPr>
            <a:picLocks noChangeAspect="1"/>
          </p:cNvPicPr>
          <p:nvPr/>
        </p:nvPicPr>
        <p:blipFill>
          <a:blip r:embed="rId7">
            <a:alphaModFix amt="39999"/>
          </a:blip>
          <a:stretch>
            <a:fillRect/>
          </a:stretch>
        </p:blipFill>
        <p:spPr>
          <a:xfrm>
            <a:off x="7382238" y="-9162"/>
            <a:ext cx="1743075" cy="5143500"/>
          </a:xfrm>
          <a:prstGeom prst="rect">
            <a:avLst/>
          </a:prstGeom>
          <a:ln w="28575" cap="flat">
            <a:noFill/>
            <a:prstDash val="solid"/>
            <a:round/>
          </a:ln>
        </p:spPr>
      </p:pic>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mt="12000"/>
          </a:blip>
          <a:stretch>
            <a:fillRect/>
          </a:stretch>
        </p:blipFill>
        <p:spPr>
          <a:xfrm>
            <a:off x="0" y="0"/>
            <a:ext cx="3800475" cy="5143500"/>
          </a:xfrm>
          <a:prstGeom prst="rect">
            <a:avLst/>
          </a:prstGeom>
        </p:spPr>
      </p:pic>
      <p:pic>
        <p:nvPicPr>
          <p:cNvPr id="3" name="Picture 2"/>
          <p:cNvPicPr>
            <a:picLocks noChangeAspect="1"/>
          </p:cNvPicPr>
          <p:nvPr/>
        </p:nvPicPr>
        <p:blipFill>
          <a:blip r:embed="rId4">
            <a:alphaModFix amt="39999"/>
          </a:blip>
          <a:stretch>
            <a:fillRect/>
          </a:stretch>
        </p:blipFill>
        <p:spPr>
          <a:xfrm>
            <a:off x="247650" y="1133475"/>
            <a:ext cx="2089163" cy="2078524"/>
          </a:xfrm>
          <a:prstGeom prst="rect">
            <a:avLst/>
          </a:prstGeom>
        </p:spPr>
      </p:pic>
      <p:pic>
        <p:nvPicPr>
          <p:cNvPr id="4" name="Picture 3"/>
          <p:cNvPicPr>
            <a:picLocks noChangeAspect="1"/>
          </p:cNvPicPr>
          <p:nvPr/>
        </p:nvPicPr>
        <p:blipFill>
          <a:blip r:embed="rId4">
            <a:alphaModFix amt="39999"/>
          </a:blip>
          <a:stretch>
            <a:fillRect/>
          </a:stretch>
        </p:blipFill>
        <p:spPr>
          <a:xfrm>
            <a:off x="4219575" y="1085850"/>
            <a:ext cx="2089163" cy="2078524"/>
          </a:xfrm>
          <a:prstGeom prst="rect">
            <a:avLst/>
          </a:prstGeom>
        </p:spPr>
      </p:pic>
      <p:pic>
        <p:nvPicPr>
          <p:cNvPr id="5" name="Picture 4"/>
          <p:cNvPicPr>
            <a:picLocks noChangeAspect="1"/>
          </p:cNvPicPr>
          <p:nvPr/>
        </p:nvPicPr>
        <p:blipFill>
          <a:blip r:embed="rId4">
            <a:alphaModFix amt="39999"/>
          </a:blip>
          <a:stretch>
            <a:fillRect/>
          </a:stretch>
        </p:blipFill>
        <p:spPr>
          <a:xfrm>
            <a:off x="2257425" y="2466975"/>
            <a:ext cx="2089163" cy="2078524"/>
          </a:xfrm>
          <a:prstGeom prst="rect">
            <a:avLst/>
          </a:prstGeom>
        </p:spPr>
      </p:pic>
      <p:pic>
        <p:nvPicPr>
          <p:cNvPr id="6" name="Picture 5"/>
          <p:cNvPicPr>
            <a:picLocks noChangeAspect="1"/>
          </p:cNvPicPr>
          <p:nvPr/>
        </p:nvPicPr>
        <p:blipFill>
          <a:blip r:embed="rId5">
            <a:alphaModFix amt="14999"/>
          </a:blip>
          <a:stretch>
            <a:fillRect/>
          </a:stretch>
        </p:blipFill>
        <p:spPr>
          <a:xfrm>
            <a:off x="5762988" y="0"/>
            <a:ext cx="3366038" cy="5143500"/>
          </a:xfrm>
          <a:prstGeom prst="rect">
            <a:avLst/>
          </a:prstGeom>
        </p:spPr>
      </p:pic>
      <p:pic>
        <p:nvPicPr>
          <p:cNvPr id="7" name="Picture 6"/>
          <p:cNvPicPr>
            <a:picLocks noChangeAspect="1"/>
          </p:cNvPicPr>
          <p:nvPr/>
        </p:nvPicPr>
        <p:blipFill>
          <a:blip r:embed="rId4">
            <a:alphaModFix amt="39999"/>
          </a:blip>
          <a:stretch>
            <a:fillRect/>
          </a:stretch>
        </p:blipFill>
        <p:spPr>
          <a:xfrm>
            <a:off x="6505574" y="1895475"/>
            <a:ext cx="2089163" cy="2078524"/>
          </a:xfrm>
          <a:prstGeom prst="rect">
            <a:avLst/>
          </a:prstGeom>
        </p:spPr>
      </p:pic>
      <p:pic>
        <p:nvPicPr>
          <p:cNvPr id="8" name="Picture 7"/>
          <p:cNvPicPr>
            <a:picLocks noChangeAspect="1"/>
          </p:cNvPicPr>
          <p:nvPr/>
        </p:nvPicPr>
        <p:blipFill>
          <a:blip r:embed="rId6">
            <a:alphaModFix amt="60000"/>
          </a:blip>
          <a:stretch>
            <a:fillRect/>
          </a:stretch>
        </p:blipFill>
        <p:spPr>
          <a:xfrm>
            <a:off x="-9162" y="-9162"/>
            <a:ext cx="1752600" cy="5143500"/>
          </a:xfrm>
          <a:prstGeom prst="rect">
            <a:avLst/>
          </a:prstGeom>
        </p:spPr>
      </p:pic>
      <p:pic>
        <p:nvPicPr>
          <p:cNvPr id="9" name="Picture 8"/>
          <p:cNvPicPr>
            <a:picLocks noChangeAspect="1"/>
          </p:cNvPicPr>
          <p:nvPr/>
        </p:nvPicPr>
        <p:blipFill>
          <a:blip r:embed="rId7">
            <a:alphaModFix amt="60000"/>
          </a:blip>
          <a:stretch>
            <a:fillRect/>
          </a:stretch>
        </p:blipFill>
        <p:spPr>
          <a:xfrm>
            <a:off x="7382238" y="-9162"/>
            <a:ext cx="1743075" cy="5143500"/>
          </a:xfrm>
          <a:prstGeom prst="rect">
            <a:avLst/>
          </a:prstGeom>
        </p:spPr>
      </p:pic>
      <p:sp>
        <p:nvSpPr>
          <p:cNvPr id="10" name="Title 1"/>
          <p:cNvSpPr>
            <a:spLocks noGrp="1"/>
          </p:cNvSpPr>
          <p:nvPr>
            <p:ph type="title"/>
          </p:nvPr>
        </p:nvSpPr>
        <p:spPr/>
        <p:txBody>
          <a:bodyPr vert="horz" rtlCol="0"/>
          <a:lstStyle>
            <a:lvl1pPr lvl="0"/>
          </a:lstStyle>
          <a:p>
            <a:r>
              <a:rPr lang="en-US" dirty="0"/>
              <a:t>Click to edit Master title style</a:t>
            </a:r>
          </a:p>
        </p:txBody>
      </p:sp>
      <p:sp>
        <p:nvSpPr>
          <p:cNvPr id="11" name="Picture Placeholder 2"/>
          <p:cNvSpPr>
            <a:spLocks noGrp="1" noChangeAspect="1"/>
          </p:cNvSpPr>
          <p:nvPr>
            <p:ph type="pic" idx="1"/>
          </p:nvPr>
        </p:nvSpPr>
        <p:spPr>
          <a:xfrm>
            <a:off x="438150" y="1314450"/>
            <a:ext cx="1714500" cy="1714500"/>
          </a:xfrm>
          <a:prstGeom prst="ellipse">
            <a:avLst/>
          </a:prstGeom>
          <a:solidFill>
            <a:schemeClr val="accent1">
              <a:alpha val="11000"/>
            </a:schemeClr>
          </a:solidFill>
          <a:ln w="38100">
            <a:noFill/>
            <a:miter lim="800000"/>
          </a:ln>
        </p:spPr>
        <p:txBody>
          <a:bodyPr vert="horz" rtlCol="0"/>
          <a:lstStyle/>
          <a:p>
            <a:r>
              <a:rPr lang="en-US" dirty="0"/>
              <a:t>Click icon to add picture</a:t>
            </a:r>
          </a:p>
        </p:txBody>
      </p:sp>
      <p:sp>
        <p:nvSpPr>
          <p:cNvPr id="12" name="Picture Placeholder 2"/>
          <p:cNvSpPr>
            <a:spLocks noGrp="1" noChangeAspect="1"/>
          </p:cNvSpPr>
          <p:nvPr>
            <p:ph type="pic" idx="2"/>
          </p:nvPr>
        </p:nvSpPr>
        <p:spPr>
          <a:xfrm>
            <a:off x="2447925" y="2647950"/>
            <a:ext cx="1714500" cy="1714500"/>
          </a:xfrm>
          <a:prstGeom prst="ellipse">
            <a:avLst/>
          </a:prstGeom>
          <a:solidFill>
            <a:schemeClr val="accent1">
              <a:alpha val="11000"/>
            </a:schemeClr>
          </a:solidFill>
          <a:ln w="38100">
            <a:noFill/>
            <a:miter lim="800000"/>
          </a:ln>
        </p:spPr>
        <p:txBody>
          <a:bodyPr vert="horz" rtlCol="0"/>
          <a:lstStyle/>
          <a:p>
            <a:r>
              <a:rPr lang="en-US" dirty="0"/>
              <a:t>Click icon to add picture</a:t>
            </a:r>
          </a:p>
        </p:txBody>
      </p:sp>
      <p:sp>
        <p:nvSpPr>
          <p:cNvPr id="13" name="Picture Placeholder 2"/>
          <p:cNvSpPr>
            <a:spLocks noGrp="1" noChangeAspect="1"/>
          </p:cNvSpPr>
          <p:nvPr>
            <p:ph type="pic" idx="3"/>
          </p:nvPr>
        </p:nvSpPr>
        <p:spPr>
          <a:xfrm>
            <a:off x="4410075" y="1266825"/>
            <a:ext cx="1714500" cy="1714500"/>
          </a:xfrm>
          <a:prstGeom prst="ellipse">
            <a:avLst/>
          </a:prstGeom>
          <a:solidFill>
            <a:schemeClr val="accent1">
              <a:alpha val="11000"/>
            </a:schemeClr>
          </a:solidFill>
          <a:ln w="38100">
            <a:noFill/>
            <a:miter lim="800000"/>
          </a:ln>
        </p:spPr>
        <p:txBody>
          <a:bodyPr vert="horz" rtlCol="0"/>
          <a:lstStyle/>
          <a:p>
            <a:r>
              <a:rPr lang="en-US" dirty="0"/>
              <a:t>Click icon to add picture</a:t>
            </a:r>
          </a:p>
        </p:txBody>
      </p:sp>
      <p:sp>
        <p:nvSpPr>
          <p:cNvPr id="14" name="Picture Placeholder 2"/>
          <p:cNvSpPr>
            <a:spLocks noGrp="1" noChangeAspect="1"/>
          </p:cNvSpPr>
          <p:nvPr>
            <p:ph type="pic" idx="4"/>
          </p:nvPr>
        </p:nvSpPr>
        <p:spPr>
          <a:xfrm>
            <a:off x="6696074" y="2076450"/>
            <a:ext cx="1714500" cy="1714500"/>
          </a:xfrm>
          <a:prstGeom prst="ellipse">
            <a:avLst/>
          </a:prstGeom>
          <a:solidFill>
            <a:schemeClr val="accent1">
              <a:alpha val="11000"/>
            </a:schemeClr>
          </a:solidFill>
          <a:ln w="38100">
            <a:noFill/>
            <a:miter lim="800000"/>
          </a:ln>
        </p:spPr>
        <p:txBody>
          <a:bodyPr vert="horz" rtlCol="0"/>
          <a:lstStyle/>
          <a:p>
            <a:r>
              <a:rPr lang="en-US" dirty="0"/>
              <a:t>Click icon to add picture</a:t>
            </a:r>
          </a:p>
        </p:txBody>
      </p:sp>
      <p:sp>
        <p:nvSpPr>
          <p:cNvPr id="15" name="Slide Number Placeholder 4"/>
          <p:cNvSpPr>
            <a:spLocks noGrp="1"/>
          </p:cNvSpPr>
          <p:nvPr>
            <p:ph type="sldNum" sz="quarter" idx="12"/>
          </p:nvPr>
        </p:nvSpPr>
        <p:spPr/>
        <p:txBody>
          <a:bodyPr vert="horz" rtlCol="0"/>
          <a:lstStyle/>
          <a:p>
            <a:r>
              <a:rPr lang="en-US" dirty="0"/>
              <a:t>&lt;#&gt;</a:t>
            </a:r>
          </a:p>
        </p:txBody>
      </p:sp>
      <p:sp>
        <p:nvSpPr>
          <p:cNvPr id="16" name="Footer Placeholder 3"/>
          <p:cNvSpPr>
            <a:spLocks noGrp="1"/>
          </p:cNvSpPr>
          <p:nvPr>
            <p:ph type="ftr" sz="quarter" idx="11"/>
          </p:nvPr>
        </p:nvSpPr>
        <p:spPr/>
        <p:txBody>
          <a:bodyPr vert="horz" rtlCol="0"/>
          <a:lstStyle/>
          <a:p>
            <a:r>
              <a:rPr lang="en-US" dirty="0"/>
              <a:t>Frankfurt University of Applied science</a:t>
            </a:r>
          </a:p>
        </p:txBody>
      </p:sp>
      <p:sp>
        <p:nvSpPr>
          <p:cNvPr id="17" name="Date Placeholder 1"/>
          <p:cNvSpPr>
            <a:spLocks noGrp="1"/>
          </p:cNvSpPr>
          <p:nvPr>
            <p:ph type="dt" sz="half" idx="10"/>
          </p:nvPr>
        </p:nvSpPr>
        <p:spPr/>
        <p:txBody>
          <a:bodyPr vert="horz" rtlCol="0"/>
          <a:lstStyle/>
          <a:p>
            <a:fld id="{177B431B-9D6B-4CFB-9427-58D58A0331F4}" type="datetime4">
              <a:t>March 13, 2019</a:t>
            </a:fld>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a:alphaModFix amt="12000"/>
          </a:blip>
          <a:stretch>
            <a:fillRect/>
          </a:stretch>
        </p:blipFill>
        <p:spPr>
          <a:xfrm>
            <a:off x="5762988" y="0"/>
            <a:ext cx="3366038" cy="5143500"/>
          </a:xfrm>
          <a:prstGeom prst="rect">
            <a:avLst/>
          </a:prstGeom>
        </p:spPr>
      </p:pic>
      <p:cxnSp>
        <p:nvCxnSpPr>
          <p:cNvPr id="3" name="Straight Connector 4"/>
          <p:cNvCxnSpPr/>
          <p:nvPr/>
        </p:nvCxnSpPr>
        <p:spPr>
          <a:xfrm flipH="1" flipV="1">
            <a:off x="1124307" y="997028"/>
            <a:ext cx="729005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alphaModFix amt="39999"/>
          </a:blip>
          <a:stretch>
            <a:fillRect/>
          </a:stretch>
        </p:blipFill>
        <p:spPr>
          <a:xfrm>
            <a:off x="7382238" y="9162"/>
            <a:ext cx="1743075" cy="5143500"/>
          </a:xfrm>
          <a:prstGeom prst="rect">
            <a:avLst/>
          </a:prstGeom>
        </p:spPr>
      </p:pic>
      <p:pic>
        <p:nvPicPr>
          <p:cNvPr id="5" name="Picture 4"/>
          <p:cNvPicPr>
            <a:picLocks noChangeAspect="1"/>
          </p:cNvPicPr>
          <p:nvPr/>
        </p:nvPicPr>
        <p:blipFill>
          <a:blip r:embed="rId4"/>
          <a:stretch>
            <a:fillRect/>
          </a:stretch>
        </p:blipFill>
        <p:spPr>
          <a:xfrm>
            <a:off x="0" y="1095375"/>
            <a:ext cx="923786" cy="2951083"/>
          </a:xfrm>
          <a:prstGeom prst="rect">
            <a:avLst/>
          </a:prstGeom>
        </p:spPr>
      </p:pic>
      <p:sp>
        <p:nvSpPr>
          <p:cNvPr id="6" name="Freeform 5"/>
          <p:cNvSpPr/>
          <p:nvPr/>
        </p:nvSpPr>
        <p:spPr>
          <a:xfrm>
            <a:off x="-1478311" y="819643"/>
            <a:ext cx="2883585" cy="3482870"/>
          </a:xfrm>
          <a:custGeom>
            <a:avLst/>
            <a:gdLst/>
            <a:ahLst/>
            <a:cxnLst/>
            <a:rect l="0" t="0" r="r" b="b"/>
            <a:pathLst>
              <a:path w="2883585" h="3482870">
                <a:moveTo>
                  <a:pt x="1459525" y="0"/>
                </a:moveTo>
                <a:lnTo>
                  <a:pt x="2883585" y="0"/>
                </a:lnTo>
                <a:lnTo>
                  <a:pt x="2883585" y="3482870"/>
                </a:lnTo>
                <a:lnTo>
                  <a:pt x="1475140" y="3482870"/>
                </a:lnTo>
                <a:close/>
              </a:path>
            </a:pathLst>
          </a:custGeom>
          <a:gradFill rotWithShape="1">
            <a:gsLst>
              <a:gs pos="59031">
                <a:schemeClr val="accent3">
                  <a:alpha val="0"/>
                </a:schemeClr>
              </a:gs>
              <a:gs pos="0">
                <a:schemeClr val="accent3">
                  <a:alpha val="84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Title 7"/>
          <p:cNvSpPr>
            <a:spLocks noGrp="1"/>
          </p:cNvSpPr>
          <p:nvPr>
            <p:ph type="title"/>
          </p:nvPr>
        </p:nvSpPr>
        <p:spPr/>
        <p:txBody>
          <a:bodyPr vert="horz" rtlCol="0"/>
          <a:lstStyle>
            <a:lvl1pPr lvl="0"/>
          </a:lstStyle>
          <a:p>
            <a:r>
              <a:rPr lang="en-US" dirty="0"/>
              <a:t>Click to edit Master title style</a:t>
            </a:r>
          </a:p>
        </p:txBody>
      </p:sp>
      <p:sp>
        <p:nvSpPr>
          <p:cNvPr id="8" name="Content Placeholder 2"/>
          <p:cNvSpPr>
            <a:spLocks noGrp="1"/>
          </p:cNvSpPr>
          <p:nvPr>
            <p:ph idx="1"/>
          </p:nvPr>
        </p:nvSpPr>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12"/>
          </p:nvPr>
        </p:nvSpPr>
        <p:spPr/>
        <p:txBody>
          <a:bodyPr vert="horz" rtlCol="0"/>
          <a:lstStyle/>
          <a:p>
            <a:r>
              <a:rPr lang="en-US" dirty="0"/>
              <a:t>&lt;#&gt;</a:t>
            </a:r>
          </a:p>
        </p:txBody>
      </p:sp>
      <p:sp>
        <p:nvSpPr>
          <p:cNvPr id="10" name="Footer Placeholder 3"/>
          <p:cNvSpPr>
            <a:spLocks noGrp="1"/>
          </p:cNvSpPr>
          <p:nvPr>
            <p:ph type="ftr" sz="quarter" idx="11"/>
          </p:nvPr>
        </p:nvSpPr>
        <p:spPr/>
        <p:txBody>
          <a:bodyPr vert="horz" rtlCol="0"/>
          <a:lstStyle/>
          <a:p>
            <a:r>
              <a:rPr lang="en-US" dirty="0"/>
              <a:t>Frankfurt University of Applied science</a:t>
            </a:r>
          </a:p>
        </p:txBody>
      </p:sp>
      <p:sp>
        <p:nvSpPr>
          <p:cNvPr id="11" name="Date Placeholder 1"/>
          <p:cNvSpPr>
            <a:spLocks noGrp="1"/>
          </p:cNvSpPr>
          <p:nvPr>
            <p:ph type="dt" sz="half" idx="10"/>
          </p:nvPr>
        </p:nvSpPr>
        <p:spPr/>
        <p:txBody>
          <a:bodyPr vert="horz" rtlCol="0"/>
          <a:lstStyle/>
          <a:p>
            <a:fld id="{EB257629-8A32-417E-9B79-B9B64FCC6D57}" type="datetime4">
              <a:t>March 13, 2019</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Freeform 1"/>
          <p:cNvSpPr/>
          <p:nvPr/>
        </p:nvSpPr>
        <p:spPr>
          <a:xfrm>
            <a:off x="3296491" y="-1472225"/>
            <a:ext cx="2522559" cy="3046814"/>
          </a:xfrm>
          <a:custGeom>
            <a:avLst/>
            <a:gdLst/>
            <a:ahLst/>
            <a:cxnLst/>
            <a:rect l="0" t="0" r="r" b="b"/>
            <a:pathLst>
              <a:path w="2522560" h="3046815">
                <a:moveTo>
                  <a:pt x="2522560" y="1489543"/>
                </a:moveTo>
                <a:lnTo>
                  <a:pt x="2522560" y="3046814"/>
                </a:lnTo>
                <a:lnTo>
                  <a:pt x="0" y="3046814"/>
                </a:lnTo>
                <a:lnTo>
                  <a:pt x="0" y="1486453"/>
                </a:lnTo>
                <a:close/>
              </a:path>
            </a:pathLst>
          </a:custGeom>
          <a:gradFill rotWithShape="1">
            <a:gsLst>
              <a:gs pos="59031">
                <a:schemeClr val="accent3">
                  <a:alpha val="0"/>
                </a:schemeClr>
              </a:gs>
              <a:gs pos="0">
                <a:schemeClr val="accent3">
                  <a:alpha val="74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4"/>
          <p:cNvCxnSpPr/>
          <p:nvPr/>
        </p:nvCxnSpPr>
        <p:spPr>
          <a:xfrm rot="10800000" flipH="1" flipV="1">
            <a:off x="1581150" y="2781071"/>
            <a:ext cx="597513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3353464" y="0"/>
            <a:ext cx="2440552" cy="906706"/>
          </a:xfrm>
          <a:prstGeom prst="rect">
            <a:avLst/>
          </a:prstGeom>
        </p:spPr>
      </p:pic>
      <p:pic>
        <p:nvPicPr>
          <p:cNvPr id="5" name="Picture 4"/>
          <p:cNvPicPr>
            <a:picLocks noChangeAspect="1"/>
          </p:cNvPicPr>
          <p:nvPr/>
        </p:nvPicPr>
        <p:blipFill>
          <a:blip r:embed="rId4">
            <a:alphaModFix amt="39999"/>
          </a:blip>
          <a:stretch>
            <a:fillRect/>
          </a:stretch>
        </p:blipFill>
        <p:spPr>
          <a:xfrm>
            <a:off x="7382238" y="9162"/>
            <a:ext cx="1743075" cy="5143500"/>
          </a:xfrm>
          <a:prstGeom prst="rect">
            <a:avLst/>
          </a:prstGeom>
        </p:spPr>
      </p:pic>
      <p:pic>
        <p:nvPicPr>
          <p:cNvPr id="6" name="Picture 5"/>
          <p:cNvPicPr>
            <a:picLocks noChangeAspect="1"/>
          </p:cNvPicPr>
          <p:nvPr/>
        </p:nvPicPr>
        <p:blipFill>
          <a:blip r:embed="rId5">
            <a:alphaModFix amt="12000"/>
          </a:blip>
          <a:stretch>
            <a:fillRect/>
          </a:stretch>
        </p:blipFill>
        <p:spPr>
          <a:xfrm>
            <a:off x="5762988" y="0"/>
            <a:ext cx="3366038" cy="5143500"/>
          </a:xfrm>
          <a:prstGeom prst="rect">
            <a:avLst/>
          </a:prstGeom>
        </p:spPr>
      </p:pic>
      <p:pic>
        <p:nvPicPr>
          <p:cNvPr id="7" name="Picture 6"/>
          <p:cNvPicPr>
            <a:picLocks noChangeAspect="1"/>
          </p:cNvPicPr>
          <p:nvPr/>
        </p:nvPicPr>
        <p:blipFill>
          <a:blip r:embed="rId6">
            <a:alphaModFix amt="39999"/>
          </a:blip>
          <a:stretch>
            <a:fillRect/>
          </a:stretch>
        </p:blipFill>
        <p:spPr>
          <a:xfrm>
            <a:off x="0" y="0"/>
            <a:ext cx="1752600" cy="5143500"/>
          </a:xfrm>
          <a:prstGeom prst="rect">
            <a:avLst/>
          </a:prstGeom>
        </p:spPr>
      </p:pic>
      <p:pic>
        <p:nvPicPr>
          <p:cNvPr id="8" name="Picture 7"/>
          <p:cNvPicPr>
            <a:picLocks noChangeAspect="1"/>
          </p:cNvPicPr>
          <p:nvPr/>
        </p:nvPicPr>
        <p:blipFill>
          <a:blip r:embed="rId7">
            <a:alphaModFix amt="12000"/>
          </a:blip>
          <a:stretch>
            <a:fillRect/>
          </a:stretch>
        </p:blipFill>
        <p:spPr>
          <a:xfrm>
            <a:off x="0" y="0"/>
            <a:ext cx="3800475" cy="5143500"/>
          </a:xfrm>
          <a:prstGeom prst="rect">
            <a:avLst/>
          </a:prstGeom>
        </p:spPr>
      </p:pic>
      <p:sp>
        <p:nvSpPr>
          <p:cNvPr id="9" name="Text Placeholder 2"/>
          <p:cNvSpPr>
            <a:spLocks noGrp="1"/>
          </p:cNvSpPr>
          <p:nvPr>
            <p:ph type="body"/>
          </p:nvPr>
        </p:nvSpPr>
        <p:spPr>
          <a:xfrm>
            <a:off x="905541" y="2379550"/>
            <a:ext cx="7332916" cy="381559"/>
          </a:xfrm>
          <a:prstGeom prst="rect">
            <a:avLst/>
          </a:prstGeom>
        </p:spPr>
        <p:txBody>
          <a:bodyPr vert="horz" lIns="0" tIns="0" rIns="0" bIns="0" rtlCol="0" anchor="b">
            <a:normAutofit/>
          </a:bodyPr>
          <a:lstStyle>
            <a:lvl1pPr marL="0" lvl="0" indent="0" algn="ctr">
              <a:lnSpc>
                <a:spcPct val="100000"/>
              </a:lnSpc>
              <a:buNone/>
              <a:defRPr lang="en-US" sz="1800" i="0" cap="all" dirty="0">
                <a:solidFill>
                  <a:schemeClr val="accent3">
                    <a:lumMod val="60000"/>
                    <a:lumOff val="40000"/>
                  </a:schemeClr>
                </a:solidFill>
                <a:latin typeface="Josefin Sans"/>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10" name="Title 1"/>
          <p:cNvSpPr>
            <a:spLocks noGrp="1"/>
          </p:cNvSpPr>
          <p:nvPr>
            <p:ph type="title" idx="1"/>
          </p:nvPr>
        </p:nvSpPr>
        <p:spPr>
          <a:xfrm>
            <a:off x="905541" y="2801031"/>
            <a:ext cx="7332916" cy="773220"/>
          </a:xfrm>
          <a:prstGeom prst="rect">
            <a:avLst/>
          </a:prstGeom>
        </p:spPr>
        <p:txBody>
          <a:bodyPr vert="horz" rtlCol="0" anchor="t"/>
          <a:lstStyle>
            <a:lvl1pPr lvl="0" algn="ctr">
              <a:defRPr lang="en-US" sz="4400" b="1" dirty="0">
                <a:solidFill>
                  <a:srgbClr val="FFFFFF"/>
                </a:solidFill>
                <a:latin typeface="+mn-lt"/>
              </a:defRPr>
            </a:lvl1pPr>
          </a:lstStyle>
          <a:p>
            <a:r>
              <a:rPr lang="en-US" dirty="0"/>
              <a:t>Click to edit Master title style</a:t>
            </a:r>
          </a:p>
        </p:txBody>
      </p:sp>
      <p:sp>
        <p:nvSpPr>
          <p:cNvPr id="11" name="Slide Number Placeholder 5"/>
          <p:cNvSpPr>
            <a:spLocks noGrp="1"/>
          </p:cNvSpPr>
          <p:nvPr>
            <p:ph type="sldNum" sz="quarter" idx="12"/>
          </p:nvPr>
        </p:nvSpPr>
        <p:spPr/>
        <p:txBody>
          <a:bodyPr vert="horz" rtlCol="0"/>
          <a:lstStyle>
            <a:lvl1pPr lvl="0"/>
          </a:lstStyle>
          <a:p>
            <a:r>
              <a:rPr lang="en-US" dirty="0"/>
              <a:t>&lt;#&gt;</a:t>
            </a:r>
          </a:p>
        </p:txBody>
      </p:sp>
      <p:sp>
        <p:nvSpPr>
          <p:cNvPr id="12" name="Footer Placeholder 4"/>
          <p:cNvSpPr>
            <a:spLocks noGrp="1"/>
          </p:cNvSpPr>
          <p:nvPr>
            <p:ph type="ftr" sz="quarter" idx="11"/>
          </p:nvPr>
        </p:nvSpPr>
        <p:spPr/>
        <p:txBody>
          <a:bodyPr vert="horz" rtlCol="0"/>
          <a:lstStyle>
            <a:lvl1pPr lvl="0"/>
          </a:lstStyle>
          <a:p>
            <a:r>
              <a:rPr lang="en-US" dirty="0"/>
              <a:t>Frankfurt University of Applied science</a:t>
            </a:r>
          </a:p>
        </p:txBody>
      </p:sp>
      <p:sp>
        <p:nvSpPr>
          <p:cNvPr id="13" name="Date Placeholder 3"/>
          <p:cNvSpPr>
            <a:spLocks noGrp="1"/>
          </p:cNvSpPr>
          <p:nvPr>
            <p:ph type="dt" sz="half" idx="10"/>
          </p:nvPr>
        </p:nvSpPr>
        <p:spPr/>
        <p:txBody>
          <a:bodyPr vert="horz" rtlCol="0"/>
          <a:lstStyle>
            <a:lvl1pPr lvl="0"/>
          </a:lstStyle>
          <a:p>
            <a:fld id="{AA0FAB79-FDFB-47BE-9D56-499DE32F1113}" type="datetime4">
              <a:t>March 13, 2019</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98973" y="0"/>
            <a:ext cx="1848903" cy="686899"/>
          </a:xfrm>
          <a:prstGeom prst="rect">
            <a:avLst/>
          </a:prstGeom>
        </p:spPr>
      </p:pic>
      <p:sp>
        <p:nvSpPr>
          <p:cNvPr id="3" name="Freeform 2"/>
          <p:cNvSpPr/>
          <p:nvPr/>
        </p:nvSpPr>
        <p:spPr>
          <a:xfrm>
            <a:off x="7106336" y="-621298"/>
            <a:ext cx="2056635" cy="1750070"/>
          </a:xfrm>
          <a:custGeom>
            <a:avLst/>
            <a:gdLst/>
            <a:ahLst/>
            <a:cxnLst/>
            <a:rect l="0" t="0" r="r" b="b"/>
            <a:pathLst>
              <a:path w="1903312" h="1245252">
                <a:moveTo>
                  <a:pt x="1893787" y="0"/>
                </a:moveTo>
                <a:lnTo>
                  <a:pt x="1903312" y="1245252"/>
                </a:lnTo>
                <a:lnTo>
                  <a:pt x="0" y="1245252"/>
                </a:lnTo>
                <a:lnTo>
                  <a:pt x="0" y="2655"/>
                </a:lnTo>
                <a:close/>
              </a:path>
            </a:pathLst>
          </a:custGeom>
          <a:gradFill rotWithShape="1">
            <a:gsLst>
              <a:gs pos="59031">
                <a:schemeClr val="accent2">
                  <a:alpha val="0"/>
                </a:schemeClr>
              </a:gs>
              <a:gs pos="0">
                <a:schemeClr val="accent1">
                  <a:alpha val="26999"/>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Title 1"/>
          <p:cNvSpPr>
            <a:spLocks noGrp="1"/>
          </p:cNvSpPr>
          <p:nvPr>
            <p:ph type="title"/>
          </p:nvPr>
        </p:nvSpPr>
        <p:spPr/>
        <p:txBody>
          <a:bodyPr vert="horz" rtlCol="0"/>
          <a:lstStyle>
            <a:lvl1pPr lvl="0"/>
          </a:lstStyle>
          <a:p>
            <a:r>
              <a:rPr lang="en-US" dirty="0"/>
              <a:t>Click to edit Master title style</a:t>
            </a:r>
          </a:p>
        </p:txBody>
      </p:sp>
      <p:sp>
        <p:nvSpPr>
          <p:cNvPr id="5" name="Content Placeholder 2"/>
          <p:cNvSpPr>
            <a:spLocks noGrp="1"/>
          </p:cNvSpPr>
          <p:nvPr>
            <p:ph idx="1"/>
          </p:nvPr>
        </p:nvSpPr>
        <p:spPr>
          <a:xfrm>
            <a:off x="914400" y="1076325"/>
            <a:ext cx="3619500" cy="34099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2"/>
          </p:nvPr>
        </p:nvSpPr>
        <p:spPr>
          <a:xfrm>
            <a:off x="4610100" y="1076325"/>
            <a:ext cx="3619500" cy="3409950"/>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vert="horz" rtlCol="0"/>
          <a:lstStyle/>
          <a:p>
            <a:r>
              <a:rPr lang="en-US" dirty="0"/>
              <a:t>&lt;#&gt;</a:t>
            </a:r>
          </a:p>
        </p:txBody>
      </p:sp>
      <p:sp>
        <p:nvSpPr>
          <p:cNvPr id="8" name="Footer Placeholder 5"/>
          <p:cNvSpPr>
            <a:spLocks noGrp="1"/>
          </p:cNvSpPr>
          <p:nvPr>
            <p:ph type="ftr" sz="quarter" idx="11"/>
          </p:nvPr>
        </p:nvSpPr>
        <p:spPr/>
        <p:txBody>
          <a:bodyPr vert="horz" rtlCol="0"/>
          <a:lstStyle/>
          <a:p>
            <a:r>
              <a:rPr lang="en-US" dirty="0"/>
              <a:t>Frankfurt University of Applied science</a:t>
            </a:r>
          </a:p>
        </p:txBody>
      </p:sp>
      <p:sp>
        <p:nvSpPr>
          <p:cNvPr id="9" name="Date Placeholder 4"/>
          <p:cNvSpPr>
            <a:spLocks noGrp="1"/>
          </p:cNvSpPr>
          <p:nvPr>
            <p:ph type="dt" sz="half" idx="10"/>
          </p:nvPr>
        </p:nvSpPr>
        <p:spPr/>
        <p:txBody>
          <a:bodyPr vert="horz" rtlCol="0"/>
          <a:lstStyle/>
          <a:p>
            <a:fld id="{C05C54C9-D573-4CA5-938B-DE6DD2270B16}" type="datetime4">
              <a:t>March 13, 2019</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47750"/>
            <a:ext cx="955844" cy="3053495"/>
          </a:xfrm>
          <a:prstGeom prst="rect">
            <a:avLst/>
          </a:prstGeom>
        </p:spPr>
      </p:pic>
      <p:sp>
        <p:nvSpPr>
          <p:cNvPr id="3" name="Freeform 2"/>
          <p:cNvSpPr/>
          <p:nvPr/>
        </p:nvSpPr>
        <p:spPr>
          <a:xfrm>
            <a:off x="-1754813" y="206704"/>
            <a:ext cx="3898531" cy="4708749"/>
          </a:xfrm>
          <a:custGeom>
            <a:avLst/>
            <a:gdLst/>
            <a:ahLst/>
            <a:cxnLst/>
            <a:rect l="0" t="0" r="r" b="b"/>
            <a:pathLst>
              <a:path w="3898531" h="4708749">
                <a:moveTo>
                  <a:pt x="1751642" y="0"/>
                </a:moveTo>
                <a:lnTo>
                  <a:pt x="3898531" y="0"/>
                </a:lnTo>
                <a:lnTo>
                  <a:pt x="3898531" y="4708749"/>
                </a:lnTo>
                <a:lnTo>
                  <a:pt x="1751642" y="4708749"/>
                </a:lnTo>
                <a:close/>
              </a:path>
            </a:pathLst>
          </a:cu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Title 1"/>
          <p:cNvSpPr>
            <a:spLocks noGrp="1"/>
          </p:cNvSpPr>
          <p:nvPr>
            <p:ph type="title"/>
          </p:nvPr>
        </p:nvSpPr>
        <p:spPr/>
        <p:txBody>
          <a:bodyPr vert="horz" rtlCol="0"/>
          <a:lstStyle>
            <a:lvl1pPr lvl="0"/>
          </a:lstStyle>
          <a:p>
            <a:r>
              <a:rPr lang="en-US" dirty="0"/>
              <a:t>Click to edit Master title style</a:t>
            </a:r>
          </a:p>
        </p:txBody>
      </p:sp>
      <p:sp>
        <p:nvSpPr>
          <p:cNvPr id="5" name="Text Placeholder 2"/>
          <p:cNvSpPr>
            <a:spLocks noGrp="1"/>
          </p:cNvSpPr>
          <p:nvPr>
            <p:ph type="body" idx="1"/>
          </p:nvPr>
        </p:nvSpPr>
        <p:spPr>
          <a:xfrm>
            <a:off x="914400" y="1082485"/>
            <a:ext cx="3619500" cy="540644"/>
          </a:xfrm>
          <a:prstGeom prst="rect">
            <a:avLst/>
          </a:prstGeom>
          <a:solidFill>
            <a:schemeClr val="accent2">
              <a:alpha val="5000"/>
            </a:schemeClr>
          </a:solidFill>
        </p:spPr>
        <p:txBody>
          <a:bodyPr vert="horz" rtlCol="0" anchor="ctr">
            <a:normAutofit/>
          </a:bodyPr>
          <a:lstStyle>
            <a:lvl1pPr marL="0" lvl="0" indent="0">
              <a:buNone/>
              <a:defRPr lang="en-US" sz="1800" i="0" cap="none" dirty="0">
                <a:solidFill>
                  <a:schemeClr val="accent5"/>
                </a:solidFill>
                <a:latin typeface="Josefin Sans"/>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p:cNvSpPr>
            <a:spLocks noGrp="1"/>
          </p:cNvSpPr>
          <p:nvPr>
            <p:ph idx="2"/>
          </p:nvPr>
        </p:nvSpPr>
        <p:spPr>
          <a:xfrm>
            <a:off x="914400" y="1664701"/>
            <a:ext cx="3619500" cy="2817186"/>
          </a:xfrm>
        </p:spPr>
        <p:txBody>
          <a:bodyPr vert="horz" rtlCol="0"/>
          <a:lstStyle>
            <a:lvl1pPr lvl="0"/>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idx="3"/>
          </p:nvPr>
        </p:nvSpPr>
        <p:spPr>
          <a:xfrm>
            <a:off x="4609467" y="1082485"/>
            <a:ext cx="3619500" cy="540644"/>
          </a:xfrm>
          <a:prstGeom prst="rect">
            <a:avLst/>
          </a:prstGeom>
          <a:solidFill>
            <a:schemeClr val="accent2">
              <a:alpha val="5000"/>
            </a:schemeClr>
          </a:solidFill>
        </p:spPr>
        <p:txBody>
          <a:bodyPr vert="horz" rtlCol="0" anchor="ctr">
            <a:normAutofit/>
          </a:bodyPr>
          <a:lstStyle>
            <a:lvl1pPr marL="0" lvl="0" indent="0">
              <a:buNone/>
              <a:defRPr lang="en-US" sz="1800" i="0" cap="none" dirty="0">
                <a:solidFill>
                  <a:schemeClr val="accent5"/>
                </a:solidFill>
                <a:latin typeface="Josefin Sans"/>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p:cNvSpPr>
            <a:spLocks noGrp="1"/>
          </p:cNvSpPr>
          <p:nvPr>
            <p:ph idx="4"/>
          </p:nvPr>
        </p:nvSpPr>
        <p:spPr>
          <a:xfrm>
            <a:off x="4609467" y="1664701"/>
            <a:ext cx="3619500" cy="2817186"/>
          </a:xfrm>
        </p:spPr>
        <p:txBody>
          <a:bodyPr vert="horz" rtlCol="0"/>
          <a:lstStyle>
            <a:lvl1pPr lvl="0"/>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p:cNvSpPr>
            <a:spLocks noGrp="1"/>
          </p:cNvSpPr>
          <p:nvPr>
            <p:ph type="sldNum" sz="quarter" idx="12"/>
          </p:nvPr>
        </p:nvSpPr>
        <p:spPr/>
        <p:txBody>
          <a:bodyPr vert="horz" rtlCol="0"/>
          <a:lstStyle/>
          <a:p>
            <a:r>
              <a:rPr lang="en-US" dirty="0"/>
              <a:t>&lt;#&gt;</a:t>
            </a:r>
          </a:p>
        </p:txBody>
      </p:sp>
      <p:sp>
        <p:nvSpPr>
          <p:cNvPr id="10" name="Footer Placeholder 5"/>
          <p:cNvSpPr>
            <a:spLocks noGrp="1"/>
          </p:cNvSpPr>
          <p:nvPr>
            <p:ph type="ftr" sz="quarter" idx="11"/>
          </p:nvPr>
        </p:nvSpPr>
        <p:spPr/>
        <p:txBody>
          <a:bodyPr vert="horz" rtlCol="0"/>
          <a:lstStyle/>
          <a:p>
            <a:r>
              <a:rPr lang="en-US" dirty="0"/>
              <a:t>Frankfurt University of Applied science</a:t>
            </a:r>
          </a:p>
        </p:txBody>
      </p:sp>
      <p:sp>
        <p:nvSpPr>
          <p:cNvPr id="11" name="Date Placeholder 4"/>
          <p:cNvSpPr>
            <a:spLocks noGrp="1"/>
          </p:cNvSpPr>
          <p:nvPr>
            <p:ph type="dt" sz="half" idx="10"/>
          </p:nvPr>
        </p:nvSpPr>
        <p:spPr/>
        <p:txBody>
          <a:bodyPr vert="horz" rtlCol="0"/>
          <a:lstStyle/>
          <a:p>
            <a:fld id="{400352C0-57ED-459B-95EF-6B622941D2A8}" type="datetime4">
              <a:t>March 13, 2019</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16200000">
            <a:off x="-971550" y="2000250"/>
            <a:ext cx="3096296" cy="1150326"/>
          </a:xfrm>
          <a:prstGeom prst="rect">
            <a:avLst/>
          </a:prstGeom>
        </p:spPr>
      </p:pic>
      <p:pic>
        <p:nvPicPr>
          <p:cNvPr id="3" name="Picture 2"/>
          <p:cNvPicPr>
            <a:picLocks noChangeAspect="1"/>
          </p:cNvPicPr>
          <p:nvPr/>
        </p:nvPicPr>
        <p:blipFill>
          <a:blip r:embed="rId3">
            <a:alphaModFix amt="12000"/>
          </a:blip>
          <a:stretch>
            <a:fillRect/>
          </a:stretch>
        </p:blipFill>
        <p:spPr>
          <a:xfrm>
            <a:off x="9162" y="0"/>
            <a:ext cx="3800475" cy="5143500"/>
          </a:xfrm>
          <a:prstGeom prst="rect">
            <a:avLst/>
          </a:prstGeom>
        </p:spPr>
      </p:pic>
      <p:pic>
        <p:nvPicPr>
          <p:cNvPr id="4" name="Picture 3"/>
          <p:cNvPicPr>
            <a:picLocks noChangeAspect="1"/>
          </p:cNvPicPr>
          <p:nvPr/>
        </p:nvPicPr>
        <p:blipFill>
          <a:blip r:embed="rId4">
            <a:alphaModFix amt="14999"/>
          </a:blip>
          <a:stretch>
            <a:fillRect/>
          </a:stretch>
        </p:blipFill>
        <p:spPr>
          <a:xfrm>
            <a:off x="5772150" y="0"/>
            <a:ext cx="3366038" cy="5143500"/>
          </a:xfrm>
          <a:prstGeom prst="rect">
            <a:avLst/>
          </a:prstGeom>
        </p:spPr>
      </p:pic>
      <p:pic>
        <p:nvPicPr>
          <p:cNvPr id="5" name="Picture 4"/>
          <p:cNvPicPr>
            <a:picLocks noChangeAspect="1"/>
          </p:cNvPicPr>
          <p:nvPr/>
        </p:nvPicPr>
        <p:blipFill>
          <a:blip r:embed="rId5">
            <a:alphaModFix amt="60000"/>
          </a:blip>
          <a:stretch>
            <a:fillRect/>
          </a:stretch>
        </p:blipFill>
        <p:spPr>
          <a:xfrm>
            <a:off x="7391400" y="-9162"/>
            <a:ext cx="1743075" cy="5143500"/>
          </a:xfrm>
          <a:prstGeom prst="rect">
            <a:avLst/>
          </a:prstGeom>
        </p:spPr>
      </p:pic>
      <p:sp>
        <p:nvSpPr>
          <p:cNvPr id="6" name="Rectangle 5"/>
          <p:cNvSpPr/>
          <p:nvPr/>
        </p:nvSpPr>
        <p:spPr>
          <a:xfrm>
            <a:off x="-1754813" y="206704"/>
            <a:ext cx="3898531" cy="4708749"/>
          </a:xfrm>
          <a:prstGeom prst="rect">
            <a:avLst/>
          </a:pr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Title 1"/>
          <p:cNvSpPr>
            <a:spLocks noGrp="1"/>
          </p:cNvSpPr>
          <p:nvPr>
            <p:ph type="title"/>
          </p:nvPr>
        </p:nvSpPr>
        <p:spPr>
          <a:xfrm>
            <a:off x="1471606" y="2219325"/>
            <a:ext cx="6742816" cy="704850"/>
          </a:xfrm>
          <a:prstGeom prst="rect">
            <a:avLst/>
          </a:prstGeom>
        </p:spPr>
        <p:txBody>
          <a:bodyPr vert="horz" rtlCol="0" anchor="ctr"/>
          <a:lstStyle>
            <a:lvl1pPr lvl="0" algn="l">
              <a:defRPr lang="en-US" sz="3600" b="1" dirty="0">
                <a:solidFill>
                  <a:srgbClr val="FFFFFF"/>
                </a:solidFill>
                <a:latin typeface="+mn-lt"/>
              </a:defRPr>
            </a:lvl1pPr>
          </a:lstStyle>
          <a:p>
            <a:r>
              <a:rPr lang="en-US" dirty="0"/>
              <a:t>Click to edit Master title style</a:t>
            </a:r>
          </a:p>
        </p:txBody>
      </p:sp>
      <p:sp>
        <p:nvSpPr>
          <p:cNvPr id="8" name="Slide Number Placeholder 3"/>
          <p:cNvSpPr>
            <a:spLocks noGrp="1"/>
          </p:cNvSpPr>
          <p:nvPr>
            <p:ph type="sldNum" sz="quarter" idx="12"/>
          </p:nvPr>
        </p:nvSpPr>
        <p:spPr/>
        <p:txBody>
          <a:bodyPr vert="horz" rtlCol="0"/>
          <a:lstStyle/>
          <a:p>
            <a:r>
              <a:rPr lang="en-US" dirty="0"/>
              <a:t>&lt;#&gt;</a:t>
            </a:r>
          </a:p>
        </p:txBody>
      </p:sp>
      <p:sp>
        <p:nvSpPr>
          <p:cNvPr id="9" name="Footer Placeholder 2"/>
          <p:cNvSpPr>
            <a:spLocks noGrp="1"/>
          </p:cNvSpPr>
          <p:nvPr>
            <p:ph type="ftr" sz="quarter" idx="11"/>
          </p:nvPr>
        </p:nvSpPr>
        <p:spPr/>
        <p:txBody>
          <a:bodyPr vert="horz" rtlCol="0"/>
          <a:lstStyle/>
          <a:p>
            <a:r>
              <a:rPr lang="en-US" dirty="0"/>
              <a:t>Frankfurt University of Applied science</a:t>
            </a:r>
          </a:p>
        </p:txBody>
      </p:sp>
      <p:sp>
        <p:nvSpPr>
          <p:cNvPr id="10" name="Date Placeholder 1"/>
          <p:cNvSpPr>
            <a:spLocks noGrp="1"/>
          </p:cNvSpPr>
          <p:nvPr>
            <p:ph type="dt" sz="half" idx="10"/>
          </p:nvPr>
        </p:nvSpPr>
        <p:spPr/>
        <p:txBody>
          <a:bodyPr vert="horz" rtlCol="0"/>
          <a:lstStyle/>
          <a:p>
            <a:fld id="{8347CE7F-7406-4AFF-8E40-3B82849B0683}" type="datetime4">
              <a:t>March 13, 2019</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a:alphaModFix amt="12000"/>
          </a:blip>
          <a:stretch>
            <a:fillRect/>
          </a:stretch>
        </p:blipFill>
        <p:spPr>
          <a:xfrm>
            <a:off x="0" y="0"/>
            <a:ext cx="3800475" cy="5143500"/>
          </a:xfrm>
          <a:prstGeom prst="rect">
            <a:avLst/>
          </a:prstGeom>
        </p:spPr>
      </p:pic>
      <p:pic>
        <p:nvPicPr>
          <p:cNvPr id="3" name="Picture 2"/>
          <p:cNvPicPr>
            <a:picLocks noChangeAspect="1"/>
          </p:cNvPicPr>
          <p:nvPr/>
        </p:nvPicPr>
        <p:blipFill>
          <a:blip r:embed="rId3">
            <a:alphaModFix amt="39999"/>
          </a:blip>
          <a:stretch>
            <a:fillRect/>
          </a:stretch>
        </p:blipFill>
        <p:spPr>
          <a:xfrm>
            <a:off x="-9162" y="-9162"/>
            <a:ext cx="1752600" cy="5143500"/>
          </a:xfrm>
          <a:prstGeom prst="rect">
            <a:avLst/>
          </a:prstGeom>
        </p:spPr>
      </p:pic>
      <p:pic>
        <p:nvPicPr>
          <p:cNvPr id="4" name="Picture 3"/>
          <p:cNvPicPr>
            <a:picLocks noChangeAspect="1"/>
          </p:cNvPicPr>
          <p:nvPr/>
        </p:nvPicPr>
        <p:blipFill>
          <a:blip r:embed="rId4">
            <a:alphaModFix amt="10000"/>
          </a:blip>
          <a:stretch>
            <a:fillRect/>
          </a:stretch>
        </p:blipFill>
        <p:spPr>
          <a:xfrm>
            <a:off x="5762988" y="0"/>
            <a:ext cx="3366038" cy="5143500"/>
          </a:xfrm>
          <a:prstGeom prst="rect">
            <a:avLst/>
          </a:prstGeom>
        </p:spPr>
      </p:pic>
      <p:pic>
        <p:nvPicPr>
          <p:cNvPr id="5" name="Picture 4"/>
          <p:cNvPicPr>
            <a:picLocks noChangeAspect="1"/>
          </p:cNvPicPr>
          <p:nvPr/>
        </p:nvPicPr>
        <p:blipFill>
          <a:blip r:embed="rId5">
            <a:alphaModFix amt="39999"/>
          </a:blip>
          <a:stretch>
            <a:fillRect/>
          </a:stretch>
        </p:blipFill>
        <p:spPr>
          <a:xfrm>
            <a:off x="7382238" y="-9162"/>
            <a:ext cx="1743075" cy="5143500"/>
          </a:xfrm>
          <a:prstGeom prst="rect">
            <a:avLst/>
          </a:prstGeom>
        </p:spPr>
      </p:pic>
      <p:sp>
        <p:nvSpPr>
          <p:cNvPr id="6" name="Slide Number Placeholder 3"/>
          <p:cNvSpPr>
            <a:spLocks noGrp="1"/>
          </p:cNvSpPr>
          <p:nvPr>
            <p:ph type="sldNum" sz="quarter" idx="12"/>
          </p:nvPr>
        </p:nvSpPr>
        <p:spPr/>
        <p:txBody>
          <a:bodyPr vert="horz" rtlCol="0"/>
          <a:lstStyle/>
          <a:p>
            <a:r>
              <a:rPr lang="en-US" dirty="0"/>
              <a:t>&lt;#&gt;</a:t>
            </a:r>
          </a:p>
        </p:txBody>
      </p:sp>
      <p:sp>
        <p:nvSpPr>
          <p:cNvPr id="7" name="Footer Placeholder 2"/>
          <p:cNvSpPr>
            <a:spLocks noGrp="1"/>
          </p:cNvSpPr>
          <p:nvPr>
            <p:ph type="ftr" sz="quarter" idx="11"/>
          </p:nvPr>
        </p:nvSpPr>
        <p:spPr/>
        <p:txBody>
          <a:bodyPr vert="horz" rtlCol="0"/>
          <a:lstStyle/>
          <a:p>
            <a:r>
              <a:rPr lang="en-US" dirty="0"/>
              <a:t>Frankfurt University of Applied science</a:t>
            </a:r>
          </a:p>
        </p:txBody>
      </p:sp>
      <p:sp>
        <p:nvSpPr>
          <p:cNvPr id="8" name="Date Placeholder 1"/>
          <p:cNvSpPr>
            <a:spLocks noGrp="1"/>
          </p:cNvSpPr>
          <p:nvPr>
            <p:ph type="dt" sz="half" idx="10"/>
          </p:nvPr>
        </p:nvSpPr>
        <p:spPr/>
        <p:txBody>
          <a:bodyPr vert="horz" rtlCol="0"/>
          <a:lstStyle/>
          <a:p>
            <a:fld id="{EB25CF21-BC09-434E-8887-1853A32119C0}" type="datetime4">
              <a:t>March 13, 2019</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47750"/>
            <a:ext cx="955844" cy="3053495"/>
          </a:xfrm>
          <a:prstGeom prst="rect">
            <a:avLst/>
          </a:prstGeom>
        </p:spPr>
      </p:pic>
      <p:pic>
        <p:nvPicPr>
          <p:cNvPr id="3" name="Picture 2"/>
          <p:cNvPicPr>
            <a:picLocks noChangeAspect="1"/>
          </p:cNvPicPr>
          <p:nvPr/>
        </p:nvPicPr>
        <p:blipFill>
          <a:blip r:embed="rId3">
            <a:alphaModFix amt="10000"/>
          </a:blip>
          <a:stretch>
            <a:fillRect/>
          </a:stretch>
        </p:blipFill>
        <p:spPr>
          <a:xfrm>
            <a:off x="5772150" y="0"/>
            <a:ext cx="3366038" cy="5143500"/>
          </a:xfrm>
          <a:prstGeom prst="rect">
            <a:avLst/>
          </a:prstGeom>
        </p:spPr>
      </p:pic>
      <p:pic>
        <p:nvPicPr>
          <p:cNvPr id="4" name="Picture 3"/>
          <p:cNvPicPr>
            <a:picLocks noChangeAspect="1"/>
          </p:cNvPicPr>
          <p:nvPr/>
        </p:nvPicPr>
        <p:blipFill>
          <a:blip r:embed="rId4">
            <a:alphaModFix amt="39999"/>
          </a:blip>
          <a:stretch>
            <a:fillRect/>
          </a:stretch>
        </p:blipFill>
        <p:spPr>
          <a:xfrm>
            <a:off x="7391400" y="-9162"/>
            <a:ext cx="1743075" cy="5143500"/>
          </a:xfrm>
          <a:prstGeom prst="rect">
            <a:avLst/>
          </a:prstGeom>
        </p:spPr>
      </p:pic>
      <p:sp>
        <p:nvSpPr>
          <p:cNvPr id="5" name="Freeform 4"/>
          <p:cNvSpPr/>
          <p:nvPr/>
        </p:nvSpPr>
        <p:spPr>
          <a:xfrm>
            <a:off x="-1517676" y="516839"/>
            <a:ext cx="3177634" cy="3896856"/>
          </a:xfrm>
          <a:custGeom>
            <a:avLst/>
            <a:gdLst/>
            <a:ahLst/>
            <a:cxnLst/>
            <a:rect l="0" t="0" r="r" b="b"/>
            <a:pathLst>
              <a:path w="3177635" h="3896856">
                <a:moveTo>
                  <a:pt x="65178" y="0"/>
                </a:moveTo>
                <a:lnTo>
                  <a:pt x="1498890" y="58825"/>
                </a:lnTo>
                <a:lnTo>
                  <a:pt x="3177635" y="58825"/>
                </a:lnTo>
                <a:lnTo>
                  <a:pt x="3177635" y="3896856"/>
                </a:lnTo>
                <a:lnTo>
                  <a:pt x="1498890" y="3896856"/>
                </a:lnTo>
                <a:lnTo>
                  <a:pt x="0" y="3896856"/>
                </a:lnTo>
                <a:close/>
              </a:path>
            </a:pathLst>
          </a:custGeom>
          <a:gradFill rotWithShape="1">
            <a:gsLst>
              <a:gs pos="59031">
                <a:schemeClr val="accent3">
                  <a:alpha val="0"/>
                </a:schemeClr>
              </a:gs>
              <a:gs pos="0">
                <a:schemeClr val="accent3"/>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Title 1"/>
          <p:cNvSpPr>
            <a:spLocks noGrp="1"/>
          </p:cNvSpPr>
          <p:nvPr>
            <p:ph type="title"/>
          </p:nvPr>
        </p:nvSpPr>
        <p:spPr/>
        <p:txBody>
          <a:bodyPr vert="horz" rtlCol="0"/>
          <a:lstStyle>
            <a:lvl1pPr lvl="0"/>
          </a:lstStyle>
          <a:p>
            <a:r>
              <a:rPr lang="en-US" dirty="0"/>
              <a:t>Click to edit Master title style</a:t>
            </a:r>
          </a:p>
        </p:txBody>
      </p:sp>
      <p:sp>
        <p:nvSpPr>
          <p:cNvPr id="7" name="Text Placeholder 3"/>
          <p:cNvSpPr>
            <a:spLocks noGrp="1"/>
          </p:cNvSpPr>
          <p:nvPr>
            <p:ph type="body" idx="1"/>
          </p:nvPr>
        </p:nvSpPr>
        <p:spPr>
          <a:xfrm>
            <a:off x="914400" y="1143000"/>
            <a:ext cx="2400074" cy="3424257"/>
          </a:xfrm>
          <a:noFill/>
        </p:spPr>
        <p:txBody>
          <a:bodyPr vert="horz" lIns="91440" tIns="93600" rIns="91440" bIns="45720" rtlCol="0" anchor="t">
            <a:normAutofit/>
          </a:bodyPr>
          <a:lstStyle>
            <a:lvl1pPr marL="0" lvl="0" indent="0">
              <a:lnSpc>
                <a:spcPct val="100000"/>
              </a:lnSpc>
              <a:buNone/>
              <a:defRPr lang="en-US" sz="1600" dirty="0">
                <a:solidFill>
                  <a:schemeClr val="bg1"/>
                </a:solidFill>
                <a:latin typeface="+mn-lt"/>
              </a:defRPr>
            </a:lvl1pPr>
          </a:lstStyle>
          <a:p>
            <a:r>
              <a:rPr lang="en-US" dirty="0"/>
              <a:t>Click to edit Master text styles</a:t>
            </a:r>
          </a:p>
        </p:txBody>
      </p:sp>
      <p:sp>
        <p:nvSpPr>
          <p:cNvPr id="8" name="Content Placeholder 2"/>
          <p:cNvSpPr>
            <a:spLocks noGrp="1"/>
          </p:cNvSpPr>
          <p:nvPr>
            <p:ph idx="2"/>
          </p:nvPr>
        </p:nvSpPr>
        <p:spPr>
          <a:xfrm>
            <a:off x="3396275" y="1143000"/>
            <a:ext cx="4826193" cy="3424257"/>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a:spLocks noGrp="1"/>
          </p:cNvSpPr>
          <p:nvPr>
            <p:ph type="sldNum" sz="quarter" idx="12"/>
          </p:nvPr>
        </p:nvSpPr>
        <p:spPr/>
        <p:txBody>
          <a:bodyPr vert="horz" rtlCol="0"/>
          <a:lstStyle/>
          <a:p>
            <a:r>
              <a:rPr lang="en-US" dirty="0"/>
              <a:t>&lt;#&gt;</a:t>
            </a:r>
          </a:p>
        </p:txBody>
      </p:sp>
      <p:sp>
        <p:nvSpPr>
          <p:cNvPr id="10" name="Footer Placeholder 2"/>
          <p:cNvSpPr>
            <a:spLocks noGrp="1"/>
          </p:cNvSpPr>
          <p:nvPr>
            <p:ph type="ftr" sz="quarter" idx="11"/>
          </p:nvPr>
        </p:nvSpPr>
        <p:spPr/>
        <p:txBody>
          <a:bodyPr vert="horz" rtlCol="0"/>
          <a:lstStyle/>
          <a:p>
            <a:r>
              <a:rPr lang="en-US" dirty="0"/>
              <a:t>Frankfurt University of Applied science</a:t>
            </a:r>
          </a:p>
        </p:txBody>
      </p:sp>
      <p:sp>
        <p:nvSpPr>
          <p:cNvPr id="11" name="Date Placeholder 1"/>
          <p:cNvSpPr>
            <a:spLocks noGrp="1"/>
          </p:cNvSpPr>
          <p:nvPr>
            <p:ph type="dt" sz="half" idx="10"/>
          </p:nvPr>
        </p:nvSpPr>
        <p:spPr/>
        <p:txBody>
          <a:bodyPr vert="horz" rtlCol="0"/>
          <a:lstStyle/>
          <a:p>
            <a:fld id="{0839B402-8092-4D14-9402-4DFE699C99E2}" type="datetime4">
              <a:t>March 13, 2019</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613" y="873141"/>
            <a:ext cx="3330158" cy="3367315"/>
          </a:xfrm>
          <a:prstGeom prst="rect">
            <a:avLst/>
          </a:prstGeom>
        </p:spPr>
      </p:pic>
      <p:sp>
        <p:nvSpPr>
          <p:cNvPr id="3" name="Rectangle 2"/>
          <p:cNvSpPr/>
          <p:nvPr/>
        </p:nvSpPr>
        <p:spPr>
          <a:xfrm>
            <a:off x="0" y="0"/>
            <a:ext cx="4121981" cy="5145891"/>
          </a:xfrm>
          <a:prstGeom prst="rect">
            <a:avLst/>
          </a:prstGeom>
          <a:gradFill rotWithShape="1">
            <a:gsLst>
              <a:gs pos="59031">
                <a:schemeClr val="accent3">
                  <a:alpha val="0"/>
                </a:schemeClr>
              </a:gs>
              <a:gs pos="0">
                <a:schemeClr val="accent3">
                  <a:alpha val="82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4" name="Straight Connector 4"/>
          <p:cNvCxnSpPr/>
          <p:nvPr/>
        </p:nvCxnSpPr>
        <p:spPr>
          <a:xfrm flipH="1">
            <a:off x="800609" y="958928"/>
            <a:ext cx="7114210" cy="28667"/>
          </a:xfrm>
          <a:prstGeom prst="line">
            <a:avLst/>
          </a:prstGeom>
          <a:ln w="6350">
            <a:solidFill>
              <a:srgbClr val="6BCAD5">
                <a:alpha val="30000"/>
              </a:srgbClr>
            </a:solidFill>
            <a:prstDash val="solid"/>
          </a:ln>
        </p:spPr>
        <p:style>
          <a:lnRef idx="2">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alphaModFix amt="39999"/>
          </a:blip>
          <a:stretch>
            <a:fillRect/>
          </a:stretch>
        </p:blipFill>
        <p:spPr>
          <a:xfrm>
            <a:off x="7391400" y="-9162"/>
            <a:ext cx="1743075" cy="5143500"/>
          </a:xfrm>
          <a:prstGeom prst="rect">
            <a:avLst/>
          </a:prstGeom>
        </p:spPr>
      </p:pic>
      <p:pic>
        <p:nvPicPr>
          <p:cNvPr id="6" name="Picture 5"/>
          <p:cNvPicPr>
            <a:picLocks noChangeAspect="1"/>
          </p:cNvPicPr>
          <p:nvPr/>
        </p:nvPicPr>
        <p:blipFill>
          <a:blip r:embed="rId4">
            <a:alphaModFix amt="10000"/>
          </a:blip>
          <a:stretch>
            <a:fillRect/>
          </a:stretch>
        </p:blipFill>
        <p:spPr>
          <a:xfrm>
            <a:off x="5772150" y="0"/>
            <a:ext cx="3366038" cy="5143500"/>
          </a:xfrm>
          <a:prstGeom prst="rect">
            <a:avLst/>
          </a:prstGeom>
        </p:spPr>
      </p:pic>
      <p:pic>
        <p:nvPicPr>
          <p:cNvPr id="7" name="Picture 6"/>
          <p:cNvPicPr>
            <a:picLocks noChangeAspect="1"/>
          </p:cNvPicPr>
          <p:nvPr/>
        </p:nvPicPr>
        <p:blipFill>
          <a:blip r:embed="rId5">
            <a:alphaModFix amt="19999"/>
          </a:blip>
          <a:stretch>
            <a:fillRect/>
          </a:stretch>
        </p:blipFill>
        <p:spPr>
          <a:xfrm>
            <a:off x="0" y="0"/>
            <a:ext cx="1752600" cy="5143500"/>
          </a:xfrm>
          <a:prstGeom prst="rect">
            <a:avLst/>
          </a:prstGeom>
        </p:spPr>
      </p:pic>
      <p:sp>
        <p:nvSpPr>
          <p:cNvPr id="8" name="Title 1"/>
          <p:cNvSpPr>
            <a:spLocks noGrp="1"/>
          </p:cNvSpPr>
          <p:nvPr>
            <p:ph type="title"/>
          </p:nvPr>
        </p:nvSpPr>
        <p:spPr/>
        <p:txBody>
          <a:bodyPr vert="horz" rtlCol="0"/>
          <a:lstStyle>
            <a:lvl1pPr lvl="0"/>
          </a:lstStyle>
          <a:p>
            <a:r>
              <a:rPr lang="en-US" dirty="0"/>
              <a:t>Click to edit Master title style</a:t>
            </a:r>
          </a:p>
        </p:txBody>
      </p:sp>
      <p:sp>
        <p:nvSpPr>
          <p:cNvPr id="9" name="Text Placeholder 3"/>
          <p:cNvSpPr>
            <a:spLocks noGrp="1"/>
          </p:cNvSpPr>
          <p:nvPr>
            <p:ph type="body" idx="1"/>
          </p:nvPr>
        </p:nvSpPr>
        <p:spPr>
          <a:xfrm>
            <a:off x="3978048" y="1199201"/>
            <a:ext cx="4251552" cy="3075063"/>
          </a:xfrm>
          <a:custGeom>
            <a:avLst/>
            <a:gdLst/>
            <a:ahLst/>
            <a:cxnLst/>
            <a:rect l="0" t="0" r="r" b="b"/>
            <a:pathLst>
              <a:path w="4251552" h="3075064">
                <a:moveTo>
                  <a:pt x="4236" y="11641"/>
                </a:moveTo>
                <a:lnTo>
                  <a:pt x="4251552" y="0"/>
                </a:lnTo>
                <a:lnTo>
                  <a:pt x="4251552" y="3064284"/>
                </a:lnTo>
                <a:lnTo>
                  <a:pt x="2424" y="3073649"/>
                </a:lnTo>
                <a:cubicBezTo>
                  <a:pt x="5509" y="3131047"/>
                  <a:pt x="-6642" y="1422583"/>
                  <a:pt x="5559" y="1452958"/>
                </a:cubicBezTo>
                <a:close/>
              </a:path>
            </a:pathLst>
          </a:custGeom>
        </p:spPr>
        <p:txBody>
          <a:bodyPr vert="horz" lIns="0" tIns="0" rIns="0" bIns="0" rtlCol="0" anchor="t">
            <a:normAutofit/>
          </a:bodyPr>
          <a:lstStyle>
            <a:lvl1pPr marL="0" lvl="0" indent="0">
              <a:lnSpc>
                <a:spcPct val="150000"/>
              </a:lnSpc>
              <a:buNone/>
              <a:defRPr lang="en-US" sz="1800" dirty="0">
                <a:solidFill>
                  <a:schemeClr val="bg1"/>
                </a:solidFill>
                <a:latin typeface="+mn-lt"/>
              </a:defRPr>
            </a:lvl1pPr>
          </a:lstStyle>
          <a:p>
            <a:r>
              <a:rPr lang="en-US" dirty="0"/>
              <a:t>Click to edit Master text styles</a:t>
            </a:r>
          </a:p>
        </p:txBody>
      </p:sp>
      <p:sp>
        <p:nvSpPr>
          <p:cNvPr id="10" name="Picture Placeholder 2"/>
          <p:cNvSpPr>
            <a:spLocks noGrp="1"/>
          </p:cNvSpPr>
          <p:nvPr>
            <p:ph type="pic" idx="2"/>
          </p:nvPr>
        </p:nvSpPr>
        <p:spPr>
          <a:xfrm>
            <a:off x="823302" y="1323975"/>
            <a:ext cx="2571750" cy="2571750"/>
          </a:xfrm>
          <a:prstGeom prst="ellipse">
            <a:avLst/>
          </a:prstGeom>
          <a:solidFill>
            <a:schemeClr val="tx2">
              <a:alpha val="10000"/>
            </a:schemeClr>
          </a:solidFill>
          <a:ln w="38100">
            <a:noFill/>
            <a:miter lim="800000"/>
          </a:ln>
        </p:spPr>
        <p:txBody>
          <a:bodyPr vert="horz" rtlCol="0"/>
          <a:lstStyle/>
          <a:p>
            <a:pPr algn="ctr"/>
            <a:r>
              <a:rPr lang="en-US" dirty="0"/>
              <a:t>Click icon to add picture</a:t>
            </a:r>
          </a:p>
        </p:txBody>
      </p:sp>
      <p:sp>
        <p:nvSpPr>
          <p:cNvPr id="11" name="Slide Number Placeholder 4"/>
          <p:cNvSpPr>
            <a:spLocks noGrp="1"/>
          </p:cNvSpPr>
          <p:nvPr>
            <p:ph type="sldNum" sz="quarter" idx="12"/>
          </p:nvPr>
        </p:nvSpPr>
        <p:spPr/>
        <p:txBody>
          <a:bodyPr vert="horz" rtlCol="0"/>
          <a:lstStyle/>
          <a:p>
            <a:r>
              <a:rPr lang="en-US" dirty="0"/>
              <a:t>&lt;#&gt;</a:t>
            </a:r>
          </a:p>
        </p:txBody>
      </p:sp>
      <p:sp>
        <p:nvSpPr>
          <p:cNvPr id="12" name="Footer Placeholder 3"/>
          <p:cNvSpPr>
            <a:spLocks noGrp="1"/>
          </p:cNvSpPr>
          <p:nvPr>
            <p:ph type="ftr" sz="quarter" idx="11"/>
          </p:nvPr>
        </p:nvSpPr>
        <p:spPr/>
        <p:txBody>
          <a:bodyPr vert="horz" rtlCol="0"/>
          <a:lstStyle/>
          <a:p>
            <a:r>
              <a:rPr lang="en-US" dirty="0"/>
              <a:t>Frankfurt University of Applied science</a:t>
            </a:r>
          </a:p>
        </p:txBody>
      </p:sp>
      <p:sp>
        <p:nvSpPr>
          <p:cNvPr id="13" name="Date Placeholder 1"/>
          <p:cNvSpPr>
            <a:spLocks noGrp="1"/>
          </p:cNvSpPr>
          <p:nvPr>
            <p:ph type="dt" sz="half" idx="10"/>
          </p:nvPr>
        </p:nvSpPr>
        <p:spPr/>
        <p:txBody>
          <a:bodyPr vert="horz" rtlCol="0"/>
          <a:lstStyle/>
          <a:p>
            <a:fld id="{34EE6EC6-D64C-4278-9157-CE71C93C8A95}" type="datetime4">
              <a:t>March 13, 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9688" y="490694"/>
            <a:ext cx="7302780" cy="49459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924450" y="1067116"/>
            <a:ext cx="7302780" cy="3575087"/>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123448" y="4771233"/>
            <a:ext cx="2133600" cy="273844"/>
          </a:xfrm>
          <a:prstGeom prst="rect">
            <a:avLst/>
          </a:prstGeom>
        </p:spPr>
        <p:txBody>
          <a:bodyPr vert="horz" lIns="91440" tIns="45720" rIns="91440" bIns="45720" rtlCol="0" anchor="ctr"/>
          <a:lstStyle>
            <a:lvl1pPr lvl="0" algn="r">
              <a:defRPr lang="en-US" sz="600" i="0" dirty="0">
                <a:solidFill>
                  <a:schemeClr val="bg1">
                    <a:lumMod val="50000"/>
                  </a:schemeClr>
                </a:solidFill>
                <a:latin typeface="+mn-lt"/>
              </a:defRPr>
            </a:lvl1pPr>
          </a:lstStyle>
          <a:p>
            <a:r>
              <a:rPr lang="en-US" dirty="0"/>
              <a:t>&lt;#&gt;</a:t>
            </a:r>
          </a:p>
        </p:txBody>
      </p:sp>
      <p:sp>
        <p:nvSpPr>
          <p:cNvPr id="5" name="Footer Placeholder 4"/>
          <p:cNvSpPr>
            <a:spLocks noGrp="1"/>
          </p:cNvSpPr>
          <p:nvPr>
            <p:ph type="ftr" sz="quarter" idx="3"/>
          </p:nvPr>
        </p:nvSpPr>
        <p:spPr>
          <a:xfrm>
            <a:off x="3124200" y="4771233"/>
            <a:ext cx="2895600" cy="273844"/>
          </a:xfrm>
          <a:prstGeom prst="rect">
            <a:avLst/>
          </a:prstGeom>
        </p:spPr>
        <p:txBody>
          <a:bodyPr vert="horz" lIns="91440" tIns="45720" rIns="91440" bIns="45720" rtlCol="0" anchor="ctr"/>
          <a:lstStyle>
            <a:lvl1pPr lvl="0" algn="ctr">
              <a:defRPr lang="en-US" sz="600" i="0" dirty="0">
                <a:solidFill>
                  <a:schemeClr val="bg1">
                    <a:lumMod val="50000"/>
                  </a:schemeClr>
                </a:solidFill>
                <a:latin typeface="+mn-lt"/>
              </a:defRPr>
            </a:lvl1pPr>
          </a:lstStyle>
          <a:p>
            <a:r>
              <a:rPr lang="en-US" dirty="0"/>
              <a:t>Frankfurt University of Applied science</a:t>
            </a:r>
          </a:p>
        </p:txBody>
      </p:sp>
      <p:sp>
        <p:nvSpPr>
          <p:cNvPr id="6" name="Date Placeholder 3"/>
          <p:cNvSpPr>
            <a:spLocks noGrp="1"/>
          </p:cNvSpPr>
          <p:nvPr>
            <p:ph type="dt" sz="half" idx="2"/>
          </p:nvPr>
        </p:nvSpPr>
        <p:spPr>
          <a:xfrm>
            <a:off x="894633" y="4771233"/>
            <a:ext cx="2133600" cy="273844"/>
          </a:xfrm>
          <a:prstGeom prst="rect">
            <a:avLst/>
          </a:prstGeom>
        </p:spPr>
        <p:txBody>
          <a:bodyPr vert="horz" lIns="91440" tIns="45720" rIns="91440" bIns="45720" rtlCol="0" anchor="ctr"/>
          <a:lstStyle>
            <a:lvl1pPr lvl="0" algn="l">
              <a:defRPr lang="en-US" sz="600" i="0" dirty="0">
                <a:solidFill>
                  <a:schemeClr val="bg1">
                    <a:lumMod val="50000"/>
                  </a:schemeClr>
                </a:solidFill>
                <a:latin typeface="+mn-lt"/>
              </a:defRPr>
            </a:lvl1pPr>
          </a:lstStyle>
          <a:p>
            <a:fld id="{6D288609-F5FB-4F3E-8079-5D0A0F12B20F}" type="datetime4">
              <a:t>March 13, 2019</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p:txStyles>
    <p:titleStyle>
      <a:lvl1pPr lvl="0" algn="l" rtl="0">
        <a:lnSpc>
          <a:spcPct val="100000"/>
        </a:lnSpc>
        <a:spcBef>
          <a:spcPct val="0"/>
        </a:spcBef>
        <a:buNone/>
        <a:defRPr lang="en-US" sz="3200" b="1" i="0" dirty="0">
          <a:solidFill>
            <a:schemeClr val="accent3">
              <a:lumMod val="60000"/>
              <a:lumOff val="40000"/>
            </a:schemeClr>
          </a:solidFill>
          <a:latin typeface="+mj-lt"/>
        </a:defRPr>
      </a:lvl1pPr>
    </p:titleStyle>
    <p:bodyStyle>
      <a:lvl1pPr marL="342900" lvl="0" indent="-342900" algn="l" rtl="0">
        <a:lnSpc>
          <a:spcPct val="100000"/>
        </a:lnSpc>
        <a:spcBef>
          <a:spcPts val="1200"/>
        </a:spcBef>
        <a:buClr>
          <a:schemeClr val="accent3">
            <a:lumMod val="60000"/>
            <a:lumOff val="40000"/>
          </a:schemeClr>
        </a:buClr>
        <a:buFont typeface="Arial"/>
        <a:buChar char="•"/>
        <a:defRPr lang="en-US" sz="1800" i="0" dirty="0">
          <a:solidFill>
            <a:schemeClr val="bg1"/>
          </a:solidFill>
          <a:latin typeface="+mn-lt"/>
        </a:defRPr>
      </a:lvl1pPr>
      <a:lvl2pPr marL="742950" lvl="1" indent="-285750" algn="l" rtl="0">
        <a:lnSpc>
          <a:spcPct val="100000"/>
        </a:lnSpc>
        <a:spcBef>
          <a:spcPts val="300"/>
        </a:spcBef>
        <a:buClr>
          <a:schemeClr val="accent3">
            <a:lumMod val="60000"/>
            <a:lumOff val="40000"/>
          </a:schemeClr>
        </a:buClr>
        <a:buFont typeface="Arial"/>
        <a:buChar char="•"/>
        <a:defRPr lang="en-US" sz="1600" i="0" dirty="0">
          <a:solidFill>
            <a:schemeClr val="bg1"/>
          </a:solidFill>
          <a:latin typeface="+mn-lt"/>
        </a:defRPr>
      </a:lvl2pPr>
      <a:lvl3pPr marL="1143000" lvl="2" indent="-228600" algn="l" rtl="0">
        <a:lnSpc>
          <a:spcPct val="100000"/>
        </a:lnSpc>
        <a:spcBef>
          <a:spcPts val="300"/>
        </a:spcBef>
        <a:buClr>
          <a:schemeClr val="accent3">
            <a:lumMod val="60000"/>
            <a:lumOff val="40000"/>
          </a:schemeClr>
        </a:buClr>
        <a:buFont typeface="Arial"/>
        <a:buChar char="•"/>
        <a:defRPr lang="en-US" sz="1400" i="0" dirty="0">
          <a:solidFill>
            <a:schemeClr val="bg1"/>
          </a:solidFill>
          <a:latin typeface="+mn-lt"/>
        </a:defRPr>
      </a:lvl3pPr>
      <a:lvl4pPr marL="1600200" lvl="3" indent="-228600" algn="l" rtl="0">
        <a:lnSpc>
          <a:spcPct val="100000"/>
        </a:lnSpc>
        <a:spcBef>
          <a:spcPts val="300"/>
        </a:spcBef>
        <a:buClr>
          <a:schemeClr val="accent3">
            <a:lumMod val="60000"/>
            <a:lumOff val="40000"/>
          </a:schemeClr>
        </a:buClr>
        <a:buFont typeface="Arial"/>
        <a:buChar char="•"/>
        <a:defRPr lang="en-US" sz="1200" i="0" dirty="0">
          <a:solidFill>
            <a:schemeClr val="bg1"/>
          </a:solidFill>
          <a:latin typeface="+mn-lt"/>
        </a:defRPr>
      </a:lvl4pPr>
      <a:lvl5pPr marL="2057400" lvl="4" indent="-228600" algn="l" rtl="0">
        <a:lnSpc>
          <a:spcPct val="100000"/>
        </a:lnSpc>
        <a:spcBef>
          <a:spcPts val="300"/>
        </a:spcBef>
        <a:buClr>
          <a:schemeClr val="accent3">
            <a:lumMod val="60000"/>
            <a:lumOff val="40000"/>
          </a:schemeClr>
        </a:buClr>
        <a:buFont typeface="Arial"/>
        <a:buChar char="•"/>
        <a:defRPr lang="en-US" sz="1000" i="0" dirty="0">
          <a:solidFill>
            <a:schemeClr val="bg1"/>
          </a:solidFill>
          <a:latin typeface="+mn-lt"/>
        </a:defRPr>
      </a:lvl5pPr>
      <a:lvl6pPr marL="2514600" lvl="5" indent="-228600" algn="l" rtl="0">
        <a:spcBef>
          <a:spcPct val="20000"/>
        </a:spcBef>
        <a:buClr>
          <a:schemeClr val="accent3">
            <a:lumMod val="60000"/>
            <a:lumOff val="40000"/>
          </a:schemeClr>
        </a:buClr>
        <a:buFont typeface="Arial"/>
        <a:buChar char="•"/>
        <a:defRPr lang="en-US" sz="1000" i="0" dirty="0">
          <a:solidFill>
            <a:schemeClr val="bg1"/>
          </a:solidFill>
          <a:latin typeface="+mn-lt"/>
        </a:defRPr>
      </a:lvl6pPr>
      <a:lvl7pPr marL="2971800" lvl="6" indent="-228600" algn="l" rtl="0">
        <a:spcBef>
          <a:spcPct val="20000"/>
        </a:spcBef>
        <a:buClr>
          <a:schemeClr val="accent3">
            <a:lumMod val="60000"/>
            <a:lumOff val="40000"/>
          </a:schemeClr>
        </a:buClr>
        <a:buFont typeface="Arial"/>
        <a:buChar char="•"/>
        <a:defRPr lang="en-US" sz="1000" i="0" dirty="0">
          <a:solidFill>
            <a:schemeClr val="bg1"/>
          </a:solidFill>
          <a:latin typeface="+mn-lt"/>
        </a:defRPr>
      </a:lvl7pPr>
      <a:lvl8pPr marL="3429000" lvl="7" indent="-228600" algn="l" rtl="0">
        <a:spcBef>
          <a:spcPct val="20000"/>
        </a:spcBef>
        <a:buClr>
          <a:schemeClr val="accent3">
            <a:lumMod val="60000"/>
            <a:lumOff val="40000"/>
          </a:schemeClr>
        </a:buClr>
        <a:buFont typeface="Arial"/>
        <a:buChar char="•"/>
        <a:defRPr lang="en-US" sz="1000" i="0" dirty="0">
          <a:solidFill>
            <a:schemeClr val="bg1"/>
          </a:solidFill>
          <a:latin typeface="+mn-lt"/>
        </a:defRPr>
      </a:lvl8pPr>
      <a:lvl9pPr marL="3886200" lvl="8" indent="-228600" algn="l" rtl="0">
        <a:spcBef>
          <a:spcPct val="20000"/>
        </a:spcBef>
        <a:buClr>
          <a:schemeClr val="accent3">
            <a:lumMod val="60000"/>
            <a:lumOff val="40000"/>
          </a:schemeClr>
        </a:buClr>
        <a:buFont typeface="Arial"/>
        <a:buChar char="•"/>
        <a:defRPr lang="en-US" sz="1000" i="0" dirty="0">
          <a:solidFill>
            <a:schemeClr val="bg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png"/><Relationship Id="rId2" Type="http://schemas.openxmlformats.org/officeDocument/2006/relationships/image" Target="../media/image29.jp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1720567" y="968911"/>
            <a:ext cx="5560971" cy="585254"/>
          </a:xfrm>
        </p:spPr>
        <p:txBody>
          <a:bodyPr vert="horz" rtlCol="0"/>
          <a:lstStyle/>
          <a:p>
            <a:r>
              <a:rPr lang="en-US" sz="3200" dirty="0"/>
              <a:t>Sobel Edge Detection</a:t>
            </a:r>
          </a:p>
        </p:txBody>
      </p:sp>
      <p:sp>
        <p:nvSpPr>
          <p:cNvPr id="3" name="Subtitle 2"/>
          <p:cNvSpPr>
            <a:spLocks noGrp="1"/>
          </p:cNvSpPr>
          <p:nvPr>
            <p:ph type="subTitle" idx="1"/>
          </p:nvPr>
        </p:nvSpPr>
        <p:spPr>
          <a:xfrm>
            <a:off x="2303449" y="1605915"/>
            <a:ext cx="4523832" cy="278263"/>
          </a:xfrm>
        </p:spPr>
        <p:txBody>
          <a:bodyPr vert="horz" rtlCol="0"/>
          <a:lstStyle/>
          <a:p>
            <a:r>
              <a:rPr lang="en-US" dirty="0"/>
              <a:t>Software Engineering Module</a:t>
            </a:r>
          </a:p>
          <a:p>
            <a:endParaRPr lang="en-US" dirty="0"/>
          </a:p>
        </p:txBody>
      </p:sp>
      <p:sp>
        <p:nvSpPr>
          <p:cNvPr id="4" name="Footer Placeholder 4"/>
          <p:cNvSpPr>
            <a:spLocks noGrp="1"/>
          </p:cNvSpPr>
          <p:nvPr>
            <p:ph type="ftr" sz="quarter" idx="11"/>
          </p:nvPr>
        </p:nvSpPr>
        <p:spPr>
          <a:xfrm>
            <a:off x="3028235" y="4641027"/>
            <a:ext cx="2945768" cy="346576"/>
          </a:xfrm>
        </p:spPr>
        <p:txBody>
          <a:bodyPr vert="horz" rtlCol="0"/>
          <a:lstStyle>
            <a:lvl1pPr lvl="0"/>
          </a:lstStyle>
          <a:p>
            <a:r>
              <a:rPr lang="en-US" sz="1200" dirty="0"/>
              <a:t>Frankfurt University of Applied science</a:t>
            </a:r>
          </a:p>
        </p:txBody>
      </p:sp>
      <p:sp>
        <p:nvSpPr>
          <p:cNvPr id="5" name="TextBox 4"/>
          <p:cNvSpPr txBox="1"/>
          <p:nvPr/>
        </p:nvSpPr>
        <p:spPr>
          <a:xfrm>
            <a:off x="6084274" y="4083053"/>
            <a:ext cx="2811989" cy="355968"/>
          </a:xfrm>
          <a:prstGeom prst="rect">
            <a:avLst/>
          </a:prstGeo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Name-Abhishek Sharma</a:t>
            </a:r>
          </a:p>
        </p:txBody>
      </p:sp>
      <p:sp>
        <p:nvSpPr>
          <p:cNvPr id="6" name="TextBox 5"/>
          <p:cNvSpPr txBox="1"/>
          <p:nvPr/>
        </p:nvSpPr>
        <p:spPr>
          <a:xfrm>
            <a:off x="6084274" y="4490770"/>
            <a:ext cx="2811989" cy="354187"/>
          </a:xfrm>
          <a:prstGeom prst="rect">
            <a:avLst/>
          </a:prstGeom>
          <a:solidFill>
            <a:srgbClr val="FFCC52"/>
          </a:solidFill>
          <a:ln w="14288" cap="flat">
            <a:solidFill>
              <a:srgbClr val="FFFFFF"/>
            </a:solidFill>
            <a:prstDash val="dash"/>
            <a:round/>
          </a:ln>
        </p:spPr>
        <p:txBody>
          <a:bodyPr vert="horz" lIns="95250" tIns="47625" rIns="95250" bIns="47625" rtlCol="0" anchor="ctr">
            <a:spAutoFit/>
          </a:bodyPr>
          <a:lstStyle/>
          <a:p>
            <a:pPr algn="ctr">
              <a:defRPr lang="en-US" sz="1400" dirty="0"/>
            </a:pPr>
            <a:r>
              <a:rPr lang="en-US" dirty="0"/>
              <a:t>Matriculation No.-1274291</a:t>
            </a:r>
          </a:p>
        </p:txBody>
      </p:sp>
      <p:sp>
        <p:nvSpPr>
          <p:cNvPr id="7" name="TextBox 6"/>
          <p:cNvSpPr txBox="1"/>
          <p:nvPr/>
        </p:nvSpPr>
        <p:spPr>
          <a:xfrm>
            <a:off x="2971800" y="2032025"/>
            <a:ext cx="3301698" cy="308552"/>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vert="horz" lIns="95250" tIns="47625" rIns="95250" bIns="47625" rtlCol="0" anchor="ctr">
            <a:spAutoFit/>
          </a:bodyPr>
          <a:lstStyle/>
          <a:p>
            <a:pPr>
              <a:defRPr lang="en-US" sz="1200" dirty="0"/>
            </a:pPr>
            <a:r>
              <a:rPr lang="en-US" b="1" dirty="0">
                <a:solidFill>
                  <a:schemeClr val="bg2"/>
                </a:solidFill>
                <a:latin typeface="+mn-lt"/>
              </a:rPr>
              <a:t>By Prof </a:t>
            </a:r>
            <a:r>
              <a:rPr lang="en-US" sz="1400" b="1" dirty="0">
                <a:solidFill>
                  <a:schemeClr val="bg2"/>
                </a:solidFill>
                <a:latin typeface="+mn-lt"/>
              </a:rPr>
              <a:t>Damir</a:t>
            </a:r>
            <a:r>
              <a:rPr lang="en-US" b="1" dirty="0">
                <a:solidFill>
                  <a:schemeClr val="bg2"/>
                </a:solidFill>
                <a:latin typeface="+mn-lt"/>
              </a:rPr>
              <a:t> Dobric/ Prof. Adreas Pech</a:t>
            </a:r>
          </a:p>
        </p:txBody>
      </p:sp>
      <p:pic>
        <p:nvPicPr>
          <p:cNvPr id="8" name="Picture 7"/>
          <p:cNvPicPr>
            <a:picLocks noChangeAspect="1"/>
          </p:cNvPicPr>
          <p:nvPr/>
        </p:nvPicPr>
        <p:blipFill>
          <a:blip r:embed="rId2">
            <a:lum/>
            <a:extLst>
              <a:ext uri="{6A1E5156-D79B-4022-9420-A2D7605D0452}">
                <a14:imgProps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a14:imgLayer>
                    <a14:imgEffect>
                      <a14:brightnessContrast bright="0" contrast="0"/>
                    </a14:imgEffect>
                  </a14:imgLayer>
                </a14:imgProps>
              </a:ext>
              <a:ext uri="{010AAE17-6C81-40ED-8D9C-40C76AD30540}">
                <a14:useLocalDpi xmlns:a14="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val="0"/>
              </a:ext>
            </a:extLst>
          </a:blip>
          <a:stretch>
            <a:fillRect/>
          </a:stretch>
        </p:blipFill>
        <p:spPr>
          <a:xfrm>
            <a:off x="6827282" y="0"/>
            <a:ext cx="2194855" cy="917162"/>
          </a:xfrm>
          <a:prstGeom prst="plaque">
            <a:avLst/>
          </a:prstGeom>
          <a:ln w="19050" cap="flat">
            <a:solidFill>
              <a:srgbClr val="FFFFFF">
                <a:alpha val="100000"/>
              </a:srgbClr>
            </a:solidFill>
            <a:prstDash val="solid"/>
            <a:round/>
          </a:ln>
          <a:effectLst>
            <a:outerShdw blurRad="50800" dir="2700000">
              <a:srgbClr val="5B5B5B">
                <a:alpha val="39999"/>
              </a:srgbClr>
            </a:outerShdw>
          </a:effectLst>
        </p:spPr>
      </p:pic>
      <p:sp>
        <p:nvSpPr>
          <p:cNvPr id="9" name="Date Placeholder 3"/>
          <p:cNvSpPr>
            <a:spLocks noGrp="1"/>
          </p:cNvSpPr>
          <p:nvPr>
            <p:ph type="dt" sz="half" idx="10"/>
          </p:nvPr>
        </p:nvSpPr>
        <p:spPr/>
        <p:txBody>
          <a:bodyPr vert="horz" rtlCol="0"/>
          <a:lstStyle>
            <a:lvl1pPr lvl="0"/>
          </a:lstStyle>
          <a:p>
            <a:fld id="{CD3170F2-90A6-4E18-BC8A-08420B94F5CE}" type="datetime4">
              <a:t>March 13, 2019</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5658C9DE-C66B-48BB-9CBA-F5D27FC14C25}" type="datetime4">
              <a:t>March 13, 2019</a:t>
            </a:fld>
            <a:endParaRPr lang="en-US" dirty="0"/>
          </a:p>
        </p:txBody>
      </p:sp>
      <p:sp>
        <p:nvSpPr>
          <p:cNvPr id="4" name="TextBox 3"/>
          <p:cNvSpPr txBox="1"/>
          <p:nvPr/>
        </p:nvSpPr>
        <p:spPr>
          <a:xfrm>
            <a:off x="1209722" y="1191615"/>
            <a:ext cx="6602854" cy="2752105"/>
          </a:xfrm>
          <a:prstGeom prst="rect">
            <a:avLst/>
          </a:prstGeo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sz="6600"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919686" y="490699"/>
            <a:ext cx="1998145" cy="494595"/>
          </a:xfrm>
        </p:spPr>
        <p:txBody>
          <a:bodyPr vert="horz" rtlCol="0"/>
          <a:lstStyle/>
          <a:p>
            <a:r>
              <a:rPr lang="en-US" dirty="0"/>
              <a:t>Contents</a:t>
            </a:r>
          </a:p>
        </p:txBody>
      </p:sp>
      <p:sp>
        <p:nvSpPr>
          <p:cNvPr id="3" name="Content Placeholder 2"/>
          <p:cNvSpPr>
            <a:spLocks noGrp="1"/>
          </p:cNvSpPr>
          <p:nvPr>
            <p:ph idx="1"/>
          </p:nvPr>
        </p:nvSpPr>
        <p:spPr>
          <a:xfrm>
            <a:off x="924448" y="1067114"/>
            <a:ext cx="2276951" cy="2738980"/>
          </a:xfrm>
        </p:spPr>
        <p:txBody>
          <a:bodyPr vert="horz" rtlCol="0"/>
          <a:lstStyle/>
          <a:p>
            <a:r>
              <a:rPr lang="en-US" dirty="0"/>
              <a:t>Introduction</a:t>
            </a:r>
          </a:p>
          <a:p>
            <a:r>
              <a:rPr lang="en-US" dirty="0"/>
              <a:t>Methods</a:t>
            </a:r>
          </a:p>
          <a:p>
            <a:r>
              <a:rPr lang="en-US" dirty="0"/>
              <a:t>Result</a:t>
            </a:r>
          </a:p>
          <a:p>
            <a:r>
              <a:rPr lang="en-US" dirty="0"/>
              <a:t>Discussion</a:t>
            </a:r>
          </a:p>
          <a:p>
            <a:r>
              <a:rPr lang="en-US" dirty="0"/>
              <a:t>Conclusion</a:t>
            </a:r>
          </a:p>
          <a:p>
            <a:r>
              <a:rPr lang="en-US" dirty="0"/>
              <a:t>References</a:t>
            </a:r>
          </a:p>
        </p:txBody>
      </p:sp>
      <p:sp>
        <p:nvSpPr>
          <p:cNvPr id="4" name="Footer Placeholder 3"/>
          <p:cNvSpPr>
            <a:spLocks noGrp="1"/>
          </p:cNvSpPr>
          <p:nvPr>
            <p:ph type="ftr" sz="quarter" idx="11"/>
          </p:nvPr>
        </p:nvSpPr>
        <p:spPr>
          <a:xfrm>
            <a:off x="3124200" y="4625273"/>
            <a:ext cx="2895600" cy="346576"/>
          </a:xfrm>
        </p:spPr>
        <p:txBody>
          <a:bodyPr vert="horz" rtlCol="0"/>
          <a:lstStyle/>
          <a:p>
            <a:r>
              <a:rPr lang="en-US" sz="1200" dirty="0"/>
              <a:t>Frankfurt University of Applied science</a:t>
            </a:r>
          </a:p>
        </p:txBody>
      </p:sp>
      <p:sp>
        <p:nvSpPr>
          <p:cNvPr id="5" name="Date Placeholder 1"/>
          <p:cNvSpPr>
            <a:spLocks noGrp="1"/>
          </p:cNvSpPr>
          <p:nvPr>
            <p:ph type="dt" sz="half" idx="10"/>
          </p:nvPr>
        </p:nvSpPr>
        <p:spPr/>
        <p:txBody>
          <a:bodyPr vert="horz" rtlCol="0"/>
          <a:lstStyle/>
          <a:p>
            <a:fld id="{5A192FC4-5AD3-430B-85AC-9A5685526428}" type="datetime4">
              <a:t>March 13, 2019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D95E1EC5-E661-460D-A11B-8CD96035ADDF}" type="datetime4">
              <a:t>March 13, 2019</a:t>
            </a:fld>
            <a:endParaRPr lang="en-US" dirty="0"/>
          </a:p>
        </p:txBody>
      </p:sp>
      <p:sp>
        <p:nvSpPr>
          <p:cNvPr id="4" name="TextBox 3"/>
          <p:cNvSpPr txBox="1"/>
          <p:nvPr/>
        </p:nvSpPr>
        <p:spPr>
          <a:xfrm>
            <a:off x="2868691" y="89068"/>
            <a:ext cx="2761011" cy="460914"/>
          </a:xfrm>
          <a:prstGeom prst="rect">
            <a:avLst/>
          </a:prstGeom>
        </p:spPr>
        <p:txBody>
          <a:bodyPr vert="horz" lIns="95250" tIns="47625" rIns="95250" bIns="47625" rtlCol="0" anchor="t">
            <a:spAutoFit/>
          </a:bodyPr>
          <a:lstStyle/>
          <a:p>
            <a:pPr algn="ctr">
              <a:defRPr lang="en-US" sz="1400" dirty="0"/>
            </a:pPr>
            <a:endParaRPr lang="en-US" sz="2400" dirty="0">
              <a:solidFill>
                <a:schemeClr val="bg1">
                  <a:lumMod val="95000"/>
                </a:schemeClr>
              </a:solidFill>
            </a:endParaRPr>
          </a:p>
        </p:txBody>
      </p:sp>
      <p:sp>
        <p:nvSpPr>
          <p:cNvPr id="5" name="TextBox 4"/>
          <p:cNvSpPr txBox="1"/>
          <p:nvPr/>
        </p:nvSpPr>
        <p:spPr>
          <a:xfrm>
            <a:off x="3603479" y="665359"/>
            <a:ext cx="4252607" cy="369503"/>
          </a:xfrm>
          <a:prstGeom prst="rect">
            <a:avLst/>
          </a:prstGeom>
          <a:blipFill dpi="0" rotWithShape="1">
            <a:blip r:embed="rId2"/>
            <a:tile tx="0" ty="0" sx="75000" sy="75000" algn="tl"/>
          </a:blipFill>
          <a:ln>
            <a:noFill/>
          </a:ln>
        </p:spPr>
        <p:txBody>
          <a:bodyPr vert="horz" lIns="95250" tIns="47625" rIns="95250" bIns="47625" rtlCol="0" anchor="t">
            <a:spAutoFit/>
          </a:bodyPr>
          <a:lstStyle/>
          <a:p>
            <a:pPr algn="ctr">
              <a:defRPr lang="en-US" sz="1400" dirty="0"/>
            </a:pPr>
            <a:r>
              <a:rPr lang="en-US" sz="1800" dirty="0"/>
              <a:t>What is Edge Detection?</a:t>
            </a:r>
          </a:p>
        </p:txBody>
      </p:sp>
      <p:sp>
        <p:nvSpPr>
          <p:cNvPr id="6" name="TextBox 5"/>
          <p:cNvSpPr txBox="1"/>
          <p:nvPr/>
        </p:nvSpPr>
        <p:spPr>
          <a:xfrm flipV="1">
            <a:off x="2501293" y="1302572"/>
            <a:ext cx="6512880" cy="521855"/>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rot="10800000" vert="horz" lIns="95250" tIns="47625" rIns="95250" bIns="47625" rtlCol="0" anchor="t">
            <a:spAutoFit/>
          </a:bodyPr>
          <a:lstStyle/>
          <a:p>
            <a:pPr>
              <a:defRPr lang="en-US" sz="1400" dirty="0"/>
            </a:pPr>
            <a:r>
              <a:rPr lang="en-US" dirty="0"/>
              <a:t>Edges in images are areas with strong intensity contrasts; a jump in </a:t>
            </a:r>
            <a:br>
              <a:rPr lang="en-US" dirty="0"/>
            </a:br>
            <a:r>
              <a:rPr lang="en-US" dirty="0"/>
              <a:t>intensity from one pixel to the next.</a:t>
            </a:r>
          </a:p>
        </p:txBody>
      </p:sp>
      <p:sp>
        <p:nvSpPr>
          <p:cNvPr id="7" name="TextBox 6"/>
          <p:cNvSpPr txBox="1"/>
          <p:nvPr/>
        </p:nvSpPr>
        <p:spPr>
          <a:xfrm flipV="1">
            <a:off x="2501293" y="2026596"/>
            <a:ext cx="6512880" cy="735158"/>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rot="10800000" vert="horz" lIns="95250" tIns="47625" rIns="95250" bIns="47625" rtlCol="0" anchor="t">
            <a:spAutoFit/>
          </a:bodyPr>
          <a:lstStyle/>
          <a:p>
            <a:pPr>
              <a:defRPr lang="en-US" sz="1400" dirty="0"/>
            </a:pPr>
            <a:r>
              <a:rPr lang="en-US" dirty="0"/>
              <a:t>The process of edge detection significantly reduces the amount of data and filters out unneeded information, while preserving the important structural properties of an image.</a:t>
            </a:r>
          </a:p>
        </p:txBody>
      </p:sp>
      <p:sp>
        <p:nvSpPr>
          <p:cNvPr id="8" name="TextBox 7"/>
          <p:cNvSpPr txBox="1"/>
          <p:nvPr/>
        </p:nvSpPr>
        <p:spPr>
          <a:xfrm flipV="1">
            <a:off x="2646026" y="695839"/>
            <a:ext cx="222665" cy="308552"/>
          </a:xfrm>
          <a:prstGeom prst="rect">
            <a:avLst/>
          </a:prstGeom>
        </p:spPr>
        <p:txBody>
          <a:bodyPr rot="10800000" vert="horz" lIns="95250" tIns="47625" rIns="95250" bIns="47625" rtlCol="0" anchor="ctr">
            <a:spAutoFit/>
          </a:bodyPr>
          <a:lstStyle/>
          <a:p>
            <a:pPr algn="ctr">
              <a:defRPr lang="en-US" sz="1400" dirty="0"/>
            </a:pPr>
            <a:endParaRPr lang="en-US" dirty="0"/>
          </a:p>
        </p:txBody>
      </p:sp>
      <p:pic>
        <p:nvPicPr>
          <p:cNvPr id="9" name="Picture 8"/>
          <p:cNvPicPr>
            <a:picLocks noChangeAspect="1"/>
          </p:cNvPicPr>
          <p:nvPr/>
        </p:nvPicPr>
        <p:blipFill>
          <a:blip r:embed="rId3"/>
          <a:stretch>
            <a:fillRect/>
          </a:stretch>
        </p:blipFill>
        <p:spPr>
          <a:xfrm>
            <a:off x="285807" y="901484"/>
            <a:ext cx="1803568" cy="1338148"/>
          </a:xfrm>
          <a:prstGeom prst="rect">
            <a:avLst/>
          </a:prstGeom>
        </p:spPr>
      </p:pic>
      <p:pic>
        <p:nvPicPr>
          <p:cNvPr id="10" name="Picture 9"/>
          <p:cNvPicPr>
            <a:picLocks noChangeAspect="1"/>
          </p:cNvPicPr>
          <p:nvPr/>
        </p:nvPicPr>
        <p:blipFill>
          <a:blip r:embed="rId4"/>
          <a:stretch>
            <a:fillRect/>
          </a:stretch>
        </p:blipFill>
        <p:spPr>
          <a:xfrm>
            <a:off x="420271" y="2445096"/>
            <a:ext cx="1671247" cy="1852288"/>
          </a:xfrm>
          <a:prstGeom prst="rect">
            <a:avLst/>
          </a:prstGeom>
        </p:spPr>
      </p:pic>
      <p:sp>
        <p:nvSpPr>
          <p:cNvPr id="11" name="TextBox 10"/>
          <p:cNvSpPr txBox="1"/>
          <p:nvPr/>
        </p:nvSpPr>
        <p:spPr>
          <a:xfrm flipV="1">
            <a:off x="3600015" y="2914096"/>
            <a:ext cx="4252607" cy="369503"/>
          </a:xfrm>
          <a:prstGeom prst="rect">
            <a:avLst/>
          </a:prstGeom>
          <a:solidFill>
            <a:srgbClr val="996633"/>
          </a:solidFill>
          <a:ln>
            <a:noFill/>
          </a:ln>
        </p:spPr>
        <p:txBody>
          <a:bodyPr rot="10800000" vert="horz" lIns="95250" tIns="47625" rIns="95250" bIns="47625" rtlCol="0" anchor="t">
            <a:spAutoFit/>
          </a:bodyPr>
          <a:lstStyle/>
          <a:p>
            <a:pPr algn="ctr">
              <a:defRPr lang="en-US" sz="1400" dirty="0"/>
            </a:pPr>
            <a:r>
              <a:rPr lang="en-US" sz="1800" dirty="0"/>
              <a:t>What is Sobel Edge Detection?</a:t>
            </a:r>
          </a:p>
        </p:txBody>
      </p:sp>
      <p:sp>
        <p:nvSpPr>
          <p:cNvPr id="12" name="TextBox 11"/>
          <p:cNvSpPr txBox="1"/>
          <p:nvPr/>
        </p:nvSpPr>
        <p:spPr>
          <a:xfrm flipV="1">
            <a:off x="2501293" y="3543014"/>
            <a:ext cx="6512880" cy="742511"/>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rot="10800000" vert="horz" lIns="95250" tIns="47625" rIns="95250" bIns="47625" rtlCol="0" anchor="t">
            <a:spAutoFit/>
          </a:bodyPr>
          <a:lstStyle/>
          <a:p>
            <a:pPr algn="l">
              <a:defRPr lang="en-US" sz="1400" dirty="0"/>
            </a:pPr>
            <a:r>
              <a:rPr lang="en-US" dirty="0"/>
              <a:t>Sobel filter is used in image processing particularly within edge detection algorithms. Sobel operator is based on convolving the image with a small, separable and integer valued filter in horizontal and vertical </a:t>
            </a:r>
            <a:r>
              <a:rPr lang="en-US" dirty="0" smtClean="0"/>
              <a:t>direction.</a:t>
            </a:r>
            <a:endParaRPr lang="en-US" dirty="0"/>
          </a:p>
        </p:txBody>
      </p:sp>
      <p:sp>
        <p:nvSpPr>
          <p:cNvPr id="13" name="TextBox 12"/>
          <p:cNvSpPr txBox="1"/>
          <p:nvPr/>
        </p:nvSpPr>
        <p:spPr>
          <a:xfrm>
            <a:off x="285807" y="4468673"/>
            <a:ext cx="1903761" cy="308552"/>
          </a:xfrm>
          <a:prstGeom prst="rect">
            <a:avLst/>
          </a:prstGeom>
          <a:solidFill>
            <a:schemeClr val="accent1"/>
          </a:solidFill>
          <a:ln w="0" cap="flat">
            <a:solidFill>
              <a:srgbClr val="00658E"/>
            </a:solidFill>
            <a:prstDash val="solid"/>
            <a:miter lim="800000"/>
          </a:ln>
        </p:spPr>
        <p:txBody>
          <a:bodyPr vert="horz" lIns="95250" tIns="47625" rIns="95250" bIns="47625" rtlCol="0" anchor="t">
            <a:spAutoFit/>
          </a:bodyPr>
          <a:lstStyle/>
          <a:p>
            <a:pPr>
              <a:defRPr lang="en-US" sz="1400" dirty="0"/>
            </a:pPr>
            <a:r>
              <a:rPr lang="en-US" dirty="0"/>
              <a:t>Fig: Intensity change</a:t>
            </a:r>
          </a:p>
        </p:txBody>
      </p:sp>
      <p:sp>
        <p:nvSpPr>
          <p:cNvPr id="14" name="TextBox 13"/>
          <p:cNvSpPr txBox="1"/>
          <p:nvPr/>
        </p:nvSpPr>
        <p:spPr>
          <a:xfrm>
            <a:off x="3748211" y="79105"/>
            <a:ext cx="2104158" cy="460914"/>
          </a:xfrm>
          <a:prstGeom prst="rect">
            <a:avLst/>
          </a:prstGeom>
        </p:spPr>
        <p:txBody>
          <a:bodyPr vert="horz" lIns="95250" tIns="47625" rIns="95250" bIns="47625" rtlCol="0" anchor="ctr">
            <a:spAutoFit/>
          </a:bodyPr>
          <a:lstStyle/>
          <a:p>
            <a:pPr>
              <a:defRPr lang="en-US" sz="1500" dirty="0"/>
            </a:pPr>
            <a:r>
              <a:rPr lang="en-US" sz="2400" b="1" dirty="0">
                <a:solidFill>
                  <a:schemeClr val="bg1">
                    <a:lumMod val="95000"/>
                  </a:schemeClr>
                </a:solidFil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a:noFill/>
          <a:ln w="9525" cap="flat">
            <a:noFill/>
            <a:prstDash val="solid"/>
            <a:miter lim="800000"/>
          </a:ln>
        </p:spPr>
        <p:txBody>
          <a:bodyPr vert="horz" rtlCol="0"/>
          <a:lstStyle/>
          <a:p>
            <a:r>
              <a:rPr lang="en-US" sz="1200" dirty="0"/>
              <a:t>Frankfurt University of Applied science</a:t>
            </a:r>
          </a:p>
        </p:txBody>
      </p:sp>
      <p:sp>
        <p:nvSpPr>
          <p:cNvPr id="3" name="TextBox 2"/>
          <p:cNvSpPr txBox="1"/>
          <p:nvPr/>
        </p:nvSpPr>
        <p:spPr>
          <a:xfrm>
            <a:off x="3492141" y="78857"/>
            <a:ext cx="1547507" cy="460914"/>
          </a:xfrm>
          <a:prstGeom prst="rect">
            <a:avLst/>
          </a:prstGeom>
        </p:spPr>
        <p:txBody>
          <a:bodyPr vert="horz" lIns="95250" tIns="47625" rIns="95250" bIns="47625" rtlCol="0" anchor="ctr">
            <a:spAutoFit/>
          </a:bodyPr>
          <a:lstStyle/>
          <a:p>
            <a:pPr>
              <a:defRPr lang="en-US" sz="1500" dirty="0"/>
            </a:pPr>
            <a:r>
              <a:rPr lang="en-US" sz="2400" b="1" dirty="0">
                <a:solidFill>
                  <a:schemeClr val="bg1">
                    <a:lumMod val="95000"/>
                  </a:schemeClr>
                </a:solidFill>
              </a:rPr>
              <a:t>Methods</a:t>
            </a:r>
          </a:p>
        </p:txBody>
      </p:sp>
      <p:sp>
        <p:nvSpPr>
          <p:cNvPr id="4" name="TextBox 3"/>
          <p:cNvSpPr txBox="1"/>
          <p:nvPr/>
        </p:nvSpPr>
        <p:spPr>
          <a:xfrm>
            <a:off x="96545" y="539772"/>
            <a:ext cx="8973293" cy="948461"/>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vert="horz" lIns="95250" tIns="47625" rIns="95250" bIns="47625" rtlCol="0" anchor="t">
            <a:spAutoFit/>
          </a:bodyPr>
          <a:lstStyle/>
          <a:p>
            <a:pPr algn="ctr">
              <a:defRPr lang="en-US" sz="1400" dirty="0"/>
            </a:pPr>
            <a:r>
              <a:rPr lang="en-US" dirty="0"/>
              <a:t>The Sobel filter uses two 3 x 3 kernels. One for changes in the horizontal direction, and one for changes in the vertical direction. The two kernels are convolved with the original image to calculate the approximations of the derivatives. If we define Gx and Gy as two images that contain the horizontal and vertical derivative approximations respectively, the computations are:</a:t>
            </a:r>
          </a:p>
        </p:txBody>
      </p:sp>
      <p:sp>
        <p:nvSpPr>
          <p:cNvPr id="5" name="TextBox 4"/>
          <p:cNvSpPr txBox="1"/>
          <p:nvPr/>
        </p:nvSpPr>
        <p:spPr>
          <a:xfrm>
            <a:off x="4004211"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pic>
        <p:nvPicPr>
          <p:cNvPr id="6" name="Picture 5"/>
          <p:cNvPicPr>
            <a:picLocks noChangeAspect="1"/>
          </p:cNvPicPr>
          <p:nvPr/>
        </p:nvPicPr>
        <p:blipFill>
          <a:blip r:embed="rId2"/>
          <a:stretch>
            <a:fillRect/>
          </a:stretch>
        </p:blipFill>
        <p:spPr>
          <a:xfrm>
            <a:off x="314096" y="1630232"/>
            <a:ext cx="4090968" cy="883720"/>
          </a:xfrm>
          <a:prstGeom prst="rect">
            <a:avLst/>
          </a:prstGeom>
        </p:spPr>
      </p:pic>
      <p:sp>
        <p:nvSpPr>
          <p:cNvPr id="7" name="TextBox 6"/>
          <p:cNvSpPr txBox="1"/>
          <p:nvPr/>
        </p:nvSpPr>
        <p:spPr>
          <a:xfrm>
            <a:off x="96545" y="2655951"/>
            <a:ext cx="3139535" cy="308552"/>
          </a:xfrm>
          <a:prstGeom prst="rect">
            <a:avLst/>
          </a:prstGeom>
        </p:spPr>
        <p:txBody>
          <a:bodyPr vert="horz" lIns="95250" tIns="47625" rIns="95250" bIns="47625" rtlCol="0" anchor="t">
            <a:spAutoFit/>
          </a:bodyPr>
          <a:lstStyle/>
          <a:p>
            <a:pPr>
              <a:defRPr lang="en-US" sz="1400" dirty="0"/>
            </a:pPr>
            <a:r>
              <a:rPr lang="en-US" dirty="0">
                <a:solidFill>
                  <a:schemeClr val="bg1">
                    <a:lumMod val="95000"/>
                  </a:schemeClr>
                </a:solidFill>
              </a:rPr>
              <a:t>Where A is the original source image</a:t>
            </a:r>
            <a:r>
              <a:rPr lang="en-US" dirty="0"/>
              <a:t>.</a:t>
            </a:r>
          </a:p>
        </p:txBody>
      </p:sp>
      <p:sp>
        <p:nvSpPr>
          <p:cNvPr id="8" name="TextBox 7"/>
          <p:cNvSpPr txBox="1"/>
          <p:nvPr/>
        </p:nvSpPr>
        <p:spPr>
          <a:xfrm>
            <a:off x="4004211"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pic>
        <p:nvPicPr>
          <p:cNvPr id="9" name="Picture 8"/>
          <p:cNvPicPr>
            <a:picLocks noChangeAspect="1"/>
          </p:cNvPicPr>
          <p:nvPr/>
        </p:nvPicPr>
        <p:blipFill>
          <a:blip r:embed="rId3"/>
          <a:stretch>
            <a:fillRect/>
          </a:stretch>
        </p:blipFill>
        <p:spPr>
          <a:xfrm>
            <a:off x="4513602" y="1630232"/>
            <a:ext cx="3607822" cy="1230982"/>
          </a:xfrm>
          <a:prstGeom prst="rect">
            <a:avLst/>
          </a:prstGeom>
        </p:spPr>
      </p:pic>
      <p:sp>
        <p:nvSpPr>
          <p:cNvPr id="10" name="TextBox 9"/>
          <p:cNvSpPr txBox="1"/>
          <p:nvPr/>
        </p:nvSpPr>
        <p:spPr>
          <a:xfrm>
            <a:off x="4513602" y="3003213"/>
            <a:ext cx="3906183" cy="308552"/>
          </a:xfrm>
          <a:prstGeom prst="rect">
            <a:avLst/>
          </a:prstGeom>
        </p:spPr>
        <p:txBody>
          <a:bodyPr vert="horz" lIns="95250" tIns="47625" rIns="95250" bIns="47625" rtlCol="0" anchor="t">
            <a:spAutoFit/>
          </a:bodyPr>
          <a:lstStyle/>
          <a:p>
            <a:pPr>
              <a:defRPr lang="en-US" sz="1400" dirty="0"/>
            </a:pPr>
            <a:r>
              <a:rPr lang="en-US" dirty="0">
                <a:solidFill>
                  <a:schemeClr val="bg1"/>
                </a:solidFill>
              </a:rPr>
              <a:t>b22 = a13 - a11 + 2a23 - 2a21 + a33 - a31</a:t>
            </a:r>
          </a:p>
        </p:txBody>
      </p:sp>
      <p:sp>
        <p:nvSpPr>
          <p:cNvPr id="11" name="TextBox 10"/>
          <p:cNvSpPr txBox="1"/>
          <p:nvPr/>
        </p:nvSpPr>
        <p:spPr>
          <a:xfrm>
            <a:off x="4513602" y="3311766"/>
            <a:ext cx="4556236" cy="735158"/>
          </a:xfrm>
          <a:prstGeom prst="rect">
            <a:avLst/>
          </a:prstGeom>
        </p:spPr>
        <p:txBody>
          <a:bodyPr vert="horz" lIns="95250" tIns="47625" rIns="95250" bIns="47625" rtlCol="0" anchor="t">
            <a:spAutoFit/>
          </a:bodyPr>
          <a:lstStyle/>
          <a:p>
            <a:pPr>
              <a:defRPr lang="en-US" sz="1400" dirty="0"/>
            </a:pPr>
            <a:r>
              <a:rPr lang="en-US" dirty="0">
                <a:solidFill>
                  <a:schemeClr val="bg1">
                    <a:lumMod val="95000"/>
                  </a:schemeClr>
                </a:solidFill>
              </a:rPr>
              <a:t>The kernels contain positive and negative coefficients. </a:t>
            </a:r>
            <a:br>
              <a:rPr lang="en-US" dirty="0">
                <a:solidFill>
                  <a:schemeClr val="bg1">
                    <a:lumMod val="95000"/>
                  </a:schemeClr>
                </a:solidFill>
              </a:rPr>
            </a:br>
            <a:r>
              <a:rPr lang="en-US" dirty="0">
                <a:solidFill>
                  <a:schemeClr val="bg1">
                    <a:lumMod val="95000"/>
                  </a:schemeClr>
                </a:solidFill>
              </a:rPr>
              <a:t>This means the output image will contain positive and negative values.</a:t>
            </a:r>
          </a:p>
        </p:txBody>
      </p:sp>
      <p:sp>
        <p:nvSpPr>
          <p:cNvPr id="12" name="TextBox 11"/>
          <p:cNvSpPr txBox="1"/>
          <p:nvPr/>
        </p:nvSpPr>
        <p:spPr>
          <a:xfrm flipV="1">
            <a:off x="96545" y="2964504"/>
            <a:ext cx="4007920" cy="1801672"/>
          </a:xfrm>
          <a:prstGeom prst="rect">
            <a:avLst/>
          </a:prstGeom>
        </p:spPr>
        <p:txBody>
          <a:bodyPr rot="10800000" vert="horz" lIns="95250" tIns="47625" rIns="95250" bIns="47625" rtlCol="0" anchor="t">
            <a:spAutoFit/>
          </a:bodyPr>
          <a:lstStyle/>
          <a:p>
            <a:pPr>
              <a:defRPr lang="en-US" sz="1400" dirty="0"/>
            </a:pPr>
            <a:r>
              <a:rPr lang="en-US" dirty="0">
                <a:solidFill>
                  <a:schemeClr val="bg1">
                    <a:lumMod val="95000"/>
                  </a:schemeClr>
                </a:solidFill>
              </a:rPr>
              <a:t>For display purposes we can: </a:t>
            </a:r>
            <a:br>
              <a:rPr lang="en-US" dirty="0">
                <a:solidFill>
                  <a:schemeClr val="bg1">
                    <a:lumMod val="95000"/>
                  </a:schemeClr>
                </a:solidFill>
              </a:rPr>
            </a:br>
            <a:r>
              <a:rPr lang="en-US" dirty="0">
                <a:solidFill>
                  <a:schemeClr val="bg1">
                    <a:lumMod val="95000"/>
                  </a:schemeClr>
                </a:solidFill>
              </a:rPr>
              <a:t>• map the gradient of zero onto a  grey level. </a:t>
            </a:r>
            <a:br>
              <a:rPr lang="en-US" dirty="0">
                <a:solidFill>
                  <a:schemeClr val="bg1">
                    <a:lumMod val="95000"/>
                  </a:schemeClr>
                </a:solidFill>
              </a:rPr>
            </a:br>
            <a:r>
              <a:rPr lang="en-US" dirty="0">
                <a:solidFill>
                  <a:schemeClr val="bg1">
                    <a:lumMod val="95000"/>
                  </a:schemeClr>
                </a:solidFill>
              </a:rPr>
              <a:t>– This makes negative gradients appear darker, and positive gradients appear brighter. </a:t>
            </a:r>
            <a:br>
              <a:rPr lang="en-US" dirty="0">
                <a:solidFill>
                  <a:schemeClr val="bg1">
                    <a:lumMod val="95000"/>
                  </a:schemeClr>
                </a:solidFill>
              </a:rPr>
            </a:br>
            <a:r>
              <a:rPr lang="en-US" dirty="0">
                <a:solidFill>
                  <a:schemeClr val="bg1">
                    <a:lumMod val="95000"/>
                  </a:schemeClr>
                </a:solidFill>
              </a:rPr>
              <a:t>• Use the absolute values of the gradient map (stretched between 0 and 255). </a:t>
            </a:r>
            <a:br>
              <a:rPr lang="en-US" dirty="0">
                <a:solidFill>
                  <a:schemeClr val="bg1">
                    <a:lumMod val="95000"/>
                  </a:schemeClr>
                </a:solidFill>
              </a:rPr>
            </a:br>
            <a:r>
              <a:rPr lang="en-US" dirty="0">
                <a:solidFill>
                  <a:schemeClr val="bg1">
                    <a:lumMod val="95000"/>
                  </a:schemeClr>
                </a:solidFill>
              </a:rPr>
              <a:t>This makes very negative and very positive gradients appear brighter</a:t>
            </a:r>
          </a:p>
        </p:txBody>
      </p:sp>
      <p:sp>
        <p:nvSpPr>
          <p:cNvPr id="13" name="TextBox 12"/>
          <p:cNvSpPr txBox="1"/>
          <p:nvPr/>
        </p:nvSpPr>
        <p:spPr>
          <a:xfrm flipV="1">
            <a:off x="4513602" y="4051982"/>
            <a:ext cx="4556236" cy="735158"/>
          </a:xfrm>
          <a:prstGeom prst="rect">
            <a:avLst/>
          </a:prstGeom>
        </p:spPr>
        <p:txBody>
          <a:bodyPr rot="10800000" vert="horz" lIns="95250" tIns="47625" rIns="95250" bIns="47625" rtlCol="0" anchor="t">
            <a:spAutoFit/>
          </a:bodyPr>
          <a:lstStyle/>
          <a:p>
            <a:pPr>
              <a:defRPr lang="en-US" sz="1400" dirty="0"/>
            </a:pPr>
            <a:r>
              <a:rPr lang="en-US" dirty="0">
                <a:solidFill>
                  <a:schemeClr val="bg1">
                    <a:lumMod val="95000"/>
                  </a:schemeClr>
                </a:solidFill>
              </a:rPr>
              <a:t>The result shows how abruptly or smoothly  image  changes at each pixel, and therefore how likely it is that that pixel represents an edge</a:t>
            </a:r>
          </a:p>
        </p:txBody>
      </p:sp>
      <p:sp>
        <p:nvSpPr>
          <p:cNvPr id="14" name="Date Placeholder 1"/>
          <p:cNvSpPr>
            <a:spLocks noGrp="1"/>
          </p:cNvSpPr>
          <p:nvPr>
            <p:ph type="dt" sz="half" idx="10"/>
          </p:nvPr>
        </p:nvSpPr>
        <p:spPr/>
        <p:txBody>
          <a:bodyPr vert="horz" rtlCol="0"/>
          <a:lstStyle/>
          <a:p>
            <a:fld id="{288C7FC4-15CB-434A-A532-598266BDEB26}" type="datetime4">
              <a:t>March 13, 2019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18437914-ACA2-45C8-BA92-AF7B0E34E784}" type="datetime4">
              <a:t>March 13, 2019</a:t>
            </a:fld>
            <a:endParaRPr lang="en-US" dirty="0"/>
          </a:p>
        </p:txBody>
      </p:sp>
      <p:sp>
        <p:nvSpPr>
          <p:cNvPr id="4" name="TextBox 3"/>
          <p:cNvSpPr txBox="1"/>
          <p:nvPr/>
        </p:nvSpPr>
        <p:spPr>
          <a:xfrm>
            <a:off x="141074" y="162277"/>
            <a:ext cx="3573732" cy="552335"/>
          </a:xfrm>
          <a:prstGeom prst="rect">
            <a:avLst/>
          </a:prstGeom>
        </p:spPr>
        <p:txBody>
          <a:bodyPr vert="horz" lIns="95250" tIns="47625" rIns="95250" bIns="47625" rtlCol="0" anchor="ctr">
            <a:spAutoFit/>
          </a:bodyPr>
          <a:lstStyle/>
          <a:p>
            <a:pPr>
              <a:defRPr lang="en-US" sz="1500" dirty="0"/>
            </a:pPr>
            <a:r>
              <a:rPr lang="en-US" b="1" dirty="0">
                <a:solidFill>
                  <a:schemeClr val="bg1">
                    <a:lumMod val="95000"/>
                  </a:schemeClr>
                </a:solidFill>
              </a:rPr>
              <a:t>Sobel Filter Uses Gradient Method I.e. First Derivative Approximation</a:t>
            </a:r>
          </a:p>
        </p:txBody>
      </p:sp>
      <p:sp>
        <p:nvSpPr>
          <p:cNvPr id="5" name="TextBox 4"/>
          <p:cNvSpPr txBox="1"/>
          <p:nvPr/>
        </p:nvSpPr>
        <p:spPr>
          <a:xfrm>
            <a:off x="141074" y="834980"/>
            <a:ext cx="5878725" cy="521855"/>
          </a:xfrm>
          <a:prstGeom prst="rect">
            <a:avLst/>
          </a:prstGeom>
        </p:spPr>
        <p:txBody>
          <a:bodyPr vert="horz" lIns="95250" tIns="47625" rIns="95250" bIns="47625" rtlCol="0" anchor="t">
            <a:spAutoFit/>
          </a:bodyPr>
          <a:lstStyle/>
          <a:p>
            <a:pPr>
              <a:defRPr lang="en-US" sz="1400" dirty="0"/>
            </a:pPr>
            <a:r>
              <a:rPr lang="en-US" dirty="0">
                <a:solidFill>
                  <a:schemeClr val="bg1"/>
                </a:solidFill>
              </a:rPr>
              <a:t>At each pixel in the image, the gradient approximations given by </a:t>
            </a:r>
            <a:r>
              <a:rPr lang="en-US" dirty="0" err="1">
                <a:solidFill>
                  <a:schemeClr val="bg1"/>
                </a:solidFill>
              </a:rPr>
              <a:t>Gx</a:t>
            </a:r>
            <a:r>
              <a:rPr lang="en-US" dirty="0">
                <a:solidFill>
                  <a:schemeClr val="bg1"/>
                </a:solidFill>
              </a:rPr>
              <a:t> and Gy are combined to give the gradient magnitude and Direction :-</a:t>
            </a:r>
          </a:p>
        </p:txBody>
      </p:sp>
      <p:sp>
        <p:nvSpPr>
          <p:cNvPr id="6" name="TextBox 5"/>
          <p:cNvSpPr txBox="1"/>
          <p:nvPr/>
        </p:nvSpPr>
        <p:spPr>
          <a:xfrm>
            <a:off x="230143" y="2000250"/>
            <a:ext cx="5679072" cy="308552"/>
          </a:xfrm>
          <a:prstGeom prst="rect">
            <a:avLst/>
          </a:prstGeom>
        </p:spPr>
        <p:txBody>
          <a:bodyPr vert="horz" lIns="95250" tIns="47625" rIns="95250" bIns="47625" rtlCol="0" anchor="t">
            <a:spAutoFit/>
          </a:bodyPr>
          <a:lstStyle/>
          <a:p>
            <a:pPr>
              <a:defRPr lang="en-US" sz="1400" dirty="0"/>
            </a:pPr>
            <a:endParaRPr lang="en-US" dirty="0"/>
          </a:p>
        </p:txBody>
      </p:sp>
      <p:pic>
        <p:nvPicPr>
          <p:cNvPr id="7" name="Picture 6"/>
          <p:cNvPicPr>
            <a:picLocks noChangeAspect="1"/>
          </p:cNvPicPr>
          <p:nvPr/>
        </p:nvPicPr>
        <p:blipFill>
          <a:blip r:embed="rId2"/>
          <a:stretch>
            <a:fillRect/>
          </a:stretch>
        </p:blipFill>
        <p:spPr>
          <a:xfrm>
            <a:off x="141074" y="1476375"/>
            <a:ext cx="2000250" cy="695325"/>
          </a:xfrm>
          <a:prstGeom prst="rect">
            <a:avLst/>
          </a:prstGeom>
        </p:spPr>
      </p:pic>
      <p:sp>
        <p:nvSpPr>
          <p:cNvPr id="8" name="TextBox 7"/>
          <p:cNvSpPr txBox="1"/>
          <p:nvPr/>
        </p:nvSpPr>
        <p:spPr>
          <a:xfrm flipV="1">
            <a:off x="0" y="2308802"/>
            <a:ext cx="3714807" cy="308552"/>
          </a:xfrm>
          <a:prstGeom prst="rect">
            <a:avLst/>
          </a:prstGeom>
        </p:spPr>
        <p:txBody>
          <a:bodyPr rot="10800000" vert="horz" lIns="95250" tIns="47625" rIns="95250" bIns="47625" rtlCol="0" anchor="t">
            <a:spAutoFit/>
          </a:bodyPr>
          <a:lstStyle/>
          <a:p>
            <a:pPr>
              <a:defRPr lang="en-US" sz="1400" dirty="0"/>
            </a:pPr>
            <a:endParaRPr lang="en-US" dirty="0"/>
          </a:p>
        </p:txBody>
      </p:sp>
      <p:sp>
        <p:nvSpPr>
          <p:cNvPr id="9" name="TextBox 8"/>
          <p:cNvSpPr txBox="1"/>
          <p:nvPr/>
        </p:nvSpPr>
        <p:spPr>
          <a:xfrm>
            <a:off x="4004211"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pic>
        <p:nvPicPr>
          <p:cNvPr id="10" name="Picture 9"/>
          <p:cNvPicPr>
            <a:picLocks noChangeAspect="1"/>
          </p:cNvPicPr>
          <p:nvPr/>
        </p:nvPicPr>
        <p:blipFill>
          <a:blip r:embed="rId3"/>
          <a:stretch>
            <a:fillRect/>
          </a:stretch>
        </p:blipFill>
        <p:spPr>
          <a:xfrm>
            <a:off x="2545442" y="1476375"/>
            <a:ext cx="1628079" cy="695325"/>
          </a:xfrm>
          <a:prstGeom prst="rect">
            <a:avLst/>
          </a:prstGeom>
        </p:spPr>
      </p:pic>
      <p:sp>
        <p:nvSpPr>
          <p:cNvPr id="11" name="TextBox 10"/>
          <p:cNvSpPr txBox="1"/>
          <p:nvPr/>
        </p:nvSpPr>
        <p:spPr>
          <a:xfrm flipV="1">
            <a:off x="141074" y="2428341"/>
            <a:ext cx="5768140" cy="521855"/>
          </a:xfrm>
          <a:prstGeom prst="rect">
            <a:avLst/>
          </a:prstGeom>
        </p:spPr>
        <p:txBody>
          <a:bodyPr rot="10800000" vert="horz" lIns="95250" tIns="47625" rIns="95250" bIns="47625" rtlCol="0" anchor="t">
            <a:spAutoFit/>
          </a:bodyPr>
          <a:lstStyle/>
          <a:p>
            <a:pPr>
              <a:defRPr lang="en-US" sz="1400" dirty="0"/>
            </a:pPr>
            <a:r>
              <a:rPr lang="en-US" dirty="0">
                <a:solidFill>
                  <a:schemeClr val="bg1"/>
                </a:solidFill>
              </a:rPr>
              <a:t>A angle (gradient’s direction) value of 0 would indicate a vertical edge that is darker on the left side.</a:t>
            </a:r>
          </a:p>
        </p:txBody>
      </p:sp>
      <p:sp>
        <p:nvSpPr>
          <p:cNvPr id="12" name="TextBox 11"/>
          <p:cNvSpPr txBox="1"/>
          <p:nvPr/>
        </p:nvSpPr>
        <p:spPr>
          <a:xfrm>
            <a:off x="4004211"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pic>
        <p:nvPicPr>
          <p:cNvPr id="13" name="Picture 12"/>
          <p:cNvPicPr>
            <a:picLocks noChangeAspect="1"/>
          </p:cNvPicPr>
          <p:nvPr/>
        </p:nvPicPr>
        <p:blipFill>
          <a:blip r:embed="rId4"/>
          <a:stretch>
            <a:fillRect/>
          </a:stretch>
        </p:blipFill>
        <p:spPr>
          <a:xfrm>
            <a:off x="3954294" y="196805"/>
            <a:ext cx="4753594" cy="638175"/>
          </a:xfrm>
          <a:prstGeom prst="rect">
            <a:avLst/>
          </a:prstGeom>
        </p:spPr>
      </p:pic>
      <p:sp>
        <p:nvSpPr>
          <p:cNvPr id="14" name="TextBox 13"/>
          <p:cNvSpPr txBox="1"/>
          <p:nvPr/>
        </p:nvSpPr>
        <p:spPr>
          <a:xfrm>
            <a:off x="4385211" y="2952750"/>
            <a:ext cx="1905000" cy="308552"/>
          </a:xfrm>
          <a:prstGeom prst="rect">
            <a:avLst/>
          </a:prstGeom>
        </p:spPr>
        <p:txBody>
          <a:bodyPr vert="horz" lIns="95250" tIns="47625" rIns="95250" bIns="47625" rtlCol="0" anchor="t">
            <a:spAutoFit/>
          </a:bodyPr>
          <a:lstStyle/>
          <a:p>
            <a:pPr>
              <a:defRPr lang="en-US" sz="1400" dirty="0"/>
            </a:pPr>
            <a:endParaRPr lang="en-US" dirty="0"/>
          </a:p>
        </p:txBody>
      </p:sp>
      <p:sp>
        <p:nvSpPr>
          <p:cNvPr id="15" name="TextBox 14"/>
          <p:cNvSpPr txBox="1"/>
          <p:nvPr/>
        </p:nvSpPr>
        <p:spPr>
          <a:xfrm flipV="1">
            <a:off x="4000938" y="2925908"/>
            <a:ext cx="1905000" cy="308552"/>
          </a:xfrm>
          <a:prstGeom prst="rect">
            <a:avLst/>
          </a:prstGeom>
        </p:spPr>
        <p:txBody>
          <a:bodyPr rot="10800000" vert="horz" lIns="95250" tIns="47625" rIns="95250" bIns="47625" rtlCol="0" anchor="t">
            <a:spAutoFit/>
          </a:bodyPr>
          <a:lstStyle/>
          <a:p>
            <a:pPr>
              <a:defRPr lang="en-US" sz="1400" dirty="0"/>
            </a:pPr>
            <a:endParaRPr lang="en-US" dirty="0"/>
          </a:p>
        </p:txBody>
      </p:sp>
      <p:pic>
        <p:nvPicPr>
          <p:cNvPr id="16" name="Picture 15"/>
          <p:cNvPicPr>
            <a:picLocks noChangeAspect="1"/>
          </p:cNvPicPr>
          <p:nvPr/>
        </p:nvPicPr>
        <p:blipFill>
          <a:blip r:embed="rId5"/>
          <a:stretch>
            <a:fillRect/>
          </a:stretch>
        </p:blipFill>
        <p:spPr>
          <a:xfrm>
            <a:off x="137350" y="2922384"/>
            <a:ext cx="5086483" cy="1757153"/>
          </a:xfrm>
          <a:prstGeom prst="rect">
            <a:avLst/>
          </a:prstGeom>
        </p:spPr>
      </p:pic>
      <p:sp>
        <p:nvSpPr>
          <p:cNvPr id="17" name="TextBox 16"/>
          <p:cNvSpPr txBox="1"/>
          <p:nvPr/>
        </p:nvSpPr>
        <p:spPr>
          <a:xfrm>
            <a:off x="4000937"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sp>
        <p:nvSpPr>
          <p:cNvPr id="18" name="TextBox 17"/>
          <p:cNvSpPr txBox="1"/>
          <p:nvPr/>
        </p:nvSpPr>
        <p:spPr>
          <a:xfrm>
            <a:off x="6019800" y="2476500"/>
            <a:ext cx="2159689" cy="308552"/>
          </a:xfrm>
          <a:prstGeom prst="rect">
            <a:avLst/>
          </a:prstGeom>
        </p:spPr>
        <p:txBody>
          <a:bodyPr vert="horz" lIns="95250" tIns="47625" rIns="95250" bIns="47625" rtlCol="0" anchor="t">
            <a:spAutoFit/>
          </a:bodyPr>
          <a:lstStyle/>
          <a:p>
            <a:pPr>
              <a:defRPr lang="en-US" sz="1400" dirty="0"/>
            </a:pPr>
            <a:endParaRPr lang="en-US" dirty="0"/>
          </a:p>
        </p:txBody>
      </p:sp>
      <p:pic>
        <p:nvPicPr>
          <p:cNvPr id="19" name="Picture 18"/>
          <p:cNvPicPr>
            <a:picLocks noChangeAspect="1"/>
          </p:cNvPicPr>
          <p:nvPr/>
        </p:nvPicPr>
        <p:blipFill>
          <a:blip r:embed="rId6"/>
          <a:stretch>
            <a:fillRect/>
          </a:stretch>
        </p:blipFill>
        <p:spPr>
          <a:xfrm>
            <a:off x="5391121" y="3068917"/>
            <a:ext cx="3623291" cy="506882"/>
          </a:xfrm>
          <a:prstGeom prst="rect">
            <a:avLst/>
          </a:prstGeom>
        </p:spPr>
      </p:pic>
      <p:pic>
        <p:nvPicPr>
          <p:cNvPr id="20" name="Picture 19"/>
          <p:cNvPicPr>
            <a:picLocks noChangeAspect="1"/>
          </p:cNvPicPr>
          <p:nvPr/>
        </p:nvPicPr>
        <p:blipFill>
          <a:blip r:embed="rId7"/>
          <a:stretch>
            <a:fillRect/>
          </a:stretch>
        </p:blipFill>
        <p:spPr>
          <a:xfrm>
            <a:off x="5579202" y="1350102"/>
            <a:ext cx="1661293" cy="1134160"/>
          </a:xfrm>
          <a:prstGeom prst="rect">
            <a:avLst/>
          </a:prstGeom>
        </p:spPr>
      </p:pic>
      <p:pic>
        <p:nvPicPr>
          <p:cNvPr id="21" name="Picture 20"/>
          <p:cNvPicPr>
            <a:picLocks noChangeAspect="1"/>
          </p:cNvPicPr>
          <p:nvPr/>
        </p:nvPicPr>
        <p:blipFill>
          <a:blip r:embed="rId8"/>
          <a:stretch>
            <a:fillRect/>
          </a:stretch>
        </p:blipFill>
        <p:spPr>
          <a:xfrm>
            <a:off x="7351080" y="1356836"/>
            <a:ext cx="1764096" cy="1192406"/>
          </a:xfrm>
          <a:prstGeom prst="rect">
            <a:avLst/>
          </a:prstGeom>
        </p:spPr>
      </p:pic>
      <p:sp>
        <p:nvSpPr>
          <p:cNvPr id="22" name="TextBox 21"/>
          <p:cNvSpPr txBox="1"/>
          <p:nvPr/>
        </p:nvSpPr>
        <p:spPr>
          <a:xfrm flipV="1">
            <a:off x="5989910" y="2593085"/>
            <a:ext cx="2362857" cy="308552"/>
          </a:xfrm>
          <a:prstGeom prst="rect">
            <a:avLst/>
          </a:prstGeom>
        </p:spPr>
        <p:txBody>
          <a:bodyPr rot="10800000" vert="horz" lIns="95250" tIns="47625" rIns="95250" bIns="47625" rtlCol="0" anchor="t">
            <a:spAutoFit/>
          </a:bodyPr>
          <a:lstStyle/>
          <a:p>
            <a:pPr>
              <a:defRPr lang="en-US" sz="1400" dirty="0"/>
            </a:pPr>
            <a:r>
              <a:rPr lang="en-US" dirty="0" err="1">
                <a:solidFill>
                  <a:schemeClr val="bg1"/>
                </a:solidFill>
              </a:rPr>
              <a:t>Fig</a:t>
            </a:r>
            <a:r>
              <a:rPr lang="en-US" dirty="0">
                <a:solidFill>
                  <a:schemeClr val="bg1"/>
                </a:solidFill>
              </a:rPr>
              <a:t>: Showing Edge Jump</a:t>
            </a:r>
          </a:p>
        </p:txBody>
      </p:sp>
      <p:sp>
        <p:nvSpPr>
          <p:cNvPr id="23" name="TextBox 22"/>
          <p:cNvSpPr txBox="1"/>
          <p:nvPr/>
        </p:nvSpPr>
        <p:spPr>
          <a:xfrm>
            <a:off x="4000937"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pic>
        <p:nvPicPr>
          <p:cNvPr id="24" name="Picture 23"/>
          <p:cNvPicPr>
            <a:picLocks noChangeAspect="1"/>
          </p:cNvPicPr>
          <p:nvPr/>
        </p:nvPicPr>
        <p:blipFill>
          <a:blip r:embed="rId9"/>
          <a:stretch>
            <a:fillRect/>
          </a:stretch>
        </p:blipFill>
        <p:spPr>
          <a:xfrm>
            <a:off x="5398998" y="3692452"/>
            <a:ext cx="2008565" cy="825655"/>
          </a:xfrm>
          <a:prstGeom prst="rect">
            <a:avLst/>
          </a:prstGeom>
        </p:spPr>
      </p:pic>
      <p:pic>
        <p:nvPicPr>
          <p:cNvPr id="25" name="Picture 24"/>
          <p:cNvPicPr>
            <a:picLocks noChangeAspect="1"/>
          </p:cNvPicPr>
          <p:nvPr/>
        </p:nvPicPr>
        <p:blipFill>
          <a:blip r:embed="rId10"/>
          <a:stretch>
            <a:fillRect/>
          </a:stretch>
        </p:blipFill>
        <p:spPr>
          <a:xfrm>
            <a:off x="7497680" y="3743325"/>
            <a:ext cx="1646320" cy="735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BF8080D0-DC35-45A2-A8FB-D972F023E059}" type="datetime4">
              <a:t>March 13, 2019</a:t>
            </a:fld>
            <a:endParaRPr lang="en-US" dirty="0"/>
          </a:p>
        </p:txBody>
      </p:sp>
      <p:sp>
        <p:nvSpPr>
          <p:cNvPr id="4" name="TextBox 3"/>
          <p:cNvSpPr txBox="1"/>
          <p:nvPr/>
        </p:nvSpPr>
        <p:spPr>
          <a:xfrm>
            <a:off x="1371600" y="157035"/>
            <a:ext cx="4744183" cy="465512"/>
          </a:xfrm>
          <a:prstGeom prst="rect">
            <a:avLst/>
          </a:prstGeom>
        </p:spPr>
        <p:txBody>
          <a:bodyPr vert="horz" wrap="square" lIns="95250" tIns="47625" rIns="95250" bIns="47625" rtlCol="0" anchor="ctr">
            <a:spAutoFit/>
          </a:bodyPr>
          <a:lstStyle/>
          <a:p>
            <a:pPr algn="ctr">
              <a:defRPr lang="en-US" sz="1500" dirty="0"/>
            </a:pPr>
            <a:r>
              <a:rPr lang="en-US" sz="2400" b="1" dirty="0" smtClean="0">
                <a:solidFill>
                  <a:schemeClr val="bg1">
                    <a:lumMod val="95000"/>
                  </a:schemeClr>
                </a:solidFill>
              </a:rPr>
              <a:t>RESULTS </a:t>
            </a:r>
            <a:r>
              <a:rPr lang="en-US" sz="2400" b="1" dirty="0" smtClean="0">
                <a:solidFill>
                  <a:schemeClr val="bg1">
                    <a:lumMod val="95000"/>
                  </a:schemeClr>
                </a:solidFill>
              </a:rPr>
              <a:t>(</a:t>
            </a:r>
            <a:r>
              <a:rPr lang="en-US" sz="2400" b="1" dirty="0" smtClean="0">
                <a:solidFill>
                  <a:schemeClr val="bg1">
                    <a:lumMod val="95000"/>
                  </a:schemeClr>
                </a:solidFill>
              </a:rPr>
              <a:t>In C- sharp</a:t>
            </a:r>
            <a:r>
              <a:rPr lang="en-US" sz="2400" b="1" dirty="0" smtClean="0">
                <a:solidFill>
                  <a:schemeClr val="bg1">
                    <a:lumMod val="95000"/>
                  </a:schemeClr>
                </a:solidFill>
              </a:rPr>
              <a:t>)</a:t>
            </a:r>
            <a:endParaRPr lang="en-US" sz="2400" b="1" dirty="0">
              <a:solidFill>
                <a:schemeClr val="bg1">
                  <a:lumMod val="95000"/>
                </a:schemeClr>
              </a:solidFill>
            </a:endParaRPr>
          </a:p>
        </p:txBody>
      </p:sp>
      <p:sp>
        <p:nvSpPr>
          <p:cNvPr id="5" name="TextBox 4"/>
          <p:cNvSpPr txBox="1"/>
          <p:nvPr/>
        </p:nvSpPr>
        <p:spPr>
          <a:xfrm>
            <a:off x="113718" y="749931"/>
            <a:ext cx="5792219" cy="1161764"/>
          </a:xfrm>
          <a:prstGeom prst="rect">
            <a:avLst/>
          </a:prstGeom>
        </p:spPr>
        <p:txBody>
          <a:bodyPr vert="horz" lIns="95250" tIns="47625" rIns="95250" bIns="47625" rtlCol="0" anchor="t">
            <a:spAutoFit/>
          </a:bodyPr>
          <a:lstStyle/>
          <a:p>
            <a:pPr marL="342900" indent="-342900" algn="l">
              <a:buAutoNum type="arabicPeriod"/>
              <a:defRPr lang="en-US" sz="1400" dirty="0"/>
            </a:pPr>
            <a:r>
              <a:rPr lang="en-US" dirty="0">
                <a:solidFill>
                  <a:schemeClr val="bg1">
                    <a:lumMod val="95000"/>
                  </a:schemeClr>
                </a:solidFill>
              </a:rPr>
              <a:t>Sobel Edge Algorithm is implemented in C sharp using .net core inaccordance with the architecture of Learning Api.</a:t>
            </a:r>
          </a:p>
          <a:p>
            <a:pPr marL="342900" indent="-342900" algn="l">
              <a:buAutoNum type="arabicPeriod"/>
              <a:defRPr lang="en-US" sz="1400" dirty="0"/>
            </a:pPr>
            <a:r>
              <a:rPr lang="en-US" dirty="0">
                <a:solidFill>
                  <a:schemeClr val="bg1">
                    <a:lumMod val="95000"/>
                  </a:schemeClr>
                </a:solidFill>
              </a:rPr>
              <a:t>Two Projects were created one for writing the Algorithm (class library project )and other one for  testing(Unit test Project).Coding methodology is test driven as per Learning Api.</a:t>
            </a:r>
          </a:p>
        </p:txBody>
      </p:sp>
      <p:graphicFrame>
        <p:nvGraphicFramePr>
          <p:cNvPr id="6" name="Table 5"/>
          <p:cNvGraphicFramePr/>
          <p:nvPr/>
        </p:nvGraphicFramePr>
        <p:xfrm flipH="1">
          <a:off x="2232698" y="2626890"/>
          <a:ext cx="381000" cy="365760"/>
        </p:xfrm>
        <a:graphic>
          <a:graphicData uri="http://schemas.openxmlformats.org/drawingml/2006/table">
            <a:tbl>
              <a:tblPr firstRow="1" firstCol="1" bandRow="1">
                <a:tableStyleId>{825E34A3-1A0A-4679-A5AC-D56FAD68487E}</a:tableStyleId>
              </a:tblPr>
              <a:tblGrid>
                <a:gridCol w="381000"/>
              </a:tblGrid>
              <a:tr h="0">
                <a:tc>
                  <a:txBody>
                    <a:bodyPr/>
                    <a:lstStyle/>
                    <a:p>
                      <a:endParaRPr lang="en-US" dirty="0"/>
                    </a:p>
                  </a:txBody>
                  <a:tcPr/>
                </a:tc>
              </a:tr>
            </a:tbl>
          </a:graphicData>
        </a:graphic>
      </p:graphicFrame>
      <p:graphicFrame>
        <p:nvGraphicFramePr>
          <p:cNvPr id="7" name="Table 6"/>
          <p:cNvGraphicFramePr/>
          <p:nvPr/>
        </p:nvGraphicFramePr>
        <p:xfrm>
          <a:off x="242485" y="1981123"/>
          <a:ext cx="5616093" cy="2303403"/>
        </p:xfrm>
        <a:graphic>
          <a:graphicData uri="http://schemas.openxmlformats.org/drawingml/2006/table">
            <a:tbl>
              <a:tblPr firstRow="1" firstCol="1" bandCol="1">
                <a:tableStyleId>{825E34A3-1A0A-4679-A5AC-D56FAD68487E}</a:tableStyleId>
              </a:tblPr>
              <a:tblGrid>
                <a:gridCol w="5616093"/>
              </a:tblGrid>
              <a:tr h="376773">
                <a:tc>
                  <a:txBody>
                    <a:bodyPr/>
                    <a:lstStyle/>
                    <a:p>
                      <a:r>
                        <a:rPr lang="en-US" sz="1200" dirty="0">
                          <a:solidFill>
                            <a:schemeClr val="tx1"/>
                          </a:solidFill>
                        </a:rPr>
                        <a:t>Load Input Image from Input image folder(Using Bitmap)=&gt;From unit test</a:t>
                      </a:r>
                    </a:p>
                  </a:txBody>
                  <a:tcPr/>
                </a:tc>
              </a:tr>
              <a:tr h="396532">
                <a:tc>
                  <a:txBody>
                    <a:bodyPr/>
                    <a:lstStyle/>
                    <a:p>
                      <a:r>
                        <a:rPr lang="en-US" sz="1200" dirty="0">
                          <a:solidFill>
                            <a:schemeClr val="tx1"/>
                          </a:solidFill>
                        </a:rPr>
                        <a:t>Convert image into 3-D double[,,] Array data.(using conversion helper class)=&gt; In Unit test</a:t>
                      </a:r>
                    </a:p>
                  </a:txBody>
                  <a:tcPr/>
                </a:tc>
              </a:tr>
              <a:tr h="505337">
                <a:tc>
                  <a:txBody>
                    <a:bodyPr/>
                    <a:lstStyle/>
                    <a:p>
                      <a:pPr algn="l"/>
                      <a:r>
                        <a:rPr lang="en-US" sz="1200" dirty="0">
                          <a:solidFill>
                            <a:schemeClr val="tx1"/>
                          </a:solidFill>
                        </a:rPr>
                        <a:t>Run the Algorithm(using learning api method=&gt;api.Run(from </a:t>
                      </a:r>
                      <a:r>
                        <a:rPr lang="en-US" sz="1200" b="1" dirty="0">
                          <a:solidFill>
                            <a:schemeClr val="tx1"/>
                          </a:solidFill>
                          <a:latin typeface="Josefin Sans"/>
                        </a:rPr>
                        <a:t>Unit test) </a:t>
                      </a:r>
                      <a:r>
                        <a:rPr lang="en-US" sz="1200" dirty="0">
                          <a:solidFill>
                            <a:schemeClr val="tx1"/>
                          </a:solidFill>
                        </a:rPr>
                        <a:t>-&gt;image convolution +gray scale conversion happens in class library project</a:t>
                      </a:r>
                    </a:p>
                  </a:txBody>
                  <a:tcPr/>
                </a:tc>
              </a:tr>
              <a:tr h="414278">
                <a:tc>
                  <a:txBody>
                    <a:bodyPr/>
                    <a:lstStyle/>
                    <a:p>
                      <a:pPr algn="l"/>
                      <a:r>
                        <a:rPr lang="en-US" sz="1200" dirty="0">
                          <a:solidFill>
                            <a:schemeClr val="tx1"/>
                          </a:solidFill>
                        </a:rPr>
                        <a:t>Convert again double[,,] data into Image(using conversion  helper class)=&gt;in unit test</a:t>
                      </a:r>
                    </a:p>
                  </a:txBody>
                  <a:tcPr/>
                </a:tc>
              </a:tr>
              <a:tr h="372150">
                <a:tc>
                  <a:txBody>
                    <a:bodyPr/>
                    <a:lstStyle/>
                    <a:p>
                      <a:r>
                        <a:rPr lang="en-US" sz="1200" dirty="0">
                          <a:solidFill>
                            <a:schemeClr val="tx1"/>
                          </a:solidFill>
                        </a:rPr>
                        <a:t>Save the image in output image folder(inside bin directory)=&gt;In unit test</a:t>
                      </a:r>
                    </a:p>
                  </a:txBody>
                  <a:tcPr/>
                </a:tc>
              </a:tr>
            </a:tbl>
          </a:graphicData>
        </a:graphic>
      </p:graphicFrame>
      <p:pic>
        <p:nvPicPr>
          <p:cNvPr id="8" name="Picture 7"/>
          <p:cNvPicPr>
            <a:picLocks noChangeAspect="1"/>
          </p:cNvPicPr>
          <p:nvPr/>
        </p:nvPicPr>
        <p:blipFill>
          <a:blip r:embed="rId2"/>
          <a:stretch>
            <a:fillRect/>
          </a:stretch>
        </p:blipFill>
        <p:spPr>
          <a:xfrm>
            <a:off x="6688226" y="18916"/>
            <a:ext cx="2161632" cy="2161632"/>
          </a:xfrm>
          <a:prstGeom prst="rect">
            <a:avLst/>
          </a:prstGeom>
        </p:spPr>
      </p:pic>
      <p:pic>
        <p:nvPicPr>
          <p:cNvPr id="9" name="Picture 8"/>
          <p:cNvPicPr>
            <a:picLocks noChangeAspect="1"/>
          </p:cNvPicPr>
          <p:nvPr/>
        </p:nvPicPr>
        <p:blipFill>
          <a:blip r:embed="rId3"/>
          <a:stretch>
            <a:fillRect/>
          </a:stretch>
        </p:blipFill>
        <p:spPr>
          <a:xfrm>
            <a:off x="6688226" y="2469451"/>
            <a:ext cx="2211495" cy="2211495"/>
          </a:xfrm>
          <a:prstGeom prst="rect">
            <a:avLst/>
          </a:prstGeom>
        </p:spPr>
      </p:pic>
      <p:sp>
        <p:nvSpPr>
          <p:cNvPr id="10" name="TextBox 9"/>
          <p:cNvSpPr txBox="1"/>
          <p:nvPr/>
        </p:nvSpPr>
        <p:spPr>
          <a:xfrm>
            <a:off x="737577" y="4472540"/>
            <a:ext cx="3347923" cy="308552"/>
          </a:xfrm>
          <a:prstGeom prst="rect">
            <a:avLst/>
          </a:prstGeom>
        </p:spPr>
        <p:txBody>
          <a:bodyPr vert="horz" lIns="95250" tIns="47625" rIns="95250" bIns="47625" rtlCol="0" anchor="t">
            <a:spAutoFit/>
          </a:bodyPr>
          <a:lstStyle/>
          <a:p>
            <a:pPr algn="ctr">
              <a:defRPr lang="en-US" sz="1400" dirty="0"/>
            </a:pPr>
            <a:r>
              <a:rPr lang="en-US" dirty="0">
                <a:solidFill>
                  <a:schemeClr val="bg1"/>
                </a:solidFill>
              </a:rPr>
              <a:t>Fig: Flow of program</a:t>
            </a:r>
          </a:p>
        </p:txBody>
      </p:sp>
      <p:sp>
        <p:nvSpPr>
          <p:cNvPr id="11" name="TextBox 10"/>
          <p:cNvSpPr txBox="1"/>
          <p:nvPr/>
        </p:nvSpPr>
        <p:spPr>
          <a:xfrm>
            <a:off x="6019800" y="2183368"/>
            <a:ext cx="3122609" cy="247611"/>
          </a:xfrm>
          <a:prstGeom prst="rect">
            <a:avLst/>
          </a:prstGeom>
        </p:spPr>
        <p:txBody>
          <a:bodyPr vert="horz" lIns="95250" tIns="47625" rIns="95250" bIns="47625" rtlCol="0" anchor="t">
            <a:spAutoFit/>
          </a:bodyPr>
          <a:lstStyle/>
          <a:p>
            <a:pPr algn="ctr">
              <a:defRPr lang="en-US" sz="1400" dirty="0"/>
            </a:pPr>
            <a:r>
              <a:rPr lang="en-US" sz="1000" dirty="0">
                <a:solidFill>
                  <a:schemeClr val="bg1"/>
                </a:solidFill>
              </a:rPr>
              <a:t>Fig: Input Image 1</a:t>
            </a:r>
          </a:p>
        </p:txBody>
      </p:sp>
      <p:sp>
        <p:nvSpPr>
          <p:cNvPr id="12" name="TextBox 11"/>
          <p:cNvSpPr txBox="1"/>
          <p:nvPr/>
        </p:nvSpPr>
        <p:spPr>
          <a:xfrm flipH="1">
            <a:off x="7018515" y="4744383"/>
            <a:ext cx="2123894" cy="247611"/>
          </a:xfrm>
          <a:prstGeom prst="rect">
            <a:avLst/>
          </a:prstGeom>
        </p:spPr>
        <p:txBody>
          <a:bodyPr vert="horz" lIns="95250" tIns="47625" rIns="95250" bIns="47625" rtlCol="0" anchor="t">
            <a:spAutoFit/>
          </a:bodyPr>
          <a:lstStyle/>
          <a:p>
            <a:pPr marL="0" algn="l" rtl="0">
              <a:lnSpc>
                <a:spcPct val="100000"/>
              </a:lnSpc>
              <a:spcBef>
                <a:spcPts val="0"/>
              </a:spcBef>
              <a:spcAft>
                <a:spcPts val="0"/>
              </a:spcAft>
              <a:defRPr lang="en-US" sz="1400" dirty="0">
                <a:solidFill>
                  <a:schemeClr val="tx1"/>
                </a:solidFill>
                <a:latin typeface="Josefin Sans"/>
              </a:defRPr>
            </a:pPr>
            <a:r>
              <a:rPr lang="en-US" sz="1000" dirty="0">
                <a:solidFill>
                  <a:schemeClr val="bg1"/>
                </a:solidFill>
                <a:latin typeface="Josefin Sans"/>
              </a:rPr>
              <a:t>Fig: Output Image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a:xfrm flipV="1">
            <a:off x="3124200" y="4973297"/>
            <a:ext cx="2895600" cy="78933"/>
          </a:xfrm>
        </p:spPr>
        <p:txBody>
          <a:bodyPr rot="10800000"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84F725CA-5DB2-4D88-84D1-07C7DA68D1EB}" type="datetime4">
              <a:t>March 13, 2019</a:t>
            </a:fld>
            <a:endParaRPr lang="en-US" dirty="0"/>
          </a:p>
        </p:txBody>
      </p:sp>
      <p:sp>
        <p:nvSpPr>
          <p:cNvPr id="4" name="TextBox 3"/>
          <p:cNvSpPr txBox="1"/>
          <p:nvPr/>
        </p:nvSpPr>
        <p:spPr>
          <a:xfrm>
            <a:off x="894635" y="-77200"/>
            <a:ext cx="6953706" cy="460914"/>
          </a:xfrm>
          <a:prstGeom prst="rect">
            <a:avLst/>
          </a:prstGeom>
        </p:spPr>
        <p:txBody>
          <a:bodyPr vert="horz" lIns="95250" tIns="47625" rIns="95250" bIns="47625" rtlCol="0" anchor="t">
            <a:spAutoFit/>
          </a:bodyPr>
          <a:lstStyle/>
          <a:p>
            <a:pPr algn="ctr">
              <a:defRPr lang="en-US" sz="1400" dirty="0"/>
            </a:pPr>
            <a:r>
              <a:rPr lang="en-US" sz="2400" dirty="0">
                <a:solidFill>
                  <a:schemeClr val="bg1">
                    <a:lumMod val="95000"/>
                  </a:schemeClr>
                </a:solidFill>
              </a:rPr>
              <a:t>     </a:t>
            </a:r>
            <a:r>
              <a:rPr lang="en-US" sz="2000" dirty="0">
                <a:solidFill>
                  <a:schemeClr val="bg1">
                    <a:lumMod val="95000"/>
                  </a:schemeClr>
                </a:solidFill>
              </a:rPr>
              <a:t>More Sobel Edge Results</a:t>
            </a:r>
          </a:p>
        </p:txBody>
      </p:sp>
      <p:pic>
        <p:nvPicPr>
          <p:cNvPr id="5" name="Picture 4"/>
          <p:cNvPicPr>
            <a:picLocks noChangeAspect="1"/>
          </p:cNvPicPr>
          <p:nvPr/>
        </p:nvPicPr>
        <p:blipFill>
          <a:blip r:embed="rId2"/>
          <a:stretch>
            <a:fillRect/>
          </a:stretch>
        </p:blipFill>
        <p:spPr>
          <a:xfrm>
            <a:off x="190757" y="455237"/>
            <a:ext cx="2933442" cy="1959540"/>
          </a:xfrm>
          <a:prstGeom prst="rect">
            <a:avLst/>
          </a:prstGeom>
        </p:spPr>
      </p:pic>
      <p:pic>
        <p:nvPicPr>
          <p:cNvPr id="6" name="Picture 5"/>
          <p:cNvPicPr>
            <a:picLocks noChangeAspect="1"/>
          </p:cNvPicPr>
          <p:nvPr/>
        </p:nvPicPr>
        <p:blipFill>
          <a:blip r:embed="rId3"/>
          <a:stretch>
            <a:fillRect/>
          </a:stretch>
        </p:blipFill>
        <p:spPr>
          <a:xfrm>
            <a:off x="202110" y="2662389"/>
            <a:ext cx="2876817" cy="1921716"/>
          </a:xfrm>
          <a:prstGeom prst="rect">
            <a:avLst/>
          </a:prstGeom>
        </p:spPr>
      </p:pic>
      <p:sp>
        <p:nvSpPr>
          <p:cNvPr id="9" name="TextBox 8"/>
          <p:cNvSpPr txBox="1"/>
          <p:nvPr/>
        </p:nvSpPr>
        <p:spPr>
          <a:xfrm>
            <a:off x="766191" y="2414778"/>
            <a:ext cx="2038797" cy="247611"/>
          </a:xfrm>
          <a:prstGeom prst="rect">
            <a:avLst/>
          </a:prstGeom>
        </p:spPr>
        <p:txBody>
          <a:bodyPr vert="horz" lIns="95250" tIns="47625" rIns="95250" bIns="47625" rtlCol="0" anchor="t">
            <a:spAutoFit/>
          </a:bodyPr>
          <a:lstStyle/>
          <a:p>
            <a:pPr>
              <a:defRPr lang="en-US" sz="1400" dirty="0"/>
            </a:pPr>
            <a:r>
              <a:rPr lang="en-US" sz="1000" dirty="0">
                <a:solidFill>
                  <a:schemeClr val="bg1">
                    <a:lumMod val="95000"/>
                  </a:schemeClr>
                </a:solidFill>
              </a:rPr>
              <a:t>Fig: Input image 2</a:t>
            </a:r>
          </a:p>
        </p:txBody>
      </p:sp>
      <p:sp>
        <p:nvSpPr>
          <p:cNvPr id="10" name="TextBox 9"/>
          <p:cNvSpPr txBox="1"/>
          <p:nvPr/>
        </p:nvSpPr>
        <p:spPr>
          <a:xfrm>
            <a:off x="-142332" y="4584106"/>
            <a:ext cx="3170567" cy="247611"/>
          </a:xfrm>
          <a:prstGeom prst="rect">
            <a:avLst/>
          </a:prstGeom>
        </p:spPr>
        <p:txBody>
          <a:bodyPr vert="horz" lIns="95250" tIns="47625" rIns="95250" bIns="47625" rtlCol="0" anchor="t">
            <a:spAutoFit/>
          </a:bodyPr>
          <a:lstStyle/>
          <a:p>
            <a:pPr algn="ctr">
              <a:defRPr lang="en-US" sz="1400" dirty="0"/>
            </a:pPr>
            <a:r>
              <a:rPr lang="en-US" sz="1000" dirty="0">
                <a:solidFill>
                  <a:schemeClr val="bg1">
                    <a:lumMod val="95000"/>
                  </a:schemeClr>
                </a:solidFill>
              </a:rPr>
              <a:t>Fig: output image 2</a:t>
            </a:r>
          </a:p>
        </p:txBody>
      </p:sp>
      <p:sp>
        <p:nvSpPr>
          <p:cNvPr id="11" name="TextBox 10"/>
          <p:cNvSpPr txBox="1"/>
          <p:nvPr/>
        </p:nvSpPr>
        <p:spPr>
          <a:xfrm flipV="1">
            <a:off x="3429000" y="4601307"/>
            <a:ext cx="2475709" cy="250068"/>
          </a:xfrm>
          <a:prstGeom prst="rect">
            <a:avLst/>
          </a:prstGeom>
        </p:spPr>
        <p:txBody>
          <a:bodyPr rot="10800000" vert="horz" wrap="square" lIns="95250" tIns="47625" rIns="95250" bIns="47625" rtlCol="0" anchor="t">
            <a:spAutoFit/>
          </a:bodyPr>
          <a:lstStyle/>
          <a:p>
            <a:pPr algn="ctr">
              <a:defRPr lang="en-US" sz="1400" dirty="0"/>
            </a:pPr>
            <a:r>
              <a:rPr lang="en-US" sz="1000" dirty="0">
                <a:solidFill>
                  <a:schemeClr val="bg1">
                    <a:lumMod val="95000"/>
                  </a:schemeClr>
                </a:solidFill>
              </a:rPr>
              <a:t>Fig: Input image 3</a:t>
            </a:r>
          </a:p>
        </p:txBody>
      </p:sp>
      <p:sp>
        <p:nvSpPr>
          <p:cNvPr id="12" name="TextBox 11"/>
          <p:cNvSpPr txBox="1"/>
          <p:nvPr/>
        </p:nvSpPr>
        <p:spPr>
          <a:xfrm>
            <a:off x="6019800" y="4584106"/>
            <a:ext cx="2272064" cy="250068"/>
          </a:xfrm>
          <a:prstGeom prst="rect">
            <a:avLst/>
          </a:prstGeom>
        </p:spPr>
        <p:txBody>
          <a:bodyPr vert="horz" wrap="square" lIns="95250" tIns="47625" rIns="95250" bIns="47625" rtlCol="0" anchor="t">
            <a:spAutoFit/>
          </a:bodyPr>
          <a:lstStyle/>
          <a:p>
            <a:pPr algn="ctr">
              <a:defRPr lang="en-US" sz="1400" dirty="0"/>
            </a:pPr>
            <a:r>
              <a:rPr lang="en-US" sz="1000" dirty="0">
                <a:solidFill>
                  <a:schemeClr val="bg1">
                    <a:lumMod val="95000"/>
                  </a:schemeClr>
                </a:solidFill>
              </a:rPr>
              <a:t>Fig: Output image 3</a:t>
            </a:r>
          </a:p>
        </p:txBody>
      </p:sp>
      <p:pic>
        <p:nvPicPr>
          <p:cNvPr id="1026" name="Picture 2" descr="C:\Users\Dell\Desktop\Abhishek_SE\SE\MyProject\MyUnitTestRun\bin\Debug\netcoreapp2.1\TestInputimages\charlie_graysca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78175"/>
            <a:ext cx="1981200" cy="19366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Desktop\Abhishek_SE\SE\MyProject\MyUnitTestRun\bin\Debug\netcoreapp2.1\TestOutputImages\grayscaleoutpu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2707" y="460808"/>
            <a:ext cx="2438399" cy="195397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76600" y="2417862"/>
            <a:ext cx="2438399" cy="276999"/>
          </a:xfrm>
          <a:prstGeom prst="rect">
            <a:avLst/>
          </a:prstGeom>
        </p:spPr>
        <p:txBody>
          <a:bodyPr wrap="square">
            <a:spAutoFit/>
          </a:bodyPr>
          <a:lstStyle/>
          <a:p>
            <a:pPr>
              <a:defRPr lang="en-US" sz="1400" dirty="0"/>
            </a:pPr>
            <a:r>
              <a:rPr lang="en-US" sz="1200" dirty="0">
                <a:solidFill>
                  <a:schemeClr val="bg1">
                    <a:lumMod val="95000"/>
                  </a:schemeClr>
                </a:solidFill>
              </a:rPr>
              <a:t>Fig: Input </a:t>
            </a:r>
            <a:r>
              <a:rPr lang="en-US" sz="1200" dirty="0" smtClean="0">
                <a:solidFill>
                  <a:schemeClr val="bg1">
                    <a:lumMod val="95000"/>
                  </a:schemeClr>
                </a:solidFill>
              </a:rPr>
              <a:t>Gray-scale image</a:t>
            </a:r>
            <a:endParaRPr lang="en-US" sz="1200" dirty="0">
              <a:solidFill>
                <a:schemeClr val="bg1">
                  <a:lumMod val="95000"/>
                </a:schemeClr>
              </a:solidFill>
            </a:endParaRPr>
          </a:p>
        </p:txBody>
      </p:sp>
      <p:sp>
        <p:nvSpPr>
          <p:cNvPr id="15" name="Rectangle 14"/>
          <p:cNvSpPr/>
          <p:nvPr/>
        </p:nvSpPr>
        <p:spPr>
          <a:xfrm>
            <a:off x="5862706" y="2417862"/>
            <a:ext cx="2595494" cy="276999"/>
          </a:xfrm>
          <a:prstGeom prst="rect">
            <a:avLst/>
          </a:prstGeom>
        </p:spPr>
        <p:txBody>
          <a:bodyPr wrap="square">
            <a:spAutoFit/>
          </a:bodyPr>
          <a:lstStyle/>
          <a:p>
            <a:pPr>
              <a:defRPr lang="en-US" sz="1400" dirty="0"/>
            </a:pPr>
            <a:r>
              <a:rPr lang="en-US" sz="1200" dirty="0">
                <a:solidFill>
                  <a:schemeClr val="bg1">
                    <a:lumMod val="95000"/>
                  </a:schemeClr>
                </a:solidFill>
              </a:rPr>
              <a:t>Fig: </a:t>
            </a:r>
            <a:r>
              <a:rPr lang="en-US" sz="1200" dirty="0" smtClean="0">
                <a:solidFill>
                  <a:schemeClr val="bg1">
                    <a:lumMod val="95000"/>
                  </a:schemeClr>
                </a:solidFill>
              </a:rPr>
              <a:t>Output of Gray scale</a:t>
            </a:r>
            <a:endParaRPr lang="en-US" sz="1200" dirty="0">
              <a:solidFill>
                <a:schemeClr val="bg1">
                  <a:lumMod val="95000"/>
                </a:schemeClr>
              </a:solidFill>
            </a:endParaRPr>
          </a:p>
        </p:txBody>
      </p:sp>
      <p:pic>
        <p:nvPicPr>
          <p:cNvPr id="1028" name="Picture 4" descr="C:\Users\Dell\Desktop\Abhishek_SE\SE\MyProject\MyUnitTestRun\bin\Debug\netcoreapp2.1\TestInputimages\TIM5.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2725639"/>
            <a:ext cx="2133600" cy="18584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ll\Desktop\Abhishek_SE\SE\MyProject\MyUnitTestRun\bin\Debug\netcoreapp2.1\TestOutputImages\Output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2706" y="2662389"/>
            <a:ext cx="2438400" cy="1938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E147A02D-C464-48DC-BD8F-D9B7AEF2C15D}" type="datetime4">
              <a:t>March 13, 2019</a:t>
            </a:fld>
            <a:endParaRPr lang="en-US" dirty="0"/>
          </a:p>
        </p:txBody>
      </p:sp>
      <p:sp>
        <p:nvSpPr>
          <p:cNvPr id="4" name="TextBox 3"/>
          <p:cNvSpPr txBox="1"/>
          <p:nvPr/>
        </p:nvSpPr>
        <p:spPr>
          <a:xfrm>
            <a:off x="3713511" y="0"/>
            <a:ext cx="2191197" cy="460914"/>
          </a:xfrm>
          <a:prstGeom prst="rect">
            <a:avLst/>
          </a:prstGeom>
        </p:spPr>
        <p:txBody>
          <a:bodyPr vert="horz" lIns="95250" tIns="47625" rIns="95250" bIns="47625" rtlCol="0" anchor="t">
            <a:spAutoFit/>
          </a:bodyPr>
          <a:lstStyle/>
          <a:p>
            <a:pPr>
              <a:defRPr lang="en-US" sz="1400" dirty="0"/>
            </a:pPr>
            <a:r>
              <a:rPr lang="en-US" sz="2400" dirty="0">
                <a:solidFill>
                  <a:schemeClr val="bg1"/>
                </a:solidFill>
              </a:rPr>
              <a:t>Discussion</a:t>
            </a:r>
          </a:p>
        </p:txBody>
      </p:sp>
      <p:sp>
        <p:nvSpPr>
          <p:cNvPr id="5" name="TextBox 4"/>
          <p:cNvSpPr txBox="1"/>
          <p:nvPr/>
        </p:nvSpPr>
        <p:spPr>
          <a:xfrm>
            <a:off x="894635" y="465991"/>
            <a:ext cx="7325696" cy="311624"/>
          </a:xfrm>
          <a:prstGeom prst="rect">
            <a:avLst/>
          </a:prstGeom>
          <a:solidFill>
            <a:srgbClr val="996633"/>
          </a:solidFill>
          <a:ln>
            <a:noFill/>
          </a:ln>
        </p:spPr>
        <p:txBody>
          <a:bodyPr vert="horz" lIns="95250" tIns="47625" rIns="95250" bIns="47625" rtlCol="0" anchor="t">
            <a:spAutoFit/>
          </a:bodyPr>
          <a:lstStyle/>
          <a:p>
            <a:pPr>
              <a:defRPr lang="en-US" sz="1400" dirty="0"/>
            </a:pPr>
            <a:r>
              <a:rPr lang="en-US" dirty="0">
                <a:solidFill>
                  <a:schemeClr val="bg1">
                    <a:lumMod val="95000"/>
                  </a:schemeClr>
                </a:solidFill>
              </a:rPr>
              <a:t>Importance and </a:t>
            </a:r>
            <a:r>
              <a:rPr lang="en-US" dirty="0" smtClean="0">
                <a:solidFill>
                  <a:schemeClr val="bg1">
                    <a:lumMod val="95000"/>
                  </a:schemeClr>
                </a:solidFill>
              </a:rPr>
              <a:t>Advantages </a:t>
            </a:r>
            <a:r>
              <a:rPr lang="en-US" dirty="0">
                <a:solidFill>
                  <a:schemeClr val="bg1">
                    <a:lumMod val="95000"/>
                  </a:schemeClr>
                </a:solidFill>
              </a:rPr>
              <a:t>of Sobel edge detection over other edge detection</a:t>
            </a:r>
          </a:p>
        </p:txBody>
      </p:sp>
      <p:sp>
        <p:nvSpPr>
          <p:cNvPr id="6" name="TextBox 5"/>
          <p:cNvSpPr txBox="1"/>
          <p:nvPr/>
        </p:nvSpPr>
        <p:spPr>
          <a:xfrm>
            <a:off x="294046" y="895702"/>
            <a:ext cx="8691725" cy="2959627"/>
          </a:xfrm>
          <a:prstGeom prst="rect">
            <a:avLst/>
          </a:prstGeom>
          <a:gradFill rotWithShape="1">
            <a:gsLst>
              <a:gs pos="100000">
                <a:schemeClr val="accent1">
                  <a:lumMod val="20000"/>
                  <a:lumOff val="40000"/>
                </a:schemeClr>
              </a:gs>
              <a:gs pos="75000">
                <a:schemeClr val="accent1">
                  <a:lumMod val="20000"/>
                  <a:lumOff val="40000"/>
                </a:schemeClr>
              </a:gs>
              <a:gs pos="0">
                <a:schemeClr val="accent1">
                  <a:lumMod val="20000"/>
                  <a:lumOff val="70000"/>
                </a:schemeClr>
              </a:gs>
            </a:gsLst>
            <a:lin ang="16200000" scaled="0"/>
          </a:gradFill>
          <a:ln w="9525" cap="flat">
            <a:noFill/>
            <a:prstDash val="solid"/>
            <a:miter lim="800000"/>
          </a:ln>
        </p:spPr>
        <p:txBody>
          <a:bodyPr vert="horz" lIns="95250" tIns="47625" rIns="95250" bIns="47625" rtlCol="0" anchor="t">
            <a:spAutoFit/>
          </a:bodyPr>
          <a:lstStyle/>
          <a:p>
            <a:pPr marL="0" indent="0" algn="l">
              <a:buNone/>
              <a:defRPr lang="en-US" sz="1400" dirty="0"/>
            </a:pPr>
            <a:r>
              <a:rPr lang="en-US" dirty="0">
                <a:solidFill>
                  <a:schemeClr val="bg2"/>
                </a:solidFill>
              </a:rPr>
              <a:t>1. </a:t>
            </a:r>
            <a:r>
              <a:rPr lang="en-US" sz="1600" b="1" dirty="0">
                <a:solidFill>
                  <a:schemeClr val="bg2"/>
                </a:solidFill>
                <a:latin typeface="+mn-lt"/>
              </a:rPr>
              <a:t>Edge Orientation</a:t>
            </a:r>
            <a:r>
              <a:rPr lang="en-US" dirty="0">
                <a:solidFill>
                  <a:schemeClr val="bg1">
                    <a:lumMod val="95000"/>
                  </a:schemeClr>
                </a:solidFill>
              </a:rPr>
              <a:t>: The geometry of the operator determines a characteristic direction in which it is most sensitive to edges. Operators can be optimized to look for horizontal, vertical, or diagonal edges.</a:t>
            </a:r>
          </a:p>
          <a:p>
            <a:pPr marL="0" indent="0" algn="l">
              <a:buNone/>
              <a:defRPr lang="en-US" sz="1400" dirty="0"/>
            </a:pPr>
            <a:r>
              <a:rPr lang="en-US" dirty="0">
                <a:solidFill>
                  <a:schemeClr val="bg1">
                    <a:lumMod val="95000"/>
                  </a:schemeClr>
                </a:solidFill>
              </a:rPr>
              <a:t/>
            </a:r>
            <a:br>
              <a:rPr lang="en-US" dirty="0">
                <a:solidFill>
                  <a:schemeClr val="bg1">
                    <a:lumMod val="95000"/>
                  </a:schemeClr>
                </a:solidFill>
              </a:rPr>
            </a:br>
            <a:r>
              <a:rPr lang="en-US" dirty="0">
                <a:solidFill>
                  <a:schemeClr val="bg2"/>
                </a:solidFill>
              </a:rPr>
              <a:t>2</a:t>
            </a:r>
            <a:r>
              <a:rPr lang="en-US" sz="1600" dirty="0">
                <a:solidFill>
                  <a:schemeClr val="bg2"/>
                </a:solidFill>
              </a:rPr>
              <a:t>. </a:t>
            </a:r>
            <a:r>
              <a:rPr lang="en-US" sz="1600" b="1" dirty="0">
                <a:solidFill>
                  <a:schemeClr val="bg2"/>
                </a:solidFill>
                <a:latin typeface="+mn-lt"/>
              </a:rPr>
              <a:t>Noise Environment</a:t>
            </a:r>
            <a:r>
              <a:rPr lang="en-US" dirty="0">
                <a:solidFill>
                  <a:schemeClr val="bg1">
                    <a:lumMod val="95000"/>
                  </a:schemeClr>
                </a:solidFill>
              </a:rPr>
              <a:t>: Edge detection is difficult in noisy images, since both the noise and the edges contain high-frequency content. Attempts to reduce the noise result in blurred and distorted edges. </a:t>
            </a:r>
          </a:p>
          <a:p>
            <a:pPr marL="0" indent="0" algn="l">
              <a:buNone/>
              <a:defRPr lang="en-US" sz="1400" dirty="0"/>
            </a:pPr>
            <a:r>
              <a:rPr lang="en-US" dirty="0">
                <a:solidFill>
                  <a:schemeClr val="bg1">
                    <a:lumMod val="95000"/>
                  </a:schemeClr>
                </a:solidFill>
              </a:rPr>
              <a:t>Operators used on noisy images are typically larger in scope, so they can average enough data to discount localized noisy pixels. This results in less accurate localization of the detected edges. </a:t>
            </a:r>
          </a:p>
          <a:p>
            <a:pPr marL="0" indent="0" algn="l">
              <a:buNone/>
              <a:defRPr lang="en-US" sz="1400" dirty="0"/>
            </a:pPr>
            <a:r>
              <a:rPr lang="en-US" dirty="0">
                <a:solidFill>
                  <a:schemeClr val="bg1">
                    <a:lumMod val="95000"/>
                  </a:schemeClr>
                </a:solidFill>
              </a:rPr>
              <a:t/>
            </a:r>
            <a:br>
              <a:rPr lang="en-US" dirty="0">
                <a:solidFill>
                  <a:schemeClr val="bg1">
                    <a:lumMod val="95000"/>
                  </a:schemeClr>
                </a:solidFill>
              </a:rPr>
            </a:br>
            <a:r>
              <a:rPr lang="en-US" dirty="0">
                <a:solidFill>
                  <a:schemeClr val="bg2"/>
                </a:solidFill>
              </a:rPr>
              <a:t>3.</a:t>
            </a:r>
            <a:r>
              <a:rPr lang="en-US" dirty="0">
                <a:solidFill>
                  <a:schemeClr val="bg1">
                    <a:lumMod val="95000"/>
                  </a:schemeClr>
                </a:solidFill>
              </a:rPr>
              <a:t> </a:t>
            </a:r>
            <a:r>
              <a:rPr lang="en-US" sz="1600" b="1" dirty="0">
                <a:solidFill>
                  <a:schemeClr val="bg2"/>
                </a:solidFill>
                <a:latin typeface="+mn-lt"/>
              </a:rPr>
              <a:t>Edge Structure</a:t>
            </a:r>
            <a:r>
              <a:rPr lang="en-US" sz="1600" dirty="0">
                <a:solidFill>
                  <a:schemeClr val="bg2"/>
                </a:solidFill>
              </a:rPr>
              <a:t>:</a:t>
            </a:r>
            <a:r>
              <a:rPr lang="en-US" dirty="0">
                <a:solidFill>
                  <a:schemeClr val="bg1">
                    <a:lumMod val="95000"/>
                  </a:schemeClr>
                </a:solidFill>
              </a:rPr>
              <a:t> Not all edges involve a step change in intensity. Effects such as refraction or poor focus can result in objects with boundaries defined by a gradual change in intensity. The operator is chosen to be responsive to such a gradual change in those cases. Newer wavelet-based techniques actually characterize the nature of the transition for each edge in order to distinguish, for example, edges associated with hair from edges associated with a face.</a:t>
            </a:r>
          </a:p>
        </p:txBody>
      </p:sp>
      <p:sp>
        <p:nvSpPr>
          <p:cNvPr id="7" name="TextBox 6"/>
          <p:cNvSpPr txBox="1"/>
          <p:nvPr/>
        </p:nvSpPr>
        <p:spPr>
          <a:xfrm flipV="1">
            <a:off x="294046" y="3928862"/>
            <a:ext cx="8691725" cy="826579"/>
          </a:xfrm>
          <a:prstGeom prst="rect">
            <a:avLst/>
          </a:prstGeom>
          <a:solidFill>
            <a:srgbClr val="996633"/>
          </a:solidFill>
          <a:ln>
            <a:noFill/>
          </a:ln>
        </p:spPr>
        <p:txBody>
          <a:bodyPr rot="10800000" vert="horz" lIns="95250" tIns="47625" rIns="95250" bIns="47625" rtlCol="0" anchor="t">
            <a:spAutoFit/>
          </a:bodyPr>
          <a:lstStyle/>
          <a:p>
            <a:pPr algn="l">
              <a:defRPr lang="en-US" sz="1400" dirty="0"/>
            </a:pPr>
            <a:r>
              <a:rPr lang="en-US" sz="1200" dirty="0">
                <a:solidFill>
                  <a:schemeClr val="bg1">
                    <a:lumMod val="95000"/>
                  </a:schemeClr>
                </a:solidFill>
              </a:rPr>
              <a:t>Edges play quite an important role in many applications of image processing, in particular for machine vision systems that analyze scenes of man-made objects under controlled illumination conditions. Detecting edges of an image represents significantly reduction the amount of data and filters out useless information, while preserving the important structural properties in an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p:cNvSpPr>
            <a:spLocks noGrp="1"/>
          </p:cNvSpPr>
          <p:nvPr>
            <p:ph type="ftr" sz="quarter" idx="11"/>
          </p:nvPr>
        </p:nvSpPr>
        <p:spPr/>
        <p:txBody>
          <a:bodyPr vert="horz" rtlCol="0"/>
          <a:lstStyle/>
          <a:p>
            <a:r>
              <a:rPr lang="en-US" sz="1200" dirty="0"/>
              <a:t>Frankfurt University of Applied science</a:t>
            </a:r>
          </a:p>
        </p:txBody>
      </p:sp>
      <p:sp>
        <p:nvSpPr>
          <p:cNvPr id="3" name="Date Placeholder 1"/>
          <p:cNvSpPr>
            <a:spLocks noGrp="1"/>
          </p:cNvSpPr>
          <p:nvPr>
            <p:ph type="dt" sz="half" idx="10"/>
          </p:nvPr>
        </p:nvSpPr>
        <p:spPr/>
        <p:txBody>
          <a:bodyPr vert="horz" rtlCol="0"/>
          <a:lstStyle/>
          <a:p>
            <a:fld id="{829F699E-52B6-4537-9ACC-62A78C804F7F}" type="datetime4">
              <a:t>March 13, 2019</a:t>
            </a:fld>
            <a:endParaRPr lang="en-US" dirty="0"/>
          </a:p>
        </p:txBody>
      </p:sp>
      <p:sp>
        <p:nvSpPr>
          <p:cNvPr id="4" name="TextBox 3"/>
          <p:cNvSpPr txBox="1"/>
          <p:nvPr/>
        </p:nvSpPr>
        <p:spPr>
          <a:xfrm>
            <a:off x="3999705" y="2000250"/>
            <a:ext cx="1905000" cy="308552"/>
          </a:xfrm>
          <a:prstGeom prst="rect">
            <a:avLst/>
          </a:prstGeom>
        </p:spPr>
        <p:txBody>
          <a:bodyPr vert="horz" lIns="95250" tIns="47625" rIns="95250" bIns="47625" rtlCol="0" anchor="t">
            <a:spAutoFit/>
          </a:bodyPr>
          <a:lstStyle/>
          <a:p>
            <a:pPr>
              <a:defRPr lang="en-US" sz="1400" dirty="0"/>
            </a:pPr>
            <a:endParaRPr lang="en-US" dirty="0"/>
          </a:p>
        </p:txBody>
      </p:sp>
      <p:sp>
        <p:nvSpPr>
          <p:cNvPr id="5" name="TextBox 4"/>
          <p:cNvSpPr txBox="1"/>
          <p:nvPr/>
        </p:nvSpPr>
        <p:spPr>
          <a:xfrm>
            <a:off x="2154002" y="60055"/>
            <a:ext cx="3941206" cy="460914"/>
          </a:xfrm>
          <a:prstGeom prst="rect">
            <a:avLst/>
          </a:prstGeom>
        </p:spPr>
        <p:txBody>
          <a:bodyPr vert="horz" lIns="95250" tIns="47625" rIns="95250" bIns="47625" rtlCol="0" anchor="ctr">
            <a:spAutoFit/>
          </a:bodyPr>
          <a:lstStyle/>
          <a:p>
            <a:pPr algn="ctr">
              <a:defRPr lang="en-US" sz="1500" dirty="0"/>
            </a:pPr>
            <a:r>
              <a:rPr lang="en-US" sz="2400" b="1" dirty="0">
                <a:solidFill>
                  <a:schemeClr val="bg1">
                    <a:lumMod val="95000"/>
                  </a:schemeClr>
                </a:solidFill>
              </a:rPr>
              <a:t>Conclusion</a:t>
            </a:r>
          </a:p>
        </p:txBody>
      </p:sp>
      <p:sp>
        <p:nvSpPr>
          <p:cNvPr id="6" name="TextBox 5"/>
          <p:cNvSpPr txBox="1"/>
          <p:nvPr/>
        </p:nvSpPr>
        <p:spPr>
          <a:xfrm>
            <a:off x="150971" y="520969"/>
            <a:ext cx="8991448" cy="4189608"/>
          </a:xfrm>
          <a:prstGeom prst="rect">
            <a:avLst/>
          </a:prstGeom>
        </p:spPr>
        <p:txBody>
          <a:bodyPr vert="horz" lIns="95250" tIns="47625" rIns="95250" bIns="47625" rtlCol="0" anchor="t">
            <a:spAutoFit/>
          </a:bodyPr>
          <a:lstStyle/>
          <a:p>
            <a:pPr marL="342900" indent="-342900" algn="l">
              <a:buAutoNum type="arabicPeriod"/>
              <a:defRPr lang="en-US" sz="1400" dirty="0"/>
            </a:pPr>
            <a:r>
              <a:rPr lang="en-US" dirty="0">
                <a:solidFill>
                  <a:schemeClr val="bg1"/>
                </a:solidFill>
              </a:rPr>
              <a:t>The Sobel operator performs a 2-D spatial gradient measurement on an image. Typically it is used to find the approximate absolute gradient magnitude at each point I of an input grayscale image. The Sobel edge detector uses a pair of 3 x 3 convolution masks, one estimating gradient in the x direction and the other estimating gradient in Y–direction.</a:t>
            </a:r>
          </a:p>
          <a:p>
            <a:pPr marL="342900" indent="-342900" algn="l">
              <a:buAutoNum type="arabicPeriod"/>
              <a:defRPr lang="en-US" sz="1400" dirty="0"/>
            </a:pPr>
            <a:r>
              <a:rPr lang="en-US" dirty="0" smtClean="0">
                <a:solidFill>
                  <a:schemeClr val="bg1"/>
                </a:solidFill>
              </a:rPr>
              <a:t>It is </a:t>
            </a:r>
            <a:r>
              <a:rPr lang="en-US" dirty="0">
                <a:solidFill>
                  <a:schemeClr val="bg1"/>
                </a:solidFill>
              </a:rPr>
              <a:t>easy to implement than the other operators. Transferring a 2-D pixel array into statistically uncorrelated data set enhances the removal of redundant data, as a result, reduction of the amount of data required to represent a digital image. Considering data communication especially the </a:t>
            </a:r>
            <a:br>
              <a:rPr lang="en-US" dirty="0">
                <a:solidFill>
                  <a:schemeClr val="bg1"/>
                </a:solidFill>
              </a:rPr>
            </a:br>
            <a:r>
              <a:rPr lang="en-US" dirty="0">
                <a:solidFill>
                  <a:schemeClr val="bg1"/>
                </a:solidFill>
              </a:rPr>
              <a:t>internet, massive data transfer causes serious problems for interactive network users. Edge detection helps in optimizing network bandwidth and it is needed to keep track of data flowing in and out of the network. It helps to extract useful features for pattern recognition.</a:t>
            </a:r>
          </a:p>
          <a:p>
            <a:pPr marL="342900" indent="-342900" algn="l">
              <a:buAutoNum type="arabicPeriod"/>
              <a:defRPr lang="en-US" sz="1400" dirty="0"/>
            </a:pPr>
            <a:r>
              <a:rPr lang="en-US" dirty="0">
                <a:solidFill>
                  <a:schemeClr val="bg1"/>
                </a:solidFill>
              </a:rPr>
              <a:t>Sobel operator effectively highlights noise found in real world pictures as edges though, the detected edges could be thick. The Canny edge detector and similar algorithm solved these problems by first blurring the image slightly then applying an algorithm that effectively thins the edges to one-pixel. This may constitute a much slower process, hence, Sobel operator is highly recommended in massive data communication found in image data transfer.</a:t>
            </a:r>
          </a:p>
          <a:p>
            <a:pPr marL="342900" indent="-342900" algn="l">
              <a:buAutoNum type="arabicPeriod"/>
              <a:defRPr lang="en-US" sz="1400" dirty="0"/>
            </a:pPr>
            <a:r>
              <a:rPr lang="en-US" dirty="0">
                <a:solidFill>
                  <a:schemeClr val="bg1"/>
                </a:solidFill>
              </a:rPr>
              <a:t>The Sobel operator is based on convolving the image with a small, separable, and integer valued filter in horizontal and vertical direction and is therefore relatively inexpensive in terms of </a:t>
            </a:r>
            <a:br>
              <a:rPr lang="en-US" dirty="0">
                <a:solidFill>
                  <a:schemeClr val="bg1"/>
                </a:solidFill>
              </a:rPr>
            </a:br>
            <a:r>
              <a:rPr lang="en-US" dirty="0">
                <a:solidFill>
                  <a:schemeClr val="bg1"/>
                </a:solidFill>
              </a:rPr>
              <a:t>computations. On the other hand, the gradient approximation which it produces is relatively crude, in particular for high frequency variations in the image.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Weight:9:0:0" val="6"/>
</p:tagLst>
</file>

<file path=ppt/tags/tag2.xml><?xml version="1.0" encoding="utf-8"?>
<p:tagLst xmlns:a="http://schemas.openxmlformats.org/drawingml/2006/main" xmlns:r="http://schemas.openxmlformats.org/officeDocument/2006/relationships" xmlns:p="http://schemas.openxmlformats.org/presentationml/2006/main">
  <p:tag name="fontWeight:9:0:0" val="6"/>
</p:tagLst>
</file>

<file path=ppt/tags/tag3.xml><?xml version="1.0" encoding="utf-8"?>
<p:tagLst xmlns:a="http://schemas.openxmlformats.org/drawingml/2006/main" xmlns:r="http://schemas.openxmlformats.org/officeDocument/2006/relationships" xmlns:p="http://schemas.openxmlformats.org/presentationml/2006/main">
  <p:tag name="fontWeight:5:0:0" val="6"/>
  <p:tag name="fontWeight:7:0:0" val="6"/>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Evolutionary">
      <a:majorFont>
        <a:latin typeface="Overlock SC"/>
        <a:ea typeface=""/>
        <a:cs typeface=""/>
      </a:majorFont>
      <a:minorFont>
        <a:latin typeface="Josefi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60000"/>
              <a:lumOff val="40000"/>
            </a:schemeClr>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Evolutionary">
      <a:majorFont>
        <a:latin typeface="Overlock SC"/>
        <a:ea typeface=""/>
        <a:cs typeface=""/>
      </a:majorFont>
      <a:minorFont>
        <a:latin typeface="Josefi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60000"/>
              <a:lumOff val="40000"/>
            </a:schemeClr>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781</Words>
  <Application>Microsoft Office PowerPoint</Application>
  <PresentationFormat>On-screen Show (16:9)</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Overlock SC</vt:lpstr>
      <vt:lpstr>Josefin Sans</vt:lpstr>
      <vt:lpstr>Evolutionary</vt:lpstr>
      <vt:lpstr>Sobel Edge Detection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abhisharmaec0982</dc:creator>
  <cp:lastModifiedBy>Dell</cp:lastModifiedBy>
  <cp:revision>8</cp:revision>
  <dcterms:created xsi:type="dcterms:W3CDTF">2010-03-09T10:03:29Z</dcterms:created>
  <dcterms:modified xsi:type="dcterms:W3CDTF">2019-03-14T08:11:48Z</dcterms:modified>
</cp:coreProperties>
</file>