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DEF"/>
    <a:srgbClr val="EF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94660"/>
  </p:normalViewPr>
  <p:slideViewPr>
    <p:cSldViewPr snapToObjects="1" showGuides="1">
      <p:cViewPr>
        <p:scale>
          <a:sx n="66" d="100"/>
          <a:sy n="66" d="100"/>
        </p:scale>
        <p:origin x="418" y="3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C1BD-148C-212B-1533-47E4E03A1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265D4-770A-BB06-3243-61419E9E4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AEC3-BF1B-91E9-6FFD-81E49556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6C5-F5EB-4737-8F64-62BD93C9006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92B1D-7565-D5D5-7908-097D4927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D2023-550B-B9FB-D0FA-ACEC8C6B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9A0A-192D-4852-8096-C781531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1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2D5F-EEB6-78DA-D2F0-798DB2A8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502FB-1343-BB99-1D94-CFDAA643E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71B26-360E-5294-A548-581FF4A4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6C5-F5EB-4737-8F64-62BD93C9006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5FC18-6FF6-D8E8-7C57-11D3822EF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EB07-2F80-0541-6778-C7CF40308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9A0A-192D-4852-8096-C781531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0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F972A-4384-83A7-4460-E8218301C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99447-81E5-DCA6-0076-4D031B42E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B401-478D-4E54-234D-45621496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6C5-F5EB-4737-8F64-62BD93C9006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C73D7-B091-91C6-F258-615E9CA5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3FD06-465F-758A-655A-0397C4D3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9A0A-192D-4852-8096-C781531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59CE-C5EF-0DC2-5470-4DCA0F94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A3AD-4496-F219-408C-655C771B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B6A8-6241-B975-E878-A2E2C29D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6C5-F5EB-4737-8F64-62BD93C9006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3B7B-F736-805E-6C28-4B84BF9E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D95F-37C1-ED67-700D-04B8D741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9A0A-192D-4852-8096-C781531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6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7BAB-910C-D71F-EFEB-5B3C129C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8BE35-F79A-C80F-28FA-081402436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9EF8E-819B-5C57-D81E-1B7E6816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6C5-F5EB-4737-8F64-62BD93C9006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6936B-98A6-F232-FFA9-C4F9B8B8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27E3C-6B8F-CF8B-CD03-A5403159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9A0A-192D-4852-8096-C781531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3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2048-0D5E-28F4-B5BF-6E224547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B911-4E27-802A-7B06-2AABE0E47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EAE01-773E-C7D9-B15D-525F73EED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91BC2-4B20-6ED0-70FD-9E56FE84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6C5-F5EB-4737-8F64-62BD93C9006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F89B7-94C9-3146-6ED4-DF603E2D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4FB1D-5BAB-7828-8B80-1DAFA1D6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9A0A-192D-4852-8096-C781531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0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9C21-0BB2-A2CC-8EE2-B4037994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A59AC-B058-0DCF-7D4D-27043D05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A2755-D24C-4A3D-17C2-8FE752F8D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B3FEC-760E-0E51-CDB2-98B753FE3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0C5EE-ABC1-A2DA-C39B-EF14F23F3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490E4-4D61-E0D0-DBA8-AEB40F84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6C5-F5EB-4737-8F64-62BD93C9006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7090F-BF2C-E095-55D9-95277D88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2AD48-CC8F-5975-34C3-43672AF4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9A0A-192D-4852-8096-C781531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69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0523-F8C6-D759-B61A-5A7B822F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3D8ED-45E1-6D92-CFF5-1A72E190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6C5-F5EB-4737-8F64-62BD93C9006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DBBB8-31F8-08C9-7351-99008AC4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E1316-48EB-D1BC-CE45-C5B67FE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9A0A-192D-4852-8096-C781531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01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54A51-13E9-B9B1-7A87-69DAD4B0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6C5-F5EB-4737-8F64-62BD93C9006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766141-F7FB-B471-908E-162CDCC3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9515D-174D-8DDA-D500-708E3789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9A0A-192D-4852-8096-C781531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40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4E77-4DD4-8147-3947-3477145C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E109C-5179-94DF-3AA5-643362E65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C6FF8-453D-4BC1-5E2B-EE71766F0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969A-0043-DE83-C9D3-5168A954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6C5-F5EB-4737-8F64-62BD93C9006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48F7D-A4FE-8C21-5740-AACBA8F8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D0EE6-F455-B8B2-C308-AB681CEB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9A0A-192D-4852-8096-C781531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4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7ADE-9557-D8EC-ACB2-67CC1777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1C4FE-0456-ED72-4F87-EF96184B5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98D9E-D613-29D7-34FB-554F2BE7A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E50A-9600-BCB8-F25C-E077A7ED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66C5-F5EB-4737-8F64-62BD93C9006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3F545-68B1-80ED-5239-008CE959D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604B2-D90A-3EBD-CA36-03828A06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99A0A-192D-4852-8096-C781531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00098-CA46-0BDA-966C-D45E80D3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FCB74-E3C2-C122-C575-85B09E1D6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8B878-7C9D-5FEC-1DF8-38419BA75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0366C5-F5EB-4737-8F64-62BD93C9006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F4618-E6EF-C41C-B8F6-CE61AE6E7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3D855-A15C-0C44-DC65-D2B57B673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99A0A-192D-4852-8096-C781531EA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39C362-B49A-7CA8-8C3C-12CC75B84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30" y="1916832"/>
            <a:ext cx="6149307" cy="3024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C1591B-86E0-519D-2804-82CB35D9646F}"/>
              </a:ext>
            </a:extLst>
          </p:cNvPr>
          <p:cNvSpPr txBox="1"/>
          <p:nvPr/>
        </p:nvSpPr>
        <p:spPr>
          <a:xfrm>
            <a:off x="7224092" y="1736229"/>
            <a:ext cx="454754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Design Analysis:</a:t>
            </a:r>
          </a:p>
          <a:p>
            <a:pPr lvl="1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color contrast between the foreground and background makes it easier to distinguish between the main object (character in the centre)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contrast of sharpness (sharp foreground vs blurry background) also facilitates the understanding of the imagery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The positioning of the main object (overall layout) in the centre draws the viewer’s attention into 1 focus point</a:t>
            </a:r>
          </a:p>
        </p:txBody>
      </p:sp>
    </p:spTree>
    <p:extLst>
      <p:ext uri="{BB962C8B-B14F-4D97-AF65-F5344CB8AC3E}">
        <p14:creationId xmlns:p14="http://schemas.microsoft.com/office/powerpoint/2010/main" val="186096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C344F-1095-96D0-8F7A-57B131A51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F6A35F-709B-B0B7-4ADE-5977FC73D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27" y="1916832"/>
            <a:ext cx="5971912" cy="30243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B39697-6301-01B4-073E-580BF0CE2E93}"/>
              </a:ext>
            </a:extLst>
          </p:cNvPr>
          <p:cNvSpPr txBox="1"/>
          <p:nvPr/>
        </p:nvSpPr>
        <p:spPr>
          <a:xfrm>
            <a:off x="7224092" y="1859340"/>
            <a:ext cx="45475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Design Analysis:</a:t>
            </a:r>
          </a:p>
          <a:p>
            <a:pPr lvl="1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Repetition and proximity of the circular lines create a link and convey the uniqueness of the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Contrasted color for the lines and the background (black vs white)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Alignment of the text ‘SYSTEM ONLINE’ in the centre (both horizontally and vertically) to draw the viewer’s attention and create a balanced look</a:t>
            </a:r>
          </a:p>
        </p:txBody>
      </p:sp>
    </p:spTree>
    <p:extLst>
      <p:ext uri="{BB962C8B-B14F-4D97-AF65-F5344CB8AC3E}">
        <p14:creationId xmlns:p14="http://schemas.microsoft.com/office/powerpoint/2010/main" val="382707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677D5-6949-FB2F-9384-1FB12DB2C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FAA548-9222-DDB3-C0B0-99640BB7F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321" y="1916832"/>
            <a:ext cx="5935323" cy="30243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ACA52C-72FE-89BB-6662-9CC28235B955}"/>
              </a:ext>
            </a:extLst>
          </p:cNvPr>
          <p:cNvSpPr txBox="1"/>
          <p:nvPr/>
        </p:nvSpPr>
        <p:spPr>
          <a:xfrm>
            <a:off x="7224092" y="1736229"/>
            <a:ext cx="454754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Design Analysis:</a:t>
            </a:r>
          </a:p>
          <a:p>
            <a:pPr lvl="1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Blur effect in the background shapes creates a contrast and shows clear distinction between foreground and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Alignment of the text to the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Text color contrast (white on black background and black on white background) for better readability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Repetition of the same font to create a more unified look and enhance consistency of the design</a:t>
            </a:r>
          </a:p>
        </p:txBody>
      </p:sp>
    </p:spTree>
    <p:extLst>
      <p:ext uri="{BB962C8B-B14F-4D97-AF65-F5344CB8AC3E}">
        <p14:creationId xmlns:p14="http://schemas.microsoft.com/office/powerpoint/2010/main" val="427007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40BD6-AE8E-71A1-6568-4E0E94111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17F06-2A82-1679-6E87-7A4DF2E04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321" y="1971644"/>
            <a:ext cx="5935323" cy="29147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922536-A839-97E1-84A6-EF2E0E1655D8}"/>
              </a:ext>
            </a:extLst>
          </p:cNvPr>
          <p:cNvSpPr txBox="1"/>
          <p:nvPr/>
        </p:nvSpPr>
        <p:spPr>
          <a:xfrm>
            <a:off x="7224092" y="1982450"/>
            <a:ext cx="454754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Design Analysis:</a:t>
            </a:r>
          </a:p>
          <a:p>
            <a:pPr lvl="1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Background blur effect to create contrast between foreground and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Positioning of the main visual in the center to create a focus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Contrasted color between lines and background (white vs background) for better scannability by the viewer eye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Repetition of the lines inside the circle</a:t>
            </a:r>
          </a:p>
        </p:txBody>
      </p:sp>
    </p:spTree>
    <p:extLst>
      <p:ext uri="{BB962C8B-B14F-4D97-AF65-F5344CB8AC3E}">
        <p14:creationId xmlns:p14="http://schemas.microsoft.com/office/powerpoint/2010/main" val="384858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81F9F-2826-DA3D-3976-E152D1E6F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19F7B2-4350-6797-5F94-18905153A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5840" y="1971644"/>
            <a:ext cx="5730284" cy="29147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564244-BFE0-77B5-32F1-E8345112210A}"/>
              </a:ext>
            </a:extLst>
          </p:cNvPr>
          <p:cNvSpPr txBox="1"/>
          <p:nvPr/>
        </p:nvSpPr>
        <p:spPr>
          <a:xfrm>
            <a:off x="7224092" y="1736229"/>
            <a:ext cx="454754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Design Analysis:</a:t>
            </a:r>
          </a:p>
          <a:p>
            <a:pPr lvl="1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Blur effect in the background shapes creates a contrast and shows clear distinction between foreground and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Positioning of the main object in the centre to draw the view’s attention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Contrast between text background color and outline color for better readability and visibility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Use of color harmony by merging 2 opposite colors in the color wheel (red hue vs blue hue), creating a clear contrast that accentuates the design</a:t>
            </a:r>
          </a:p>
        </p:txBody>
      </p:sp>
    </p:spTree>
    <p:extLst>
      <p:ext uri="{BB962C8B-B14F-4D97-AF65-F5344CB8AC3E}">
        <p14:creationId xmlns:p14="http://schemas.microsoft.com/office/powerpoint/2010/main" val="307291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Prezfull</dc:creator>
  <cp:lastModifiedBy>Prezfull</cp:lastModifiedBy>
  <cp:revision>1</cp:revision>
  <dcterms:created xsi:type="dcterms:W3CDTF">2025-02-25T18:19:46Z</dcterms:created>
  <dcterms:modified xsi:type="dcterms:W3CDTF">2025-02-25T18:37:03Z</dcterms:modified>
</cp:coreProperties>
</file>