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5" r:id="rId7"/>
    <p:sldId id="296" r:id="rId8"/>
    <p:sldId id="297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17" d="100"/>
          <a:sy n="117" d="100"/>
        </p:scale>
        <p:origin x="5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  <p:pic>
        <p:nvPicPr>
          <p:cNvPr id="8" name="Picture 7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32288A1-C032-5D54-8EFD-BECA6624A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8DA150A8-ADC3-CB40-07E1-24F45A64F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7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9" name="Picture 8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39F91FD7-8795-7A25-9F7E-C6802D4C6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RP Ledger Foundation">
            <a:extLst>
              <a:ext uri="{FF2B5EF4-FFF2-40B4-BE49-F238E27FC236}">
                <a16:creationId xmlns:a16="http://schemas.microsoft.com/office/drawing/2014/main" id="{7985F16D-5749-1310-C601-2A3F302A29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1635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862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2234" y="3032251"/>
            <a:ext cx="490753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887" y="1382580"/>
            <a:ext cx="10132225" cy="268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6438" y="4626723"/>
            <a:ext cx="424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XRPL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Academy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438" y="2753567"/>
            <a:ext cx="3761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5" dirty="0">
                <a:solidFill>
                  <a:srgbClr val="FFFFFF"/>
                </a:solidFill>
                <a:latin typeface="Arial"/>
                <a:cs typeface="Arial"/>
              </a:rPr>
              <a:t>Lorem Ipsum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438" y="2048109"/>
            <a:ext cx="14815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Week</a:t>
            </a:r>
            <a:r>
              <a:rPr lang="en-US" sz="2800" b="1" spc="-75" dirty="0">
                <a:latin typeface="Arial"/>
                <a:cs typeface="Arial"/>
              </a:rPr>
              <a:t> X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43B25153-E8EE-68F2-8446-07C2C33B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753787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E44C2C7-C2FE-5668-3D34-0DD76A2A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86400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2616E"/>
                </a:solidFill>
              </a:rPr>
              <a:t>Session </a:t>
            </a:r>
            <a:r>
              <a:rPr sz="2800" dirty="0">
                <a:solidFill>
                  <a:srgbClr val="52616E"/>
                </a:solidFill>
              </a:rPr>
              <a:t>1:</a:t>
            </a:r>
            <a:r>
              <a:rPr sz="2800" spc="-60" dirty="0">
                <a:solidFill>
                  <a:srgbClr val="52616E"/>
                </a:solidFill>
              </a:rPr>
              <a:t> </a:t>
            </a:r>
            <a:r>
              <a:rPr sz="2800" dirty="0">
                <a:solidFill>
                  <a:srgbClr val="52616E"/>
                </a:solidFill>
              </a:rPr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75619" y="1456787"/>
            <a:ext cx="2816225" cy="188000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lang="en-US" sz="16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lang="en-US" sz="16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65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44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2616E"/>
                </a:solidFill>
              </a:rPr>
              <a:t>Session </a:t>
            </a:r>
            <a:r>
              <a:rPr sz="2800" dirty="0">
                <a:solidFill>
                  <a:srgbClr val="52616E"/>
                </a:solidFill>
              </a:rPr>
              <a:t>1:</a:t>
            </a:r>
            <a:r>
              <a:rPr sz="2800" spc="-60" dirty="0">
                <a:solidFill>
                  <a:srgbClr val="52616E"/>
                </a:solidFill>
              </a:rPr>
              <a:t> </a:t>
            </a:r>
            <a:r>
              <a:rPr sz="2800" dirty="0">
                <a:solidFill>
                  <a:srgbClr val="52616E"/>
                </a:solidFill>
              </a:rPr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75674" y="1320845"/>
            <a:ext cx="10001250" cy="169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 ……………</a:t>
            </a:r>
            <a:r>
              <a:rPr sz="1600" spc="-5" dirty="0">
                <a:solidFill>
                  <a:srgbClr val="52555A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Segoe UI Symbol"/>
                <a:cs typeface="Segoe UI Symbol"/>
              </a:rPr>
              <a:t>✔ 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solidFill>
                  <a:srgbClr val="C00000"/>
                </a:solidFill>
                <a:latin typeface="Segoe UI Symbol"/>
                <a:cs typeface="Segoe UI Symbol"/>
              </a:rPr>
              <a:t>✔ 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spcBef>
                <a:spcPts val="525"/>
              </a:spcBef>
            </a:pPr>
            <a:r>
              <a:rPr sz="1600" spc="-5" dirty="0">
                <a:solidFill>
                  <a:srgbClr val="C00000"/>
                </a:solidFill>
                <a:latin typeface="Segoe UI Symbol"/>
                <a:cs typeface="Segoe UI Symbol"/>
              </a:rPr>
              <a:t>✔ 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C00000"/>
                </a:solidFill>
                <a:latin typeface="Segoe UI Symbol"/>
                <a:cs typeface="Segoe UI Symbol"/>
              </a:rPr>
              <a:t>✔ 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142" y="3032251"/>
            <a:ext cx="5589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1. </a:t>
            </a:r>
            <a:r>
              <a:rPr lang="en-US" sz="4400" spc="-5" dirty="0">
                <a:latin typeface="Arial"/>
                <a:cs typeface="Arial"/>
              </a:rPr>
              <a:t>Lorem Ipsum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171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9502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8600" algn="just">
              <a:lnSpc>
                <a:spcPts val="1730"/>
              </a:lnSpc>
              <a:spcBef>
                <a:spcPts val="310"/>
              </a:spcBef>
              <a:buClr>
                <a:srgbClr val="C00000"/>
              </a:buClr>
              <a:buChar char="•"/>
              <a:tabLst>
                <a:tab pos="242570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r>
              <a:rPr sz="1600" spc="-10" dirty="0">
                <a:solidFill>
                  <a:srgbClr val="52616E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41300" indent="-229235" algn="just">
              <a:lnSpc>
                <a:spcPts val="1700"/>
              </a:lnSpc>
              <a:buClr>
                <a:srgbClr val="C00000"/>
              </a:buClr>
              <a:buChar char="•"/>
              <a:tabLst>
                <a:tab pos="2419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r>
              <a:rPr sz="1600" spc="-5" dirty="0">
                <a:solidFill>
                  <a:srgbClr val="52616E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41300" marR="5080" indent="-228600" algn="just">
              <a:lnSpc>
                <a:spcPts val="1730"/>
              </a:lnSpc>
              <a:spcBef>
                <a:spcPts val="310"/>
              </a:spcBef>
              <a:buClr>
                <a:srgbClr val="C00000"/>
              </a:buClr>
              <a:buChar char="•"/>
              <a:tabLst>
                <a:tab pos="242570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r>
              <a:rPr lang="en-US" sz="1600" spc="-10" dirty="0">
                <a:solidFill>
                  <a:srgbClr val="52616E"/>
                </a:solidFill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pPr marL="241300" indent="-229235" algn="just">
              <a:lnSpc>
                <a:spcPts val="1700"/>
              </a:lnSpc>
              <a:buClr>
                <a:srgbClr val="C00000"/>
              </a:buClr>
              <a:buChar char="•"/>
              <a:tabLst>
                <a:tab pos="2419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Lorem Ipsum.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215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Lorem Ipsum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2971800"/>
            <a:ext cx="288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6213542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1182" y="6457698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184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2616E"/>
                </a:solidFill>
              </a:rPr>
              <a:t>R</a:t>
            </a:r>
            <a:r>
              <a:rPr sz="2800" dirty="0">
                <a:solidFill>
                  <a:srgbClr val="52616E"/>
                </a:solidFill>
              </a:rPr>
              <a:t>e</a:t>
            </a:r>
            <a:r>
              <a:rPr sz="2800" spc="-5" dirty="0">
                <a:solidFill>
                  <a:srgbClr val="52616E"/>
                </a:solidFill>
              </a:rPr>
              <a:t>f</a:t>
            </a:r>
            <a:r>
              <a:rPr sz="2800" dirty="0">
                <a:solidFill>
                  <a:srgbClr val="52616E"/>
                </a:solidFill>
              </a:rPr>
              <a:t>erences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1029887" y="1382580"/>
            <a:ext cx="99815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839"/>
              </a:lnSpc>
              <a:buClr>
                <a:srgbClr val="C00000"/>
              </a:buClr>
              <a:buSzPct val="112500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Lorem Ipsum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0" name="Picture 19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2F82445-1B8D-A36B-E286-63EA4B0C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XRP Ledger Foundation">
            <a:extLst>
              <a:ext uri="{FF2B5EF4-FFF2-40B4-BE49-F238E27FC236}">
                <a16:creationId xmlns:a16="http://schemas.microsoft.com/office/drawing/2014/main" id="{EB76DD12-9D6C-967D-A184-E84197F9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14" y="6377471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2545" y="2700722"/>
            <a:ext cx="226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Questions?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45" y="3497774"/>
            <a:ext cx="4432935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Contact Us: </a:t>
            </a:r>
            <a:r>
              <a:rPr lang="en-US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&lt;email&gt;@</a:t>
            </a:r>
            <a:r>
              <a:rPr lang="en-US" sz="20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unic.ac.cy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</p:txBody>
      </p:sp>
      <p:pic>
        <p:nvPicPr>
          <p:cNvPr id="7" name="Picture 2" descr="XRP Ledger Foundation">
            <a:extLst>
              <a:ext uri="{FF2B5EF4-FFF2-40B4-BE49-F238E27FC236}">
                <a16:creationId xmlns:a16="http://schemas.microsoft.com/office/drawing/2014/main" id="{279FDF21-5882-3B75-B233-6E1BF474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562600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D61CD40A-C586-EF7B-FDEB-94B4557F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14277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82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 Symbol</vt:lpstr>
      <vt:lpstr>Office Theme</vt:lpstr>
      <vt:lpstr>Week X</vt:lpstr>
      <vt:lpstr>Session 1: Agenda</vt:lpstr>
      <vt:lpstr>Session 1: Objectives</vt:lpstr>
      <vt:lpstr>1. Lorem Ipsum</vt:lpstr>
      <vt:lpstr>Lorem Ipsum</vt:lpstr>
      <vt:lpstr>References</vt:lpstr>
      <vt:lpstr>References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X</dc:title>
  <dc:subject/>
  <dc:creator/>
  <cp:keywords/>
  <dc:description/>
  <cp:lastModifiedBy>Klitos Christodoulou</cp:lastModifiedBy>
  <cp:revision>12</cp:revision>
  <dcterms:created xsi:type="dcterms:W3CDTF">2024-06-19T09:20:39Z</dcterms:created>
  <dcterms:modified xsi:type="dcterms:W3CDTF">2024-11-27T20:19:17Z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2022-07-11T10:00:00Z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2024-06-19T10:00:00Z</vt:filetime>
  </property>
</Properties>
</file>