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C23-336F-401E-9348-B9A8E4C6C847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5508-3194-4405-80D2-C0A9DD352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DC23-336F-401E-9348-B9A8E4C6C847}" type="datetimeFigureOut">
              <a:rPr lang="en-US" smtClean="0"/>
              <a:pPr/>
              <a:t>6/2/2010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5508-3194-4405-80D2-C0A9DD352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25908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sz="3700" b="1" dirty="0" smtClean="0"/>
              <a:t/>
            </a:r>
            <a:br>
              <a:rPr lang="en-US" sz="3700" b="1" dirty="0" smtClean="0"/>
            </a:br>
            <a:r>
              <a:rPr lang="en-US" sz="3700" b="1" dirty="0"/>
              <a:t/>
            </a:r>
            <a:br>
              <a:rPr lang="en-US" sz="3700" b="1" dirty="0"/>
            </a:br>
            <a:r>
              <a:rPr lang="en-US" sz="3700" b="1" dirty="0" smtClean="0"/>
              <a:t/>
            </a:r>
            <a:br>
              <a:rPr lang="en-US" sz="3700" b="1" dirty="0" smtClean="0"/>
            </a:br>
            <a:r>
              <a:rPr lang="en-US" sz="3700" b="1" dirty="0"/>
              <a:t/>
            </a:r>
            <a:br>
              <a:rPr lang="en-US" sz="3700" b="1" dirty="0"/>
            </a:br>
            <a:r>
              <a:rPr lang="en-US" sz="3700" b="1" dirty="0" smtClean="0"/>
              <a:t/>
            </a:r>
            <a:br>
              <a:rPr lang="en-US" sz="3700" b="1" dirty="0" smtClean="0"/>
            </a:br>
            <a:r>
              <a:rPr lang="en-US" sz="3700" b="1" dirty="0" smtClean="0"/>
              <a:t/>
            </a:r>
            <a:br>
              <a:rPr lang="en-US" sz="3700" b="1" dirty="0" smtClean="0"/>
            </a:br>
            <a:r>
              <a:rPr lang="en-US" sz="3100" b="1" dirty="0" smtClean="0"/>
              <a:t>SOCIETY </a:t>
            </a:r>
            <a:r>
              <a:rPr lang="en-US" sz="3100" b="1" dirty="0" smtClean="0"/>
              <a:t>FOR THOMISTIC </a:t>
            </a:r>
            <a:r>
              <a:rPr lang="en-US" sz="3100" b="1" dirty="0" smtClean="0"/>
              <a:t>PERSONALISM</a:t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600" b="1" dirty="0" smtClean="0"/>
              <a:t>CALL FOR </a:t>
            </a:r>
            <a:r>
              <a:rPr lang="en-US" sz="3600" b="1" dirty="0" smtClean="0"/>
              <a:t>PAPERS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Wojtyla’s</a:t>
            </a:r>
            <a:r>
              <a:rPr lang="en-US" sz="3600" b="1" dirty="0" smtClean="0"/>
              <a:t> Thomistic </a:t>
            </a:r>
            <a:r>
              <a:rPr lang="en-US" sz="3600" b="1" dirty="0" err="1" smtClean="0"/>
              <a:t>Personalism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43200" y="3276600"/>
            <a:ext cx="5791200" cy="2286000"/>
          </a:xfrm>
          <a:gradFill flip="none" rotWithShape="1">
            <a:gsLst>
              <a:gs pos="0">
                <a:srgbClr val="B2B2B2">
                  <a:tint val="66000"/>
                  <a:satMod val="160000"/>
                </a:srgbClr>
              </a:gs>
              <a:gs pos="50000">
                <a:srgbClr val="B2B2B2">
                  <a:tint val="44500"/>
                  <a:satMod val="160000"/>
                </a:srgbClr>
              </a:gs>
              <a:gs pos="100000">
                <a:srgbClr val="B2B2B2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ctr"/>
            <a:r>
              <a:rPr lang="en-US" sz="2200" dirty="0" smtClean="0"/>
              <a:t>ACPA Satellite Session: </a:t>
            </a:r>
          </a:p>
          <a:p>
            <a:pPr algn="ctr"/>
            <a:r>
              <a:rPr lang="en-US" sz="2200" dirty="0" smtClean="0"/>
              <a:t>Baltimore 2010 Nov. </a:t>
            </a:r>
            <a:r>
              <a:rPr lang="en-US" sz="2200" smtClean="0"/>
              <a:t>5-7</a:t>
            </a:r>
            <a:r>
              <a:rPr lang="en-US" sz="2200" baseline="30000" smtClean="0"/>
              <a:t>th</a:t>
            </a:r>
          </a:p>
          <a:p>
            <a:pPr algn="ctr"/>
            <a:endParaRPr lang="en-US" sz="2200" baseline="30000" dirty="0" smtClean="0"/>
          </a:p>
          <a:p>
            <a:pPr algn="ctr"/>
            <a:r>
              <a:rPr lang="en-US" sz="2200" baseline="30000" dirty="0" smtClean="0"/>
              <a:t>DEADLINE FOR PAPER SUBMISSIONS 2010 JUNE 28TH</a:t>
            </a:r>
          </a:p>
          <a:p>
            <a:pPr algn="ctr"/>
            <a:r>
              <a:rPr lang="en-US" sz="2200" baseline="30000" dirty="0" smtClean="0"/>
              <a:t>EMAIL PAPERS TO RMLEMMONS@STTHOMAS.EDU</a:t>
            </a:r>
            <a:r>
              <a:rPr lang="en-US" sz="2200" dirty="0" smtClean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114800" y="5867400"/>
            <a:ext cx="4419600" cy="762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 descr="Aqu young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600200" y="2819400"/>
            <a:ext cx="1600200" cy="1981200"/>
          </a:xfrm>
        </p:spPr>
      </p:pic>
      <p:pic>
        <p:nvPicPr>
          <p:cNvPr id="9" name="Content Placeholder 8" descr="jpII smile in woods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4800" y="4800600"/>
            <a:ext cx="2806700" cy="1905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    SOCIETY FOR THOMISTIC PERSONALISM  CALL FOR PAPERS  Wojtyla’s Thomistic Personalism      </vt:lpstr>
    </vt:vector>
  </TitlesOfParts>
  <Company>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SOCIETY FOR THOMISTIC PERSONALISM    </dc:title>
  <dc:creator>rmlemmons</dc:creator>
  <cp:lastModifiedBy>rmlemmons</cp:lastModifiedBy>
  <cp:revision>6</cp:revision>
  <dcterms:created xsi:type="dcterms:W3CDTF">2009-11-11T22:08:48Z</dcterms:created>
  <dcterms:modified xsi:type="dcterms:W3CDTF">2010-06-02T17:23:56Z</dcterms:modified>
</cp:coreProperties>
</file>