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DC23-336F-401E-9348-B9A8E4C6C847}" type="datetimeFigureOut">
              <a:rPr lang="en-US" smtClean="0"/>
              <a:t>11/11/2009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5508-3194-4405-80D2-C0A9DD352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487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en-US" sz="3700" b="1" dirty="0"/>
              <a:t/>
            </a:r>
            <a:br>
              <a:rPr lang="en-US" sz="3700" b="1" dirty="0"/>
            </a:br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en-US" sz="3700" b="1" dirty="0"/>
              <a:t/>
            </a:r>
            <a:br>
              <a:rPr lang="en-US" sz="3700" b="1" dirty="0"/>
            </a:br>
            <a:r>
              <a:rPr lang="en-US" sz="3700" b="1" dirty="0" smtClean="0"/>
              <a:t>SOCIETY FOR THOMISTIC PERSONALISM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43200" y="1447800"/>
            <a:ext cx="4419600" cy="1600200"/>
          </a:xfrm>
          <a:solidFill>
            <a:srgbClr val="FFCC99"/>
          </a:solidFill>
        </p:spPr>
        <p:txBody>
          <a:bodyPr>
            <a:normAutofit/>
          </a:bodyPr>
          <a:lstStyle/>
          <a:p>
            <a:r>
              <a:rPr lang="en-US" sz="4400" dirty="0" smtClean="0"/>
              <a:t>CALL FOR PAPERS</a:t>
            </a:r>
          </a:p>
          <a:p>
            <a:r>
              <a:rPr lang="en-US" sz="4400" dirty="0" smtClean="0"/>
              <a:t>    OPEN TOPICS</a:t>
            </a:r>
            <a:endParaRPr lang="en-US" sz="4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14800" y="3505200"/>
            <a:ext cx="4419600" cy="2438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PAPERS DUE AUGUST 1, 2009</a:t>
            </a:r>
          </a:p>
          <a:p>
            <a:endParaRPr lang="en-US" dirty="0" smtClean="0"/>
          </a:p>
          <a:p>
            <a:r>
              <a:rPr lang="en-US" dirty="0" smtClean="0"/>
              <a:t>RMLEMMONS@STTHOMAS.EDU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qu young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1600200" cy="2048256"/>
          </a:xfrm>
        </p:spPr>
      </p:pic>
      <p:pic>
        <p:nvPicPr>
          <p:cNvPr id="9" name="Content Placeholder 8" descr="jpII smile in woods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6800" y="3581400"/>
            <a:ext cx="2806700" cy="1905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SOCIETY FOR THOMISTIC PERSONALISM    </vt:lpstr>
    </vt:vector>
  </TitlesOfParts>
  <Company>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FOR THOMISTIC PERSONALISM    </dc:title>
  <dc:creator>rmlemmons</dc:creator>
  <cp:lastModifiedBy>rmlemmons</cp:lastModifiedBy>
  <cp:revision>4</cp:revision>
  <dcterms:created xsi:type="dcterms:W3CDTF">2009-11-11T22:08:48Z</dcterms:created>
  <dcterms:modified xsi:type="dcterms:W3CDTF">2009-11-11T23:07:57Z</dcterms:modified>
</cp:coreProperties>
</file>