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00BD0-F6BC-4E75-AE91-23FEDF2FECEB}" type="datetimeFigureOut">
              <a:rPr lang="en-US" smtClean="0"/>
              <a:t>7/12/2012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FF2C-7118-492B-870E-987685DC2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81D-54B1-4622-A37C-0AF8C2269F5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2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2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5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1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5E5B-FB06-4785-9AFB-980AF385D4A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441F-FC3B-4B49-A47C-39154381ED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5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ena Fortnight 201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15179"/>
          <a:stretch>
            <a:fillRect/>
          </a:stretch>
        </p:blipFill>
        <p:spPr>
          <a:xfrm>
            <a:off x="2667000" y="1335742"/>
            <a:ext cx="4267200" cy="46840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Deceits and Conceits: The False Conflict of Religious Freedom with Women’s Liberty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@copyright 2012 Teresa Collett, Deborah Savage, R Mary </a:t>
            </a:r>
            <a:r>
              <a:rPr lang="en-US" sz="1600" b="1" dirty="0" smtClean="0">
                <a:solidFill>
                  <a:srgbClr val="002060"/>
                </a:solidFill>
              </a:rPr>
              <a:t>Lemmons, individually </a:t>
            </a:r>
            <a:r>
              <a:rPr lang="en-US" sz="1600" b="1" dirty="0">
                <a:solidFill>
                  <a:srgbClr val="002060"/>
                </a:solidFill>
              </a:rPr>
              <a:t>and collectively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Deceits and Conceits: The False Conflict of Religious Freedom with Women’s Liberty</vt:lpstr>
    </vt:vector>
  </TitlesOfParts>
  <Company>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Deceits and Conceits: The False Conflict of Religious Freedom with Women’s Liberty</dc:title>
  <dc:creator>Windows User</dc:creator>
  <cp:lastModifiedBy>Windows User</cp:lastModifiedBy>
  <cp:revision>2</cp:revision>
  <dcterms:created xsi:type="dcterms:W3CDTF">2012-07-12T17:46:10Z</dcterms:created>
  <dcterms:modified xsi:type="dcterms:W3CDTF">2012-07-12T17:49:29Z</dcterms:modified>
</cp:coreProperties>
</file>