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2964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474" y="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E78F4-99AA-4796-87B1-4C20C6AD9E4C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71B79-1AC4-4E07-A030-F7B21CE0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1637-B18E-433B-A8A0-58AAE4EA97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3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3410-637D-47E6-9CB7-248DED860994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15DE-9A6E-4582-8EAF-4572FD39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23507"/>
            <a:ext cx="1219200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Call for papers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23528"/>
            <a:ext cx="1145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Woman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as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Prophet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Servant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of Truth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1707" y="653096"/>
            <a:ext cx="1245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Celebrating the Thought of Blessed John Paul II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860" y="1546748"/>
            <a:ext cx="108604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The Siena Symposium for Women, Family, and </a:t>
            </a:r>
            <a:r>
              <a:rPr lang="en-US" sz="2400" b="1" i="1" dirty="0" smtClean="0"/>
              <a:t>Culture at the University of St. Thomas </a:t>
            </a:r>
            <a:r>
              <a:rPr lang="en-US" sz="2000" b="1" i="1" dirty="0" smtClean="0"/>
              <a:t>invites papers  examining the vision of Blessed  John Paul  II on how  women </a:t>
            </a:r>
            <a:r>
              <a:rPr lang="en-US" sz="2000" b="1" i="1" dirty="0" smtClean="0"/>
              <a:t>can---together </a:t>
            </a:r>
            <a:r>
              <a:rPr lang="en-US" sz="2000" b="1" i="1" dirty="0" smtClean="0"/>
              <a:t>with </a:t>
            </a:r>
            <a:r>
              <a:rPr lang="en-US" sz="2000" b="1" i="1" dirty="0" smtClean="0"/>
              <a:t>men---build </a:t>
            </a:r>
            <a:r>
              <a:rPr lang="en-US" sz="2000" b="1" i="1" dirty="0" smtClean="0"/>
              <a:t>successful </a:t>
            </a:r>
            <a:r>
              <a:rPr lang="en-US" sz="2000" b="1" i="1" dirty="0" smtClean="0"/>
              <a:t>families and make history. We </a:t>
            </a:r>
            <a:r>
              <a:rPr lang="en-US" sz="2000" b="1" i="1" dirty="0" smtClean="0"/>
              <a:t>encourage submissions from a variety of disciplinary perspectives. Submissions from professionals and graduate students also welcome.</a:t>
            </a:r>
            <a:endParaRPr lang="en-US" sz="2000" b="1" i="1" dirty="0"/>
          </a:p>
          <a:p>
            <a:pPr algn="ctr"/>
            <a:r>
              <a:rPr lang="en-US" sz="2000" b="1" dirty="0" smtClean="0"/>
              <a:t>Presentations may explore aspects of the following topics: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Role of ethics in culture</a:t>
            </a:r>
          </a:p>
          <a:p>
            <a:pPr algn="ctr"/>
            <a:r>
              <a:rPr lang="en-US" sz="2000" b="1" dirty="0" smtClean="0"/>
              <a:t>The Uniqueness of the Woman’s Vocation </a:t>
            </a:r>
          </a:p>
          <a:p>
            <a:pPr algn="ctr"/>
            <a:r>
              <a:rPr lang="en-US" sz="2000" b="1" dirty="0" smtClean="0"/>
              <a:t>Gender Vocations and Its Complementarity  with Male Vocations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Keynote and Siena Humanitarian Award Recipient: Mary </a:t>
            </a:r>
            <a:r>
              <a:rPr lang="en-US" sz="2000" b="1" dirty="0" err="1" smtClean="0"/>
              <a:t>Eberstadt</a:t>
            </a:r>
            <a:r>
              <a:rPr lang="en-US" sz="2000" b="1" dirty="0" smtClean="0"/>
              <a:t>,</a:t>
            </a:r>
            <a:r>
              <a:rPr lang="en-US" sz="2000" b="1" i="1" dirty="0" smtClean="0"/>
              <a:t> How the West Really Lost God 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7:30 </a:t>
            </a:r>
            <a:r>
              <a:rPr lang="en-US" sz="2000" b="1" dirty="0" smtClean="0"/>
              <a:t>May 3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2014, </a:t>
            </a:r>
            <a:r>
              <a:rPr lang="en-US" sz="2000" b="1" dirty="0" smtClean="0"/>
              <a:t>Brady auditorium, St. Paul Campus of the University of St. Thomas</a:t>
            </a:r>
          </a:p>
          <a:p>
            <a:pPr algn="ctr"/>
            <a:endParaRPr lang="en-US" sz="2000" b="1" dirty="0" smtClean="0"/>
          </a:p>
          <a:p>
            <a:r>
              <a:rPr lang="en-US" sz="2000" b="1" i="1" dirty="0" smtClean="0"/>
              <a:t>Proposals </a:t>
            </a:r>
            <a:r>
              <a:rPr lang="en-US" sz="2000" b="1" i="1" dirty="0" smtClean="0"/>
              <a:t>of </a:t>
            </a:r>
            <a:r>
              <a:rPr lang="en-US" sz="2000" b="1" i="1" dirty="0" smtClean="0"/>
              <a:t>1-2 pages are </a:t>
            </a:r>
            <a:r>
              <a:rPr lang="en-US" sz="2000" b="1" i="1" dirty="0" smtClean="0">
                <a:latin typeface="Arial Black" panose="020B0A04020102020204" pitchFamily="34" charset="0"/>
              </a:rPr>
              <a:t>due </a:t>
            </a:r>
            <a:r>
              <a:rPr lang="en-US" sz="2000" b="1" i="1" dirty="0" smtClean="0">
                <a:latin typeface="Arial Black" panose="020B0A04020102020204" pitchFamily="34" charset="0"/>
              </a:rPr>
              <a:t>Feb. 17</a:t>
            </a:r>
            <a:r>
              <a:rPr lang="en-US" sz="2000" b="1" i="1" baseline="30000" dirty="0" smtClean="0">
                <a:latin typeface="Arial Black" panose="020B0A04020102020204" pitchFamily="34" charset="0"/>
              </a:rPr>
              <a:t>th</a:t>
            </a:r>
            <a:r>
              <a:rPr lang="en-US" sz="2000" b="1" i="1" dirty="0" smtClean="0">
                <a:latin typeface="Arial Black" panose="020B0A04020102020204" pitchFamily="34" charset="0"/>
              </a:rPr>
              <a:t>.</a:t>
            </a:r>
            <a:r>
              <a:rPr lang="en-US" sz="2000" b="1" i="1" dirty="0" smtClean="0"/>
              <a:t>  Presentations </a:t>
            </a:r>
            <a:r>
              <a:rPr lang="en-US" sz="2000" b="1" i="1" dirty="0" smtClean="0"/>
              <a:t>on May 3</a:t>
            </a:r>
            <a:r>
              <a:rPr lang="en-US" sz="2000" b="1" i="1" baseline="30000" dirty="0" smtClean="0"/>
              <a:t>rd</a:t>
            </a:r>
            <a:r>
              <a:rPr lang="en-US" sz="2000" b="1" i="1" dirty="0" smtClean="0"/>
              <a:t> including </a:t>
            </a:r>
            <a:r>
              <a:rPr lang="en-US" sz="2000" b="1" i="1" dirty="0" smtClean="0"/>
              <a:t>Q&amp;A  will be 30 minutes. Submit proposals </a:t>
            </a:r>
            <a:r>
              <a:rPr lang="en-US" sz="2000" b="1" i="1" dirty="0" smtClean="0"/>
              <a:t>and questions to </a:t>
            </a:r>
            <a:r>
              <a:rPr lang="en-US" sz="2000" b="1" i="1" dirty="0" smtClean="0"/>
              <a:t>rmlemmons@stthomas.edu. Be sure to include name, affiliation, address, and email address. </a:t>
            </a:r>
            <a:r>
              <a:rPr lang="en-US" sz="2000" b="1" i="1" dirty="0" smtClean="0"/>
              <a:t>Co-sponsored by the Center for Catholic Studies.</a:t>
            </a:r>
            <a:endParaRPr lang="en-US" sz="2400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204" y="0"/>
            <a:ext cx="1339348" cy="14165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83769"/>
              </p:ext>
            </p:extLst>
          </p:nvPr>
        </p:nvGraphicFramePr>
        <p:xfrm>
          <a:off x="676204" y="3252354"/>
          <a:ext cx="1077605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164"/>
                <a:gridCol w="2912783"/>
                <a:gridCol w="3439110"/>
              </a:tblGrid>
              <a:tr h="13855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Uniqueness of woman’s vocation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relationship</a:t>
                      </a:r>
                      <a:r>
                        <a:rPr lang="en-US" baseline="0" dirty="0" smtClean="0"/>
                        <a:t>  of tr</a:t>
                      </a:r>
                      <a:r>
                        <a:rPr lang="en-US" dirty="0" smtClean="0"/>
                        <a:t>uth </a:t>
                      </a:r>
                      <a:r>
                        <a:rPr lang="en-US" dirty="0" smtClean="0"/>
                        <a:t>and </a:t>
                      </a:r>
                      <a:r>
                        <a:rPr lang="en-US" dirty="0" smtClean="0"/>
                        <a:t>prophecy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baptismal </a:t>
                      </a:r>
                      <a:r>
                        <a:rPr lang="en-US" dirty="0" err="1" smtClean="0"/>
                        <a:t>charism</a:t>
                      </a:r>
                      <a:r>
                        <a:rPr lang="en-US" dirty="0" smtClean="0"/>
                        <a:t> of prophecy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sexual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equality, complementarity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John Paul II’s feminism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Paul II’s </a:t>
                      </a:r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vocations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roles in </a:t>
                      </a:r>
                      <a:r>
                        <a:rPr lang="en-US" dirty="0" smtClean="0"/>
                        <a:t>  marriage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&amp;  families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role </a:t>
                      </a:r>
                      <a:r>
                        <a:rPr lang="en-US" dirty="0" smtClean="0"/>
                        <a:t>of families in 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civilization of love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prolife challenges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legal </a:t>
                      </a:r>
                      <a:r>
                        <a:rPr lang="en-US" dirty="0" smtClean="0"/>
                        <a:t>developments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Women leaders 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Healthcare &amp; business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religious life &amp; spirituality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Education &amp; culture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law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Women </a:t>
                      </a:r>
                      <a:r>
                        <a:rPr lang="en-US" dirty="0" smtClean="0"/>
                        <a:t>Saints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6204" y="1259684"/>
            <a:ext cx="178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Robert Lenz 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r>
              <a:rPr lang="en-US" sz="1000" b="1" dirty="0" smtClean="0">
                <a:solidFill>
                  <a:schemeClr val="bg1"/>
                </a:solidFill>
              </a:rPr>
              <a:t> Trinity Stores</a:t>
            </a:r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254" y="40154"/>
            <a:ext cx="1137007" cy="13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261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Lemmons, Rose Mary H.</dc:creator>
  <cp:lastModifiedBy>Lemmons, Rose Mary H.</cp:lastModifiedBy>
  <cp:revision>24</cp:revision>
  <cp:lastPrinted>2013-12-18T18:50:16Z</cp:lastPrinted>
  <dcterms:created xsi:type="dcterms:W3CDTF">2013-12-16T17:14:52Z</dcterms:created>
  <dcterms:modified xsi:type="dcterms:W3CDTF">2013-12-18T21:28:39Z</dcterms:modified>
</cp:coreProperties>
</file>