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7077075" cy="9363075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0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79"/>
          </a:xfrm>
          <a:prstGeom prst="rect">
            <a:avLst/>
          </a:prstGeom>
        </p:spPr>
        <p:txBody>
          <a:bodyPr vert="horz" lIns="93049" tIns="46525" rIns="93049" bIns="465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79"/>
          </a:xfrm>
          <a:prstGeom prst="rect">
            <a:avLst/>
          </a:prstGeom>
        </p:spPr>
        <p:txBody>
          <a:bodyPr vert="horz" lIns="93049" tIns="46525" rIns="93049" bIns="46525" rtlCol="0"/>
          <a:lstStyle>
            <a:lvl1pPr algn="r">
              <a:defRPr sz="1200"/>
            </a:lvl1pPr>
          </a:lstStyle>
          <a:p>
            <a:fld id="{15BE78F4-99AA-4796-87B1-4C20C6AD9E4C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69988"/>
            <a:ext cx="5616575" cy="3159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49" tIns="46525" rIns="93049" bIns="465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79"/>
            <a:ext cx="5661660" cy="3686711"/>
          </a:xfrm>
          <a:prstGeom prst="rect">
            <a:avLst/>
          </a:prstGeom>
        </p:spPr>
        <p:txBody>
          <a:bodyPr vert="horz" lIns="93049" tIns="46525" rIns="93049" bIns="465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8"/>
          </a:xfrm>
          <a:prstGeom prst="rect">
            <a:avLst/>
          </a:prstGeom>
        </p:spPr>
        <p:txBody>
          <a:bodyPr vert="horz" lIns="93049" tIns="46525" rIns="93049" bIns="465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8"/>
          </a:xfrm>
          <a:prstGeom prst="rect">
            <a:avLst/>
          </a:prstGeom>
        </p:spPr>
        <p:txBody>
          <a:bodyPr vert="horz" lIns="93049" tIns="46525" rIns="93049" bIns="46525" rtlCol="0" anchor="b"/>
          <a:lstStyle>
            <a:lvl1pPr algn="r">
              <a:defRPr sz="1200"/>
            </a:lvl1pPr>
          </a:lstStyle>
          <a:p>
            <a:fld id="{88971B79-1AC4-4E07-A030-F7B21CE05E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5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1637-B18E-433B-A8A0-58AAE4EA97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78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6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79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89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8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23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50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15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76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18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44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7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3410-637D-47E6-9CB7-248DED860994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15DE-9A6E-4582-8EAF-4572FD398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7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Siena Symposium for Women, Family, and Culture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981" y="1064712"/>
            <a:ext cx="114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Woman as Prophet and Servant of Truth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77524"/>
            <a:ext cx="124587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Celebrates </a:t>
            </a:r>
            <a:r>
              <a:rPr lang="en-US" sz="1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Thought of Blessed John Paul </a:t>
            </a:r>
            <a:r>
              <a:rPr lang="en-US" sz="1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II</a:t>
            </a:r>
          </a:p>
          <a:p>
            <a:pPr algn="ctr"/>
            <a:r>
              <a:rPr lang="en-US" sz="1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Free Conference on May </a:t>
            </a:r>
            <a:r>
              <a:rPr lang="en-US" sz="2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1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0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2014</a:t>
            </a:r>
            <a:endParaRPr lang="en-US" sz="16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312" y="1553227"/>
            <a:ext cx="1186214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Papers by Leading Scholars </a:t>
            </a:r>
            <a:r>
              <a:rPr lang="en-US" sz="1600" b="1" i="1" dirty="0" smtClean="0"/>
              <a:t>in </a:t>
            </a:r>
            <a:r>
              <a:rPr lang="en-US" sz="1600" b="1" i="1" dirty="0" smtClean="0"/>
              <a:t>Owens 3M Auditorium from 9 am to 5 pm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Keynote </a:t>
            </a:r>
            <a:r>
              <a:rPr lang="en-US" sz="2400" b="1" dirty="0" smtClean="0"/>
              <a:t>and </a:t>
            </a:r>
            <a:r>
              <a:rPr lang="en-US" sz="2400" b="1" i="1" dirty="0" smtClean="0"/>
              <a:t>Siena Humanitarian Leadership Award</a:t>
            </a:r>
            <a:r>
              <a:rPr lang="en-US" sz="2400" b="1" dirty="0" smtClean="0"/>
              <a:t> Recipient: Mary </a:t>
            </a:r>
            <a:r>
              <a:rPr lang="en-US" sz="2400" b="1" dirty="0" err="1" smtClean="0"/>
              <a:t>Eberstadt</a:t>
            </a:r>
            <a:endParaRPr lang="en-US" sz="2400" b="1" dirty="0" smtClean="0"/>
          </a:p>
          <a:p>
            <a:pPr algn="ctr"/>
            <a:r>
              <a:rPr lang="en-US" sz="2000" b="1" i="1" dirty="0" smtClean="0"/>
              <a:t> </a:t>
            </a:r>
            <a:r>
              <a:rPr lang="en-US" sz="2000" b="1" i="1" dirty="0" smtClean="0"/>
              <a:t>How the West Really Lost God  </a:t>
            </a:r>
            <a:endParaRPr lang="en-US" sz="2000" b="1" i="1" dirty="0" smtClean="0"/>
          </a:p>
          <a:p>
            <a:pPr algn="ctr"/>
            <a:endParaRPr lang="en-US" sz="500" b="1" i="1" dirty="0" smtClean="0"/>
          </a:p>
          <a:p>
            <a:pPr algn="ctr"/>
            <a:r>
              <a:rPr lang="en-US" b="1" dirty="0" smtClean="0"/>
              <a:t>7:30-8:30: </a:t>
            </a:r>
            <a:r>
              <a:rPr lang="en-US" b="1" dirty="0" smtClean="0"/>
              <a:t>May 3</a:t>
            </a:r>
            <a:r>
              <a:rPr lang="en-US" b="1" baseline="30000" dirty="0" smtClean="0"/>
              <a:t>rd</a:t>
            </a:r>
            <a:r>
              <a:rPr lang="en-US" b="1" dirty="0" smtClean="0"/>
              <a:t> 2014, </a:t>
            </a:r>
            <a:r>
              <a:rPr lang="en-US" b="1" dirty="0" smtClean="0"/>
              <a:t>the </a:t>
            </a:r>
            <a:r>
              <a:rPr lang="en-US" b="1" dirty="0" smtClean="0"/>
              <a:t>Brady Education Center Auditorium.</a:t>
            </a:r>
            <a:r>
              <a:rPr lang="en-US" b="1" dirty="0" smtClean="0"/>
              <a:t> Parking in the Anderson Ramp at Cretin and Grand</a:t>
            </a:r>
          </a:p>
          <a:p>
            <a:pPr algn="ctr"/>
            <a:r>
              <a:rPr lang="en-US" b="1" dirty="0" smtClean="0"/>
              <a:t>St</a:t>
            </a:r>
            <a:r>
              <a:rPr lang="en-US" b="1" dirty="0" smtClean="0"/>
              <a:t>. Paul Campus of the University of St. Thomas</a:t>
            </a:r>
          </a:p>
          <a:p>
            <a:r>
              <a:rPr lang="en-US" sz="1600" b="1" i="1" dirty="0" smtClean="0"/>
              <a:t>Sponsors </a:t>
            </a:r>
            <a:r>
              <a:rPr lang="en-US" sz="1600" b="1" i="1" dirty="0" smtClean="0"/>
              <a:t>include the University of St. Thomas Departments of Philosophy, History, Theology, and Catholic Studies; the Terrence J. Murphy Institute for Catholic Thought, Law and Public Policy; the Center for Catholic Studies; the John A Ryan Institute for Catholic Social Thought; the St. Paul Seminary School of Theology; UST Prolife Center; the Family Studies Interdisciplinary program; the Department of Ethics and Business Law in the Opus College of Business; and, the College of Arts and Sciences</a:t>
            </a:r>
            <a:r>
              <a:rPr lang="en-US" sz="1600" b="1" i="1" dirty="0" smtClean="0"/>
              <a:t>. For more information contact Dr. Lemmons at rmlemmons@stthomas.edu.</a:t>
            </a:r>
            <a:endParaRPr lang="en-US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204" y="0"/>
            <a:ext cx="1339348" cy="14165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3770042"/>
              </p:ext>
            </p:extLst>
          </p:nvPr>
        </p:nvGraphicFramePr>
        <p:xfrm>
          <a:off x="162838" y="2029217"/>
          <a:ext cx="1184962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425"/>
                <a:gridCol w="3650466"/>
                <a:gridCol w="3781731"/>
              </a:tblGrid>
              <a:tr h="1979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Woman as Prophet: The Foundations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Love as Seeing in</a:t>
                      </a:r>
                      <a:r>
                        <a:rPr lang="en-US" sz="1600" baseline="0" dirty="0" smtClean="0"/>
                        <a:t> Truth: Sartre versus Stein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New Feminism, Prophetic Bodies &amp; Freedom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Women and the Seeing of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Feminine Genius for Recognizing and Loving Persons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Woman &amp; the Advocacy of 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Women as</a:t>
                      </a:r>
                      <a:r>
                        <a:rPr lang="en-US" sz="1600" baseline="0" dirty="0" smtClean="0"/>
                        <a:t> Builder of  Ritual and Relationship: Family, Friendship  &amp; Beyond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Marriage as Friendship in Aquinas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Maternal Prophet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Family Troubles and the Insights of John Paul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Prophetic Entrepreneurs &amp; </a:t>
                      </a:r>
                      <a:r>
                        <a:rPr lang="en-US" sz="1600" baseline="0" dirty="0" err="1" smtClean="0"/>
                        <a:t>Chiara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Lubich</a:t>
                      </a:r>
                      <a:endParaRPr lang="en-US" sz="16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Professional Women &amp;</a:t>
                      </a:r>
                      <a:r>
                        <a:rPr lang="en-US" sz="1600" baseline="0" dirty="0" smtClean="0"/>
                        <a:t> Flourishing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The Servant Leadership of Catholic Sisters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Catholic Women Mystics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St. Hildegard as Prophet &amp; Doctor of the Church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6204" y="1259684"/>
            <a:ext cx="178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Robert Lenz 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r>
              <a:rPr lang="en-US" sz="1000" b="1" dirty="0" smtClean="0">
                <a:solidFill>
                  <a:schemeClr val="bg1"/>
                </a:solidFill>
              </a:rPr>
              <a:t> Trinity Stores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15254" y="40154"/>
            <a:ext cx="1137007" cy="1376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16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305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Lemmons, Rose Mary H.</dc:creator>
  <cp:lastModifiedBy>rmlemmons</cp:lastModifiedBy>
  <cp:revision>50</cp:revision>
  <cp:lastPrinted>2014-02-26T03:03:43Z</cp:lastPrinted>
  <dcterms:created xsi:type="dcterms:W3CDTF">2013-12-16T17:14:52Z</dcterms:created>
  <dcterms:modified xsi:type="dcterms:W3CDTF">2014-03-28T01:11:46Z</dcterms:modified>
</cp:coreProperties>
</file>