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7077075" cy="9363075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79"/>
          </a:xfrm>
          <a:prstGeom prst="rect">
            <a:avLst/>
          </a:prstGeom>
        </p:spPr>
        <p:txBody>
          <a:bodyPr vert="horz" lIns="93049" tIns="46525" rIns="93049" bIns="465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79"/>
          </a:xfrm>
          <a:prstGeom prst="rect">
            <a:avLst/>
          </a:prstGeom>
        </p:spPr>
        <p:txBody>
          <a:bodyPr vert="horz" lIns="93049" tIns="46525" rIns="93049" bIns="46525" rtlCol="0"/>
          <a:lstStyle>
            <a:lvl1pPr algn="r">
              <a:defRPr sz="1200"/>
            </a:lvl1pPr>
          </a:lstStyle>
          <a:p>
            <a:fld id="{15BE78F4-99AA-4796-87B1-4C20C6AD9E4C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69988"/>
            <a:ext cx="5616575" cy="3159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49" tIns="46525" rIns="93049" bIns="465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79"/>
            <a:ext cx="5661660" cy="3686711"/>
          </a:xfrm>
          <a:prstGeom prst="rect">
            <a:avLst/>
          </a:prstGeom>
        </p:spPr>
        <p:txBody>
          <a:bodyPr vert="horz" lIns="93049" tIns="46525" rIns="93049" bIns="4652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8"/>
          </a:xfrm>
          <a:prstGeom prst="rect">
            <a:avLst/>
          </a:prstGeom>
        </p:spPr>
        <p:txBody>
          <a:bodyPr vert="horz" lIns="93049" tIns="46525" rIns="93049" bIns="465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8"/>
          </a:xfrm>
          <a:prstGeom prst="rect">
            <a:avLst/>
          </a:prstGeom>
        </p:spPr>
        <p:txBody>
          <a:bodyPr vert="horz" lIns="93049" tIns="46525" rIns="93049" bIns="46525" rtlCol="0" anchor="b"/>
          <a:lstStyle>
            <a:lvl1pPr algn="r">
              <a:defRPr sz="1200"/>
            </a:lvl1pPr>
          </a:lstStyle>
          <a:p>
            <a:fld id="{88971B79-1AC4-4E07-A030-F7B21CE05E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1637-B18E-433B-A8A0-58AAE4EA97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2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9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4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3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6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4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3410-637D-47E6-9CB7-248DED860994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15DE-9A6E-4582-8EAF-4572FD398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mlemmons@stthoma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mailto:pdsavage@stthomas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Siena Symposium for Women, Family, and Culture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981" y="1064712"/>
            <a:ext cx="1145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Woman as Prophet and Servant of Truth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77524"/>
            <a:ext cx="1245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Celebrates the Thought of Blessed John Paul II</a:t>
            </a:r>
          </a:p>
          <a:p>
            <a:pPr algn="ctr"/>
            <a:r>
              <a:rPr lang="en-US" i="1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May 3, 2014</a:t>
            </a:r>
            <a:endParaRPr lang="en-US" i="1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312" y="1553227"/>
            <a:ext cx="118621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Papers by Leading Scholars in Owens Science Building, 3M Auditorium </a:t>
            </a:r>
            <a:r>
              <a:rPr lang="en-US" sz="1600" b="1" i="1" smtClean="0"/>
              <a:t>from 8:30 am </a:t>
            </a:r>
            <a:r>
              <a:rPr lang="en-US" sz="1600" b="1" i="1" dirty="0" smtClean="0"/>
              <a:t>to 5 pm; Free and Open to the Public</a:t>
            </a:r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800" b="1" dirty="0" smtClean="0"/>
              <a:t> 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Keynote Address by Mary Eberstadt</a:t>
            </a:r>
          </a:p>
          <a:p>
            <a:pPr algn="ctr"/>
            <a:r>
              <a:rPr lang="en-US" sz="2400" b="1" i="1" dirty="0"/>
              <a:t>“How the West Really Lost God”</a:t>
            </a:r>
            <a:endParaRPr lang="en-US" sz="2400" b="1" dirty="0" smtClean="0"/>
          </a:p>
          <a:p>
            <a:pPr algn="ctr"/>
            <a:r>
              <a:rPr lang="en-US" sz="1400" b="1" dirty="0" smtClean="0"/>
              <a:t>7:30 </a:t>
            </a:r>
            <a:r>
              <a:rPr lang="en-US" sz="1400" b="1" dirty="0"/>
              <a:t>pm, Owens Science Building</a:t>
            </a:r>
            <a:r>
              <a:rPr lang="en-US" sz="1400" b="1" dirty="0" smtClean="0"/>
              <a:t>, 3M </a:t>
            </a:r>
            <a:r>
              <a:rPr lang="en-US" sz="1400" b="1" dirty="0"/>
              <a:t>Auditorium. </a:t>
            </a:r>
          </a:p>
          <a:p>
            <a:pPr algn="ctr"/>
            <a:r>
              <a:rPr lang="en-US" sz="1400" b="1" dirty="0" smtClean="0"/>
              <a:t>St. Paul Campus of the University of St. Thomas</a:t>
            </a:r>
          </a:p>
          <a:p>
            <a:pPr algn="ctr"/>
            <a:endParaRPr lang="en-US" sz="800" b="1" i="1" dirty="0" smtClean="0"/>
          </a:p>
          <a:p>
            <a:pPr algn="ctr"/>
            <a:r>
              <a:rPr lang="en-US" sz="1600" b="1" i="1" dirty="0" smtClean="0"/>
              <a:t>Sponsors include the University of St. Thomas Departments of Philosophy, History, Theology, and Catholic Studies; the Terrence J. Murphy Institute for Catholic Thought, Law and Public Policy; the Center for Catholic Studies; the John A. Ryan Institute for Catholic Social Thought; The Saint Paul Seminary School of Divinity; the Prolife Center; the Family Studies </a:t>
            </a:r>
            <a:r>
              <a:rPr lang="en-US" sz="1600" b="1" i="1" dirty="0"/>
              <a:t>P</a:t>
            </a:r>
            <a:r>
              <a:rPr lang="en-US" sz="1600" b="1" i="1" dirty="0" smtClean="0"/>
              <a:t>rogram; the Department of Ethics and Business Law in the Opus College of Business; and the College of Arts and Sciences. For more information contact:  </a:t>
            </a:r>
          </a:p>
          <a:p>
            <a:pPr algn="ctr"/>
            <a:r>
              <a:rPr lang="en-US" sz="1600" b="1" i="1" dirty="0" smtClean="0"/>
              <a:t>Dr. R. Mary Lemmons at </a:t>
            </a:r>
            <a:r>
              <a:rPr lang="en-US" sz="1600" b="1" i="1" dirty="0" smtClean="0">
                <a:hlinkClick r:id="rId3"/>
              </a:rPr>
              <a:t>rmlemmons@stthomas.edu</a:t>
            </a:r>
            <a:r>
              <a:rPr lang="en-US" sz="1600" b="1" i="1" dirty="0" smtClean="0"/>
              <a:t> or Dr. Deborah Savage at </a:t>
            </a:r>
            <a:r>
              <a:rPr lang="en-US" sz="1600" b="1" i="1" dirty="0" smtClean="0">
                <a:hlinkClick r:id="rId4"/>
              </a:rPr>
              <a:t>pdsavage@stthomas.edu</a:t>
            </a:r>
            <a:r>
              <a:rPr lang="en-US" sz="1600" b="1" i="1" dirty="0" smtClean="0"/>
              <a:t> </a:t>
            </a:r>
            <a:endParaRPr lang="en-US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204" y="0"/>
            <a:ext cx="1339348" cy="14165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26309"/>
              </p:ext>
            </p:extLst>
          </p:nvPr>
        </p:nvGraphicFramePr>
        <p:xfrm>
          <a:off x="162838" y="1953491"/>
          <a:ext cx="1184962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425"/>
                <a:gridCol w="3650466"/>
                <a:gridCol w="3781731"/>
              </a:tblGrid>
              <a:tr h="200544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Woman as Prophet: The Foundations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Love as Seeing in</a:t>
                      </a:r>
                      <a:r>
                        <a:rPr lang="en-US" sz="1600" baseline="0" dirty="0" smtClean="0"/>
                        <a:t> Truth: Sartre versus Stein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The New Feminism, Prophetic Bodies and Freedom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Women and the Seeing of Others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The Feminine Genius for Recognizing and Loving Persons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Woman and the Advocacy of 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Women as</a:t>
                      </a:r>
                      <a:r>
                        <a:rPr lang="en-US" sz="1600" baseline="0" dirty="0" smtClean="0"/>
                        <a:t> Builder of  Ritual and Relationship: Family, Friendship  and Beyond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Marriage as Friendship in Aquinas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The Maternal Prophet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Family Troubles and the Insights of John Paul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Prophetic Entrepreneurs and Chiara Lubich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Professional Women and</a:t>
                      </a:r>
                      <a:r>
                        <a:rPr lang="en-US" sz="1600" baseline="0" dirty="0" smtClean="0"/>
                        <a:t> Flourishing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The Servant Leadership of Catholic Sisters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Catholic Women Mystics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St. Hildegard as Prophet and Doctor of the Church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6204" y="1259684"/>
            <a:ext cx="178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Robert Lenz </a:t>
            </a:r>
            <a:r>
              <a:rPr lang="en-US" sz="1000" b="1" dirty="0">
                <a:solidFill>
                  <a:schemeClr val="bg1"/>
                </a:solidFill>
              </a:rPr>
              <a:t>,</a:t>
            </a:r>
            <a:r>
              <a:rPr lang="en-US" sz="1000" b="1" dirty="0" smtClean="0">
                <a:solidFill>
                  <a:schemeClr val="bg1"/>
                </a:solidFill>
              </a:rPr>
              <a:t> Trinity Stores</a:t>
            </a:r>
            <a:endParaRPr lang="en-US" sz="7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15254" y="40154"/>
            <a:ext cx="1137007" cy="13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8&quot;/&gt;&lt;/object&gt;&lt;/object&gt;&lt;/object&gt;&lt;/database&gt;"/>
  <p:tag name="SECTOMILLISECCONVERTED" val="1"/>
  <p:tag name="TPVERSION" val="5"/>
  <p:tag name="TPFULLVERSION" val="5.2.1.3179"/>
  <p:tag name="PPTVERSION" val="15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161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Lemmons, Rose Mary H.</dc:creator>
  <cp:lastModifiedBy>Lemmons, Rose Mary H.</cp:lastModifiedBy>
  <cp:revision>64</cp:revision>
  <cp:lastPrinted>2014-02-26T03:03:43Z</cp:lastPrinted>
  <dcterms:created xsi:type="dcterms:W3CDTF">2013-12-16T17:14:52Z</dcterms:created>
  <dcterms:modified xsi:type="dcterms:W3CDTF">2014-04-09T18:49:23Z</dcterms:modified>
</cp:coreProperties>
</file>