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9" autoAdjust="0"/>
    <p:restoredTop sz="94658" autoAdjust="0"/>
  </p:normalViewPr>
  <p:slideViewPr>
    <p:cSldViewPr>
      <p:cViewPr varScale="1">
        <p:scale>
          <a:sx n="99" d="100"/>
          <a:sy n="99" d="100"/>
        </p:scale>
        <p:origin x="-2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09800"/>
            <a:ext cx="71628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96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B3F9AC6A-5ECE-4973-AEC2-6D85E769CC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9EADC-7F00-4822-9B91-4BFA0BDDF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295400"/>
            <a:ext cx="19240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295400"/>
            <a:ext cx="561975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72148-2876-444C-95A4-184CA6E786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2D322-2F57-4AB2-A564-5931304E68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FC529-F2BA-423B-89A6-03DD7FA255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286000"/>
            <a:ext cx="37719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286000"/>
            <a:ext cx="37719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A78C8-E9BF-4935-B286-EEF29B16CA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5532-CE50-4CBC-9319-128061B17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F5A3C-E265-40AA-9FC5-F8D8D39B00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33096-48AA-4786-90B7-63A107C1B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6AABD-AF35-4503-88FA-6D3344BB41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8D234-2ABB-40D2-B98C-021BDCAD3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8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2954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286000"/>
            <a:ext cx="7696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CF5C77D-0DDB-4FBF-9426-C5EF6EB9544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scollett@stthomas.edu" TargetMode="External"/><Relationship Id="rId4" Type="http://schemas.openxmlformats.org/officeDocument/2006/relationships/hyperlink" Target="mailto:rmlemmons@stthomas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633" y="381000"/>
            <a:ext cx="5029200" cy="1143000"/>
          </a:xfrm>
        </p:spPr>
        <p:txBody>
          <a:bodyPr/>
          <a:lstStyle/>
          <a:p>
            <a:r>
              <a:rPr lang="en-US" sz="3600" dirty="0" smtClean="0"/>
              <a:t>The Politics of Freedom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09548"/>
            <a:ext cx="3886200" cy="2181451"/>
          </a:xfrm>
        </p:spPr>
        <p:txBody>
          <a:bodyPr/>
          <a:lstStyle/>
          <a:p>
            <a:pPr algn="l"/>
            <a:r>
              <a:rPr lang="en-US" sz="2800" dirty="0" smtClean="0"/>
              <a:t>Prof. Helen </a:t>
            </a:r>
            <a:r>
              <a:rPr lang="en-US" sz="2800" dirty="0" err="1" smtClean="0"/>
              <a:t>Alvare</a:t>
            </a:r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Feb. 7th, 2013 at 7:30-9:00 pm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Free and Open to the Public</a:t>
            </a:r>
          </a:p>
          <a:p>
            <a:pPr algn="l"/>
            <a:r>
              <a:rPr lang="en-US" sz="2000" dirty="0" err="1" smtClean="0">
                <a:solidFill>
                  <a:schemeClr val="tx2"/>
                </a:solidFill>
              </a:rPr>
              <a:t>Woulfe</a:t>
            </a:r>
            <a:r>
              <a:rPr lang="en-US" sz="2000" dirty="0" smtClean="0">
                <a:solidFill>
                  <a:schemeClr val="tx2"/>
                </a:solidFill>
              </a:rPr>
              <a:t> Auditorium 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Anderson Student Center</a:t>
            </a:r>
          </a:p>
          <a:p>
            <a:pPr algn="l"/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6" b="20358"/>
          <a:stretch/>
        </p:blipFill>
        <p:spPr bwMode="auto">
          <a:xfrm>
            <a:off x="5317677" y="228599"/>
            <a:ext cx="3673923" cy="37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23" y="5029200"/>
            <a:ext cx="5714434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257800"/>
            <a:ext cx="8839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Sponsors: the S</a:t>
            </a:r>
            <a:r>
              <a:rPr lang="en-US" sz="1600" b="1" i="1" dirty="0" smtClean="0">
                <a:solidFill>
                  <a:schemeClr val="tx2"/>
                </a:solidFill>
              </a:rPr>
              <a:t>iena Symposium for Women, Family, and Culture </a:t>
            </a:r>
            <a:r>
              <a:rPr lang="en-US" sz="1600" b="1" dirty="0" smtClean="0">
                <a:solidFill>
                  <a:schemeClr val="tx2"/>
                </a:solidFill>
              </a:rPr>
              <a:t>and the </a:t>
            </a:r>
            <a:r>
              <a:rPr lang="en-US" sz="1600" b="1" i="1" dirty="0" smtClean="0">
                <a:solidFill>
                  <a:schemeClr val="tx2"/>
                </a:solidFill>
              </a:rPr>
              <a:t>Prolife Center.</a:t>
            </a:r>
          </a:p>
          <a:p>
            <a:endParaRPr lang="en-US" sz="1600" b="1" i="1" dirty="0" smtClean="0">
              <a:solidFill>
                <a:schemeClr val="tx2"/>
              </a:solidFill>
            </a:endParaRPr>
          </a:p>
          <a:p>
            <a:endParaRPr lang="en-US" sz="1100" b="1" i="1" dirty="0">
              <a:solidFill>
                <a:schemeClr val="tx2"/>
              </a:solidFill>
            </a:endParaRPr>
          </a:p>
          <a:p>
            <a:r>
              <a:rPr lang="en-US" sz="1100" b="1" dirty="0" smtClean="0">
                <a:solidFill>
                  <a:schemeClr val="tx2"/>
                </a:solidFill>
              </a:rPr>
              <a:t>For more information please contact Dr. Lemmons at </a:t>
            </a:r>
            <a:r>
              <a:rPr lang="en-US" sz="1100" b="1" dirty="0" smtClean="0">
                <a:solidFill>
                  <a:schemeClr val="tx2"/>
                </a:solidFill>
                <a:hlinkClick r:id="rId4"/>
              </a:rPr>
              <a:t>rmlemmons@stthomas.edu</a:t>
            </a:r>
            <a:r>
              <a:rPr lang="en-US" sz="1100" b="1" dirty="0" smtClean="0">
                <a:solidFill>
                  <a:schemeClr val="tx2"/>
                </a:solidFill>
              </a:rPr>
              <a:t> or Prof. Collett at </a:t>
            </a:r>
            <a:r>
              <a:rPr lang="en-US" sz="1100" b="1" dirty="0" smtClean="0">
                <a:solidFill>
                  <a:schemeClr val="tx2"/>
                </a:solidFill>
                <a:hlinkClick r:id="rId5"/>
              </a:rPr>
              <a:t>tscollett@stthomas.edu</a:t>
            </a:r>
            <a:r>
              <a:rPr lang="en-US" sz="1100" b="1" dirty="0" smtClean="0">
                <a:solidFill>
                  <a:schemeClr val="tx2"/>
                </a:solidFill>
              </a:rPr>
              <a:t>. Please contact Kimberly Schumann in Disability Services at 651.962.6315 or kjschumann@stthomas.edu for any accessibility requests.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82689"/>
      </p:ext>
    </p:extLst>
  </p:cSld>
  <p:clrMapOvr>
    <a:masterClrMapping/>
  </p:clrMapOvr>
</p:sld>
</file>

<file path=ppt/theme/theme1.xml><?xml version="1.0" encoding="utf-8"?>
<a:theme xmlns:a="http://schemas.openxmlformats.org/drawingml/2006/main" name="Blue gel design template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gel design template</Template>
  <TotalTime>30</TotalTime>
  <Words>77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Black</vt:lpstr>
      <vt:lpstr>Blue gel design template</vt:lpstr>
      <vt:lpstr>The Politics of Freedom</vt:lpstr>
    </vt:vector>
  </TitlesOfParts>
  <Company>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Politics of Freedom</dc:title>
  <dc:creator>Mary Lemmons</dc:creator>
  <cp:lastModifiedBy>Mary Lemmons</cp:lastModifiedBy>
  <cp:revision>3</cp:revision>
  <cp:lastPrinted>1601-01-01T00:00:00Z</cp:lastPrinted>
  <dcterms:created xsi:type="dcterms:W3CDTF">2013-01-08T05:22:17Z</dcterms:created>
  <dcterms:modified xsi:type="dcterms:W3CDTF">2013-01-08T05:53:07Z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TC010721191033</vt:lpwstr>
  </property>
</Properties>
</file>