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30425"/>
            <a:ext cx="7620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24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1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74638"/>
            <a:ext cx="5943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6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1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0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1000" t="3000" r="94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02EC-5DEC-445D-AC1F-D04C3CBA71E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ACF1-C2A3-4A60-8445-D396AA6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2000" t="2000" r="2000" b="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0"/>
            <a:ext cx="7620000" cy="1523999"/>
          </a:xfrm>
        </p:spPr>
        <p:txBody>
          <a:bodyPr/>
          <a:lstStyle/>
          <a:p>
            <a:r>
              <a:rPr lang="en-US" dirty="0" err="1" smtClean="0"/>
              <a:t>Perf</a:t>
            </a:r>
            <a:r>
              <a:rPr lang="en-US" dirty="0"/>
              <a:t>-</a:t>
            </a:r>
            <a:r>
              <a:rPr lang="en-US" smtClean="0"/>
              <a:t>Board Tips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83" y="3352800"/>
            <a:ext cx="6248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Andrew Tubesing</a:t>
            </a:r>
          </a:p>
          <a:p>
            <a:r>
              <a:rPr lang="en-US" sz="2000" dirty="0" smtClean="0"/>
              <a:t>University of St Thomas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257800"/>
            <a:ext cx="2591567" cy="8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-board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Resist the urge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2635449"/>
            <a:ext cx="4040187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 wire on the bottom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25" y="2859846"/>
            <a:ext cx="4041775" cy="2581346"/>
          </a:xfrm>
        </p:spPr>
      </p:pic>
    </p:spTree>
    <p:extLst>
      <p:ext uri="{BB962C8B-B14F-4D97-AF65-F5344CB8AC3E}">
        <p14:creationId xmlns:p14="http://schemas.microsoft.com/office/powerpoint/2010/main" val="36535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-board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2" y="1535113"/>
            <a:ext cx="8154988" cy="1131888"/>
          </a:xfrm>
        </p:spPr>
        <p:txBody>
          <a:bodyPr>
            <a:normAutofit/>
          </a:bodyPr>
          <a:lstStyle/>
          <a:p>
            <a:r>
              <a:rPr lang="en-US" dirty="0" smtClean="0"/>
              <a:t>Wiring on bottom is ok for special purposes, such as buses</a:t>
            </a: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0"/>
            <a:ext cx="4361067" cy="3223101"/>
          </a:xfrm>
        </p:spPr>
      </p:pic>
    </p:spTree>
    <p:extLst>
      <p:ext uri="{BB962C8B-B14F-4D97-AF65-F5344CB8AC3E}">
        <p14:creationId xmlns:p14="http://schemas.microsoft.com/office/powerpoint/2010/main" val="1530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Per-board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wires on top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2635449"/>
            <a:ext cx="4040187" cy="3030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whenever </a:t>
            </a:r>
            <a:r>
              <a:rPr lang="en-US" dirty="0"/>
              <a:t>possible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25" y="2634853"/>
            <a:ext cx="4041775" cy="3031331"/>
          </a:xfr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143000" y="5806280"/>
            <a:ext cx="7086600" cy="8231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multiple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the same color is difficult to trace and troubleshoot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Per-board Tips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84516"/>
            <a:ext cx="4267200" cy="267788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Bend short wire tip over toward neighboring lead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Snip it where it touches neighboring lead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Solder the two pads and leads together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199393"/>
            <a:ext cx="8002587" cy="3397323"/>
          </a:xfr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006" y="1284516"/>
            <a:ext cx="4040188" cy="1904999"/>
          </a:xfrm>
        </p:spPr>
        <p:txBody>
          <a:bodyPr>
            <a:normAutofit/>
          </a:bodyPr>
          <a:lstStyle/>
          <a:p>
            <a:r>
              <a:rPr lang="en-US" dirty="0" smtClean="0"/>
              <a:t>Treat wires like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Strip the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Insert through neighboring 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-board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when to get a PCB!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67000"/>
            <a:ext cx="5564187" cy="3722075"/>
          </a:xfrm>
        </p:spPr>
      </p:pic>
    </p:spTree>
    <p:extLst>
      <p:ext uri="{BB962C8B-B14F-4D97-AF65-F5344CB8AC3E}">
        <p14:creationId xmlns:p14="http://schemas.microsoft.com/office/powerpoint/2010/main" val="2378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D_Fun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LED_Fun_2</Template>
  <TotalTime>12</TotalTime>
  <Words>98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LED_Fun_2</vt:lpstr>
      <vt:lpstr>Perf-Board Tips</vt:lpstr>
      <vt:lpstr>Perf-board Tips</vt:lpstr>
      <vt:lpstr>Perf-board Tips</vt:lpstr>
      <vt:lpstr>Per-board Tips</vt:lpstr>
      <vt:lpstr>Per-board Tips</vt:lpstr>
      <vt:lpstr>Perf-board Tips</vt:lpstr>
    </vt:vector>
  </TitlesOfParts>
  <Company>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 Boards</dc:title>
  <dc:creator>Andy</dc:creator>
  <cp:lastModifiedBy>Tubesing, Andrew D.</cp:lastModifiedBy>
  <cp:revision>3</cp:revision>
  <cp:lastPrinted>2013-02-18T20:12:04Z</cp:lastPrinted>
  <dcterms:created xsi:type="dcterms:W3CDTF">2013-05-07T14:53:34Z</dcterms:created>
  <dcterms:modified xsi:type="dcterms:W3CDTF">2016-11-30T15:31:22Z</dcterms:modified>
</cp:coreProperties>
</file>