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81" r:id="rId4"/>
    <p:sldId id="277" r:id="rId5"/>
    <p:sldId id="282" r:id="rId6"/>
    <p:sldId id="275" r:id="rId7"/>
    <p:sldId id="276" r:id="rId8"/>
    <p:sldId id="278" r:id="rId9"/>
    <p:sldId id="280" r:id="rId10"/>
    <p:sldId id="283" r:id="rId1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2659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3884">
          <p15:clr>
            <a:srgbClr val="A4A3A4"/>
          </p15:clr>
        </p15:guide>
        <p15:guide id="7" orient="horz" pos="1253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431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howGuides="1">
      <p:cViewPr varScale="1">
        <p:scale>
          <a:sx n="91" d="100"/>
          <a:sy n="91" d="100"/>
        </p:scale>
        <p:origin x="1008" y="58"/>
      </p:cViewPr>
      <p:guideLst>
        <p:guide orient="horz" pos="3793"/>
        <p:guide orient="horz" pos="1117"/>
        <p:guide orient="horz" pos="346"/>
        <p:guide orient="horz" pos="2659"/>
        <p:guide orient="horz" pos="4156"/>
        <p:guide orient="horz" pos="3884"/>
        <p:guide orient="horz" pos="1253"/>
        <p:guide pos="204"/>
        <p:guide pos="5556"/>
        <p:guide pos="43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0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E8633-DD50-467C-B21A-E1CECDED6BB2}" type="datetimeFigureOut">
              <a:rPr lang="fi-FI" sz="800" smtClean="0"/>
              <a:pPr/>
              <a:t>3.11.2014</a:t>
            </a:fld>
            <a:endParaRPr lang="en-GB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410BF-6C8B-4E87-A502-35A1C9E26017}" type="slidenum">
              <a:rPr lang="en-GB" sz="800" smtClean="0"/>
              <a:pPr/>
              <a:t>‹#›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3390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0B85FA14-6BD0-4B51-94D4-05F5A75E4036}" type="datetimeFigureOut">
              <a:rPr lang="fi-FI" smtClean="0"/>
              <a:pPr/>
              <a:t>3.11.2014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DFD68452-3929-4FD8-B15C-CAEB56E3F3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25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349499"/>
            <a:ext cx="7775576" cy="1871663"/>
          </a:xfrm>
        </p:spPr>
        <p:txBody>
          <a:bodyPr anchor="t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292600"/>
            <a:ext cx="7775576" cy="135097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7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45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DAD49F11-3B54-48CD-9076-A9D55EDF69A7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4" y="6165850"/>
            <a:ext cx="2592385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323850" y="6215082"/>
            <a:ext cx="1452144" cy="352800"/>
            <a:chOff x="-498475" y="2201863"/>
            <a:chExt cx="10134600" cy="2462212"/>
          </a:xfrm>
          <a:solidFill>
            <a:schemeClr val="tx2"/>
          </a:solidFill>
        </p:grpSpPr>
        <p:sp>
          <p:nvSpPr>
            <p:cNvPr id="49" name="Freeform 6"/>
            <p:cNvSpPr>
              <a:spLocks noEditPoints="1"/>
            </p:cNvSpPr>
            <p:nvPr userDrawn="1"/>
          </p:nvSpPr>
          <p:spPr bwMode="auto">
            <a:xfrm>
              <a:off x="-498475" y="4033838"/>
              <a:ext cx="9113838" cy="630237"/>
            </a:xfrm>
            <a:custGeom>
              <a:avLst/>
              <a:gdLst/>
              <a:ahLst/>
              <a:cxnLst>
                <a:cxn ang="0">
                  <a:pos x="5412" y="172"/>
                </a:cxn>
                <a:cxn ang="0">
                  <a:pos x="4841" y="391"/>
                </a:cxn>
                <a:cxn ang="0">
                  <a:pos x="4756" y="372"/>
                </a:cxn>
                <a:cxn ang="0">
                  <a:pos x="4802" y="279"/>
                </a:cxn>
                <a:cxn ang="0">
                  <a:pos x="4722" y="174"/>
                </a:cxn>
                <a:cxn ang="0">
                  <a:pos x="4626" y="111"/>
                </a:cxn>
                <a:cxn ang="0">
                  <a:pos x="4665" y="73"/>
                </a:cxn>
                <a:cxn ang="0">
                  <a:pos x="4761" y="23"/>
                </a:cxn>
                <a:cxn ang="0">
                  <a:pos x="4616" y="12"/>
                </a:cxn>
                <a:cxn ang="0">
                  <a:pos x="4546" y="114"/>
                </a:cxn>
                <a:cxn ang="0">
                  <a:pos x="4611" y="213"/>
                </a:cxn>
                <a:cxn ang="0">
                  <a:pos x="4723" y="282"/>
                </a:cxn>
                <a:cxn ang="0">
                  <a:pos x="4689" y="322"/>
                </a:cxn>
                <a:cxn ang="0">
                  <a:pos x="4578" y="280"/>
                </a:cxn>
                <a:cxn ang="0">
                  <a:pos x="4654" y="395"/>
                </a:cxn>
                <a:cxn ang="0">
                  <a:pos x="4217" y="161"/>
                </a:cxn>
                <a:cxn ang="0">
                  <a:pos x="3852" y="161"/>
                </a:cxn>
                <a:cxn ang="0">
                  <a:pos x="3244" y="391"/>
                </a:cxn>
                <a:cxn ang="0">
                  <a:pos x="2956" y="262"/>
                </a:cxn>
                <a:cxn ang="0">
                  <a:pos x="2960" y="124"/>
                </a:cxn>
                <a:cxn ang="0">
                  <a:pos x="3066" y="78"/>
                </a:cxn>
                <a:cxn ang="0">
                  <a:pos x="3129" y="197"/>
                </a:cxn>
                <a:cxn ang="0">
                  <a:pos x="3083" y="310"/>
                </a:cxn>
                <a:cxn ang="0">
                  <a:pos x="3115" y="379"/>
                </a:cxn>
                <a:cxn ang="0">
                  <a:pos x="3204" y="262"/>
                </a:cxn>
                <a:cxn ang="0">
                  <a:pos x="3195" y="107"/>
                </a:cxn>
                <a:cxn ang="0">
                  <a:pos x="3108" y="14"/>
                </a:cxn>
                <a:cxn ang="0">
                  <a:pos x="2968" y="14"/>
                </a:cxn>
                <a:cxn ang="0">
                  <a:pos x="2877" y="116"/>
                </a:cxn>
                <a:cxn ang="0">
                  <a:pos x="2871" y="263"/>
                </a:cxn>
                <a:cxn ang="0">
                  <a:pos x="2945" y="371"/>
                </a:cxn>
                <a:cxn ang="0">
                  <a:pos x="2765" y="6"/>
                </a:cxn>
                <a:cxn ang="0">
                  <a:pos x="2252" y="391"/>
                </a:cxn>
                <a:cxn ang="0">
                  <a:pos x="1963" y="378"/>
                </a:cxn>
                <a:cxn ang="0">
                  <a:pos x="2019" y="280"/>
                </a:cxn>
                <a:cxn ang="0">
                  <a:pos x="1950" y="180"/>
                </a:cxn>
                <a:cxn ang="0">
                  <a:pos x="1843" y="115"/>
                </a:cxn>
                <a:cxn ang="0">
                  <a:pos x="1877" y="74"/>
                </a:cxn>
                <a:cxn ang="0">
                  <a:pos x="1986" y="28"/>
                </a:cxn>
                <a:cxn ang="0">
                  <a:pos x="1833" y="12"/>
                </a:cxn>
                <a:cxn ang="0">
                  <a:pos x="1764" y="114"/>
                </a:cxn>
                <a:cxn ang="0">
                  <a:pos x="1828" y="213"/>
                </a:cxn>
                <a:cxn ang="0">
                  <a:pos x="1940" y="282"/>
                </a:cxn>
                <a:cxn ang="0">
                  <a:pos x="1906" y="322"/>
                </a:cxn>
                <a:cxn ang="0">
                  <a:pos x="1795" y="280"/>
                </a:cxn>
                <a:cxn ang="0">
                  <a:pos x="1871" y="395"/>
                </a:cxn>
                <a:cxn ang="0">
                  <a:pos x="1645" y="105"/>
                </a:cxn>
                <a:cxn ang="0">
                  <a:pos x="1627" y="185"/>
                </a:cxn>
                <a:cxn ang="0">
                  <a:pos x="1669" y="244"/>
                </a:cxn>
                <a:cxn ang="0">
                  <a:pos x="1732" y="145"/>
                </a:cxn>
                <a:cxn ang="0">
                  <a:pos x="1690" y="34"/>
                </a:cxn>
                <a:cxn ang="0">
                  <a:pos x="1451" y="391"/>
                </a:cxn>
                <a:cxn ang="0">
                  <a:pos x="1007" y="393"/>
                </a:cxn>
                <a:cxn ang="0">
                  <a:pos x="573" y="391"/>
                </a:cxn>
                <a:cxn ang="0">
                  <a:pos x="213" y="384"/>
                </a:cxn>
                <a:cxn ang="0">
                  <a:pos x="289" y="285"/>
                </a:cxn>
                <a:cxn ang="0">
                  <a:pos x="200" y="298"/>
                </a:cxn>
                <a:cxn ang="0">
                  <a:pos x="107" y="312"/>
                </a:cxn>
                <a:cxn ang="0">
                  <a:pos x="0" y="241"/>
                </a:cxn>
                <a:cxn ang="0">
                  <a:pos x="35" y="353"/>
                </a:cxn>
              </a:cxnLst>
              <a:rect l="0" t="0" r="r" b="b"/>
              <a:pathLst>
                <a:path w="5741" h="397">
                  <a:moveTo>
                    <a:pt x="5661" y="391"/>
                  </a:moveTo>
                  <a:lnTo>
                    <a:pt x="5741" y="391"/>
                  </a:lnTo>
                  <a:lnTo>
                    <a:pt x="5741" y="6"/>
                  </a:lnTo>
                  <a:lnTo>
                    <a:pt x="5661" y="6"/>
                  </a:lnTo>
                  <a:lnTo>
                    <a:pt x="5661" y="391"/>
                  </a:lnTo>
                  <a:close/>
                  <a:moveTo>
                    <a:pt x="5333" y="391"/>
                  </a:moveTo>
                  <a:lnTo>
                    <a:pt x="5412" y="391"/>
                  </a:lnTo>
                  <a:lnTo>
                    <a:pt x="5412" y="277"/>
                  </a:lnTo>
                  <a:lnTo>
                    <a:pt x="5448" y="232"/>
                  </a:lnTo>
                  <a:lnTo>
                    <a:pt x="5544" y="391"/>
                  </a:lnTo>
                  <a:lnTo>
                    <a:pt x="5638" y="391"/>
                  </a:lnTo>
                  <a:lnTo>
                    <a:pt x="5503" y="169"/>
                  </a:lnTo>
                  <a:lnTo>
                    <a:pt x="5633" y="6"/>
                  </a:lnTo>
                  <a:lnTo>
                    <a:pt x="5538" y="6"/>
                  </a:lnTo>
                  <a:lnTo>
                    <a:pt x="5412" y="172"/>
                  </a:lnTo>
                  <a:lnTo>
                    <a:pt x="5412" y="6"/>
                  </a:lnTo>
                  <a:lnTo>
                    <a:pt x="5333" y="6"/>
                  </a:lnTo>
                  <a:lnTo>
                    <a:pt x="5333" y="391"/>
                  </a:lnTo>
                  <a:close/>
                  <a:moveTo>
                    <a:pt x="4978" y="391"/>
                  </a:moveTo>
                  <a:lnTo>
                    <a:pt x="5056" y="391"/>
                  </a:lnTo>
                  <a:lnTo>
                    <a:pt x="5056" y="158"/>
                  </a:lnTo>
                  <a:lnTo>
                    <a:pt x="5208" y="391"/>
                  </a:lnTo>
                  <a:lnTo>
                    <a:pt x="5276" y="391"/>
                  </a:lnTo>
                  <a:lnTo>
                    <a:pt x="5276" y="6"/>
                  </a:lnTo>
                  <a:lnTo>
                    <a:pt x="5198" y="6"/>
                  </a:lnTo>
                  <a:lnTo>
                    <a:pt x="5198" y="230"/>
                  </a:lnTo>
                  <a:lnTo>
                    <a:pt x="5051" y="6"/>
                  </a:lnTo>
                  <a:lnTo>
                    <a:pt x="4978" y="6"/>
                  </a:lnTo>
                  <a:lnTo>
                    <a:pt x="4978" y="391"/>
                  </a:lnTo>
                  <a:close/>
                  <a:moveTo>
                    <a:pt x="4841" y="391"/>
                  </a:moveTo>
                  <a:lnTo>
                    <a:pt x="4920" y="391"/>
                  </a:lnTo>
                  <a:lnTo>
                    <a:pt x="4920" y="6"/>
                  </a:lnTo>
                  <a:lnTo>
                    <a:pt x="4841" y="6"/>
                  </a:lnTo>
                  <a:lnTo>
                    <a:pt x="4841" y="391"/>
                  </a:lnTo>
                  <a:close/>
                  <a:moveTo>
                    <a:pt x="4673" y="395"/>
                  </a:moveTo>
                  <a:lnTo>
                    <a:pt x="4686" y="395"/>
                  </a:lnTo>
                  <a:lnTo>
                    <a:pt x="4693" y="394"/>
                  </a:lnTo>
                  <a:lnTo>
                    <a:pt x="4700" y="393"/>
                  </a:lnTo>
                  <a:lnTo>
                    <a:pt x="4712" y="391"/>
                  </a:lnTo>
                  <a:lnTo>
                    <a:pt x="4724" y="388"/>
                  </a:lnTo>
                  <a:lnTo>
                    <a:pt x="4730" y="385"/>
                  </a:lnTo>
                  <a:lnTo>
                    <a:pt x="4736" y="383"/>
                  </a:lnTo>
                  <a:lnTo>
                    <a:pt x="4741" y="381"/>
                  </a:lnTo>
                  <a:lnTo>
                    <a:pt x="4746" y="378"/>
                  </a:lnTo>
                  <a:lnTo>
                    <a:pt x="4756" y="372"/>
                  </a:lnTo>
                  <a:lnTo>
                    <a:pt x="4761" y="368"/>
                  </a:lnTo>
                  <a:lnTo>
                    <a:pt x="4765" y="365"/>
                  </a:lnTo>
                  <a:lnTo>
                    <a:pt x="4773" y="357"/>
                  </a:lnTo>
                  <a:lnTo>
                    <a:pt x="4781" y="348"/>
                  </a:lnTo>
                  <a:lnTo>
                    <a:pt x="4787" y="339"/>
                  </a:lnTo>
                  <a:lnTo>
                    <a:pt x="4790" y="334"/>
                  </a:lnTo>
                  <a:lnTo>
                    <a:pt x="4792" y="328"/>
                  </a:lnTo>
                  <a:lnTo>
                    <a:pt x="4796" y="317"/>
                  </a:lnTo>
                  <a:lnTo>
                    <a:pt x="4798" y="312"/>
                  </a:lnTo>
                  <a:lnTo>
                    <a:pt x="4799" y="306"/>
                  </a:lnTo>
                  <a:lnTo>
                    <a:pt x="4800" y="300"/>
                  </a:lnTo>
                  <a:lnTo>
                    <a:pt x="4801" y="293"/>
                  </a:lnTo>
                  <a:lnTo>
                    <a:pt x="4802" y="287"/>
                  </a:lnTo>
                  <a:lnTo>
                    <a:pt x="4802" y="280"/>
                  </a:lnTo>
                  <a:lnTo>
                    <a:pt x="4802" y="279"/>
                  </a:lnTo>
                  <a:lnTo>
                    <a:pt x="4801" y="268"/>
                  </a:lnTo>
                  <a:lnTo>
                    <a:pt x="4800" y="258"/>
                  </a:lnTo>
                  <a:lnTo>
                    <a:pt x="4798" y="249"/>
                  </a:lnTo>
                  <a:lnTo>
                    <a:pt x="4795" y="240"/>
                  </a:lnTo>
                  <a:lnTo>
                    <a:pt x="4793" y="235"/>
                  </a:lnTo>
                  <a:lnTo>
                    <a:pt x="4791" y="231"/>
                  </a:lnTo>
                  <a:lnTo>
                    <a:pt x="4787" y="223"/>
                  </a:lnTo>
                  <a:lnTo>
                    <a:pt x="4781" y="216"/>
                  </a:lnTo>
                  <a:lnTo>
                    <a:pt x="4775" y="209"/>
                  </a:lnTo>
                  <a:lnTo>
                    <a:pt x="4768" y="203"/>
                  </a:lnTo>
                  <a:lnTo>
                    <a:pt x="4761" y="196"/>
                  </a:lnTo>
                  <a:lnTo>
                    <a:pt x="4752" y="191"/>
                  </a:lnTo>
                  <a:lnTo>
                    <a:pt x="4743" y="185"/>
                  </a:lnTo>
                  <a:lnTo>
                    <a:pt x="4733" y="180"/>
                  </a:lnTo>
                  <a:lnTo>
                    <a:pt x="4722" y="174"/>
                  </a:lnTo>
                  <a:lnTo>
                    <a:pt x="4711" y="169"/>
                  </a:lnTo>
                  <a:lnTo>
                    <a:pt x="4699" y="164"/>
                  </a:lnTo>
                  <a:lnTo>
                    <a:pt x="4678" y="156"/>
                  </a:lnTo>
                  <a:lnTo>
                    <a:pt x="4662" y="148"/>
                  </a:lnTo>
                  <a:lnTo>
                    <a:pt x="4649" y="141"/>
                  </a:lnTo>
                  <a:lnTo>
                    <a:pt x="4644" y="138"/>
                  </a:lnTo>
                  <a:lnTo>
                    <a:pt x="4640" y="135"/>
                  </a:lnTo>
                  <a:lnTo>
                    <a:pt x="4636" y="132"/>
                  </a:lnTo>
                  <a:lnTo>
                    <a:pt x="4634" y="130"/>
                  </a:lnTo>
                  <a:lnTo>
                    <a:pt x="4633" y="128"/>
                  </a:lnTo>
                  <a:lnTo>
                    <a:pt x="4630" y="125"/>
                  </a:lnTo>
                  <a:lnTo>
                    <a:pt x="4628" y="122"/>
                  </a:lnTo>
                  <a:lnTo>
                    <a:pt x="4627" y="119"/>
                  </a:lnTo>
                  <a:lnTo>
                    <a:pt x="4626" y="115"/>
                  </a:lnTo>
                  <a:lnTo>
                    <a:pt x="4626" y="111"/>
                  </a:lnTo>
                  <a:lnTo>
                    <a:pt x="4625" y="107"/>
                  </a:lnTo>
                  <a:lnTo>
                    <a:pt x="4626" y="103"/>
                  </a:lnTo>
                  <a:lnTo>
                    <a:pt x="4626" y="100"/>
                  </a:lnTo>
                  <a:lnTo>
                    <a:pt x="4627" y="96"/>
                  </a:lnTo>
                  <a:lnTo>
                    <a:pt x="4629" y="93"/>
                  </a:lnTo>
                  <a:lnTo>
                    <a:pt x="4630" y="90"/>
                  </a:lnTo>
                  <a:lnTo>
                    <a:pt x="4632" y="87"/>
                  </a:lnTo>
                  <a:lnTo>
                    <a:pt x="4635" y="85"/>
                  </a:lnTo>
                  <a:lnTo>
                    <a:pt x="4637" y="83"/>
                  </a:lnTo>
                  <a:lnTo>
                    <a:pt x="4644" y="79"/>
                  </a:lnTo>
                  <a:lnTo>
                    <a:pt x="4647" y="77"/>
                  </a:lnTo>
                  <a:lnTo>
                    <a:pt x="4651" y="76"/>
                  </a:lnTo>
                  <a:lnTo>
                    <a:pt x="4656" y="75"/>
                  </a:lnTo>
                  <a:lnTo>
                    <a:pt x="4660" y="74"/>
                  </a:lnTo>
                  <a:lnTo>
                    <a:pt x="4665" y="73"/>
                  </a:lnTo>
                  <a:lnTo>
                    <a:pt x="4670" y="73"/>
                  </a:lnTo>
                  <a:lnTo>
                    <a:pt x="4681" y="74"/>
                  </a:lnTo>
                  <a:lnTo>
                    <a:pt x="4692" y="76"/>
                  </a:lnTo>
                  <a:lnTo>
                    <a:pt x="4703" y="79"/>
                  </a:lnTo>
                  <a:lnTo>
                    <a:pt x="4713" y="84"/>
                  </a:lnTo>
                  <a:lnTo>
                    <a:pt x="4723" y="89"/>
                  </a:lnTo>
                  <a:lnTo>
                    <a:pt x="4733" y="95"/>
                  </a:lnTo>
                  <a:lnTo>
                    <a:pt x="4738" y="98"/>
                  </a:lnTo>
                  <a:lnTo>
                    <a:pt x="4743" y="102"/>
                  </a:lnTo>
                  <a:lnTo>
                    <a:pt x="4752" y="109"/>
                  </a:lnTo>
                  <a:lnTo>
                    <a:pt x="4796" y="48"/>
                  </a:lnTo>
                  <a:lnTo>
                    <a:pt x="4783" y="37"/>
                  </a:lnTo>
                  <a:lnTo>
                    <a:pt x="4776" y="32"/>
                  </a:lnTo>
                  <a:lnTo>
                    <a:pt x="4768" y="28"/>
                  </a:lnTo>
                  <a:lnTo>
                    <a:pt x="4761" y="23"/>
                  </a:lnTo>
                  <a:lnTo>
                    <a:pt x="4753" y="20"/>
                  </a:lnTo>
                  <a:lnTo>
                    <a:pt x="4746" y="16"/>
                  </a:lnTo>
                  <a:lnTo>
                    <a:pt x="4738" y="13"/>
                  </a:lnTo>
                  <a:lnTo>
                    <a:pt x="4730" y="10"/>
                  </a:lnTo>
                  <a:lnTo>
                    <a:pt x="4722" y="8"/>
                  </a:lnTo>
                  <a:lnTo>
                    <a:pt x="4706" y="4"/>
                  </a:lnTo>
                  <a:lnTo>
                    <a:pt x="4697" y="3"/>
                  </a:lnTo>
                  <a:lnTo>
                    <a:pt x="4689" y="2"/>
                  </a:lnTo>
                  <a:lnTo>
                    <a:pt x="4672" y="1"/>
                  </a:lnTo>
                  <a:lnTo>
                    <a:pt x="4659" y="2"/>
                  </a:lnTo>
                  <a:lnTo>
                    <a:pt x="4652" y="2"/>
                  </a:lnTo>
                  <a:lnTo>
                    <a:pt x="4645" y="3"/>
                  </a:lnTo>
                  <a:lnTo>
                    <a:pt x="4633" y="6"/>
                  </a:lnTo>
                  <a:lnTo>
                    <a:pt x="4621" y="9"/>
                  </a:lnTo>
                  <a:lnTo>
                    <a:pt x="4616" y="12"/>
                  </a:lnTo>
                  <a:lnTo>
                    <a:pt x="4610" y="14"/>
                  </a:lnTo>
                  <a:lnTo>
                    <a:pt x="4600" y="19"/>
                  </a:lnTo>
                  <a:lnTo>
                    <a:pt x="4590" y="25"/>
                  </a:lnTo>
                  <a:lnTo>
                    <a:pt x="4581" y="32"/>
                  </a:lnTo>
                  <a:lnTo>
                    <a:pt x="4577" y="36"/>
                  </a:lnTo>
                  <a:lnTo>
                    <a:pt x="4574" y="40"/>
                  </a:lnTo>
                  <a:lnTo>
                    <a:pt x="4567" y="49"/>
                  </a:lnTo>
                  <a:lnTo>
                    <a:pt x="4564" y="53"/>
                  </a:lnTo>
                  <a:lnTo>
                    <a:pt x="4561" y="58"/>
                  </a:lnTo>
                  <a:lnTo>
                    <a:pt x="4556" y="68"/>
                  </a:lnTo>
                  <a:lnTo>
                    <a:pt x="4552" y="79"/>
                  </a:lnTo>
                  <a:lnTo>
                    <a:pt x="4549" y="90"/>
                  </a:lnTo>
                  <a:lnTo>
                    <a:pt x="4547" y="102"/>
                  </a:lnTo>
                  <a:lnTo>
                    <a:pt x="4547" y="108"/>
                  </a:lnTo>
                  <a:lnTo>
                    <a:pt x="4546" y="114"/>
                  </a:lnTo>
                  <a:lnTo>
                    <a:pt x="4546" y="115"/>
                  </a:lnTo>
                  <a:lnTo>
                    <a:pt x="4547" y="127"/>
                  </a:lnTo>
                  <a:lnTo>
                    <a:pt x="4548" y="132"/>
                  </a:lnTo>
                  <a:lnTo>
                    <a:pt x="4548" y="138"/>
                  </a:lnTo>
                  <a:lnTo>
                    <a:pt x="4551" y="148"/>
                  </a:lnTo>
                  <a:lnTo>
                    <a:pt x="4554" y="157"/>
                  </a:lnTo>
                  <a:lnTo>
                    <a:pt x="4558" y="166"/>
                  </a:lnTo>
                  <a:lnTo>
                    <a:pt x="4563" y="174"/>
                  </a:lnTo>
                  <a:lnTo>
                    <a:pt x="4569" y="182"/>
                  </a:lnTo>
                  <a:lnTo>
                    <a:pt x="4573" y="185"/>
                  </a:lnTo>
                  <a:lnTo>
                    <a:pt x="4576" y="189"/>
                  </a:lnTo>
                  <a:lnTo>
                    <a:pt x="4584" y="195"/>
                  </a:lnTo>
                  <a:lnTo>
                    <a:pt x="4592" y="201"/>
                  </a:lnTo>
                  <a:lnTo>
                    <a:pt x="4601" y="207"/>
                  </a:lnTo>
                  <a:lnTo>
                    <a:pt x="4611" y="213"/>
                  </a:lnTo>
                  <a:lnTo>
                    <a:pt x="4621" y="218"/>
                  </a:lnTo>
                  <a:lnTo>
                    <a:pt x="4633" y="223"/>
                  </a:lnTo>
                  <a:lnTo>
                    <a:pt x="4657" y="233"/>
                  </a:lnTo>
                  <a:lnTo>
                    <a:pt x="4675" y="240"/>
                  </a:lnTo>
                  <a:lnTo>
                    <a:pt x="4690" y="247"/>
                  </a:lnTo>
                  <a:lnTo>
                    <a:pt x="4702" y="254"/>
                  </a:lnTo>
                  <a:lnTo>
                    <a:pt x="4706" y="257"/>
                  </a:lnTo>
                  <a:lnTo>
                    <a:pt x="4710" y="260"/>
                  </a:lnTo>
                  <a:lnTo>
                    <a:pt x="4714" y="263"/>
                  </a:lnTo>
                  <a:lnTo>
                    <a:pt x="4716" y="266"/>
                  </a:lnTo>
                  <a:lnTo>
                    <a:pt x="4718" y="269"/>
                  </a:lnTo>
                  <a:lnTo>
                    <a:pt x="4720" y="272"/>
                  </a:lnTo>
                  <a:lnTo>
                    <a:pt x="4721" y="275"/>
                  </a:lnTo>
                  <a:lnTo>
                    <a:pt x="4722" y="278"/>
                  </a:lnTo>
                  <a:lnTo>
                    <a:pt x="4723" y="282"/>
                  </a:lnTo>
                  <a:lnTo>
                    <a:pt x="4723" y="285"/>
                  </a:lnTo>
                  <a:lnTo>
                    <a:pt x="4723" y="286"/>
                  </a:lnTo>
                  <a:lnTo>
                    <a:pt x="4722" y="290"/>
                  </a:lnTo>
                  <a:lnTo>
                    <a:pt x="4722" y="294"/>
                  </a:lnTo>
                  <a:lnTo>
                    <a:pt x="4721" y="298"/>
                  </a:lnTo>
                  <a:lnTo>
                    <a:pt x="4719" y="301"/>
                  </a:lnTo>
                  <a:lnTo>
                    <a:pt x="4717" y="304"/>
                  </a:lnTo>
                  <a:lnTo>
                    <a:pt x="4715" y="308"/>
                  </a:lnTo>
                  <a:lnTo>
                    <a:pt x="4713" y="310"/>
                  </a:lnTo>
                  <a:lnTo>
                    <a:pt x="4710" y="313"/>
                  </a:lnTo>
                  <a:lnTo>
                    <a:pt x="4706" y="315"/>
                  </a:lnTo>
                  <a:lnTo>
                    <a:pt x="4702" y="318"/>
                  </a:lnTo>
                  <a:lnTo>
                    <a:pt x="4698" y="319"/>
                  </a:lnTo>
                  <a:lnTo>
                    <a:pt x="4694" y="321"/>
                  </a:lnTo>
                  <a:lnTo>
                    <a:pt x="4689" y="322"/>
                  </a:lnTo>
                  <a:lnTo>
                    <a:pt x="4684" y="323"/>
                  </a:lnTo>
                  <a:lnTo>
                    <a:pt x="4679" y="323"/>
                  </a:lnTo>
                  <a:lnTo>
                    <a:pt x="4673" y="324"/>
                  </a:lnTo>
                  <a:lnTo>
                    <a:pt x="4666" y="323"/>
                  </a:lnTo>
                  <a:lnTo>
                    <a:pt x="4659" y="323"/>
                  </a:lnTo>
                  <a:lnTo>
                    <a:pt x="4652" y="322"/>
                  </a:lnTo>
                  <a:lnTo>
                    <a:pt x="4646" y="320"/>
                  </a:lnTo>
                  <a:lnTo>
                    <a:pt x="4639" y="318"/>
                  </a:lnTo>
                  <a:lnTo>
                    <a:pt x="4633" y="316"/>
                  </a:lnTo>
                  <a:lnTo>
                    <a:pt x="4627" y="313"/>
                  </a:lnTo>
                  <a:lnTo>
                    <a:pt x="4621" y="310"/>
                  </a:lnTo>
                  <a:lnTo>
                    <a:pt x="4609" y="304"/>
                  </a:lnTo>
                  <a:lnTo>
                    <a:pt x="4598" y="297"/>
                  </a:lnTo>
                  <a:lnTo>
                    <a:pt x="4588" y="289"/>
                  </a:lnTo>
                  <a:lnTo>
                    <a:pt x="4578" y="280"/>
                  </a:lnTo>
                  <a:lnTo>
                    <a:pt x="4531" y="339"/>
                  </a:lnTo>
                  <a:lnTo>
                    <a:pt x="4539" y="346"/>
                  </a:lnTo>
                  <a:lnTo>
                    <a:pt x="4547" y="353"/>
                  </a:lnTo>
                  <a:lnTo>
                    <a:pt x="4551" y="356"/>
                  </a:lnTo>
                  <a:lnTo>
                    <a:pt x="4555" y="359"/>
                  </a:lnTo>
                  <a:lnTo>
                    <a:pt x="4564" y="364"/>
                  </a:lnTo>
                  <a:lnTo>
                    <a:pt x="4572" y="370"/>
                  </a:lnTo>
                  <a:lnTo>
                    <a:pt x="4581" y="374"/>
                  </a:lnTo>
                  <a:lnTo>
                    <a:pt x="4590" y="378"/>
                  </a:lnTo>
                  <a:lnTo>
                    <a:pt x="4599" y="382"/>
                  </a:lnTo>
                  <a:lnTo>
                    <a:pt x="4617" y="388"/>
                  </a:lnTo>
                  <a:lnTo>
                    <a:pt x="4627" y="390"/>
                  </a:lnTo>
                  <a:lnTo>
                    <a:pt x="4636" y="392"/>
                  </a:lnTo>
                  <a:lnTo>
                    <a:pt x="4645" y="394"/>
                  </a:lnTo>
                  <a:lnTo>
                    <a:pt x="4654" y="395"/>
                  </a:lnTo>
                  <a:lnTo>
                    <a:pt x="4673" y="395"/>
                  </a:lnTo>
                  <a:close/>
                  <a:moveTo>
                    <a:pt x="4283" y="391"/>
                  </a:moveTo>
                  <a:lnTo>
                    <a:pt x="4518" y="391"/>
                  </a:lnTo>
                  <a:lnTo>
                    <a:pt x="4518" y="318"/>
                  </a:lnTo>
                  <a:lnTo>
                    <a:pt x="4363" y="318"/>
                  </a:lnTo>
                  <a:lnTo>
                    <a:pt x="4363" y="6"/>
                  </a:lnTo>
                  <a:lnTo>
                    <a:pt x="4283" y="6"/>
                  </a:lnTo>
                  <a:lnTo>
                    <a:pt x="4283" y="391"/>
                  </a:lnTo>
                  <a:close/>
                  <a:moveTo>
                    <a:pt x="3988" y="391"/>
                  </a:moveTo>
                  <a:lnTo>
                    <a:pt x="4239" y="391"/>
                  </a:lnTo>
                  <a:lnTo>
                    <a:pt x="4239" y="319"/>
                  </a:lnTo>
                  <a:lnTo>
                    <a:pt x="4068" y="319"/>
                  </a:lnTo>
                  <a:lnTo>
                    <a:pt x="4068" y="233"/>
                  </a:lnTo>
                  <a:lnTo>
                    <a:pt x="4217" y="233"/>
                  </a:lnTo>
                  <a:lnTo>
                    <a:pt x="4217" y="161"/>
                  </a:lnTo>
                  <a:lnTo>
                    <a:pt x="4068" y="161"/>
                  </a:lnTo>
                  <a:lnTo>
                    <a:pt x="4068" y="78"/>
                  </a:lnTo>
                  <a:lnTo>
                    <a:pt x="4237" y="78"/>
                  </a:lnTo>
                  <a:lnTo>
                    <a:pt x="4237" y="6"/>
                  </a:lnTo>
                  <a:lnTo>
                    <a:pt x="3988" y="6"/>
                  </a:lnTo>
                  <a:lnTo>
                    <a:pt x="3988" y="391"/>
                  </a:lnTo>
                  <a:close/>
                  <a:moveTo>
                    <a:pt x="3646" y="391"/>
                  </a:moveTo>
                  <a:lnTo>
                    <a:pt x="3725" y="391"/>
                  </a:lnTo>
                  <a:lnTo>
                    <a:pt x="3725" y="234"/>
                  </a:lnTo>
                  <a:lnTo>
                    <a:pt x="3852" y="234"/>
                  </a:lnTo>
                  <a:lnTo>
                    <a:pt x="3852" y="391"/>
                  </a:lnTo>
                  <a:lnTo>
                    <a:pt x="3931" y="391"/>
                  </a:lnTo>
                  <a:lnTo>
                    <a:pt x="3931" y="6"/>
                  </a:lnTo>
                  <a:lnTo>
                    <a:pt x="3852" y="6"/>
                  </a:lnTo>
                  <a:lnTo>
                    <a:pt x="3852" y="161"/>
                  </a:lnTo>
                  <a:lnTo>
                    <a:pt x="3725" y="161"/>
                  </a:lnTo>
                  <a:lnTo>
                    <a:pt x="3725" y="6"/>
                  </a:lnTo>
                  <a:lnTo>
                    <a:pt x="3646" y="6"/>
                  </a:lnTo>
                  <a:lnTo>
                    <a:pt x="3646" y="391"/>
                  </a:lnTo>
                  <a:close/>
                  <a:moveTo>
                    <a:pt x="3244" y="391"/>
                  </a:moveTo>
                  <a:lnTo>
                    <a:pt x="3323" y="391"/>
                  </a:lnTo>
                  <a:lnTo>
                    <a:pt x="3323" y="238"/>
                  </a:lnTo>
                  <a:lnTo>
                    <a:pt x="3471" y="238"/>
                  </a:lnTo>
                  <a:lnTo>
                    <a:pt x="3471" y="165"/>
                  </a:lnTo>
                  <a:lnTo>
                    <a:pt x="3323" y="165"/>
                  </a:lnTo>
                  <a:lnTo>
                    <a:pt x="3323" y="79"/>
                  </a:lnTo>
                  <a:lnTo>
                    <a:pt x="3491" y="79"/>
                  </a:lnTo>
                  <a:lnTo>
                    <a:pt x="3491" y="6"/>
                  </a:lnTo>
                  <a:lnTo>
                    <a:pt x="3244" y="6"/>
                  </a:lnTo>
                  <a:lnTo>
                    <a:pt x="3244" y="391"/>
                  </a:lnTo>
                  <a:close/>
                  <a:moveTo>
                    <a:pt x="3038" y="324"/>
                  </a:moveTo>
                  <a:lnTo>
                    <a:pt x="3028" y="323"/>
                  </a:lnTo>
                  <a:lnTo>
                    <a:pt x="3023" y="322"/>
                  </a:lnTo>
                  <a:lnTo>
                    <a:pt x="3019" y="321"/>
                  </a:lnTo>
                  <a:lnTo>
                    <a:pt x="3010" y="319"/>
                  </a:lnTo>
                  <a:lnTo>
                    <a:pt x="3005" y="317"/>
                  </a:lnTo>
                  <a:lnTo>
                    <a:pt x="3001" y="315"/>
                  </a:lnTo>
                  <a:lnTo>
                    <a:pt x="2993" y="310"/>
                  </a:lnTo>
                  <a:lnTo>
                    <a:pt x="2985" y="305"/>
                  </a:lnTo>
                  <a:lnTo>
                    <a:pt x="2982" y="301"/>
                  </a:lnTo>
                  <a:lnTo>
                    <a:pt x="2978" y="298"/>
                  </a:lnTo>
                  <a:lnTo>
                    <a:pt x="2972" y="290"/>
                  </a:lnTo>
                  <a:lnTo>
                    <a:pt x="2966" y="282"/>
                  </a:lnTo>
                  <a:lnTo>
                    <a:pt x="2961" y="272"/>
                  </a:lnTo>
                  <a:lnTo>
                    <a:pt x="2956" y="262"/>
                  </a:lnTo>
                  <a:lnTo>
                    <a:pt x="2953" y="251"/>
                  </a:lnTo>
                  <a:lnTo>
                    <a:pt x="2950" y="240"/>
                  </a:lnTo>
                  <a:lnTo>
                    <a:pt x="2947" y="227"/>
                  </a:lnTo>
                  <a:lnTo>
                    <a:pt x="2946" y="214"/>
                  </a:lnTo>
                  <a:lnTo>
                    <a:pt x="2946" y="200"/>
                  </a:lnTo>
                  <a:lnTo>
                    <a:pt x="2946" y="196"/>
                  </a:lnTo>
                  <a:lnTo>
                    <a:pt x="2946" y="182"/>
                  </a:lnTo>
                  <a:lnTo>
                    <a:pt x="2947" y="169"/>
                  </a:lnTo>
                  <a:lnTo>
                    <a:pt x="2949" y="157"/>
                  </a:lnTo>
                  <a:lnTo>
                    <a:pt x="2951" y="151"/>
                  </a:lnTo>
                  <a:lnTo>
                    <a:pt x="2952" y="145"/>
                  </a:lnTo>
                  <a:lnTo>
                    <a:pt x="2954" y="139"/>
                  </a:lnTo>
                  <a:lnTo>
                    <a:pt x="2956" y="134"/>
                  </a:lnTo>
                  <a:lnTo>
                    <a:pt x="2958" y="129"/>
                  </a:lnTo>
                  <a:lnTo>
                    <a:pt x="2960" y="124"/>
                  </a:lnTo>
                  <a:lnTo>
                    <a:pt x="2966" y="115"/>
                  </a:lnTo>
                  <a:lnTo>
                    <a:pt x="2971" y="106"/>
                  </a:lnTo>
                  <a:lnTo>
                    <a:pt x="2974" y="102"/>
                  </a:lnTo>
                  <a:lnTo>
                    <a:pt x="2978" y="99"/>
                  </a:lnTo>
                  <a:lnTo>
                    <a:pt x="2985" y="92"/>
                  </a:lnTo>
                  <a:lnTo>
                    <a:pt x="2992" y="86"/>
                  </a:lnTo>
                  <a:lnTo>
                    <a:pt x="3000" y="82"/>
                  </a:lnTo>
                  <a:lnTo>
                    <a:pt x="3009" y="78"/>
                  </a:lnTo>
                  <a:lnTo>
                    <a:pt x="3018" y="75"/>
                  </a:lnTo>
                  <a:lnTo>
                    <a:pt x="3027" y="74"/>
                  </a:lnTo>
                  <a:lnTo>
                    <a:pt x="3037" y="73"/>
                  </a:lnTo>
                  <a:lnTo>
                    <a:pt x="3047" y="74"/>
                  </a:lnTo>
                  <a:lnTo>
                    <a:pt x="3052" y="74"/>
                  </a:lnTo>
                  <a:lnTo>
                    <a:pt x="3057" y="75"/>
                  </a:lnTo>
                  <a:lnTo>
                    <a:pt x="3066" y="78"/>
                  </a:lnTo>
                  <a:lnTo>
                    <a:pt x="3070" y="80"/>
                  </a:lnTo>
                  <a:lnTo>
                    <a:pt x="3074" y="82"/>
                  </a:lnTo>
                  <a:lnTo>
                    <a:pt x="3082" y="87"/>
                  </a:lnTo>
                  <a:lnTo>
                    <a:pt x="3090" y="92"/>
                  </a:lnTo>
                  <a:lnTo>
                    <a:pt x="3093" y="96"/>
                  </a:lnTo>
                  <a:lnTo>
                    <a:pt x="3097" y="99"/>
                  </a:lnTo>
                  <a:lnTo>
                    <a:pt x="3103" y="107"/>
                  </a:lnTo>
                  <a:lnTo>
                    <a:pt x="3109" y="115"/>
                  </a:lnTo>
                  <a:lnTo>
                    <a:pt x="3114" y="124"/>
                  </a:lnTo>
                  <a:lnTo>
                    <a:pt x="3119" y="135"/>
                  </a:lnTo>
                  <a:lnTo>
                    <a:pt x="3122" y="145"/>
                  </a:lnTo>
                  <a:lnTo>
                    <a:pt x="3125" y="157"/>
                  </a:lnTo>
                  <a:lnTo>
                    <a:pt x="3127" y="170"/>
                  </a:lnTo>
                  <a:lnTo>
                    <a:pt x="3129" y="183"/>
                  </a:lnTo>
                  <a:lnTo>
                    <a:pt x="3129" y="197"/>
                  </a:lnTo>
                  <a:lnTo>
                    <a:pt x="3129" y="201"/>
                  </a:lnTo>
                  <a:lnTo>
                    <a:pt x="3129" y="214"/>
                  </a:lnTo>
                  <a:lnTo>
                    <a:pt x="3127" y="228"/>
                  </a:lnTo>
                  <a:lnTo>
                    <a:pt x="3125" y="240"/>
                  </a:lnTo>
                  <a:lnTo>
                    <a:pt x="3124" y="246"/>
                  </a:lnTo>
                  <a:lnTo>
                    <a:pt x="3122" y="252"/>
                  </a:lnTo>
                  <a:lnTo>
                    <a:pt x="3121" y="257"/>
                  </a:lnTo>
                  <a:lnTo>
                    <a:pt x="3119" y="263"/>
                  </a:lnTo>
                  <a:lnTo>
                    <a:pt x="3117" y="268"/>
                  </a:lnTo>
                  <a:lnTo>
                    <a:pt x="3114" y="273"/>
                  </a:lnTo>
                  <a:lnTo>
                    <a:pt x="3109" y="282"/>
                  </a:lnTo>
                  <a:lnTo>
                    <a:pt x="3103" y="291"/>
                  </a:lnTo>
                  <a:lnTo>
                    <a:pt x="3097" y="298"/>
                  </a:lnTo>
                  <a:lnTo>
                    <a:pt x="3090" y="305"/>
                  </a:lnTo>
                  <a:lnTo>
                    <a:pt x="3083" y="310"/>
                  </a:lnTo>
                  <a:lnTo>
                    <a:pt x="3075" y="315"/>
                  </a:lnTo>
                  <a:lnTo>
                    <a:pt x="3070" y="317"/>
                  </a:lnTo>
                  <a:lnTo>
                    <a:pt x="3066" y="319"/>
                  </a:lnTo>
                  <a:lnTo>
                    <a:pt x="3057" y="321"/>
                  </a:lnTo>
                  <a:lnTo>
                    <a:pt x="3048" y="323"/>
                  </a:lnTo>
                  <a:lnTo>
                    <a:pt x="3038" y="324"/>
                  </a:lnTo>
                  <a:close/>
                  <a:moveTo>
                    <a:pt x="3037" y="397"/>
                  </a:moveTo>
                  <a:lnTo>
                    <a:pt x="3047" y="397"/>
                  </a:lnTo>
                  <a:lnTo>
                    <a:pt x="3056" y="396"/>
                  </a:lnTo>
                  <a:lnTo>
                    <a:pt x="3065" y="395"/>
                  </a:lnTo>
                  <a:lnTo>
                    <a:pt x="3074" y="393"/>
                  </a:lnTo>
                  <a:lnTo>
                    <a:pt x="3091" y="389"/>
                  </a:lnTo>
                  <a:lnTo>
                    <a:pt x="3099" y="386"/>
                  </a:lnTo>
                  <a:lnTo>
                    <a:pt x="3107" y="383"/>
                  </a:lnTo>
                  <a:lnTo>
                    <a:pt x="3115" y="379"/>
                  </a:lnTo>
                  <a:lnTo>
                    <a:pt x="3123" y="375"/>
                  </a:lnTo>
                  <a:lnTo>
                    <a:pt x="3130" y="370"/>
                  </a:lnTo>
                  <a:lnTo>
                    <a:pt x="3137" y="365"/>
                  </a:lnTo>
                  <a:lnTo>
                    <a:pt x="3144" y="360"/>
                  </a:lnTo>
                  <a:lnTo>
                    <a:pt x="3150" y="354"/>
                  </a:lnTo>
                  <a:lnTo>
                    <a:pt x="3156" y="349"/>
                  </a:lnTo>
                  <a:lnTo>
                    <a:pt x="3162" y="342"/>
                  </a:lnTo>
                  <a:lnTo>
                    <a:pt x="3173" y="329"/>
                  </a:lnTo>
                  <a:lnTo>
                    <a:pt x="3178" y="321"/>
                  </a:lnTo>
                  <a:lnTo>
                    <a:pt x="3183" y="314"/>
                  </a:lnTo>
                  <a:lnTo>
                    <a:pt x="3191" y="297"/>
                  </a:lnTo>
                  <a:lnTo>
                    <a:pt x="3195" y="289"/>
                  </a:lnTo>
                  <a:lnTo>
                    <a:pt x="3198" y="280"/>
                  </a:lnTo>
                  <a:lnTo>
                    <a:pt x="3201" y="271"/>
                  </a:lnTo>
                  <a:lnTo>
                    <a:pt x="3204" y="262"/>
                  </a:lnTo>
                  <a:lnTo>
                    <a:pt x="3206" y="252"/>
                  </a:lnTo>
                  <a:lnTo>
                    <a:pt x="3208" y="243"/>
                  </a:lnTo>
                  <a:lnTo>
                    <a:pt x="3209" y="232"/>
                  </a:lnTo>
                  <a:lnTo>
                    <a:pt x="3211" y="222"/>
                  </a:lnTo>
                  <a:lnTo>
                    <a:pt x="3211" y="201"/>
                  </a:lnTo>
                  <a:lnTo>
                    <a:pt x="3211" y="195"/>
                  </a:lnTo>
                  <a:lnTo>
                    <a:pt x="3211" y="184"/>
                  </a:lnTo>
                  <a:lnTo>
                    <a:pt x="3211" y="173"/>
                  </a:lnTo>
                  <a:lnTo>
                    <a:pt x="3210" y="163"/>
                  </a:lnTo>
                  <a:lnTo>
                    <a:pt x="3208" y="153"/>
                  </a:lnTo>
                  <a:lnTo>
                    <a:pt x="3206" y="143"/>
                  </a:lnTo>
                  <a:lnTo>
                    <a:pt x="3204" y="134"/>
                  </a:lnTo>
                  <a:lnTo>
                    <a:pt x="3202" y="125"/>
                  </a:lnTo>
                  <a:lnTo>
                    <a:pt x="3199" y="116"/>
                  </a:lnTo>
                  <a:lnTo>
                    <a:pt x="3195" y="107"/>
                  </a:lnTo>
                  <a:lnTo>
                    <a:pt x="3192" y="98"/>
                  </a:lnTo>
                  <a:lnTo>
                    <a:pt x="3188" y="90"/>
                  </a:lnTo>
                  <a:lnTo>
                    <a:pt x="3183" y="82"/>
                  </a:lnTo>
                  <a:lnTo>
                    <a:pt x="3179" y="75"/>
                  </a:lnTo>
                  <a:lnTo>
                    <a:pt x="3174" y="68"/>
                  </a:lnTo>
                  <a:lnTo>
                    <a:pt x="3169" y="61"/>
                  </a:lnTo>
                  <a:lnTo>
                    <a:pt x="3163" y="54"/>
                  </a:lnTo>
                  <a:lnTo>
                    <a:pt x="3157" y="48"/>
                  </a:lnTo>
                  <a:lnTo>
                    <a:pt x="3151" y="42"/>
                  </a:lnTo>
                  <a:lnTo>
                    <a:pt x="3144" y="36"/>
                  </a:lnTo>
                  <a:lnTo>
                    <a:pt x="3138" y="31"/>
                  </a:lnTo>
                  <a:lnTo>
                    <a:pt x="3131" y="26"/>
                  </a:lnTo>
                  <a:lnTo>
                    <a:pt x="3123" y="22"/>
                  </a:lnTo>
                  <a:lnTo>
                    <a:pt x="3116" y="18"/>
                  </a:lnTo>
                  <a:lnTo>
                    <a:pt x="3108" y="14"/>
                  </a:lnTo>
                  <a:lnTo>
                    <a:pt x="3100" y="11"/>
                  </a:lnTo>
                  <a:lnTo>
                    <a:pt x="3092" y="8"/>
                  </a:lnTo>
                  <a:lnTo>
                    <a:pt x="3083" y="5"/>
                  </a:lnTo>
                  <a:lnTo>
                    <a:pt x="3075" y="3"/>
                  </a:lnTo>
                  <a:lnTo>
                    <a:pt x="3066" y="2"/>
                  </a:lnTo>
                  <a:lnTo>
                    <a:pt x="3057" y="1"/>
                  </a:lnTo>
                  <a:lnTo>
                    <a:pt x="3047" y="0"/>
                  </a:lnTo>
                  <a:lnTo>
                    <a:pt x="3038" y="0"/>
                  </a:lnTo>
                  <a:lnTo>
                    <a:pt x="3028" y="0"/>
                  </a:lnTo>
                  <a:lnTo>
                    <a:pt x="3019" y="1"/>
                  </a:lnTo>
                  <a:lnTo>
                    <a:pt x="3010" y="2"/>
                  </a:lnTo>
                  <a:lnTo>
                    <a:pt x="3001" y="3"/>
                  </a:lnTo>
                  <a:lnTo>
                    <a:pt x="2984" y="8"/>
                  </a:lnTo>
                  <a:lnTo>
                    <a:pt x="2976" y="11"/>
                  </a:lnTo>
                  <a:lnTo>
                    <a:pt x="2968" y="14"/>
                  </a:lnTo>
                  <a:lnTo>
                    <a:pt x="2960" y="18"/>
                  </a:lnTo>
                  <a:lnTo>
                    <a:pt x="2952" y="22"/>
                  </a:lnTo>
                  <a:lnTo>
                    <a:pt x="2945" y="26"/>
                  </a:lnTo>
                  <a:lnTo>
                    <a:pt x="2938" y="31"/>
                  </a:lnTo>
                  <a:lnTo>
                    <a:pt x="2925" y="42"/>
                  </a:lnTo>
                  <a:lnTo>
                    <a:pt x="2919" y="48"/>
                  </a:lnTo>
                  <a:lnTo>
                    <a:pt x="2913" y="54"/>
                  </a:lnTo>
                  <a:lnTo>
                    <a:pt x="2907" y="61"/>
                  </a:lnTo>
                  <a:lnTo>
                    <a:pt x="2902" y="68"/>
                  </a:lnTo>
                  <a:lnTo>
                    <a:pt x="2897" y="75"/>
                  </a:lnTo>
                  <a:lnTo>
                    <a:pt x="2892" y="83"/>
                  </a:lnTo>
                  <a:lnTo>
                    <a:pt x="2888" y="91"/>
                  </a:lnTo>
                  <a:lnTo>
                    <a:pt x="2884" y="99"/>
                  </a:lnTo>
                  <a:lnTo>
                    <a:pt x="2880" y="108"/>
                  </a:lnTo>
                  <a:lnTo>
                    <a:pt x="2877" y="116"/>
                  </a:lnTo>
                  <a:lnTo>
                    <a:pt x="2874" y="125"/>
                  </a:lnTo>
                  <a:lnTo>
                    <a:pt x="2871" y="135"/>
                  </a:lnTo>
                  <a:lnTo>
                    <a:pt x="2869" y="144"/>
                  </a:lnTo>
                  <a:lnTo>
                    <a:pt x="2867" y="154"/>
                  </a:lnTo>
                  <a:lnTo>
                    <a:pt x="2866" y="164"/>
                  </a:lnTo>
                  <a:lnTo>
                    <a:pt x="2865" y="174"/>
                  </a:lnTo>
                  <a:lnTo>
                    <a:pt x="2864" y="185"/>
                  </a:lnTo>
                  <a:lnTo>
                    <a:pt x="2864" y="196"/>
                  </a:lnTo>
                  <a:lnTo>
                    <a:pt x="2864" y="202"/>
                  </a:lnTo>
                  <a:lnTo>
                    <a:pt x="2864" y="213"/>
                  </a:lnTo>
                  <a:lnTo>
                    <a:pt x="2865" y="223"/>
                  </a:lnTo>
                  <a:lnTo>
                    <a:pt x="2866" y="234"/>
                  </a:lnTo>
                  <a:lnTo>
                    <a:pt x="2867" y="244"/>
                  </a:lnTo>
                  <a:lnTo>
                    <a:pt x="2869" y="253"/>
                  </a:lnTo>
                  <a:lnTo>
                    <a:pt x="2871" y="263"/>
                  </a:lnTo>
                  <a:lnTo>
                    <a:pt x="2874" y="272"/>
                  </a:lnTo>
                  <a:lnTo>
                    <a:pt x="2877" y="281"/>
                  </a:lnTo>
                  <a:lnTo>
                    <a:pt x="2880" y="290"/>
                  </a:lnTo>
                  <a:lnTo>
                    <a:pt x="2884" y="298"/>
                  </a:lnTo>
                  <a:lnTo>
                    <a:pt x="2888" y="306"/>
                  </a:lnTo>
                  <a:lnTo>
                    <a:pt x="2892" y="314"/>
                  </a:lnTo>
                  <a:lnTo>
                    <a:pt x="2896" y="322"/>
                  </a:lnTo>
                  <a:lnTo>
                    <a:pt x="2901" y="329"/>
                  </a:lnTo>
                  <a:lnTo>
                    <a:pt x="2907" y="336"/>
                  </a:lnTo>
                  <a:lnTo>
                    <a:pt x="2912" y="343"/>
                  </a:lnTo>
                  <a:lnTo>
                    <a:pt x="2918" y="349"/>
                  </a:lnTo>
                  <a:lnTo>
                    <a:pt x="2924" y="355"/>
                  </a:lnTo>
                  <a:lnTo>
                    <a:pt x="2931" y="361"/>
                  </a:lnTo>
                  <a:lnTo>
                    <a:pt x="2938" y="366"/>
                  </a:lnTo>
                  <a:lnTo>
                    <a:pt x="2945" y="371"/>
                  </a:lnTo>
                  <a:lnTo>
                    <a:pt x="2952" y="375"/>
                  </a:lnTo>
                  <a:lnTo>
                    <a:pt x="2959" y="379"/>
                  </a:lnTo>
                  <a:lnTo>
                    <a:pt x="2967" y="383"/>
                  </a:lnTo>
                  <a:lnTo>
                    <a:pt x="2975" y="386"/>
                  </a:lnTo>
                  <a:lnTo>
                    <a:pt x="2983" y="389"/>
                  </a:lnTo>
                  <a:lnTo>
                    <a:pt x="2992" y="391"/>
                  </a:lnTo>
                  <a:lnTo>
                    <a:pt x="3001" y="393"/>
                  </a:lnTo>
                  <a:lnTo>
                    <a:pt x="3009" y="395"/>
                  </a:lnTo>
                  <a:lnTo>
                    <a:pt x="3019" y="396"/>
                  </a:lnTo>
                  <a:lnTo>
                    <a:pt x="3028" y="397"/>
                  </a:lnTo>
                  <a:lnTo>
                    <a:pt x="3037" y="397"/>
                  </a:lnTo>
                  <a:close/>
                  <a:moveTo>
                    <a:pt x="2560" y="391"/>
                  </a:moveTo>
                  <a:lnTo>
                    <a:pt x="2640" y="391"/>
                  </a:lnTo>
                  <a:lnTo>
                    <a:pt x="2640" y="238"/>
                  </a:lnTo>
                  <a:lnTo>
                    <a:pt x="2765" y="6"/>
                  </a:lnTo>
                  <a:lnTo>
                    <a:pt x="2677" y="6"/>
                  </a:lnTo>
                  <a:lnTo>
                    <a:pt x="2601" y="157"/>
                  </a:lnTo>
                  <a:lnTo>
                    <a:pt x="2525" y="6"/>
                  </a:lnTo>
                  <a:lnTo>
                    <a:pt x="2435" y="6"/>
                  </a:lnTo>
                  <a:lnTo>
                    <a:pt x="2560" y="239"/>
                  </a:lnTo>
                  <a:lnTo>
                    <a:pt x="2560" y="391"/>
                  </a:lnTo>
                  <a:close/>
                  <a:moveTo>
                    <a:pt x="2252" y="391"/>
                  </a:moveTo>
                  <a:lnTo>
                    <a:pt x="2331" y="391"/>
                  </a:lnTo>
                  <a:lnTo>
                    <a:pt x="2331" y="80"/>
                  </a:lnTo>
                  <a:lnTo>
                    <a:pt x="2429" y="80"/>
                  </a:lnTo>
                  <a:lnTo>
                    <a:pt x="2429" y="6"/>
                  </a:lnTo>
                  <a:lnTo>
                    <a:pt x="2156" y="6"/>
                  </a:lnTo>
                  <a:lnTo>
                    <a:pt x="2156" y="80"/>
                  </a:lnTo>
                  <a:lnTo>
                    <a:pt x="2252" y="80"/>
                  </a:lnTo>
                  <a:lnTo>
                    <a:pt x="2252" y="391"/>
                  </a:lnTo>
                  <a:close/>
                  <a:moveTo>
                    <a:pt x="2049" y="391"/>
                  </a:moveTo>
                  <a:lnTo>
                    <a:pt x="2128" y="391"/>
                  </a:lnTo>
                  <a:lnTo>
                    <a:pt x="2128" y="6"/>
                  </a:lnTo>
                  <a:lnTo>
                    <a:pt x="2049" y="6"/>
                  </a:lnTo>
                  <a:lnTo>
                    <a:pt x="2049" y="391"/>
                  </a:lnTo>
                  <a:close/>
                  <a:moveTo>
                    <a:pt x="1890" y="395"/>
                  </a:moveTo>
                  <a:lnTo>
                    <a:pt x="1904" y="395"/>
                  </a:lnTo>
                  <a:lnTo>
                    <a:pt x="1910" y="394"/>
                  </a:lnTo>
                  <a:lnTo>
                    <a:pt x="1917" y="393"/>
                  </a:lnTo>
                  <a:lnTo>
                    <a:pt x="1929" y="391"/>
                  </a:lnTo>
                  <a:lnTo>
                    <a:pt x="1941" y="388"/>
                  </a:lnTo>
                  <a:lnTo>
                    <a:pt x="1947" y="385"/>
                  </a:lnTo>
                  <a:lnTo>
                    <a:pt x="1953" y="383"/>
                  </a:lnTo>
                  <a:lnTo>
                    <a:pt x="1958" y="381"/>
                  </a:lnTo>
                  <a:lnTo>
                    <a:pt x="1963" y="378"/>
                  </a:lnTo>
                  <a:lnTo>
                    <a:pt x="1973" y="372"/>
                  </a:lnTo>
                  <a:lnTo>
                    <a:pt x="1978" y="368"/>
                  </a:lnTo>
                  <a:lnTo>
                    <a:pt x="1982" y="365"/>
                  </a:lnTo>
                  <a:lnTo>
                    <a:pt x="1990" y="357"/>
                  </a:lnTo>
                  <a:lnTo>
                    <a:pt x="1998" y="348"/>
                  </a:lnTo>
                  <a:lnTo>
                    <a:pt x="2004" y="339"/>
                  </a:lnTo>
                  <a:lnTo>
                    <a:pt x="2007" y="334"/>
                  </a:lnTo>
                  <a:lnTo>
                    <a:pt x="2009" y="328"/>
                  </a:lnTo>
                  <a:lnTo>
                    <a:pt x="2013" y="317"/>
                  </a:lnTo>
                  <a:lnTo>
                    <a:pt x="2015" y="312"/>
                  </a:lnTo>
                  <a:lnTo>
                    <a:pt x="2016" y="306"/>
                  </a:lnTo>
                  <a:lnTo>
                    <a:pt x="2017" y="300"/>
                  </a:lnTo>
                  <a:lnTo>
                    <a:pt x="2018" y="293"/>
                  </a:lnTo>
                  <a:lnTo>
                    <a:pt x="2019" y="287"/>
                  </a:lnTo>
                  <a:lnTo>
                    <a:pt x="2019" y="280"/>
                  </a:lnTo>
                  <a:lnTo>
                    <a:pt x="2019" y="279"/>
                  </a:lnTo>
                  <a:lnTo>
                    <a:pt x="2018" y="268"/>
                  </a:lnTo>
                  <a:lnTo>
                    <a:pt x="2017" y="258"/>
                  </a:lnTo>
                  <a:lnTo>
                    <a:pt x="2015" y="249"/>
                  </a:lnTo>
                  <a:lnTo>
                    <a:pt x="2012" y="240"/>
                  </a:lnTo>
                  <a:lnTo>
                    <a:pt x="2010" y="235"/>
                  </a:lnTo>
                  <a:lnTo>
                    <a:pt x="2008" y="231"/>
                  </a:lnTo>
                  <a:lnTo>
                    <a:pt x="2004" y="223"/>
                  </a:lnTo>
                  <a:lnTo>
                    <a:pt x="1999" y="216"/>
                  </a:lnTo>
                  <a:lnTo>
                    <a:pt x="1992" y="209"/>
                  </a:lnTo>
                  <a:lnTo>
                    <a:pt x="1985" y="203"/>
                  </a:lnTo>
                  <a:lnTo>
                    <a:pt x="1978" y="196"/>
                  </a:lnTo>
                  <a:lnTo>
                    <a:pt x="1969" y="191"/>
                  </a:lnTo>
                  <a:lnTo>
                    <a:pt x="1960" y="185"/>
                  </a:lnTo>
                  <a:lnTo>
                    <a:pt x="1950" y="180"/>
                  </a:lnTo>
                  <a:lnTo>
                    <a:pt x="1939" y="174"/>
                  </a:lnTo>
                  <a:lnTo>
                    <a:pt x="1928" y="169"/>
                  </a:lnTo>
                  <a:lnTo>
                    <a:pt x="1916" y="164"/>
                  </a:lnTo>
                  <a:lnTo>
                    <a:pt x="1895" y="156"/>
                  </a:lnTo>
                  <a:lnTo>
                    <a:pt x="1879" y="148"/>
                  </a:lnTo>
                  <a:lnTo>
                    <a:pt x="1866" y="141"/>
                  </a:lnTo>
                  <a:lnTo>
                    <a:pt x="1861" y="138"/>
                  </a:lnTo>
                  <a:lnTo>
                    <a:pt x="1857" y="135"/>
                  </a:lnTo>
                  <a:lnTo>
                    <a:pt x="1853" y="132"/>
                  </a:lnTo>
                  <a:lnTo>
                    <a:pt x="1851" y="130"/>
                  </a:lnTo>
                  <a:lnTo>
                    <a:pt x="1850" y="128"/>
                  </a:lnTo>
                  <a:lnTo>
                    <a:pt x="1847" y="125"/>
                  </a:lnTo>
                  <a:lnTo>
                    <a:pt x="1846" y="122"/>
                  </a:lnTo>
                  <a:lnTo>
                    <a:pt x="1844" y="119"/>
                  </a:lnTo>
                  <a:lnTo>
                    <a:pt x="1843" y="115"/>
                  </a:lnTo>
                  <a:lnTo>
                    <a:pt x="1843" y="111"/>
                  </a:lnTo>
                  <a:lnTo>
                    <a:pt x="1843" y="107"/>
                  </a:lnTo>
                  <a:lnTo>
                    <a:pt x="1843" y="103"/>
                  </a:lnTo>
                  <a:lnTo>
                    <a:pt x="1843" y="100"/>
                  </a:lnTo>
                  <a:lnTo>
                    <a:pt x="1844" y="96"/>
                  </a:lnTo>
                  <a:lnTo>
                    <a:pt x="1846" y="93"/>
                  </a:lnTo>
                  <a:lnTo>
                    <a:pt x="1847" y="90"/>
                  </a:lnTo>
                  <a:lnTo>
                    <a:pt x="1849" y="87"/>
                  </a:lnTo>
                  <a:lnTo>
                    <a:pt x="1852" y="85"/>
                  </a:lnTo>
                  <a:lnTo>
                    <a:pt x="1855" y="83"/>
                  </a:lnTo>
                  <a:lnTo>
                    <a:pt x="1861" y="79"/>
                  </a:lnTo>
                  <a:lnTo>
                    <a:pt x="1865" y="77"/>
                  </a:lnTo>
                  <a:lnTo>
                    <a:pt x="1869" y="76"/>
                  </a:lnTo>
                  <a:lnTo>
                    <a:pt x="1873" y="75"/>
                  </a:lnTo>
                  <a:lnTo>
                    <a:pt x="1877" y="74"/>
                  </a:lnTo>
                  <a:lnTo>
                    <a:pt x="1882" y="73"/>
                  </a:lnTo>
                  <a:lnTo>
                    <a:pt x="1887" y="73"/>
                  </a:lnTo>
                  <a:lnTo>
                    <a:pt x="1898" y="74"/>
                  </a:lnTo>
                  <a:lnTo>
                    <a:pt x="1909" y="76"/>
                  </a:lnTo>
                  <a:lnTo>
                    <a:pt x="1920" y="79"/>
                  </a:lnTo>
                  <a:lnTo>
                    <a:pt x="1930" y="84"/>
                  </a:lnTo>
                  <a:lnTo>
                    <a:pt x="1940" y="89"/>
                  </a:lnTo>
                  <a:lnTo>
                    <a:pt x="1950" y="95"/>
                  </a:lnTo>
                  <a:lnTo>
                    <a:pt x="1955" y="98"/>
                  </a:lnTo>
                  <a:lnTo>
                    <a:pt x="1960" y="102"/>
                  </a:lnTo>
                  <a:lnTo>
                    <a:pt x="1969" y="109"/>
                  </a:lnTo>
                  <a:lnTo>
                    <a:pt x="2013" y="48"/>
                  </a:lnTo>
                  <a:lnTo>
                    <a:pt x="2000" y="37"/>
                  </a:lnTo>
                  <a:lnTo>
                    <a:pt x="1993" y="32"/>
                  </a:lnTo>
                  <a:lnTo>
                    <a:pt x="1986" y="28"/>
                  </a:lnTo>
                  <a:lnTo>
                    <a:pt x="1978" y="23"/>
                  </a:lnTo>
                  <a:lnTo>
                    <a:pt x="1971" y="20"/>
                  </a:lnTo>
                  <a:lnTo>
                    <a:pt x="1963" y="16"/>
                  </a:lnTo>
                  <a:lnTo>
                    <a:pt x="1955" y="13"/>
                  </a:lnTo>
                  <a:lnTo>
                    <a:pt x="1947" y="10"/>
                  </a:lnTo>
                  <a:lnTo>
                    <a:pt x="1939" y="8"/>
                  </a:lnTo>
                  <a:lnTo>
                    <a:pt x="1923" y="4"/>
                  </a:lnTo>
                  <a:lnTo>
                    <a:pt x="1906" y="2"/>
                  </a:lnTo>
                  <a:lnTo>
                    <a:pt x="1889" y="1"/>
                  </a:lnTo>
                  <a:lnTo>
                    <a:pt x="1876" y="2"/>
                  </a:lnTo>
                  <a:lnTo>
                    <a:pt x="1869" y="2"/>
                  </a:lnTo>
                  <a:lnTo>
                    <a:pt x="1863" y="3"/>
                  </a:lnTo>
                  <a:lnTo>
                    <a:pt x="1850" y="6"/>
                  </a:lnTo>
                  <a:lnTo>
                    <a:pt x="1838" y="9"/>
                  </a:lnTo>
                  <a:lnTo>
                    <a:pt x="1833" y="12"/>
                  </a:lnTo>
                  <a:lnTo>
                    <a:pt x="1827" y="14"/>
                  </a:lnTo>
                  <a:lnTo>
                    <a:pt x="1817" y="19"/>
                  </a:lnTo>
                  <a:lnTo>
                    <a:pt x="1807" y="25"/>
                  </a:lnTo>
                  <a:lnTo>
                    <a:pt x="1799" y="32"/>
                  </a:lnTo>
                  <a:lnTo>
                    <a:pt x="1795" y="36"/>
                  </a:lnTo>
                  <a:lnTo>
                    <a:pt x="1791" y="40"/>
                  </a:lnTo>
                  <a:lnTo>
                    <a:pt x="1784" y="49"/>
                  </a:lnTo>
                  <a:lnTo>
                    <a:pt x="1781" y="53"/>
                  </a:lnTo>
                  <a:lnTo>
                    <a:pt x="1778" y="58"/>
                  </a:lnTo>
                  <a:lnTo>
                    <a:pt x="1773" y="68"/>
                  </a:lnTo>
                  <a:lnTo>
                    <a:pt x="1769" y="79"/>
                  </a:lnTo>
                  <a:lnTo>
                    <a:pt x="1766" y="90"/>
                  </a:lnTo>
                  <a:lnTo>
                    <a:pt x="1764" y="102"/>
                  </a:lnTo>
                  <a:lnTo>
                    <a:pt x="1764" y="108"/>
                  </a:lnTo>
                  <a:lnTo>
                    <a:pt x="1764" y="114"/>
                  </a:lnTo>
                  <a:lnTo>
                    <a:pt x="1764" y="115"/>
                  </a:lnTo>
                  <a:lnTo>
                    <a:pt x="1764" y="127"/>
                  </a:lnTo>
                  <a:lnTo>
                    <a:pt x="1765" y="132"/>
                  </a:lnTo>
                  <a:lnTo>
                    <a:pt x="1765" y="138"/>
                  </a:lnTo>
                  <a:lnTo>
                    <a:pt x="1768" y="148"/>
                  </a:lnTo>
                  <a:lnTo>
                    <a:pt x="1771" y="157"/>
                  </a:lnTo>
                  <a:lnTo>
                    <a:pt x="1775" y="166"/>
                  </a:lnTo>
                  <a:lnTo>
                    <a:pt x="1781" y="174"/>
                  </a:lnTo>
                  <a:lnTo>
                    <a:pt x="1786" y="182"/>
                  </a:lnTo>
                  <a:lnTo>
                    <a:pt x="1790" y="185"/>
                  </a:lnTo>
                  <a:lnTo>
                    <a:pt x="1793" y="189"/>
                  </a:lnTo>
                  <a:lnTo>
                    <a:pt x="1801" y="195"/>
                  </a:lnTo>
                  <a:lnTo>
                    <a:pt x="1809" y="201"/>
                  </a:lnTo>
                  <a:lnTo>
                    <a:pt x="1818" y="207"/>
                  </a:lnTo>
                  <a:lnTo>
                    <a:pt x="1828" y="213"/>
                  </a:lnTo>
                  <a:lnTo>
                    <a:pt x="1838" y="218"/>
                  </a:lnTo>
                  <a:lnTo>
                    <a:pt x="1850" y="223"/>
                  </a:lnTo>
                  <a:lnTo>
                    <a:pt x="1874" y="233"/>
                  </a:lnTo>
                  <a:lnTo>
                    <a:pt x="1893" y="240"/>
                  </a:lnTo>
                  <a:lnTo>
                    <a:pt x="1907" y="247"/>
                  </a:lnTo>
                  <a:lnTo>
                    <a:pt x="1919" y="254"/>
                  </a:lnTo>
                  <a:lnTo>
                    <a:pt x="1924" y="257"/>
                  </a:lnTo>
                  <a:lnTo>
                    <a:pt x="1927" y="260"/>
                  </a:lnTo>
                  <a:lnTo>
                    <a:pt x="1931" y="263"/>
                  </a:lnTo>
                  <a:lnTo>
                    <a:pt x="1933" y="266"/>
                  </a:lnTo>
                  <a:lnTo>
                    <a:pt x="1936" y="269"/>
                  </a:lnTo>
                  <a:lnTo>
                    <a:pt x="1937" y="272"/>
                  </a:lnTo>
                  <a:lnTo>
                    <a:pt x="1938" y="275"/>
                  </a:lnTo>
                  <a:lnTo>
                    <a:pt x="1939" y="278"/>
                  </a:lnTo>
                  <a:lnTo>
                    <a:pt x="1940" y="282"/>
                  </a:lnTo>
                  <a:lnTo>
                    <a:pt x="1940" y="285"/>
                  </a:lnTo>
                  <a:lnTo>
                    <a:pt x="1940" y="286"/>
                  </a:lnTo>
                  <a:lnTo>
                    <a:pt x="1940" y="290"/>
                  </a:lnTo>
                  <a:lnTo>
                    <a:pt x="1939" y="294"/>
                  </a:lnTo>
                  <a:lnTo>
                    <a:pt x="1938" y="298"/>
                  </a:lnTo>
                  <a:lnTo>
                    <a:pt x="1936" y="301"/>
                  </a:lnTo>
                  <a:lnTo>
                    <a:pt x="1935" y="304"/>
                  </a:lnTo>
                  <a:lnTo>
                    <a:pt x="1932" y="308"/>
                  </a:lnTo>
                  <a:lnTo>
                    <a:pt x="1930" y="310"/>
                  </a:lnTo>
                  <a:lnTo>
                    <a:pt x="1927" y="313"/>
                  </a:lnTo>
                  <a:lnTo>
                    <a:pt x="1923" y="315"/>
                  </a:lnTo>
                  <a:lnTo>
                    <a:pt x="1920" y="318"/>
                  </a:lnTo>
                  <a:lnTo>
                    <a:pt x="1915" y="319"/>
                  </a:lnTo>
                  <a:lnTo>
                    <a:pt x="1911" y="321"/>
                  </a:lnTo>
                  <a:lnTo>
                    <a:pt x="1906" y="322"/>
                  </a:lnTo>
                  <a:lnTo>
                    <a:pt x="1901" y="323"/>
                  </a:lnTo>
                  <a:lnTo>
                    <a:pt x="1896" y="323"/>
                  </a:lnTo>
                  <a:lnTo>
                    <a:pt x="1890" y="324"/>
                  </a:lnTo>
                  <a:lnTo>
                    <a:pt x="1883" y="323"/>
                  </a:lnTo>
                  <a:lnTo>
                    <a:pt x="1876" y="323"/>
                  </a:lnTo>
                  <a:lnTo>
                    <a:pt x="1869" y="322"/>
                  </a:lnTo>
                  <a:lnTo>
                    <a:pt x="1863" y="320"/>
                  </a:lnTo>
                  <a:lnTo>
                    <a:pt x="1856" y="318"/>
                  </a:lnTo>
                  <a:lnTo>
                    <a:pt x="1850" y="316"/>
                  </a:lnTo>
                  <a:lnTo>
                    <a:pt x="1844" y="313"/>
                  </a:lnTo>
                  <a:lnTo>
                    <a:pt x="1838" y="310"/>
                  </a:lnTo>
                  <a:lnTo>
                    <a:pt x="1826" y="304"/>
                  </a:lnTo>
                  <a:lnTo>
                    <a:pt x="1815" y="297"/>
                  </a:lnTo>
                  <a:lnTo>
                    <a:pt x="1805" y="289"/>
                  </a:lnTo>
                  <a:lnTo>
                    <a:pt x="1795" y="280"/>
                  </a:lnTo>
                  <a:lnTo>
                    <a:pt x="1748" y="339"/>
                  </a:lnTo>
                  <a:lnTo>
                    <a:pt x="1756" y="346"/>
                  </a:lnTo>
                  <a:lnTo>
                    <a:pt x="1764" y="353"/>
                  </a:lnTo>
                  <a:lnTo>
                    <a:pt x="1768" y="356"/>
                  </a:lnTo>
                  <a:lnTo>
                    <a:pt x="1772" y="359"/>
                  </a:lnTo>
                  <a:lnTo>
                    <a:pt x="1781" y="364"/>
                  </a:lnTo>
                  <a:lnTo>
                    <a:pt x="1790" y="370"/>
                  </a:lnTo>
                  <a:lnTo>
                    <a:pt x="1798" y="374"/>
                  </a:lnTo>
                  <a:lnTo>
                    <a:pt x="1807" y="378"/>
                  </a:lnTo>
                  <a:lnTo>
                    <a:pt x="1816" y="382"/>
                  </a:lnTo>
                  <a:lnTo>
                    <a:pt x="1834" y="388"/>
                  </a:lnTo>
                  <a:lnTo>
                    <a:pt x="1844" y="390"/>
                  </a:lnTo>
                  <a:lnTo>
                    <a:pt x="1853" y="392"/>
                  </a:lnTo>
                  <a:lnTo>
                    <a:pt x="1862" y="394"/>
                  </a:lnTo>
                  <a:lnTo>
                    <a:pt x="1871" y="395"/>
                  </a:lnTo>
                  <a:lnTo>
                    <a:pt x="1890" y="395"/>
                  </a:lnTo>
                  <a:close/>
                  <a:moveTo>
                    <a:pt x="1531" y="194"/>
                  </a:moveTo>
                  <a:lnTo>
                    <a:pt x="1531" y="78"/>
                  </a:lnTo>
                  <a:lnTo>
                    <a:pt x="1588" y="78"/>
                  </a:lnTo>
                  <a:lnTo>
                    <a:pt x="1595" y="78"/>
                  </a:lnTo>
                  <a:lnTo>
                    <a:pt x="1602" y="79"/>
                  </a:lnTo>
                  <a:lnTo>
                    <a:pt x="1609" y="80"/>
                  </a:lnTo>
                  <a:lnTo>
                    <a:pt x="1615" y="82"/>
                  </a:lnTo>
                  <a:lnTo>
                    <a:pt x="1621" y="84"/>
                  </a:lnTo>
                  <a:lnTo>
                    <a:pt x="1626" y="86"/>
                  </a:lnTo>
                  <a:lnTo>
                    <a:pt x="1631" y="89"/>
                  </a:lnTo>
                  <a:lnTo>
                    <a:pt x="1635" y="93"/>
                  </a:lnTo>
                  <a:lnTo>
                    <a:pt x="1639" y="96"/>
                  </a:lnTo>
                  <a:lnTo>
                    <a:pt x="1642" y="101"/>
                  </a:lnTo>
                  <a:lnTo>
                    <a:pt x="1645" y="105"/>
                  </a:lnTo>
                  <a:lnTo>
                    <a:pt x="1648" y="111"/>
                  </a:lnTo>
                  <a:lnTo>
                    <a:pt x="1650" y="116"/>
                  </a:lnTo>
                  <a:lnTo>
                    <a:pt x="1651" y="122"/>
                  </a:lnTo>
                  <a:lnTo>
                    <a:pt x="1652" y="129"/>
                  </a:lnTo>
                  <a:lnTo>
                    <a:pt x="1652" y="136"/>
                  </a:lnTo>
                  <a:lnTo>
                    <a:pt x="1652" y="143"/>
                  </a:lnTo>
                  <a:lnTo>
                    <a:pt x="1651" y="149"/>
                  </a:lnTo>
                  <a:lnTo>
                    <a:pt x="1650" y="155"/>
                  </a:lnTo>
                  <a:lnTo>
                    <a:pt x="1648" y="160"/>
                  </a:lnTo>
                  <a:lnTo>
                    <a:pt x="1646" y="165"/>
                  </a:lnTo>
                  <a:lnTo>
                    <a:pt x="1643" y="170"/>
                  </a:lnTo>
                  <a:lnTo>
                    <a:pt x="1640" y="174"/>
                  </a:lnTo>
                  <a:lnTo>
                    <a:pt x="1636" y="178"/>
                  </a:lnTo>
                  <a:lnTo>
                    <a:pt x="1632" y="182"/>
                  </a:lnTo>
                  <a:lnTo>
                    <a:pt x="1627" y="185"/>
                  </a:lnTo>
                  <a:lnTo>
                    <a:pt x="1622" y="188"/>
                  </a:lnTo>
                  <a:lnTo>
                    <a:pt x="1616" y="190"/>
                  </a:lnTo>
                  <a:lnTo>
                    <a:pt x="1610" y="192"/>
                  </a:lnTo>
                  <a:lnTo>
                    <a:pt x="1604" y="193"/>
                  </a:lnTo>
                  <a:lnTo>
                    <a:pt x="1597" y="194"/>
                  </a:lnTo>
                  <a:lnTo>
                    <a:pt x="1589" y="194"/>
                  </a:lnTo>
                  <a:lnTo>
                    <a:pt x="1531" y="194"/>
                  </a:lnTo>
                  <a:close/>
                  <a:moveTo>
                    <a:pt x="1451" y="391"/>
                  </a:moveTo>
                  <a:lnTo>
                    <a:pt x="1531" y="391"/>
                  </a:lnTo>
                  <a:lnTo>
                    <a:pt x="1531" y="264"/>
                  </a:lnTo>
                  <a:lnTo>
                    <a:pt x="1581" y="264"/>
                  </a:lnTo>
                  <a:lnTo>
                    <a:pt x="1651" y="391"/>
                  </a:lnTo>
                  <a:lnTo>
                    <a:pt x="1743" y="391"/>
                  </a:lnTo>
                  <a:lnTo>
                    <a:pt x="1661" y="248"/>
                  </a:lnTo>
                  <a:lnTo>
                    <a:pt x="1669" y="244"/>
                  </a:lnTo>
                  <a:lnTo>
                    <a:pt x="1676" y="240"/>
                  </a:lnTo>
                  <a:lnTo>
                    <a:pt x="1683" y="235"/>
                  </a:lnTo>
                  <a:lnTo>
                    <a:pt x="1690" y="230"/>
                  </a:lnTo>
                  <a:lnTo>
                    <a:pt x="1696" y="225"/>
                  </a:lnTo>
                  <a:lnTo>
                    <a:pt x="1699" y="222"/>
                  </a:lnTo>
                  <a:lnTo>
                    <a:pt x="1702" y="219"/>
                  </a:lnTo>
                  <a:lnTo>
                    <a:pt x="1707" y="213"/>
                  </a:lnTo>
                  <a:lnTo>
                    <a:pt x="1712" y="206"/>
                  </a:lnTo>
                  <a:lnTo>
                    <a:pt x="1717" y="199"/>
                  </a:lnTo>
                  <a:lnTo>
                    <a:pt x="1721" y="191"/>
                  </a:lnTo>
                  <a:lnTo>
                    <a:pt x="1724" y="183"/>
                  </a:lnTo>
                  <a:lnTo>
                    <a:pt x="1727" y="174"/>
                  </a:lnTo>
                  <a:lnTo>
                    <a:pt x="1729" y="165"/>
                  </a:lnTo>
                  <a:lnTo>
                    <a:pt x="1731" y="155"/>
                  </a:lnTo>
                  <a:lnTo>
                    <a:pt x="1732" y="145"/>
                  </a:lnTo>
                  <a:lnTo>
                    <a:pt x="1732" y="134"/>
                  </a:lnTo>
                  <a:lnTo>
                    <a:pt x="1732" y="132"/>
                  </a:lnTo>
                  <a:lnTo>
                    <a:pt x="1732" y="118"/>
                  </a:lnTo>
                  <a:lnTo>
                    <a:pt x="1731" y="111"/>
                  </a:lnTo>
                  <a:lnTo>
                    <a:pt x="1730" y="105"/>
                  </a:lnTo>
                  <a:lnTo>
                    <a:pt x="1727" y="93"/>
                  </a:lnTo>
                  <a:lnTo>
                    <a:pt x="1724" y="81"/>
                  </a:lnTo>
                  <a:lnTo>
                    <a:pt x="1722" y="76"/>
                  </a:lnTo>
                  <a:lnTo>
                    <a:pt x="1719" y="70"/>
                  </a:lnTo>
                  <a:lnTo>
                    <a:pt x="1714" y="60"/>
                  </a:lnTo>
                  <a:lnTo>
                    <a:pt x="1711" y="56"/>
                  </a:lnTo>
                  <a:lnTo>
                    <a:pt x="1707" y="51"/>
                  </a:lnTo>
                  <a:lnTo>
                    <a:pt x="1704" y="47"/>
                  </a:lnTo>
                  <a:lnTo>
                    <a:pt x="1700" y="43"/>
                  </a:lnTo>
                  <a:lnTo>
                    <a:pt x="1690" y="34"/>
                  </a:lnTo>
                  <a:lnTo>
                    <a:pt x="1685" y="31"/>
                  </a:lnTo>
                  <a:lnTo>
                    <a:pt x="1680" y="27"/>
                  </a:lnTo>
                  <a:lnTo>
                    <a:pt x="1674" y="24"/>
                  </a:lnTo>
                  <a:lnTo>
                    <a:pt x="1668" y="21"/>
                  </a:lnTo>
                  <a:lnTo>
                    <a:pt x="1662" y="18"/>
                  </a:lnTo>
                  <a:lnTo>
                    <a:pt x="1655" y="16"/>
                  </a:lnTo>
                  <a:lnTo>
                    <a:pt x="1649" y="13"/>
                  </a:lnTo>
                  <a:lnTo>
                    <a:pt x="1642" y="11"/>
                  </a:lnTo>
                  <a:lnTo>
                    <a:pt x="1634" y="10"/>
                  </a:lnTo>
                  <a:lnTo>
                    <a:pt x="1627" y="9"/>
                  </a:lnTo>
                  <a:lnTo>
                    <a:pt x="1612" y="7"/>
                  </a:lnTo>
                  <a:lnTo>
                    <a:pt x="1604" y="6"/>
                  </a:lnTo>
                  <a:lnTo>
                    <a:pt x="1595" y="6"/>
                  </a:lnTo>
                  <a:lnTo>
                    <a:pt x="1451" y="6"/>
                  </a:lnTo>
                  <a:lnTo>
                    <a:pt x="1451" y="391"/>
                  </a:lnTo>
                  <a:close/>
                  <a:moveTo>
                    <a:pt x="1157" y="391"/>
                  </a:moveTo>
                  <a:lnTo>
                    <a:pt x="1407" y="391"/>
                  </a:lnTo>
                  <a:lnTo>
                    <a:pt x="1407" y="319"/>
                  </a:lnTo>
                  <a:lnTo>
                    <a:pt x="1236" y="319"/>
                  </a:lnTo>
                  <a:lnTo>
                    <a:pt x="1236" y="233"/>
                  </a:lnTo>
                  <a:lnTo>
                    <a:pt x="1384" y="233"/>
                  </a:lnTo>
                  <a:lnTo>
                    <a:pt x="1384" y="161"/>
                  </a:lnTo>
                  <a:lnTo>
                    <a:pt x="1236" y="161"/>
                  </a:lnTo>
                  <a:lnTo>
                    <a:pt x="1236" y="78"/>
                  </a:lnTo>
                  <a:lnTo>
                    <a:pt x="1405" y="78"/>
                  </a:lnTo>
                  <a:lnTo>
                    <a:pt x="1405" y="6"/>
                  </a:lnTo>
                  <a:lnTo>
                    <a:pt x="1157" y="6"/>
                  </a:lnTo>
                  <a:lnTo>
                    <a:pt x="1157" y="391"/>
                  </a:lnTo>
                  <a:close/>
                  <a:moveTo>
                    <a:pt x="934" y="393"/>
                  </a:moveTo>
                  <a:lnTo>
                    <a:pt x="1007" y="393"/>
                  </a:lnTo>
                  <a:lnTo>
                    <a:pt x="1137" y="6"/>
                  </a:lnTo>
                  <a:lnTo>
                    <a:pt x="1053" y="6"/>
                  </a:lnTo>
                  <a:lnTo>
                    <a:pt x="972" y="271"/>
                  </a:lnTo>
                  <a:lnTo>
                    <a:pt x="890" y="6"/>
                  </a:lnTo>
                  <a:lnTo>
                    <a:pt x="804" y="6"/>
                  </a:lnTo>
                  <a:lnTo>
                    <a:pt x="934" y="393"/>
                  </a:lnTo>
                  <a:close/>
                  <a:moveTo>
                    <a:pt x="699" y="391"/>
                  </a:moveTo>
                  <a:lnTo>
                    <a:pt x="779" y="391"/>
                  </a:lnTo>
                  <a:lnTo>
                    <a:pt x="779" y="6"/>
                  </a:lnTo>
                  <a:lnTo>
                    <a:pt x="699" y="6"/>
                  </a:lnTo>
                  <a:lnTo>
                    <a:pt x="699" y="391"/>
                  </a:lnTo>
                  <a:close/>
                  <a:moveTo>
                    <a:pt x="343" y="391"/>
                  </a:moveTo>
                  <a:lnTo>
                    <a:pt x="421" y="391"/>
                  </a:lnTo>
                  <a:lnTo>
                    <a:pt x="421" y="158"/>
                  </a:lnTo>
                  <a:lnTo>
                    <a:pt x="573" y="391"/>
                  </a:lnTo>
                  <a:lnTo>
                    <a:pt x="641" y="391"/>
                  </a:lnTo>
                  <a:lnTo>
                    <a:pt x="641" y="6"/>
                  </a:lnTo>
                  <a:lnTo>
                    <a:pt x="563" y="6"/>
                  </a:lnTo>
                  <a:lnTo>
                    <a:pt x="563" y="230"/>
                  </a:lnTo>
                  <a:lnTo>
                    <a:pt x="416" y="6"/>
                  </a:lnTo>
                  <a:lnTo>
                    <a:pt x="343" y="6"/>
                  </a:lnTo>
                  <a:lnTo>
                    <a:pt x="343" y="391"/>
                  </a:lnTo>
                  <a:close/>
                  <a:moveTo>
                    <a:pt x="146" y="397"/>
                  </a:moveTo>
                  <a:lnTo>
                    <a:pt x="162" y="396"/>
                  </a:lnTo>
                  <a:lnTo>
                    <a:pt x="177" y="394"/>
                  </a:lnTo>
                  <a:lnTo>
                    <a:pt x="185" y="393"/>
                  </a:lnTo>
                  <a:lnTo>
                    <a:pt x="192" y="391"/>
                  </a:lnTo>
                  <a:lnTo>
                    <a:pt x="199" y="389"/>
                  </a:lnTo>
                  <a:lnTo>
                    <a:pt x="206" y="387"/>
                  </a:lnTo>
                  <a:lnTo>
                    <a:pt x="213" y="384"/>
                  </a:lnTo>
                  <a:lnTo>
                    <a:pt x="219" y="382"/>
                  </a:lnTo>
                  <a:lnTo>
                    <a:pt x="225" y="378"/>
                  </a:lnTo>
                  <a:lnTo>
                    <a:pt x="231" y="375"/>
                  </a:lnTo>
                  <a:lnTo>
                    <a:pt x="237" y="371"/>
                  </a:lnTo>
                  <a:lnTo>
                    <a:pt x="242" y="367"/>
                  </a:lnTo>
                  <a:lnTo>
                    <a:pt x="248" y="363"/>
                  </a:lnTo>
                  <a:lnTo>
                    <a:pt x="253" y="358"/>
                  </a:lnTo>
                  <a:lnTo>
                    <a:pt x="257" y="353"/>
                  </a:lnTo>
                  <a:lnTo>
                    <a:pt x="262" y="347"/>
                  </a:lnTo>
                  <a:lnTo>
                    <a:pt x="270" y="336"/>
                  </a:lnTo>
                  <a:lnTo>
                    <a:pt x="277" y="323"/>
                  </a:lnTo>
                  <a:lnTo>
                    <a:pt x="282" y="309"/>
                  </a:lnTo>
                  <a:lnTo>
                    <a:pt x="285" y="301"/>
                  </a:lnTo>
                  <a:lnTo>
                    <a:pt x="287" y="293"/>
                  </a:lnTo>
                  <a:lnTo>
                    <a:pt x="289" y="285"/>
                  </a:lnTo>
                  <a:lnTo>
                    <a:pt x="290" y="277"/>
                  </a:lnTo>
                  <a:lnTo>
                    <a:pt x="291" y="268"/>
                  </a:lnTo>
                  <a:lnTo>
                    <a:pt x="292" y="259"/>
                  </a:lnTo>
                  <a:lnTo>
                    <a:pt x="293" y="249"/>
                  </a:lnTo>
                  <a:lnTo>
                    <a:pt x="293" y="240"/>
                  </a:lnTo>
                  <a:lnTo>
                    <a:pt x="293" y="6"/>
                  </a:lnTo>
                  <a:lnTo>
                    <a:pt x="214" y="6"/>
                  </a:lnTo>
                  <a:lnTo>
                    <a:pt x="214" y="243"/>
                  </a:lnTo>
                  <a:lnTo>
                    <a:pt x="213" y="253"/>
                  </a:lnTo>
                  <a:lnTo>
                    <a:pt x="213" y="262"/>
                  </a:lnTo>
                  <a:lnTo>
                    <a:pt x="211" y="271"/>
                  </a:lnTo>
                  <a:lnTo>
                    <a:pt x="209" y="278"/>
                  </a:lnTo>
                  <a:lnTo>
                    <a:pt x="206" y="286"/>
                  </a:lnTo>
                  <a:lnTo>
                    <a:pt x="203" y="292"/>
                  </a:lnTo>
                  <a:lnTo>
                    <a:pt x="200" y="298"/>
                  </a:lnTo>
                  <a:lnTo>
                    <a:pt x="196" y="303"/>
                  </a:lnTo>
                  <a:lnTo>
                    <a:pt x="191" y="308"/>
                  </a:lnTo>
                  <a:lnTo>
                    <a:pt x="186" y="312"/>
                  </a:lnTo>
                  <a:lnTo>
                    <a:pt x="181" y="315"/>
                  </a:lnTo>
                  <a:lnTo>
                    <a:pt x="175" y="318"/>
                  </a:lnTo>
                  <a:lnTo>
                    <a:pt x="168" y="320"/>
                  </a:lnTo>
                  <a:lnTo>
                    <a:pt x="161" y="322"/>
                  </a:lnTo>
                  <a:lnTo>
                    <a:pt x="154" y="323"/>
                  </a:lnTo>
                  <a:lnTo>
                    <a:pt x="147" y="323"/>
                  </a:lnTo>
                  <a:lnTo>
                    <a:pt x="139" y="323"/>
                  </a:lnTo>
                  <a:lnTo>
                    <a:pt x="132" y="322"/>
                  </a:lnTo>
                  <a:lnTo>
                    <a:pt x="125" y="320"/>
                  </a:lnTo>
                  <a:lnTo>
                    <a:pt x="119" y="318"/>
                  </a:lnTo>
                  <a:lnTo>
                    <a:pt x="113" y="315"/>
                  </a:lnTo>
                  <a:lnTo>
                    <a:pt x="107" y="312"/>
                  </a:lnTo>
                  <a:lnTo>
                    <a:pt x="102" y="308"/>
                  </a:lnTo>
                  <a:lnTo>
                    <a:pt x="100" y="305"/>
                  </a:lnTo>
                  <a:lnTo>
                    <a:pt x="98" y="303"/>
                  </a:lnTo>
                  <a:lnTo>
                    <a:pt x="94" y="297"/>
                  </a:lnTo>
                  <a:lnTo>
                    <a:pt x="90" y="291"/>
                  </a:lnTo>
                  <a:lnTo>
                    <a:pt x="88" y="288"/>
                  </a:lnTo>
                  <a:lnTo>
                    <a:pt x="87" y="285"/>
                  </a:lnTo>
                  <a:lnTo>
                    <a:pt x="84" y="277"/>
                  </a:lnTo>
                  <a:lnTo>
                    <a:pt x="82" y="270"/>
                  </a:lnTo>
                  <a:lnTo>
                    <a:pt x="81" y="261"/>
                  </a:lnTo>
                  <a:lnTo>
                    <a:pt x="80" y="252"/>
                  </a:lnTo>
                  <a:lnTo>
                    <a:pt x="80" y="242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241"/>
                  </a:lnTo>
                  <a:lnTo>
                    <a:pt x="0" y="251"/>
                  </a:lnTo>
                  <a:lnTo>
                    <a:pt x="1" y="260"/>
                  </a:lnTo>
                  <a:lnTo>
                    <a:pt x="2" y="269"/>
                  </a:lnTo>
                  <a:lnTo>
                    <a:pt x="3" y="278"/>
                  </a:lnTo>
                  <a:lnTo>
                    <a:pt x="4" y="286"/>
                  </a:lnTo>
                  <a:lnTo>
                    <a:pt x="6" y="294"/>
                  </a:lnTo>
                  <a:lnTo>
                    <a:pt x="8" y="302"/>
                  </a:lnTo>
                  <a:lnTo>
                    <a:pt x="10" y="309"/>
                  </a:lnTo>
                  <a:lnTo>
                    <a:pt x="13" y="316"/>
                  </a:lnTo>
                  <a:lnTo>
                    <a:pt x="16" y="323"/>
                  </a:lnTo>
                  <a:lnTo>
                    <a:pt x="19" y="330"/>
                  </a:lnTo>
                  <a:lnTo>
                    <a:pt x="23" y="336"/>
                  </a:lnTo>
                  <a:lnTo>
                    <a:pt x="27" y="342"/>
                  </a:lnTo>
                  <a:lnTo>
                    <a:pt x="31" y="348"/>
                  </a:lnTo>
                  <a:lnTo>
                    <a:pt x="35" y="353"/>
                  </a:lnTo>
                  <a:lnTo>
                    <a:pt x="40" y="358"/>
                  </a:lnTo>
                  <a:lnTo>
                    <a:pt x="45" y="363"/>
                  </a:lnTo>
                  <a:lnTo>
                    <a:pt x="50" y="367"/>
                  </a:lnTo>
                  <a:lnTo>
                    <a:pt x="61" y="375"/>
                  </a:lnTo>
                  <a:lnTo>
                    <a:pt x="67" y="378"/>
                  </a:lnTo>
                  <a:lnTo>
                    <a:pt x="73" y="381"/>
                  </a:lnTo>
                  <a:lnTo>
                    <a:pt x="86" y="387"/>
                  </a:lnTo>
                  <a:lnTo>
                    <a:pt x="99" y="391"/>
                  </a:lnTo>
                  <a:lnTo>
                    <a:pt x="107" y="393"/>
                  </a:lnTo>
                  <a:lnTo>
                    <a:pt x="114" y="394"/>
                  </a:lnTo>
                  <a:lnTo>
                    <a:pt x="122" y="395"/>
                  </a:lnTo>
                  <a:lnTo>
                    <a:pt x="129" y="396"/>
                  </a:lnTo>
                  <a:lnTo>
                    <a:pt x="137" y="396"/>
                  </a:lnTo>
                  <a:lnTo>
                    <a:pt x="146" y="3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7"/>
            <p:cNvSpPr>
              <a:spLocks noEditPoints="1"/>
            </p:cNvSpPr>
            <p:nvPr userDrawn="1"/>
          </p:nvSpPr>
          <p:spPr bwMode="auto">
            <a:xfrm>
              <a:off x="-498475" y="3116263"/>
              <a:ext cx="10134600" cy="633412"/>
            </a:xfrm>
            <a:custGeom>
              <a:avLst/>
              <a:gdLst/>
              <a:ahLst/>
              <a:cxnLst>
                <a:cxn ang="0">
                  <a:pos x="5844" y="7"/>
                </a:cxn>
                <a:cxn ang="0">
                  <a:pos x="5329" y="389"/>
                </a:cxn>
                <a:cxn ang="0">
                  <a:pos x="5406" y="270"/>
                </a:cxn>
                <a:cxn ang="0">
                  <a:pos x="5244" y="135"/>
                </a:cxn>
                <a:cxn ang="0">
                  <a:pos x="5260" y="75"/>
                </a:cxn>
                <a:cxn ang="0">
                  <a:pos x="5310" y="5"/>
                </a:cxn>
                <a:cxn ang="0">
                  <a:pos x="5153" y="90"/>
                </a:cxn>
                <a:cxn ang="0">
                  <a:pos x="5261" y="234"/>
                </a:cxn>
                <a:cxn ang="0">
                  <a:pos x="5314" y="315"/>
                </a:cxn>
                <a:cxn ang="0">
                  <a:pos x="5143" y="348"/>
                </a:cxn>
                <a:cxn ang="0">
                  <a:pos x="5006" y="82"/>
                </a:cxn>
                <a:cxn ang="0">
                  <a:pos x="5027" y="179"/>
                </a:cxn>
                <a:cxn ang="0">
                  <a:pos x="5088" y="226"/>
                </a:cxn>
                <a:cxn ang="0">
                  <a:pos x="5105" y="61"/>
                </a:cxn>
                <a:cxn ang="0">
                  <a:pos x="4549" y="392"/>
                </a:cxn>
                <a:cxn ang="0">
                  <a:pos x="4095" y="392"/>
                </a:cxn>
                <a:cxn ang="0">
                  <a:pos x="3594" y="391"/>
                </a:cxn>
                <a:cxn ang="0">
                  <a:pos x="3687" y="251"/>
                </a:cxn>
                <a:cxn ang="0">
                  <a:pos x="3534" y="324"/>
                </a:cxn>
                <a:cxn ang="0">
                  <a:pos x="3395" y="252"/>
                </a:cxn>
                <a:cxn ang="0">
                  <a:pos x="3467" y="383"/>
                </a:cxn>
                <a:cxn ang="0">
                  <a:pos x="3206" y="366"/>
                </a:cxn>
                <a:cxn ang="0">
                  <a:pos x="3223" y="218"/>
                </a:cxn>
                <a:cxn ang="0">
                  <a:pos x="3067" y="115"/>
                </a:cxn>
                <a:cxn ang="0">
                  <a:pos x="3154" y="84"/>
                </a:cxn>
                <a:cxn ang="0">
                  <a:pos x="3074" y="6"/>
                </a:cxn>
                <a:cxn ang="0">
                  <a:pos x="2990" y="138"/>
                </a:cxn>
                <a:cxn ang="0">
                  <a:pos x="3157" y="267"/>
                </a:cxn>
                <a:cxn ang="0">
                  <a:pos x="3120" y="325"/>
                </a:cxn>
                <a:cxn ang="0">
                  <a:pos x="3022" y="376"/>
                </a:cxn>
                <a:cxn ang="0">
                  <a:pos x="2871" y="101"/>
                </a:cxn>
                <a:cxn ang="0">
                  <a:pos x="2832" y="193"/>
                </a:cxn>
                <a:cxn ang="0">
                  <a:pos x="2949" y="191"/>
                </a:cxn>
                <a:cxn ang="0">
                  <a:pos x="2919" y="35"/>
                </a:cxn>
                <a:cxn ang="0">
                  <a:pos x="2432" y="316"/>
                </a:cxn>
                <a:cxn ang="0">
                  <a:pos x="2387" y="135"/>
                </a:cxn>
                <a:cxn ang="0">
                  <a:pos x="2521" y="93"/>
                </a:cxn>
                <a:cxn ang="0">
                  <a:pos x="2546" y="274"/>
                </a:cxn>
                <a:cxn ang="0">
                  <a:pos x="2554" y="376"/>
                </a:cxn>
                <a:cxn ang="0">
                  <a:pos x="2643" y="184"/>
                </a:cxn>
                <a:cxn ang="0">
                  <a:pos x="2555" y="22"/>
                </a:cxn>
                <a:cxn ang="0">
                  <a:pos x="2369" y="32"/>
                </a:cxn>
                <a:cxn ang="0">
                  <a:pos x="2295" y="225"/>
                </a:cxn>
                <a:cxn ang="0">
                  <a:pos x="2390" y="381"/>
                </a:cxn>
                <a:cxn ang="0">
                  <a:pos x="1849" y="397"/>
                </a:cxn>
                <a:cxn ang="0">
                  <a:pos x="1892" y="319"/>
                </a:cxn>
                <a:cxn ang="0">
                  <a:pos x="1761" y="254"/>
                </a:cxn>
                <a:cxn ang="0">
                  <a:pos x="1820" y="80"/>
                </a:cxn>
                <a:cxn ang="0">
                  <a:pos x="1913" y="10"/>
                </a:cxn>
                <a:cxn ang="0">
                  <a:pos x="1734" y="44"/>
                </a:cxn>
                <a:cxn ang="0">
                  <a:pos x="1673" y="235"/>
                </a:cxn>
                <a:cxn ang="0">
                  <a:pos x="1778" y="384"/>
                </a:cxn>
                <a:cxn ang="0">
                  <a:pos x="1274" y="7"/>
                </a:cxn>
                <a:cxn ang="0">
                  <a:pos x="1151" y="319"/>
                </a:cxn>
                <a:cxn ang="0">
                  <a:pos x="1087" y="180"/>
                </a:cxn>
                <a:cxn ang="0">
                  <a:pos x="981" y="97"/>
                </a:cxn>
                <a:cxn ang="0">
                  <a:pos x="1137" y="38"/>
                </a:cxn>
                <a:cxn ang="0">
                  <a:pos x="936" y="33"/>
                </a:cxn>
                <a:cxn ang="0">
                  <a:pos x="927" y="186"/>
                </a:cxn>
                <a:cxn ang="0">
                  <a:pos x="1077" y="287"/>
                </a:cxn>
                <a:cxn ang="0">
                  <a:pos x="987" y="317"/>
                </a:cxn>
                <a:cxn ang="0">
                  <a:pos x="1009" y="396"/>
                </a:cxn>
                <a:cxn ang="0">
                  <a:pos x="343" y="392"/>
                </a:cxn>
              </a:cxnLst>
              <a:rect l="0" t="0" r="r" b="b"/>
              <a:pathLst>
                <a:path w="6384" h="399">
                  <a:moveTo>
                    <a:pt x="6208" y="392"/>
                  </a:moveTo>
                  <a:lnTo>
                    <a:pt x="6287" y="392"/>
                  </a:lnTo>
                  <a:lnTo>
                    <a:pt x="6287" y="80"/>
                  </a:lnTo>
                  <a:lnTo>
                    <a:pt x="6384" y="80"/>
                  </a:lnTo>
                  <a:lnTo>
                    <a:pt x="6384" y="7"/>
                  </a:lnTo>
                  <a:lnTo>
                    <a:pt x="6112" y="7"/>
                  </a:lnTo>
                  <a:lnTo>
                    <a:pt x="6112" y="80"/>
                  </a:lnTo>
                  <a:lnTo>
                    <a:pt x="6208" y="80"/>
                  </a:lnTo>
                  <a:lnTo>
                    <a:pt x="6208" y="392"/>
                  </a:lnTo>
                  <a:close/>
                  <a:moveTo>
                    <a:pt x="5844" y="392"/>
                  </a:moveTo>
                  <a:lnTo>
                    <a:pt x="6093" y="392"/>
                  </a:lnTo>
                  <a:lnTo>
                    <a:pt x="6093" y="320"/>
                  </a:lnTo>
                  <a:lnTo>
                    <a:pt x="5923" y="320"/>
                  </a:lnTo>
                  <a:lnTo>
                    <a:pt x="5923" y="234"/>
                  </a:lnTo>
                  <a:lnTo>
                    <a:pt x="6071" y="234"/>
                  </a:lnTo>
                  <a:lnTo>
                    <a:pt x="6071" y="162"/>
                  </a:lnTo>
                  <a:lnTo>
                    <a:pt x="5923" y="162"/>
                  </a:lnTo>
                  <a:lnTo>
                    <a:pt x="5923" y="79"/>
                  </a:lnTo>
                  <a:lnTo>
                    <a:pt x="6091" y="79"/>
                  </a:lnTo>
                  <a:lnTo>
                    <a:pt x="6091" y="7"/>
                  </a:lnTo>
                  <a:lnTo>
                    <a:pt x="5844" y="7"/>
                  </a:lnTo>
                  <a:lnTo>
                    <a:pt x="5844" y="392"/>
                  </a:lnTo>
                  <a:close/>
                  <a:moveTo>
                    <a:pt x="5641" y="392"/>
                  </a:moveTo>
                  <a:lnTo>
                    <a:pt x="5720" y="392"/>
                  </a:lnTo>
                  <a:lnTo>
                    <a:pt x="5720" y="80"/>
                  </a:lnTo>
                  <a:lnTo>
                    <a:pt x="5817" y="80"/>
                  </a:lnTo>
                  <a:lnTo>
                    <a:pt x="5817" y="7"/>
                  </a:lnTo>
                  <a:lnTo>
                    <a:pt x="5544" y="7"/>
                  </a:lnTo>
                  <a:lnTo>
                    <a:pt x="5544" y="80"/>
                  </a:lnTo>
                  <a:lnTo>
                    <a:pt x="5641" y="80"/>
                  </a:lnTo>
                  <a:lnTo>
                    <a:pt x="5641" y="392"/>
                  </a:lnTo>
                  <a:close/>
                  <a:moveTo>
                    <a:pt x="5436" y="392"/>
                  </a:moveTo>
                  <a:lnTo>
                    <a:pt x="5516" y="392"/>
                  </a:lnTo>
                  <a:lnTo>
                    <a:pt x="5516" y="7"/>
                  </a:lnTo>
                  <a:lnTo>
                    <a:pt x="5436" y="7"/>
                  </a:lnTo>
                  <a:lnTo>
                    <a:pt x="5436" y="392"/>
                  </a:lnTo>
                  <a:close/>
                  <a:moveTo>
                    <a:pt x="5277" y="397"/>
                  </a:moveTo>
                  <a:lnTo>
                    <a:pt x="5291" y="396"/>
                  </a:lnTo>
                  <a:lnTo>
                    <a:pt x="5298" y="396"/>
                  </a:lnTo>
                  <a:lnTo>
                    <a:pt x="5304" y="395"/>
                  </a:lnTo>
                  <a:lnTo>
                    <a:pt x="5317" y="392"/>
                  </a:lnTo>
                  <a:lnTo>
                    <a:pt x="5329" y="389"/>
                  </a:lnTo>
                  <a:lnTo>
                    <a:pt x="5335" y="387"/>
                  </a:lnTo>
                  <a:lnTo>
                    <a:pt x="5340" y="385"/>
                  </a:lnTo>
                  <a:lnTo>
                    <a:pt x="5346" y="382"/>
                  </a:lnTo>
                  <a:lnTo>
                    <a:pt x="5351" y="379"/>
                  </a:lnTo>
                  <a:lnTo>
                    <a:pt x="5361" y="373"/>
                  </a:lnTo>
                  <a:lnTo>
                    <a:pt x="5365" y="370"/>
                  </a:lnTo>
                  <a:lnTo>
                    <a:pt x="5370" y="366"/>
                  </a:lnTo>
                  <a:lnTo>
                    <a:pt x="5378" y="358"/>
                  </a:lnTo>
                  <a:lnTo>
                    <a:pt x="5385" y="349"/>
                  </a:lnTo>
                  <a:lnTo>
                    <a:pt x="5391" y="340"/>
                  </a:lnTo>
                  <a:lnTo>
                    <a:pt x="5394" y="335"/>
                  </a:lnTo>
                  <a:lnTo>
                    <a:pt x="5397" y="330"/>
                  </a:lnTo>
                  <a:lnTo>
                    <a:pt x="5401" y="319"/>
                  </a:lnTo>
                  <a:lnTo>
                    <a:pt x="5402" y="313"/>
                  </a:lnTo>
                  <a:lnTo>
                    <a:pt x="5404" y="307"/>
                  </a:lnTo>
                  <a:lnTo>
                    <a:pt x="5405" y="301"/>
                  </a:lnTo>
                  <a:lnTo>
                    <a:pt x="5406" y="295"/>
                  </a:lnTo>
                  <a:lnTo>
                    <a:pt x="5406" y="288"/>
                  </a:lnTo>
                  <a:lnTo>
                    <a:pt x="5406" y="282"/>
                  </a:lnTo>
                  <a:lnTo>
                    <a:pt x="5406" y="281"/>
                  </a:lnTo>
                  <a:lnTo>
                    <a:pt x="5406" y="270"/>
                  </a:lnTo>
                  <a:lnTo>
                    <a:pt x="5405" y="260"/>
                  </a:lnTo>
                  <a:lnTo>
                    <a:pt x="5402" y="250"/>
                  </a:lnTo>
                  <a:lnTo>
                    <a:pt x="5400" y="241"/>
                  </a:lnTo>
                  <a:lnTo>
                    <a:pt x="5398" y="237"/>
                  </a:lnTo>
                  <a:lnTo>
                    <a:pt x="5396" y="233"/>
                  </a:lnTo>
                  <a:lnTo>
                    <a:pt x="5391" y="225"/>
                  </a:lnTo>
                  <a:lnTo>
                    <a:pt x="5386" y="218"/>
                  </a:lnTo>
                  <a:lnTo>
                    <a:pt x="5380" y="211"/>
                  </a:lnTo>
                  <a:lnTo>
                    <a:pt x="5373" y="204"/>
                  </a:lnTo>
                  <a:lnTo>
                    <a:pt x="5365" y="197"/>
                  </a:lnTo>
                  <a:lnTo>
                    <a:pt x="5357" y="191"/>
                  </a:lnTo>
                  <a:lnTo>
                    <a:pt x="5347" y="185"/>
                  </a:lnTo>
                  <a:lnTo>
                    <a:pt x="5337" y="180"/>
                  </a:lnTo>
                  <a:lnTo>
                    <a:pt x="5327" y="175"/>
                  </a:lnTo>
                  <a:lnTo>
                    <a:pt x="5315" y="170"/>
                  </a:lnTo>
                  <a:lnTo>
                    <a:pt x="5303" y="165"/>
                  </a:lnTo>
                  <a:lnTo>
                    <a:pt x="5283" y="156"/>
                  </a:lnTo>
                  <a:lnTo>
                    <a:pt x="5266" y="149"/>
                  </a:lnTo>
                  <a:lnTo>
                    <a:pt x="5254" y="142"/>
                  </a:lnTo>
                  <a:lnTo>
                    <a:pt x="5248" y="138"/>
                  </a:lnTo>
                  <a:lnTo>
                    <a:pt x="5244" y="135"/>
                  </a:lnTo>
                  <a:lnTo>
                    <a:pt x="5240" y="132"/>
                  </a:lnTo>
                  <a:lnTo>
                    <a:pt x="5239" y="130"/>
                  </a:lnTo>
                  <a:lnTo>
                    <a:pt x="5237" y="129"/>
                  </a:lnTo>
                  <a:lnTo>
                    <a:pt x="5235" y="126"/>
                  </a:lnTo>
                  <a:lnTo>
                    <a:pt x="5233" y="122"/>
                  </a:lnTo>
                  <a:lnTo>
                    <a:pt x="5232" y="119"/>
                  </a:lnTo>
                  <a:lnTo>
                    <a:pt x="5231" y="115"/>
                  </a:lnTo>
                  <a:lnTo>
                    <a:pt x="5230" y="112"/>
                  </a:lnTo>
                  <a:lnTo>
                    <a:pt x="5230" y="108"/>
                  </a:lnTo>
                  <a:lnTo>
                    <a:pt x="5230" y="107"/>
                  </a:lnTo>
                  <a:lnTo>
                    <a:pt x="5230" y="103"/>
                  </a:lnTo>
                  <a:lnTo>
                    <a:pt x="5231" y="100"/>
                  </a:lnTo>
                  <a:lnTo>
                    <a:pt x="5232" y="97"/>
                  </a:lnTo>
                  <a:lnTo>
                    <a:pt x="5233" y="94"/>
                  </a:lnTo>
                  <a:lnTo>
                    <a:pt x="5235" y="91"/>
                  </a:lnTo>
                  <a:lnTo>
                    <a:pt x="5237" y="88"/>
                  </a:lnTo>
                  <a:lnTo>
                    <a:pt x="5242" y="83"/>
                  </a:lnTo>
                  <a:lnTo>
                    <a:pt x="5248" y="79"/>
                  </a:lnTo>
                  <a:lnTo>
                    <a:pt x="5252" y="77"/>
                  </a:lnTo>
                  <a:lnTo>
                    <a:pt x="5256" y="76"/>
                  </a:lnTo>
                  <a:lnTo>
                    <a:pt x="5260" y="75"/>
                  </a:lnTo>
                  <a:lnTo>
                    <a:pt x="5265" y="74"/>
                  </a:lnTo>
                  <a:lnTo>
                    <a:pt x="5269" y="74"/>
                  </a:lnTo>
                  <a:lnTo>
                    <a:pt x="5274" y="74"/>
                  </a:lnTo>
                  <a:lnTo>
                    <a:pt x="5286" y="74"/>
                  </a:lnTo>
                  <a:lnTo>
                    <a:pt x="5296" y="76"/>
                  </a:lnTo>
                  <a:lnTo>
                    <a:pt x="5307" y="80"/>
                  </a:lnTo>
                  <a:lnTo>
                    <a:pt x="5317" y="84"/>
                  </a:lnTo>
                  <a:lnTo>
                    <a:pt x="5328" y="89"/>
                  </a:lnTo>
                  <a:lnTo>
                    <a:pt x="5337" y="95"/>
                  </a:lnTo>
                  <a:lnTo>
                    <a:pt x="5347" y="102"/>
                  </a:lnTo>
                  <a:lnTo>
                    <a:pt x="5356" y="109"/>
                  </a:lnTo>
                  <a:lnTo>
                    <a:pt x="5401" y="49"/>
                  </a:lnTo>
                  <a:lnTo>
                    <a:pt x="5387" y="38"/>
                  </a:lnTo>
                  <a:lnTo>
                    <a:pt x="5373" y="28"/>
                  </a:lnTo>
                  <a:lnTo>
                    <a:pt x="5365" y="24"/>
                  </a:lnTo>
                  <a:lnTo>
                    <a:pt x="5358" y="20"/>
                  </a:lnTo>
                  <a:lnTo>
                    <a:pt x="5350" y="17"/>
                  </a:lnTo>
                  <a:lnTo>
                    <a:pt x="5342" y="13"/>
                  </a:lnTo>
                  <a:lnTo>
                    <a:pt x="5334" y="11"/>
                  </a:lnTo>
                  <a:lnTo>
                    <a:pt x="5326" y="8"/>
                  </a:lnTo>
                  <a:lnTo>
                    <a:pt x="5310" y="5"/>
                  </a:lnTo>
                  <a:lnTo>
                    <a:pt x="5302" y="3"/>
                  </a:lnTo>
                  <a:lnTo>
                    <a:pt x="5293" y="2"/>
                  </a:lnTo>
                  <a:lnTo>
                    <a:pt x="5277" y="2"/>
                  </a:lnTo>
                  <a:lnTo>
                    <a:pt x="5263" y="2"/>
                  </a:lnTo>
                  <a:lnTo>
                    <a:pt x="5256" y="3"/>
                  </a:lnTo>
                  <a:lnTo>
                    <a:pt x="5250" y="4"/>
                  </a:lnTo>
                  <a:lnTo>
                    <a:pt x="5237" y="6"/>
                  </a:lnTo>
                  <a:lnTo>
                    <a:pt x="5226" y="10"/>
                  </a:lnTo>
                  <a:lnTo>
                    <a:pt x="5220" y="12"/>
                  </a:lnTo>
                  <a:lnTo>
                    <a:pt x="5215" y="14"/>
                  </a:lnTo>
                  <a:lnTo>
                    <a:pt x="5204" y="20"/>
                  </a:lnTo>
                  <a:lnTo>
                    <a:pt x="5195" y="26"/>
                  </a:lnTo>
                  <a:lnTo>
                    <a:pt x="5186" y="33"/>
                  </a:lnTo>
                  <a:lnTo>
                    <a:pt x="5182" y="37"/>
                  </a:lnTo>
                  <a:lnTo>
                    <a:pt x="5178" y="41"/>
                  </a:lnTo>
                  <a:lnTo>
                    <a:pt x="5171" y="49"/>
                  </a:lnTo>
                  <a:lnTo>
                    <a:pt x="5168" y="54"/>
                  </a:lnTo>
                  <a:lnTo>
                    <a:pt x="5165" y="58"/>
                  </a:lnTo>
                  <a:lnTo>
                    <a:pt x="5160" y="68"/>
                  </a:lnTo>
                  <a:lnTo>
                    <a:pt x="5156" y="79"/>
                  </a:lnTo>
                  <a:lnTo>
                    <a:pt x="5153" y="90"/>
                  </a:lnTo>
                  <a:lnTo>
                    <a:pt x="5151" y="102"/>
                  </a:lnTo>
                  <a:lnTo>
                    <a:pt x="5151" y="108"/>
                  </a:lnTo>
                  <a:lnTo>
                    <a:pt x="5151" y="114"/>
                  </a:lnTo>
                  <a:lnTo>
                    <a:pt x="5151" y="115"/>
                  </a:lnTo>
                  <a:lnTo>
                    <a:pt x="5151" y="127"/>
                  </a:lnTo>
                  <a:lnTo>
                    <a:pt x="5152" y="133"/>
                  </a:lnTo>
                  <a:lnTo>
                    <a:pt x="5153" y="138"/>
                  </a:lnTo>
                  <a:lnTo>
                    <a:pt x="5155" y="148"/>
                  </a:lnTo>
                  <a:lnTo>
                    <a:pt x="5159" y="158"/>
                  </a:lnTo>
                  <a:lnTo>
                    <a:pt x="5163" y="167"/>
                  </a:lnTo>
                  <a:lnTo>
                    <a:pt x="5168" y="175"/>
                  </a:lnTo>
                  <a:lnTo>
                    <a:pt x="5174" y="182"/>
                  </a:lnTo>
                  <a:lnTo>
                    <a:pt x="5177" y="186"/>
                  </a:lnTo>
                  <a:lnTo>
                    <a:pt x="5181" y="189"/>
                  </a:lnTo>
                  <a:lnTo>
                    <a:pt x="5188" y="196"/>
                  </a:lnTo>
                  <a:lnTo>
                    <a:pt x="5196" y="203"/>
                  </a:lnTo>
                  <a:lnTo>
                    <a:pt x="5205" y="209"/>
                  </a:lnTo>
                  <a:lnTo>
                    <a:pt x="5215" y="214"/>
                  </a:lnTo>
                  <a:lnTo>
                    <a:pt x="5226" y="219"/>
                  </a:lnTo>
                  <a:lnTo>
                    <a:pt x="5237" y="224"/>
                  </a:lnTo>
                  <a:lnTo>
                    <a:pt x="5261" y="234"/>
                  </a:lnTo>
                  <a:lnTo>
                    <a:pt x="5280" y="242"/>
                  </a:lnTo>
                  <a:lnTo>
                    <a:pt x="5295" y="249"/>
                  </a:lnTo>
                  <a:lnTo>
                    <a:pt x="5306" y="255"/>
                  </a:lnTo>
                  <a:lnTo>
                    <a:pt x="5311" y="258"/>
                  </a:lnTo>
                  <a:lnTo>
                    <a:pt x="5315" y="261"/>
                  </a:lnTo>
                  <a:lnTo>
                    <a:pt x="5318" y="264"/>
                  </a:lnTo>
                  <a:lnTo>
                    <a:pt x="5321" y="267"/>
                  </a:lnTo>
                  <a:lnTo>
                    <a:pt x="5323" y="270"/>
                  </a:lnTo>
                  <a:lnTo>
                    <a:pt x="5325" y="273"/>
                  </a:lnTo>
                  <a:lnTo>
                    <a:pt x="5326" y="276"/>
                  </a:lnTo>
                  <a:lnTo>
                    <a:pt x="5327" y="280"/>
                  </a:lnTo>
                  <a:lnTo>
                    <a:pt x="5327" y="283"/>
                  </a:lnTo>
                  <a:lnTo>
                    <a:pt x="5327" y="287"/>
                  </a:lnTo>
                  <a:lnTo>
                    <a:pt x="5327" y="291"/>
                  </a:lnTo>
                  <a:lnTo>
                    <a:pt x="5326" y="295"/>
                  </a:lnTo>
                  <a:lnTo>
                    <a:pt x="5325" y="299"/>
                  </a:lnTo>
                  <a:lnTo>
                    <a:pt x="5324" y="303"/>
                  </a:lnTo>
                  <a:lnTo>
                    <a:pt x="5322" y="306"/>
                  </a:lnTo>
                  <a:lnTo>
                    <a:pt x="5320" y="309"/>
                  </a:lnTo>
                  <a:lnTo>
                    <a:pt x="5317" y="312"/>
                  </a:lnTo>
                  <a:lnTo>
                    <a:pt x="5314" y="315"/>
                  </a:lnTo>
                  <a:lnTo>
                    <a:pt x="5311" y="317"/>
                  </a:lnTo>
                  <a:lnTo>
                    <a:pt x="5307" y="319"/>
                  </a:lnTo>
                  <a:lnTo>
                    <a:pt x="5303" y="321"/>
                  </a:lnTo>
                  <a:lnTo>
                    <a:pt x="5298" y="322"/>
                  </a:lnTo>
                  <a:lnTo>
                    <a:pt x="5294" y="324"/>
                  </a:lnTo>
                  <a:lnTo>
                    <a:pt x="5289" y="324"/>
                  </a:lnTo>
                  <a:lnTo>
                    <a:pt x="5278" y="325"/>
                  </a:lnTo>
                  <a:lnTo>
                    <a:pt x="5271" y="325"/>
                  </a:lnTo>
                  <a:lnTo>
                    <a:pt x="5264" y="324"/>
                  </a:lnTo>
                  <a:lnTo>
                    <a:pt x="5257" y="323"/>
                  </a:lnTo>
                  <a:lnTo>
                    <a:pt x="5250" y="321"/>
                  </a:lnTo>
                  <a:lnTo>
                    <a:pt x="5244" y="320"/>
                  </a:lnTo>
                  <a:lnTo>
                    <a:pt x="5237" y="317"/>
                  </a:lnTo>
                  <a:lnTo>
                    <a:pt x="5231" y="315"/>
                  </a:lnTo>
                  <a:lnTo>
                    <a:pt x="5225" y="312"/>
                  </a:lnTo>
                  <a:lnTo>
                    <a:pt x="5214" y="305"/>
                  </a:lnTo>
                  <a:lnTo>
                    <a:pt x="5203" y="298"/>
                  </a:lnTo>
                  <a:lnTo>
                    <a:pt x="5192" y="290"/>
                  </a:lnTo>
                  <a:lnTo>
                    <a:pt x="5182" y="282"/>
                  </a:lnTo>
                  <a:lnTo>
                    <a:pt x="5135" y="340"/>
                  </a:lnTo>
                  <a:lnTo>
                    <a:pt x="5143" y="348"/>
                  </a:lnTo>
                  <a:lnTo>
                    <a:pt x="5151" y="354"/>
                  </a:lnTo>
                  <a:lnTo>
                    <a:pt x="5155" y="357"/>
                  </a:lnTo>
                  <a:lnTo>
                    <a:pt x="5160" y="360"/>
                  </a:lnTo>
                  <a:lnTo>
                    <a:pt x="5168" y="366"/>
                  </a:lnTo>
                  <a:lnTo>
                    <a:pt x="5177" y="371"/>
                  </a:lnTo>
                  <a:lnTo>
                    <a:pt x="5186" y="376"/>
                  </a:lnTo>
                  <a:lnTo>
                    <a:pt x="5195" y="380"/>
                  </a:lnTo>
                  <a:lnTo>
                    <a:pt x="5204" y="383"/>
                  </a:lnTo>
                  <a:lnTo>
                    <a:pt x="5222" y="389"/>
                  </a:lnTo>
                  <a:lnTo>
                    <a:pt x="5231" y="392"/>
                  </a:lnTo>
                  <a:lnTo>
                    <a:pt x="5240" y="394"/>
                  </a:lnTo>
                  <a:lnTo>
                    <a:pt x="5249" y="395"/>
                  </a:lnTo>
                  <a:lnTo>
                    <a:pt x="5259" y="396"/>
                  </a:lnTo>
                  <a:lnTo>
                    <a:pt x="5277" y="397"/>
                  </a:lnTo>
                  <a:close/>
                  <a:moveTo>
                    <a:pt x="4922" y="194"/>
                  </a:moveTo>
                  <a:lnTo>
                    <a:pt x="4922" y="79"/>
                  </a:lnTo>
                  <a:lnTo>
                    <a:pt x="4979" y="79"/>
                  </a:lnTo>
                  <a:lnTo>
                    <a:pt x="4987" y="79"/>
                  </a:lnTo>
                  <a:lnTo>
                    <a:pt x="4994" y="79"/>
                  </a:lnTo>
                  <a:lnTo>
                    <a:pt x="5000" y="81"/>
                  </a:lnTo>
                  <a:lnTo>
                    <a:pt x="5006" y="82"/>
                  </a:lnTo>
                  <a:lnTo>
                    <a:pt x="5012" y="84"/>
                  </a:lnTo>
                  <a:lnTo>
                    <a:pt x="5017" y="87"/>
                  </a:lnTo>
                  <a:lnTo>
                    <a:pt x="5022" y="90"/>
                  </a:lnTo>
                  <a:lnTo>
                    <a:pt x="5027" y="93"/>
                  </a:lnTo>
                  <a:lnTo>
                    <a:pt x="5030" y="97"/>
                  </a:lnTo>
                  <a:lnTo>
                    <a:pt x="5034" y="101"/>
                  </a:lnTo>
                  <a:lnTo>
                    <a:pt x="5037" y="106"/>
                  </a:lnTo>
                  <a:lnTo>
                    <a:pt x="5039" y="111"/>
                  </a:lnTo>
                  <a:lnTo>
                    <a:pt x="5041" y="117"/>
                  </a:lnTo>
                  <a:lnTo>
                    <a:pt x="5042" y="123"/>
                  </a:lnTo>
                  <a:lnTo>
                    <a:pt x="5043" y="129"/>
                  </a:lnTo>
                  <a:lnTo>
                    <a:pt x="5043" y="136"/>
                  </a:lnTo>
                  <a:lnTo>
                    <a:pt x="5043" y="137"/>
                  </a:lnTo>
                  <a:lnTo>
                    <a:pt x="5043" y="143"/>
                  </a:lnTo>
                  <a:lnTo>
                    <a:pt x="5042" y="149"/>
                  </a:lnTo>
                  <a:lnTo>
                    <a:pt x="5041" y="155"/>
                  </a:lnTo>
                  <a:lnTo>
                    <a:pt x="5039" y="160"/>
                  </a:lnTo>
                  <a:lnTo>
                    <a:pt x="5037" y="166"/>
                  </a:lnTo>
                  <a:lnTo>
                    <a:pt x="5034" y="170"/>
                  </a:lnTo>
                  <a:lnTo>
                    <a:pt x="5031" y="175"/>
                  </a:lnTo>
                  <a:lnTo>
                    <a:pt x="5027" y="179"/>
                  </a:lnTo>
                  <a:lnTo>
                    <a:pt x="5023" y="182"/>
                  </a:lnTo>
                  <a:lnTo>
                    <a:pt x="5019" y="185"/>
                  </a:lnTo>
                  <a:lnTo>
                    <a:pt x="5013" y="188"/>
                  </a:lnTo>
                  <a:lnTo>
                    <a:pt x="5008" y="190"/>
                  </a:lnTo>
                  <a:lnTo>
                    <a:pt x="5002" y="192"/>
                  </a:lnTo>
                  <a:lnTo>
                    <a:pt x="4995" y="193"/>
                  </a:lnTo>
                  <a:lnTo>
                    <a:pt x="4988" y="194"/>
                  </a:lnTo>
                  <a:lnTo>
                    <a:pt x="4981" y="194"/>
                  </a:lnTo>
                  <a:lnTo>
                    <a:pt x="4922" y="194"/>
                  </a:lnTo>
                  <a:close/>
                  <a:moveTo>
                    <a:pt x="4842" y="392"/>
                  </a:moveTo>
                  <a:lnTo>
                    <a:pt x="4922" y="392"/>
                  </a:lnTo>
                  <a:lnTo>
                    <a:pt x="4922" y="266"/>
                  </a:lnTo>
                  <a:lnTo>
                    <a:pt x="4972" y="266"/>
                  </a:lnTo>
                  <a:lnTo>
                    <a:pt x="5043" y="392"/>
                  </a:lnTo>
                  <a:lnTo>
                    <a:pt x="5134" y="392"/>
                  </a:lnTo>
                  <a:lnTo>
                    <a:pt x="5052" y="249"/>
                  </a:lnTo>
                  <a:lnTo>
                    <a:pt x="5060" y="245"/>
                  </a:lnTo>
                  <a:lnTo>
                    <a:pt x="5067" y="241"/>
                  </a:lnTo>
                  <a:lnTo>
                    <a:pt x="5075" y="237"/>
                  </a:lnTo>
                  <a:lnTo>
                    <a:pt x="5081" y="232"/>
                  </a:lnTo>
                  <a:lnTo>
                    <a:pt x="5088" y="226"/>
                  </a:lnTo>
                  <a:lnTo>
                    <a:pt x="5091" y="223"/>
                  </a:lnTo>
                  <a:lnTo>
                    <a:pt x="5093" y="220"/>
                  </a:lnTo>
                  <a:lnTo>
                    <a:pt x="5099" y="214"/>
                  </a:lnTo>
                  <a:lnTo>
                    <a:pt x="5104" y="207"/>
                  </a:lnTo>
                  <a:lnTo>
                    <a:pt x="5108" y="200"/>
                  </a:lnTo>
                  <a:lnTo>
                    <a:pt x="5112" y="191"/>
                  </a:lnTo>
                  <a:lnTo>
                    <a:pt x="5116" y="183"/>
                  </a:lnTo>
                  <a:lnTo>
                    <a:pt x="5118" y="174"/>
                  </a:lnTo>
                  <a:lnTo>
                    <a:pt x="5121" y="165"/>
                  </a:lnTo>
                  <a:lnTo>
                    <a:pt x="5122" y="155"/>
                  </a:lnTo>
                  <a:lnTo>
                    <a:pt x="5123" y="145"/>
                  </a:lnTo>
                  <a:lnTo>
                    <a:pt x="5124" y="135"/>
                  </a:lnTo>
                  <a:lnTo>
                    <a:pt x="5124" y="132"/>
                  </a:lnTo>
                  <a:lnTo>
                    <a:pt x="5123" y="119"/>
                  </a:lnTo>
                  <a:lnTo>
                    <a:pt x="5122" y="112"/>
                  </a:lnTo>
                  <a:lnTo>
                    <a:pt x="5121" y="105"/>
                  </a:lnTo>
                  <a:lnTo>
                    <a:pt x="5119" y="93"/>
                  </a:lnTo>
                  <a:lnTo>
                    <a:pt x="5115" y="82"/>
                  </a:lnTo>
                  <a:lnTo>
                    <a:pt x="5113" y="76"/>
                  </a:lnTo>
                  <a:lnTo>
                    <a:pt x="5111" y="71"/>
                  </a:lnTo>
                  <a:lnTo>
                    <a:pt x="5105" y="61"/>
                  </a:lnTo>
                  <a:lnTo>
                    <a:pt x="5102" y="56"/>
                  </a:lnTo>
                  <a:lnTo>
                    <a:pt x="5099" y="52"/>
                  </a:lnTo>
                  <a:lnTo>
                    <a:pt x="5095" y="47"/>
                  </a:lnTo>
                  <a:lnTo>
                    <a:pt x="5091" y="43"/>
                  </a:lnTo>
                  <a:lnTo>
                    <a:pt x="5082" y="35"/>
                  </a:lnTo>
                  <a:lnTo>
                    <a:pt x="5076" y="31"/>
                  </a:lnTo>
                  <a:lnTo>
                    <a:pt x="5071" y="28"/>
                  </a:lnTo>
                  <a:lnTo>
                    <a:pt x="5065" y="24"/>
                  </a:lnTo>
                  <a:lnTo>
                    <a:pt x="5059" y="21"/>
                  </a:lnTo>
                  <a:lnTo>
                    <a:pt x="5053" y="18"/>
                  </a:lnTo>
                  <a:lnTo>
                    <a:pt x="5047" y="16"/>
                  </a:lnTo>
                  <a:lnTo>
                    <a:pt x="5040" y="14"/>
                  </a:lnTo>
                  <a:lnTo>
                    <a:pt x="5033" y="12"/>
                  </a:lnTo>
                  <a:lnTo>
                    <a:pt x="5026" y="10"/>
                  </a:lnTo>
                  <a:lnTo>
                    <a:pt x="5019" y="9"/>
                  </a:lnTo>
                  <a:lnTo>
                    <a:pt x="5003" y="7"/>
                  </a:lnTo>
                  <a:lnTo>
                    <a:pt x="4995" y="7"/>
                  </a:lnTo>
                  <a:lnTo>
                    <a:pt x="4987" y="7"/>
                  </a:lnTo>
                  <a:lnTo>
                    <a:pt x="4842" y="7"/>
                  </a:lnTo>
                  <a:lnTo>
                    <a:pt x="4842" y="392"/>
                  </a:lnTo>
                  <a:close/>
                  <a:moveTo>
                    <a:pt x="4549" y="392"/>
                  </a:moveTo>
                  <a:lnTo>
                    <a:pt x="4798" y="392"/>
                  </a:lnTo>
                  <a:lnTo>
                    <a:pt x="4798" y="320"/>
                  </a:lnTo>
                  <a:lnTo>
                    <a:pt x="4628" y="320"/>
                  </a:lnTo>
                  <a:lnTo>
                    <a:pt x="4628" y="234"/>
                  </a:lnTo>
                  <a:lnTo>
                    <a:pt x="4776" y="234"/>
                  </a:lnTo>
                  <a:lnTo>
                    <a:pt x="4776" y="162"/>
                  </a:lnTo>
                  <a:lnTo>
                    <a:pt x="4628" y="162"/>
                  </a:lnTo>
                  <a:lnTo>
                    <a:pt x="4628" y="79"/>
                  </a:lnTo>
                  <a:lnTo>
                    <a:pt x="4796" y="79"/>
                  </a:lnTo>
                  <a:lnTo>
                    <a:pt x="4796" y="7"/>
                  </a:lnTo>
                  <a:lnTo>
                    <a:pt x="4549" y="7"/>
                  </a:lnTo>
                  <a:lnTo>
                    <a:pt x="4549" y="392"/>
                  </a:lnTo>
                  <a:close/>
                  <a:moveTo>
                    <a:pt x="4328" y="394"/>
                  </a:moveTo>
                  <a:lnTo>
                    <a:pt x="4402" y="394"/>
                  </a:lnTo>
                  <a:lnTo>
                    <a:pt x="4532" y="7"/>
                  </a:lnTo>
                  <a:lnTo>
                    <a:pt x="4448" y="7"/>
                  </a:lnTo>
                  <a:lnTo>
                    <a:pt x="4366" y="272"/>
                  </a:lnTo>
                  <a:lnTo>
                    <a:pt x="4285" y="7"/>
                  </a:lnTo>
                  <a:lnTo>
                    <a:pt x="4199" y="7"/>
                  </a:lnTo>
                  <a:lnTo>
                    <a:pt x="4328" y="394"/>
                  </a:lnTo>
                  <a:close/>
                  <a:moveTo>
                    <a:pt x="4095" y="392"/>
                  </a:moveTo>
                  <a:lnTo>
                    <a:pt x="4174" y="392"/>
                  </a:lnTo>
                  <a:lnTo>
                    <a:pt x="4174" y="7"/>
                  </a:lnTo>
                  <a:lnTo>
                    <a:pt x="4095" y="7"/>
                  </a:lnTo>
                  <a:lnTo>
                    <a:pt x="4095" y="392"/>
                  </a:lnTo>
                  <a:close/>
                  <a:moveTo>
                    <a:pt x="3737" y="392"/>
                  </a:moveTo>
                  <a:lnTo>
                    <a:pt x="3815" y="392"/>
                  </a:lnTo>
                  <a:lnTo>
                    <a:pt x="3815" y="159"/>
                  </a:lnTo>
                  <a:lnTo>
                    <a:pt x="3968" y="392"/>
                  </a:lnTo>
                  <a:lnTo>
                    <a:pt x="4037" y="392"/>
                  </a:lnTo>
                  <a:lnTo>
                    <a:pt x="4037" y="7"/>
                  </a:lnTo>
                  <a:lnTo>
                    <a:pt x="3958" y="7"/>
                  </a:lnTo>
                  <a:lnTo>
                    <a:pt x="3958" y="232"/>
                  </a:lnTo>
                  <a:lnTo>
                    <a:pt x="3810" y="7"/>
                  </a:lnTo>
                  <a:lnTo>
                    <a:pt x="3737" y="7"/>
                  </a:lnTo>
                  <a:lnTo>
                    <a:pt x="3737" y="392"/>
                  </a:lnTo>
                  <a:close/>
                  <a:moveTo>
                    <a:pt x="3540" y="398"/>
                  </a:moveTo>
                  <a:lnTo>
                    <a:pt x="3557" y="397"/>
                  </a:lnTo>
                  <a:lnTo>
                    <a:pt x="3572" y="396"/>
                  </a:lnTo>
                  <a:lnTo>
                    <a:pt x="3580" y="394"/>
                  </a:lnTo>
                  <a:lnTo>
                    <a:pt x="3587" y="393"/>
                  </a:lnTo>
                  <a:lnTo>
                    <a:pt x="3594" y="391"/>
                  </a:lnTo>
                  <a:lnTo>
                    <a:pt x="3601" y="388"/>
                  </a:lnTo>
                  <a:lnTo>
                    <a:pt x="3608" y="386"/>
                  </a:lnTo>
                  <a:lnTo>
                    <a:pt x="3614" y="383"/>
                  </a:lnTo>
                  <a:lnTo>
                    <a:pt x="3620" y="380"/>
                  </a:lnTo>
                  <a:lnTo>
                    <a:pt x="3626" y="376"/>
                  </a:lnTo>
                  <a:lnTo>
                    <a:pt x="3632" y="372"/>
                  </a:lnTo>
                  <a:lnTo>
                    <a:pt x="3637" y="368"/>
                  </a:lnTo>
                  <a:lnTo>
                    <a:pt x="3642" y="364"/>
                  </a:lnTo>
                  <a:lnTo>
                    <a:pt x="3647" y="359"/>
                  </a:lnTo>
                  <a:lnTo>
                    <a:pt x="3652" y="354"/>
                  </a:lnTo>
                  <a:lnTo>
                    <a:pt x="3656" y="349"/>
                  </a:lnTo>
                  <a:lnTo>
                    <a:pt x="3664" y="337"/>
                  </a:lnTo>
                  <a:lnTo>
                    <a:pt x="3671" y="324"/>
                  </a:lnTo>
                  <a:lnTo>
                    <a:pt x="3677" y="310"/>
                  </a:lnTo>
                  <a:lnTo>
                    <a:pt x="3679" y="303"/>
                  </a:lnTo>
                  <a:lnTo>
                    <a:pt x="3682" y="295"/>
                  </a:lnTo>
                  <a:lnTo>
                    <a:pt x="3683" y="287"/>
                  </a:lnTo>
                  <a:lnTo>
                    <a:pt x="3685" y="278"/>
                  </a:lnTo>
                  <a:lnTo>
                    <a:pt x="3686" y="269"/>
                  </a:lnTo>
                  <a:lnTo>
                    <a:pt x="3687" y="260"/>
                  </a:lnTo>
                  <a:lnTo>
                    <a:pt x="3687" y="251"/>
                  </a:lnTo>
                  <a:lnTo>
                    <a:pt x="3688" y="241"/>
                  </a:lnTo>
                  <a:lnTo>
                    <a:pt x="3688" y="7"/>
                  </a:lnTo>
                  <a:lnTo>
                    <a:pt x="3608" y="7"/>
                  </a:lnTo>
                  <a:lnTo>
                    <a:pt x="3608" y="245"/>
                  </a:lnTo>
                  <a:lnTo>
                    <a:pt x="3608" y="255"/>
                  </a:lnTo>
                  <a:lnTo>
                    <a:pt x="3607" y="264"/>
                  </a:lnTo>
                  <a:lnTo>
                    <a:pt x="3606" y="272"/>
                  </a:lnTo>
                  <a:lnTo>
                    <a:pt x="3604" y="280"/>
                  </a:lnTo>
                  <a:lnTo>
                    <a:pt x="3601" y="287"/>
                  </a:lnTo>
                  <a:lnTo>
                    <a:pt x="3598" y="294"/>
                  </a:lnTo>
                  <a:lnTo>
                    <a:pt x="3595" y="299"/>
                  </a:lnTo>
                  <a:lnTo>
                    <a:pt x="3590" y="305"/>
                  </a:lnTo>
                  <a:lnTo>
                    <a:pt x="3586" y="309"/>
                  </a:lnTo>
                  <a:lnTo>
                    <a:pt x="3581" y="313"/>
                  </a:lnTo>
                  <a:lnTo>
                    <a:pt x="3575" y="317"/>
                  </a:lnTo>
                  <a:lnTo>
                    <a:pt x="3569" y="320"/>
                  </a:lnTo>
                  <a:lnTo>
                    <a:pt x="3563" y="322"/>
                  </a:lnTo>
                  <a:lnTo>
                    <a:pt x="3556" y="323"/>
                  </a:lnTo>
                  <a:lnTo>
                    <a:pt x="3549" y="324"/>
                  </a:lnTo>
                  <a:lnTo>
                    <a:pt x="3541" y="325"/>
                  </a:lnTo>
                  <a:lnTo>
                    <a:pt x="3534" y="324"/>
                  </a:lnTo>
                  <a:lnTo>
                    <a:pt x="3527" y="323"/>
                  </a:lnTo>
                  <a:lnTo>
                    <a:pt x="3520" y="322"/>
                  </a:lnTo>
                  <a:lnTo>
                    <a:pt x="3514" y="319"/>
                  </a:lnTo>
                  <a:lnTo>
                    <a:pt x="3508" y="317"/>
                  </a:lnTo>
                  <a:lnTo>
                    <a:pt x="3502" y="313"/>
                  </a:lnTo>
                  <a:lnTo>
                    <a:pt x="3497" y="309"/>
                  </a:lnTo>
                  <a:lnTo>
                    <a:pt x="3495" y="307"/>
                  </a:lnTo>
                  <a:lnTo>
                    <a:pt x="3492" y="304"/>
                  </a:lnTo>
                  <a:lnTo>
                    <a:pt x="3488" y="299"/>
                  </a:lnTo>
                  <a:lnTo>
                    <a:pt x="3485" y="293"/>
                  </a:lnTo>
                  <a:lnTo>
                    <a:pt x="3483" y="290"/>
                  </a:lnTo>
                  <a:lnTo>
                    <a:pt x="3482" y="286"/>
                  </a:lnTo>
                  <a:lnTo>
                    <a:pt x="3479" y="279"/>
                  </a:lnTo>
                  <a:lnTo>
                    <a:pt x="3477" y="271"/>
                  </a:lnTo>
                  <a:lnTo>
                    <a:pt x="3476" y="262"/>
                  </a:lnTo>
                  <a:lnTo>
                    <a:pt x="3475" y="253"/>
                  </a:lnTo>
                  <a:lnTo>
                    <a:pt x="3474" y="243"/>
                  </a:lnTo>
                  <a:lnTo>
                    <a:pt x="3474" y="7"/>
                  </a:lnTo>
                  <a:lnTo>
                    <a:pt x="3395" y="7"/>
                  </a:lnTo>
                  <a:lnTo>
                    <a:pt x="3395" y="243"/>
                  </a:lnTo>
                  <a:lnTo>
                    <a:pt x="3395" y="252"/>
                  </a:lnTo>
                  <a:lnTo>
                    <a:pt x="3396" y="262"/>
                  </a:lnTo>
                  <a:lnTo>
                    <a:pt x="3396" y="271"/>
                  </a:lnTo>
                  <a:lnTo>
                    <a:pt x="3398" y="279"/>
                  </a:lnTo>
                  <a:lnTo>
                    <a:pt x="3399" y="288"/>
                  </a:lnTo>
                  <a:lnTo>
                    <a:pt x="3401" y="296"/>
                  </a:lnTo>
                  <a:lnTo>
                    <a:pt x="3403" y="303"/>
                  </a:lnTo>
                  <a:lnTo>
                    <a:pt x="3405" y="311"/>
                  </a:lnTo>
                  <a:lnTo>
                    <a:pt x="3408" y="318"/>
                  </a:lnTo>
                  <a:lnTo>
                    <a:pt x="3411" y="325"/>
                  </a:lnTo>
                  <a:lnTo>
                    <a:pt x="3414" y="331"/>
                  </a:lnTo>
                  <a:lnTo>
                    <a:pt x="3418" y="337"/>
                  </a:lnTo>
                  <a:lnTo>
                    <a:pt x="3421" y="343"/>
                  </a:lnTo>
                  <a:lnTo>
                    <a:pt x="3426" y="349"/>
                  </a:lnTo>
                  <a:lnTo>
                    <a:pt x="3430" y="354"/>
                  </a:lnTo>
                  <a:lnTo>
                    <a:pt x="3434" y="359"/>
                  </a:lnTo>
                  <a:lnTo>
                    <a:pt x="3439" y="364"/>
                  </a:lnTo>
                  <a:lnTo>
                    <a:pt x="3444" y="368"/>
                  </a:lnTo>
                  <a:lnTo>
                    <a:pt x="3450" y="372"/>
                  </a:lnTo>
                  <a:lnTo>
                    <a:pt x="3455" y="376"/>
                  </a:lnTo>
                  <a:lnTo>
                    <a:pt x="3461" y="380"/>
                  </a:lnTo>
                  <a:lnTo>
                    <a:pt x="3467" y="383"/>
                  </a:lnTo>
                  <a:lnTo>
                    <a:pt x="3480" y="388"/>
                  </a:lnTo>
                  <a:lnTo>
                    <a:pt x="3494" y="393"/>
                  </a:lnTo>
                  <a:lnTo>
                    <a:pt x="3501" y="394"/>
                  </a:lnTo>
                  <a:lnTo>
                    <a:pt x="3509" y="396"/>
                  </a:lnTo>
                  <a:lnTo>
                    <a:pt x="3516" y="397"/>
                  </a:lnTo>
                  <a:lnTo>
                    <a:pt x="3524" y="397"/>
                  </a:lnTo>
                  <a:lnTo>
                    <a:pt x="3532" y="398"/>
                  </a:lnTo>
                  <a:lnTo>
                    <a:pt x="3540" y="398"/>
                  </a:lnTo>
                  <a:close/>
                  <a:moveTo>
                    <a:pt x="3114" y="397"/>
                  </a:moveTo>
                  <a:lnTo>
                    <a:pt x="3128" y="396"/>
                  </a:lnTo>
                  <a:lnTo>
                    <a:pt x="3134" y="396"/>
                  </a:lnTo>
                  <a:lnTo>
                    <a:pt x="3141" y="395"/>
                  </a:lnTo>
                  <a:lnTo>
                    <a:pt x="3153" y="392"/>
                  </a:lnTo>
                  <a:lnTo>
                    <a:pt x="3165" y="389"/>
                  </a:lnTo>
                  <a:lnTo>
                    <a:pt x="3171" y="387"/>
                  </a:lnTo>
                  <a:lnTo>
                    <a:pt x="3177" y="385"/>
                  </a:lnTo>
                  <a:lnTo>
                    <a:pt x="3182" y="382"/>
                  </a:lnTo>
                  <a:lnTo>
                    <a:pt x="3187" y="379"/>
                  </a:lnTo>
                  <a:lnTo>
                    <a:pt x="3197" y="373"/>
                  </a:lnTo>
                  <a:lnTo>
                    <a:pt x="3202" y="370"/>
                  </a:lnTo>
                  <a:lnTo>
                    <a:pt x="3206" y="366"/>
                  </a:lnTo>
                  <a:lnTo>
                    <a:pt x="3214" y="358"/>
                  </a:lnTo>
                  <a:lnTo>
                    <a:pt x="3222" y="349"/>
                  </a:lnTo>
                  <a:lnTo>
                    <a:pt x="3228" y="340"/>
                  </a:lnTo>
                  <a:lnTo>
                    <a:pt x="3231" y="335"/>
                  </a:lnTo>
                  <a:lnTo>
                    <a:pt x="3233" y="330"/>
                  </a:lnTo>
                  <a:lnTo>
                    <a:pt x="3237" y="319"/>
                  </a:lnTo>
                  <a:lnTo>
                    <a:pt x="3239" y="313"/>
                  </a:lnTo>
                  <a:lnTo>
                    <a:pt x="3240" y="307"/>
                  </a:lnTo>
                  <a:lnTo>
                    <a:pt x="3241" y="301"/>
                  </a:lnTo>
                  <a:lnTo>
                    <a:pt x="3242" y="295"/>
                  </a:lnTo>
                  <a:lnTo>
                    <a:pt x="3243" y="288"/>
                  </a:lnTo>
                  <a:lnTo>
                    <a:pt x="3243" y="282"/>
                  </a:lnTo>
                  <a:lnTo>
                    <a:pt x="3243" y="281"/>
                  </a:lnTo>
                  <a:lnTo>
                    <a:pt x="3242" y="270"/>
                  </a:lnTo>
                  <a:lnTo>
                    <a:pt x="3241" y="260"/>
                  </a:lnTo>
                  <a:lnTo>
                    <a:pt x="3239" y="250"/>
                  </a:lnTo>
                  <a:lnTo>
                    <a:pt x="3236" y="241"/>
                  </a:lnTo>
                  <a:lnTo>
                    <a:pt x="3234" y="237"/>
                  </a:lnTo>
                  <a:lnTo>
                    <a:pt x="3232" y="233"/>
                  </a:lnTo>
                  <a:lnTo>
                    <a:pt x="3228" y="225"/>
                  </a:lnTo>
                  <a:lnTo>
                    <a:pt x="3223" y="218"/>
                  </a:lnTo>
                  <a:lnTo>
                    <a:pt x="3216" y="211"/>
                  </a:lnTo>
                  <a:lnTo>
                    <a:pt x="3209" y="204"/>
                  </a:lnTo>
                  <a:lnTo>
                    <a:pt x="3202" y="197"/>
                  </a:lnTo>
                  <a:lnTo>
                    <a:pt x="3193" y="191"/>
                  </a:lnTo>
                  <a:lnTo>
                    <a:pt x="3184" y="185"/>
                  </a:lnTo>
                  <a:lnTo>
                    <a:pt x="3174" y="180"/>
                  </a:lnTo>
                  <a:lnTo>
                    <a:pt x="3163" y="175"/>
                  </a:lnTo>
                  <a:lnTo>
                    <a:pt x="3152" y="170"/>
                  </a:lnTo>
                  <a:lnTo>
                    <a:pt x="3140" y="165"/>
                  </a:lnTo>
                  <a:lnTo>
                    <a:pt x="3119" y="156"/>
                  </a:lnTo>
                  <a:lnTo>
                    <a:pt x="3103" y="149"/>
                  </a:lnTo>
                  <a:lnTo>
                    <a:pt x="3090" y="142"/>
                  </a:lnTo>
                  <a:lnTo>
                    <a:pt x="3085" y="138"/>
                  </a:lnTo>
                  <a:lnTo>
                    <a:pt x="3081" y="135"/>
                  </a:lnTo>
                  <a:lnTo>
                    <a:pt x="3077" y="132"/>
                  </a:lnTo>
                  <a:lnTo>
                    <a:pt x="3075" y="130"/>
                  </a:lnTo>
                  <a:lnTo>
                    <a:pt x="3074" y="129"/>
                  </a:lnTo>
                  <a:lnTo>
                    <a:pt x="3071" y="126"/>
                  </a:lnTo>
                  <a:lnTo>
                    <a:pt x="3070" y="122"/>
                  </a:lnTo>
                  <a:lnTo>
                    <a:pt x="3068" y="119"/>
                  </a:lnTo>
                  <a:lnTo>
                    <a:pt x="3067" y="115"/>
                  </a:lnTo>
                  <a:lnTo>
                    <a:pt x="3067" y="112"/>
                  </a:lnTo>
                  <a:lnTo>
                    <a:pt x="3067" y="108"/>
                  </a:lnTo>
                  <a:lnTo>
                    <a:pt x="3067" y="107"/>
                  </a:lnTo>
                  <a:lnTo>
                    <a:pt x="3067" y="103"/>
                  </a:lnTo>
                  <a:lnTo>
                    <a:pt x="3067" y="100"/>
                  </a:lnTo>
                  <a:lnTo>
                    <a:pt x="3068" y="97"/>
                  </a:lnTo>
                  <a:lnTo>
                    <a:pt x="3070" y="94"/>
                  </a:lnTo>
                  <a:lnTo>
                    <a:pt x="3071" y="91"/>
                  </a:lnTo>
                  <a:lnTo>
                    <a:pt x="3073" y="88"/>
                  </a:lnTo>
                  <a:lnTo>
                    <a:pt x="3078" y="83"/>
                  </a:lnTo>
                  <a:lnTo>
                    <a:pt x="3085" y="79"/>
                  </a:lnTo>
                  <a:lnTo>
                    <a:pt x="3089" y="77"/>
                  </a:lnTo>
                  <a:lnTo>
                    <a:pt x="3092" y="76"/>
                  </a:lnTo>
                  <a:lnTo>
                    <a:pt x="3097" y="75"/>
                  </a:lnTo>
                  <a:lnTo>
                    <a:pt x="3101" y="74"/>
                  </a:lnTo>
                  <a:lnTo>
                    <a:pt x="3106" y="74"/>
                  </a:lnTo>
                  <a:lnTo>
                    <a:pt x="3111" y="74"/>
                  </a:lnTo>
                  <a:lnTo>
                    <a:pt x="3122" y="74"/>
                  </a:lnTo>
                  <a:lnTo>
                    <a:pt x="3133" y="76"/>
                  </a:lnTo>
                  <a:lnTo>
                    <a:pt x="3144" y="80"/>
                  </a:lnTo>
                  <a:lnTo>
                    <a:pt x="3154" y="84"/>
                  </a:lnTo>
                  <a:lnTo>
                    <a:pt x="3164" y="89"/>
                  </a:lnTo>
                  <a:lnTo>
                    <a:pt x="3174" y="95"/>
                  </a:lnTo>
                  <a:lnTo>
                    <a:pt x="3184" y="102"/>
                  </a:lnTo>
                  <a:lnTo>
                    <a:pt x="3193" y="109"/>
                  </a:lnTo>
                  <a:lnTo>
                    <a:pt x="3237" y="49"/>
                  </a:lnTo>
                  <a:lnTo>
                    <a:pt x="3224" y="38"/>
                  </a:lnTo>
                  <a:lnTo>
                    <a:pt x="3209" y="28"/>
                  </a:lnTo>
                  <a:lnTo>
                    <a:pt x="3202" y="24"/>
                  </a:lnTo>
                  <a:lnTo>
                    <a:pt x="3195" y="20"/>
                  </a:lnTo>
                  <a:lnTo>
                    <a:pt x="3187" y="17"/>
                  </a:lnTo>
                  <a:lnTo>
                    <a:pt x="3179" y="13"/>
                  </a:lnTo>
                  <a:lnTo>
                    <a:pt x="3171" y="11"/>
                  </a:lnTo>
                  <a:lnTo>
                    <a:pt x="3163" y="8"/>
                  </a:lnTo>
                  <a:lnTo>
                    <a:pt x="3147" y="5"/>
                  </a:lnTo>
                  <a:lnTo>
                    <a:pt x="3138" y="3"/>
                  </a:lnTo>
                  <a:lnTo>
                    <a:pt x="3130" y="2"/>
                  </a:lnTo>
                  <a:lnTo>
                    <a:pt x="3113" y="2"/>
                  </a:lnTo>
                  <a:lnTo>
                    <a:pt x="3100" y="2"/>
                  </a:lnTo>
                  <a:lnTo>
                    <a:pt x="3093" y="3"/>
                  </a:lnTo>
                  <a:lnTo>
                    <a:pt x="3087" y="4"/>
                  </a:lnTo>
                  <a:lnTo>
                    <a:pt x="3074" y="6"/>
                  </a:lnTo>
                  <a:lnTo>
                    <a:pt x="3062" y="10"/>
                  </a:lnTo>
                  <a:lnTo>
                    <a:pt x="3057" y="12"/>
                  </a:lnTo>
                  <a:lnTo>
                    <a:pt x="3051" y="14"/>
                  </a:lnTo>
                  <a:lnTo>
                    <a:pt x="3041" y="20"/>
                  </a:lnTo>
                  <a:lnTo>
                    <a:pt x="3031" y="26"/>
                  </a:lnTo>
                  <a:lnTo>
                    <a:pt x="3023" y="33"/>
                  </a:lnTo>
                  <a:lnTo>
                    <a:pt x="3019" y="37"/>
                  </a:lnTo>
                  <a:lnTo>
                    <a:pt x="3015" y="41"/>
                  </a:lnTo>
                  <a:lnTo>
                    <a:pt x="3008" y="49"/>
                  </a:lnTo>
                  <a:lnTo>
                    <a:pt x="3005" y="54"/>
                  </a:lnTo>
                  <a:lnTo>
                    <a:pt x="3002" y="58"/>
                  </a:lnTo>
                  <a:lnTo>
                    <a:pt x="2997" y="68"/>
                  </a:lnTo>
                  <a:lnTo>
                    <a:pt x="2993" y="79"/>
                  </a:lnTo>
                  <a:lnTo>
                    <a:pt x="2990" y="90"/>
                  </a:lnTo>
                  <a:lnTo>
                    <a:pt x="2988" y="102"/>
                  </a:lnTo>
                  <a:lnTo>
                    <a:pt x="2988" y="108"/>
                  </a:lnTo>
                  <a:lnTo>
                    <a:pt x="2988" y="114"/>
                  </a:lnTo>
                  <a:lnTo>
                    <a:pt x="2988" y="115"/>
                  </a:lnTo>
                  <a:lnTo>
                    <a:pt x="2988" y="127"/>
                  </a:lnTo>
                  <a:lnTo>
                    <a:pt x="2989" y="133"/>
                  </a:lnTo>
                  <a:lnTo>
                    <a:pt x="2990" y="138"/>
                  </a:lnTo>
                  <a:lnTo>
                    <a:pt x="2992" y="148"/>
                  </a:lnTo>
                  <a:lnTo>
                    <a:pt x="2995" y="158"/>
                  </a:lnTo>
                  <a:lnTo>
                    <a:pt x="2999" y="167"/>
                  </a:lnTo>
                  <a:lnTo>
                    <a:pt x="3005" y="175"/>
                  </a:lnTo>
                  <a:lnTo>
                    <a:pt x="3010" y="182"/>
                  </a:lnTo>
                  <a:lnTo>
                    <a:pt x="3014" y="186"/>
                  </a:lnTo>
                  <a:lnTo>
                    <a:pt x="3017" y="189"/>
                  </a:lnTo>
                  <a:lnTo>
                    <a:pt x="3025" y="196"/>
                  </a:lnTo>
                  <a:lnTo>
                    <a:pt x="3033" y="203"/>
                  </a:lnTo>
                  <a:lnTo>
                    <a:pt x="3042" y="209"/>
                  </a:lnTo>
                  <a:lnTo>
                    <a:pt x="3052" y="214"/>
                  </a:lnTo>
                  <a:lnTo>
                    <a:pt x="3062" y="219"/>
                  </a:lnTo>
                  <a:lnTo>
                    <a:pt x="3074" y="224"/>
                  </a:lnTo>
                  <a:lnTo>
                    <a:pt x="3098" y="234"/>
                  </a:lnTo>
                  <a:lnTo>
                    <a:pt x="3116" y="242"/>
                  </a:lnTo>
                  <a:lnTo>
                    <a:pt x="3131" y="249"/>
                  </a:lnTo>
                  <a:lnTo>
                    <a:pt x="3143" y="255"/>
                  </a:lnTo>
                  <a:lnTo>
                    <a:pt x="3147" y="258"/>
                  </a:lnTo>
                  <a:lnTo>
                    <a:pt x="3151" y="261"/>
                  </a:lnTo>
                  <a:lnTo>
                    <a:pt x="3155" y="264"/>
                  </a:lnTo>
                  <a:lnTo>
                    <a:pt x="3157" y="267"/>
                  </a:lnTo>
                  <a:lnTo>
                    <a:pt x="3160" y="270"/>
                  </a:lnTo>
                  <a:lnTo>
                    <a:pt x="3161" y="273"/>
                  </a:lnTo>
                  <a:lnTo>
                    <a:pt x="3162" y="276"/>
                  </a:lnTo>
                  <a:lnTo>
                    <a:pt x="3163" y="280"/>
                  </a:lnTo>
                  <a:lnTo>
                    <a:pt x="3164" y="283"/>
                  </a:lnTo>
                  <a:lnTo>
                    <a:pt x="3164" y="287"/>
                  </a:lnTo>
                  <a:lnTo>
                    <a:pt x="3164" y="291"/>
                  </a:lnTo>
                  <a:lnTo>
                    <a:pt x="3163" y="295"/>
                  </a:lnTo>
                  <a:lnTo>
                    <a:pt x="3162" y="299"/>
                  </a:lnTo>
                  <a:lnTo>
                    <a:pt x="3160" y="303"/>
                  </a:lnTo>
                  <a:lnTo>
                    <a:pt x="3159" y="306"/>
                  </a:lnTo>
                  <a:lnTo>
                    <a:pt x="3156" y="309"/>
                  </a:lnTo>
                  <a:lnTo>
                    <a:pt x="3154" y="312"/>
                  </a:lnTo>
                  <a:lnTo>
                    <a:pt x="3151" y="315"/>
                  </a:lnTo>
                  <a:lnTo>
                    <a:pt x="3147" y="317"/>
                  </a:lnTo>
                  <a:lnTo>
                    <a:pt x="3144" y="319"/>
                  </a:lnTo>
                  <a:lnTo>
                    <a:pt x="3139" y="321"/>
                  </a:lnTo>
                  <a:lnTo>
                    <a:pt x="3135" y="322"/>
                  </a:lnTo>
                  <a:lnTo>
                    <a:pt x="3130" y="324"/>
                  </a:lnTo>
                  <a:lnTo>
                    <a:pt x="3125" y="324"/>
                  </a:lnTo>
                  <a:lnTo>
                    <a:pt x="3120" y="325"/>
                  </a:lnTo>
                  <a:lnTo>
                    <a:pt x="3114" y="325"/>
                  </a:lnTo>
                  <a:lnTo>
                    <a:pt x="3107" y="325"/>
                  </a:lnTo>
                  <a:lnTo>
                    <a:pt x="3100" y="324"/>
                  </a:lnTo>
                  <a:lnTo>
                    <a:pt x="3093" y="323"/>
                  </a:lnTo>
                  <a:lnTo>
                    <a:pt x="3087" y="321"/>
                  </a:lnTo>
                  <a:lnTo>
                    <a:pt x="3080" y="320"/>
                  </a:lnTo>
                  <a:lnTo>
                    <a:pt x="3074" y="317"/>
                  </a:lnTo>
                  <a:lnTo>
                    <a:pt x="3068" y="315"/>
                  </a:lnTo>
                  <a:lnTo>
                    <a:pt x="3062" y="312"/>
                  </a:lnTo>
                  <a:lnTo>
                    <a:pt x="3050" y="305"/>
                  </a:lnTo>
                  <a:lnTo>
                    <a:pt x="3039" y="298"/>
                  </a:lnTo>
                  <a:lnTo>
                    <a:pt x="3029" y="290"/>
                  </a:lnTo>
                  <a:lnTo>
                    <a:pt x="3019" y="282"/>
                  </a:lnTo>
                  <a:lnTo>
                    <a:pt x="2972" y="340"/>
                  </a:lnTo>
                  <a:lnTo>
                    <a:pt x="2980" y="348"/>
                  </a:lnTo>
                  <a:lnTo>
                    <a:pt x="2988" y="354"/>
                  </a:lnTo>
                  <a:lnTo>
                    <a:pt x="2992" y="357"/>
                  </a:lnTo>
                  <a:lnTo>
                    <a:pt x="2996" y="360"/>
                  </a:lnTo>
                  <a:lnTo>
                    <a:pt x="3005" y="366"/>
                  </a:lnTo>
                  <a:lnTo>
                    <a:pt x="3013" y="371"/>
                  </a:lnTo>
                  <a:lnTo>
                    <a:pt x="3022" y="376"/>
                  </a:lnTo>
                  <a:lnTo>
                    <a:pt x="3031" y="380"/>
                  </a:lnTo>
                  <a:lnTo>
                    <a:pt x="3040" y="383"/>
                  </a:lnTo>
                  <a:lnTo>
                    <a:pt x="3058" y="389"/>
                  </a:lnTo>
                  <a:lnTo>
                    <a:pt x="3068" y="392"/>
                  </a:lnTo>
                  <a:lnTo>
                    <a:pt x="3077" y="394"/>
                  </a:lnTo>
                  <a:lnTo>
                    <a:pt x="3086" y="395"/>
                  </a:lnTo>
                  <a:lnTo>
                    <a:pt x="3095" y="396"/>
                  </a:lnTo>
                  <a:lnTo>
                    <a:pt x="3114" y="397"/>
                  </a:lnTo>
                  <a:close/>
                  <a:moveTo>
                    <a:pt x="2759" y="194"/>
                  </a:moveTo>
                  <a:lnTo>
                    <a:pt x="2759" y="79"/>
                  </a:lnTo>
                  <a:lnTo>
                    <a:pt x="2816" y="79"/>
                  </a:lnTo>
                  <a:lnTo>
                    <a:pt x="2824" y="79"/>
                  </a:lnTo>
                  <a:lnTo>
                    <a:pt x="2831" y="79"/>
                  </a:lnTo>
                  <a:lnTo>
                    <a:pt x="2837" y="81"/>
                  </a:lnTo>
                  <a:lnTo>
                    <a:pt x="2843" y="82"/>
                  </a:lnTo>
                  <a:lnTo>
                    <a:pt x="2849" y="84"/>
                  </a:lnTo>
                  <a:lnTo>
                    <a:pt x="2854" y="87"/>
                  </a:lnTo>
                  <a:lnTo>
                    <a:pt x="2859" y="90"/>
                  </a:lnTo>
                  <a:lnTo>
                    <a:pt x="2864" y="93"/>
                  </a:lnTo>
                  <a:lnTo>
                    <a:pt x="2867" y="97"/>
                  </a:lnTo>
                  <a:lnTo>
                    <a:pt x="2871" y="101"/>
                  </a:lnTo>
                  <a:lnTo>
                    <a:pt x="2874" y="106"/>
                  </a:lnTo>
                  <a:lnTo>
                    <a:pt x="2876" y="111"/>
                  </a:lnTo>
                  <a:lnTo>
                    <a:pt x="2878" y="117"/>
                  </a:lnTo>
                  <a:lnTo>
                    <a:pt x="2879" y="123"/>
                  </a:lnTo>
                  <a:lnTo>
                    <a:pt x="2880" y="129"/>
                  </a:lnTo>
                  <a:lnTo>
                    <a:pt x="2880" y="136"/>
                  </a:lnTo>
                  <a:lnTo>
                    <a:pt x="2880" y="137"/>
                  </a:lnTo>
                  <a:lnTo>
                    <a:pt x="2880" y="143"/>
                  </a:lnTo>
                  <a:lnTo>
                    <a:pt x="2879" y="149"/>
                  </a:lnTo>
                  <a:lnTo>
                    <a:pt x="2878" y="155"/>
                  </a:lnTo>
                  <a:lnTo>
                    <a:pt x="2876" y="160"/>
                  </a:lnTo>
                  <a:lnTo>
                    <a:pt x="2874" y="166"/>
                  </a:lnTo>
                  <a:lnTo>
                    <a:pt x="2871" y="170"/>
                  </a:lnTo>
                  <a:lnTo>
                    <a:pt x="2868" y="175"/>
                  </a:lnTo>
                  <a:lnTo>
                    <a:pt x="2864" y="179"/>
                  </a:lnTo>
                  <a:lnTo>
                    <a:pt x="2860" y="182"/>
                  </a:lnTo>
                  <a:lnTo>
                    <a:pt x="2855" y="185"/>
                  </a:lnTo>
                  <a:lnTo>
                    <a:pt x="2850" y="188"/>
                  </a:lnTo>
                  <a:lnTo>
                    <a:pt x="2845" y="190"/>
                  </a:lnTo>
                  <a:lnTo>
                    <a:pt x="2839" y="192"/>
                  </a:lnTo>
                  <a:lnTo>
                    <a:pt x="2832" y="193"/>
                  </a:lnTo>
                  <a:lnTo>
                    <a:pt x="2825" y="194"/>
                  </a:lnTo>
                  <a:lnTo>
                    <a:pt x="2818" y="194"/>
                  </a:lnTo>
                  <a:lnTo>
                    <a:pt x="2759" y="194"/>
                  </a:lnTo>
                  <a:close/>
                  <a:moveTo>
                    <a:pt x="2679" y="392"/>
                  </a:moveTo>
                  <a:lnTo>
                    <a:pt x="2759" y="392"/>
                  </a:lnTo>
                  <a:lnTo>
                    <a:pt x="2759" y="266"/>
                  </a:lnTo>
                  <a:lnTo>
                    <a:pt x="2809" y="266"/>
                  </a:lnTo>
                  <a:lnTo>
                    <a:pt x="2880" y="392"/>
                  </a:lnTo>
                  <a:lnTo>
                    <a:pt x="2971" y="392"/>
                  </a:lnTo>
                  <a:lnTo>
                    <a:pt x="2889" y="249"/>
                  </a:lnTo>
                  <a:lnTo>
                    <a:pt x="2897" y="245"/>
                  </a:lnTo>
                  <a:lnTo>
                    <a:pt x="2904" y="241"/>
                  </a:lnTo>
                  <a:lnTo>
                    <a:pt x="2911" y="237"/>
                  </a:lnTo>
                  <a:lnTo>
                    <a:pt x="2918" y="232"/>
                  </a:lnTo>
                  <a:lnTo>
                    <a:pt x="2924" y="226"/>
                  </a:lnTo>
                  <a:lnTo>
                    <a:pt x="2927" y="223"/>
                  </a:lnTo>
                  <a:lnTo>
                    <a:pt x="2930" y="220"/>
                  </a:lnTo>
                  <a:lnTo>
                    <a:pt x="2936" y="214"/>
                  </a:lnTo>
                  <a:lnTo>
                    <a:pt x="2941" y="207"/>
                  </a:lnTo>
                  <a:lnTo>
                    <a:pt x="2945" y="200"/>
                  </a:lnTo>
                  <a:lnTo>
                    <a:pt x="2949" y="191"/>
                  </a:lnTo>
                  <a:lnTo>
                    <a:pt x="2952" y="183"/>
                  </a:lnTo>
                  <a:lnTo>
                    <a:pt x="2955" y="174"/>
                  </a:lnTo>
                  <a:lnTo>
                    <a:pt x="2958" y="165"/>
                  </a:lnTo>
                  <a:lnTo>
                    <a:pt x="2959" y="155"/>
                  </a:lnTo>
                  <a:lnTo>
                    <a:pt x="2960" y="145"/>
                  </a:lnTo>
                  <a:lnTo>
                    <a:pt x="2960" y="135"/>
                  </a:lnTo>
                  <a:lnTo>
                    <a:pt x="2960" y="132"/>
                  </a:lnTo>
                  <a:lnTo>
                    <a:pt x="2960" y="119"/>
                  </a:lnTo>
                  <a:lnTo>
                    <a:pt x="2959" y="112"/>
                  </a:lnTo>
                  <a:lnTo>
                    <a:pt x="2958" y="105"/>
                  </a:lnTo>
                  <a:lnTo>
                    <a:pt x="2956" y="93"/>
                  </a:lnTo>
                  <a:lnTo>
                    <a:pt x="2952" y="82"/>
                  </a:lnTo>
                  <a:lnTo>
                    <a:pt x="2950" y="76"/>
                  </a:lnTo>
                  <a:lnTo>
                    <a:pt x="2948" y="71"/>
                  </a:lnTo>
                  <a:lnTo>
                    <a:pt x="2942" y="61"/>
                  </a:lnTo>
                  <a:lnTo>
                    <a:pt x="2939" y="56"/>
                  </a:lnTo>
                  <a:lnTo>
                    <a:pt x="2936" y="52"/>
                  </a:lnTo>
                  <a:lnTo>
                    <a:pt x="2932" y="47"/>
                  </a:lnTo>
                  <a:lnTo>
                    <a:pt x="2928" y="43"/>
                  </a:lnTo>
                  <a:lnTo>
                    <a:pt x="2924" y="39"/>
                  </a:lnTo>
                  <a:lnTo>
                    <a:pt x="2919" y="35"/>
                  </a:lnTo>
                  <a:lnTo>
                    <a:pt x="2908" y="28"/>
                  </a:lnTo>
                  <a:lnTo>
                    <a:pt x="2902" y="24"/>
                  </a:lnTo>
                  <a:lnTo>
                    <a:pt x="2896" y="21"/>
                  </a:lnTo>
                  <a:lnTo>
                    <a:pt x="2890" y="18"/>
                  </a:lnTo>
                  <a:lnTo>
                    <a:pt x="2884" y="16"/>
                  </a:lnTo>
                  <a:lnTo>
                    <a:pt x="2877" y="14"/>
                  </a:lnTo>
                  <a:lnTo>
                    <a:pt x="2870" y="12"/>
                  </a:lnTo>
                  <a:lnTo>
                    <a:pt x="2863" y="10"/>
                  </a:lnTo>
                  <a:lnTo>
                    <a:pt x="2855" y="9"/>
                  </a:lnTo>
                  <a:lnTo>
                    <a:pt x="2840" y="7"/>
                  </a:lnTo>
                  <a:lnTo>
                    <a:pt x="2832" y="7"/>
                  </a:lnTo>
                  <a:lnTo>
                    <a:pt x="2824" y="7"/>
                  </a:lnTo>
                  <a:lnTo>
                    <a:pt x="2679" y="7"/>
                  </a:lnTo>
                  <a:lnTo>
                    <a:pt x="2679" y="392"/>
                  </a:lnTo>
                  <a:close/>
                  <a:moveTo>
                    <a:pt x="2469" y="325"/>
                  </a:moveTo>
                  <a:lnTo>
                    <a:pt x="2460" y="325"/>
                  </a:lnTo>
                  <a:lnTo>
                    <a:pt x="2455" y="324"/>
                  </a:lnTo>
                  <a:lnTo>
                    <a:pt x="2450" y="323"/>
                  </a:lnTo>
                  <a:lnTo>
                    <a:pt x="2441" y="320"/>
                  </a:lnTo>
                  <a:lnTo>
                    <a:pt x="2437" y="318"/>
                  </a:lnTo>
                  <a:lnTo>
                    <a:pt x="2432" y="316"/>
                  </a:lnTo>
                  <a:lnTo>
                    <a:pt x="2424" y="312"/>
                  </a:lnTo>
                  <a:lnTo>
                    <a:pt x="2417" y="306"/>
                  </a:lnTo>
                  <a:lnTo>
                    <a:pt x="2413" y="303"/>
                  </a:lnTo>
                  <a:lnTo>
                    <a:pt x="2410" y="299"/>
                  </a:lnTo>
                  <a:lnTo>
                    <a:pt x="2403" y="292"/>
                  </a:lnTo>
                  <a:lnTo>
                    <a:pt x="2397" y="283"/>
                  </a:lnTo>
                  <a:lnTo>
                    <a:pt x="2391" y="274"/>
                  </a:lnTo>
                  <a:lnTo>
                    <a:pt x="2387" y="264"/>
                  </a:lnTo>
                  <a:lnTo>
                    <a:pt x="2383" y="253"/>
                  </a:lnTo>
                  <a:lnTo>
                    <a:pt x="2380" y="241"/>
                  </a:lnTo>
                  <a:lnTo>
                    <a:pt x="2378" y="229"/>
                  </a:lnTo>
                  <a:lnTo>
                    <a:pt x="2377" y="215"/>
                  </a:lnTo>
                  <a:lnTo>
                    <a:pt x="2376" y="201"/>
                  </a:lnTo>
                  <a:lnTo>
                    <a:pt x="2376" y="197"/>
                  </a:lnTo>
                  <a:lnTo>
                    <a:pt x="2377" y="183"/>
                  </a:lnTo>
                  <a:lnTo>
                    <a:pt x="2378" y="170"/>
                  </a:lnTo>
                  <a:lnTo>
                    <a:pt x="2380" y="157"/>
                  </a:lnTo>
                  <a:lnTo>
                    <a:pt x="2381" y="151"/>
                  </a:lnTo>
                  <a:lnTo>
                    <a:pt x="2383" y="145"/>
                  </a:lnTo>
                  <a:lnTo>
                    <a:pt x="2385" y="140"/>
                  </a:lnTo>
                  <a:lnTo>
                    <a:pt x="2387" y="135"/>
                  </a:lnTo>
                  <a:lnTo>
                    <a:pt x="2389" y="129"/>
                  </a:lnTo>
                  <a:lnTo>
                    <a:pt x="2391" y="124"/>
                  </a:lnTo>
                  <a:lnTo>
                    <a:pt x="2397" y="115"/>
                  </a:lnTo>
                  <a:lnTo>
                    <a:pt x="2403" y="107"/>
                  </a:lnTo>
                  <a:lnTo>
                    <a:pt x="2406" y="103"/>
                  </a:lnTo>
                  <a:lnTo>
                    <a:pt x="2409" y="99"/>
                  </a:lnTo>
                  <a:lnTo>
                    <a:pt x="2416" y="93"/>
                  </a:lnTo>
                  <a:lnTo>
                    <a:pt x="2424" y="87"/>
                  </a:lnTo>
                  <a:lnTo>
                    <a:pt x="2432" y="82"/>
                  </a:lnTo>
                  <a:lnTo>
                    <a:pt x="2440" y="78"/>
                  </a:lnTo>
                  <a:lnTo>
                    <a:pt x="2449" y="76"/>
                  </a:lnTo>
                  <a:lnTo>
                    <a:pt x="2459" y="74"/>
                  </a:lnTo>
                  <a:lnTo>
                    <a:pt x="2469" y="74"/>
                  </a:lnTo>
                  <a:lnTo>
                    <a:pt x="2479" y="74"/>
                  </a:lnTo>
                  <a:lnTo>
                    <a:pt x="2483" y="75"/>
                  </a:lnTo>
                  <a:lnTo>
                    <a:pt x="2488" y="76"/>
                  </a:lnTo>
                  <a:lnTo>
                    <a:pt x="2497" y="79"/>
                  </a:lnTo>
                  <a:lnTo>
                    <a:pt x="2501" y="80"/>
                  </a:lnTo>
                  <a:lnTo>
                    <a:pt x="2506" y="82"/>
                  </a:lnTo>
                  <a:lnTo>
                    <a:pt x="2514" y="87"/>
                  </a:lnTo>
                  <a:lnTo>
                    <a:pt x="2521" y="93"/>
                  </a:lnTo>
                  <a:lnTo>
                    <a:pt x="2525" y="96"/>
                  </a:lnTo>
                  <a:lnTo>
                    <a:pt x="2528" y="99"/>
                  </a:lnTo>
                  <a:lnTo>
                    <a:pt x="2535" y="107"/>
                  </a:lnTo>
                  <a:lnTo>
                    <a:pt x="2540" y="115"/>
                  </a:lnTo>
                  <a:lnTo>
                    <a:pt x="2546" y="125"/>
                  </a:lnTo>
                  <a:lnTo>
                    <a:pt x="2550" y="135"/>
                  </a:lnTo>
                  <a:lnTo>
                    <a:pt x="2554" y="146"/>
                  </a:lnTo>
                  <a:lnTo>
                    <a:pt x="2557" y="158"/>
                  </a:lnTo>
                  <a:lnTo>
                    <a:pt x="2559" y="170"/>
                  </a:lnTo>
                  <a:lnTo>
                    <a:pt x="2560" y="183"/>
                  </a:lnTo>
                  <a:lnTo>
                    <a:pt x="2561" y="197"/>
                  </a:lnTo>
                  <a:lnTo>
                    <a:pt x="2561" y="202"/>
                  </a:lnTo>
                  <a:lnTo>
                    <a:pt x="2560" y="216"/>
                  </a:lnTo>
                  <a:lnTo>
                    <a:pt x="2559" y="229"/>
                  </a:lnTo>
                  <a:lnTo>
                    <a:pt x="2557" y="242"/>
                  </a:lnTo>
                  <a:lnTo>
                    <a:pt x="2555" y="247"/>
                  </a:lnTo>
                  <a:lnTo>
                    <a:pt x="2554" y="253"/>
                  </a:lnTo>
                  <a:lnTo>
                    <a:pt x="2552" y="259"/>
                  </a:lnTo>
                  <a:lnTo>
                    <a:pt x="2550" y="264"/>
                  </a:lnTo>
                  <a:lnTo>
                    <a:pt x="2548" y="269"/>
                  </a:lnTo>
                  <a:lnTo>
                    <a:pt x="2546" y="274"/>
                  </a:lnTo>
                  <a:lnTo>
                    <a:pt x="2541" y="284"/>
                  </a:lnTo>
                  <a:lnTo>
                    <a:pt x="2535" y="292"/>
                  </a:lnTo>
                  <a:lnTo>
                    <a:pt x="2529" y="300"/>
                  </a:lnTo>
                  <a:lnTo>
                    <a:pt x="2522" y="306"/>
                  </a:lnTo>
                  <a:lnTo>
                    <a:pt x="2514" y="312"/>
                  </a:lnTo>
                  <a:lnTo>
                    <a:pt x="2506" y="317"/>
                  </a:lnTo>
                  <a:lnTo>
                    <a:pt x="2502" y="318"/>
                  </a:lnTo>
                  <a:lnTo>
                    <a:pt x="2498" y="320"/>
                  </a:lnTo>
                  <a:lnTo>
                    <a:pt x="2489" y="323"/>
                  </a:lnTo>
                  <a:lnTo>
                    <a:pt x="2479" y="325"/>
                  </a:lnTo>
                  <a:lnTo>
                    <a:pt x="2469" y="325"/>
                  </a:lnTo>
                  <a:close/>
                  <a:moveTo>
                    <a:pt x="2469" y="399"/>
                  </a:moveTo>
                  <a:lnTo>
                    <a:pt x="2478" y="398"/>
                  </a:lnTo>
                  <a:lnTo>
                    <a:pt x="2488" y="398"/>
                  </a:lnTo>
                  <a:lnTo>
                    <a:pt x="2497" y="396"/>
                  </a:lnTo>
                  <a:lnTo>
                    <a:pt x="2506" y="395"/>
                  </a:lnTo>
                  <a:lnTo>
                    <a:pt x="2523" y="390"/>
                  </a:lnTo>
                  <a:lnTo>
                    <a:pt x="2531" y="387"/>
                  </a:lnTo>
                  <a:lnTo>
                    <a:pt x="2539" y="384"/>
                  </a:lnTo>
                  <a:lnTo>
                    <a:pt x="2547" y="380"/>
                  </a:lnTo>
                  <a:lnTo>
                    <a:pt x="2554" y="376"/>
                  </a:lnTo>
                  <a:lnTo>
                    <a:pt x="2562" y="372"/>
                  </a:lnTo>
                  <a:lnTo>
                    <a:pt x="2569" y="367"/>
                  </a:lnTo>
                  <a:lnTo>
                    <a:pt x="2575" y="362"/>
                  </a:lnTo>
                  <a:lnTo>
                    <a:pt x="2582" y="356"/>
                  </a:lnTo>
                  <a:lnTo>
                    <a:pt x="2588" y="350"/>
                  </a:lnTo>
                  <a:lnTo>
                    <a:pt x="2594" y="344"/>
                  </a:lnTo>
                  <a:lnTo>
                    <a:pt x="2605" y="330"/>
                  </a:lnTo>
                  <a:lnTo>
                    <a:pt x="2610" y="323"/>
                  </a:lnTo>
                  <a:lnTo>
                    <a:pt x="2615" y="315"/>
                  </a:lnTo>
                  <a:lnTo>
                    <a:pt x="2623" y="299"/>
                  </a:lnTo>
                  <a:lnTo>
                    <a:pt x="2627" y="290"/>
                  </a:lnTo>
                  <a:lnTo>
                    <a:pt x="2630" y="282"/>
                  </a:lnTo>
                  <a:lnTo>
                    <a:pt x="2633" y="273"/>
                  </a:lnTo>
                  <a:lnTo>
                    <a:pt x="2636" y="263"/>
                  </a:lnTo>
                  <a:lnTo>
                    <a:pt x="2638" y="254"/>
                  </a:lnTo>
                  <a:lnTo>
                    <a:pt x="2640" y="244"/>
                  </a:lnTo>
                  <a:lnTo>
                    <a:pt x="2641" y="234"/>
                  </a:lnTo>
                  <a:lnTo>
                    <a:pt x="2642" y="224"/>
                  </a:lnTo>
                  <a:lnTo>
                    <a:pt x="2643" y="203"/>
                  </a:lnTo>
                  <a:lnTo>
                    <a:pt x="2643" y="195"/>
                  </a:lnTo>
                  <a:lnTo>
                    <a:pt x="2643" y="184"/>
                  </a:lnTo>
                  <a:lnTo>
                    <a:pt x="2642" y="174"/>
                  </a:lnTo>
                  <a:lnTo>
                    <a:pt x="2641" y="164"/>
                  </a:lnTo>
                  <a:lnTo>
                    <a:pt x="2640" y="154"/>
                  </a:lnTo>
                  <a:lnTo>
                    <a:pt x="2638" y="144"/>
                  </a:lnTo>
                  <a:lnTo>
                    <a:pt x="2636" y="134"/>
                  </a:lnTo>
                  <a:lnTo>
                    <a:pt x="2633" y="125"/>
                  </a:lnTo>
                  <a:lnTo>
                    <a:pt x="2630" y="116"/>
                  </a:lnTo>
                  <a:lnTo>
                    <a:pt x="2627" y="107"/>
                  </a:lnTo>
                  <a:lnTo>
                    <a:pt x="2623" y="99"/>
                  </a:lnTo>
                  <a:lnTo>
                    <a:pt x="2619" y="91"/>
                  </a:lnTo>
                  <a:lnTo>
                    <a:pt x="2615" y="83"/>
                  </a:lnTo>
                  <a:lnTo>
                    <a:pt x="2610" y="75"/>
                  </a:lnTo>
                  <a:lnTo>
                    <a:pt x="2605" y="68"/>
                  </a:lnTo>
                  <a:lnTo>
                    <a:pt x="2600" y="61"/>
                  </a:lnTo>
                  <a:lnTo>
                    <a:pt x="2594" y="54"/>
                  </a:lnTo>
                  <a:lnTo>
                    <a:pt x="2589" y="48"/>
                  </a:lnTo>
                  <a:lnTo>
                    <a:pt x="2582" y="42"/>
                  </a:lnTo>
                  <a:lnTo>
                    <a:pt x="2576" y="37"/>
                  </a:lnTo>
                  <a:lnTo>
                    <a:pt x="2569" y="31"/>
                  </a:lnTo>
                  <a:lnTo>
                    <a:pt x="2562" y="27"/>
                  </a:lnTo>
                  <a:lnTo>
                    <a:pt x="2555" y="22"/>
                  </a:lnTo>
                  <a:lnTo>
                    <a:pt x="2547" y="18"/>
                  </a:lnTo>
                  <a:lnTo>
                    <a:pt x="2540" y="14"/>
                  </a:lnTo>
                  <a:lnTo>
                    <a:pt x="2532" y="11"/>
                  </a:lnTo>
                  <a:lnTo>
                    <a:pt x="2523" y="8"/>
                  </a:lnTo>
                  <a:lnTo>
                    <a:pt x="2515" y="6"/>
                  </a:lnTo>
                  <a:lnTo>
                    <a:pt x="2506" y="4"/>
                  </a:lnTo>
                  <a:lnTo>
                    <a:pt x="2497" y="2"/>
                  </a:lnTo>
                  <a:lnTo>
                    <a:pt x="2488" y="1"/>
                  </a:lnTo>
                  <a:lnTo>
                    <a:pt x="2479" y="0"/>
                  </a:lnTo>
                  <a:lnTo>
                    <a:pt x="2469" y="0"/>
                  </a:lnTo>
                  <a:lnTo>
                    <a:pt x="2460" y="0"/>
                  </a:lnTo>
                  <a:lnTo>
                    <a:pt x="2451" y="1"/>
                  </a:lnTo>
                  <a:lnTo>
                    <a:pt x="2442" y="2"/>
                  </a:lnTo>
                  <a:lnTo>
                    <a:pt x="2433" y="4"/>
                  </a:lnTo>
                  <a:lnTo>
                    <a:pt x="2416" y="8"/>
                  </a:lnTo>
                  <a:lnTo>
                    <a:pt x="2407" y="11"/>
                  </a:lnTo>
                  <a:lnTo>
                    <a:pt x="2399" y="14"/>
                  </a:lnTo>
                  <a:lnTo>
                    <a:pt x="2391" y="18"/>
                  </a:lnTo>
                  <a:lnTo>
                    <a:pt x="2383" y="22"/>
                  </a:lnTo>
                  <a:lnTo>
                    <a:pt x="2376" y="27"/>
                  </a:lnTo>
                  <a:lnTo>
                    <a:pt x="2369" y="32"/>
                  </a:lnTo>
                  <a:lnTo>
                    <a:pt x="2355" y="43"/>
                  </a:lnTo>
                  <a:lnTo>
                    <a:pt x="2349" y="49"/>
                  </a:lnTo>
                  <a:lnTo>
                    <a:pt x="2343" y="55"/>
                  </a:lnTo>
                  <a:lnTo>
                    <a:pt x="2338" y="61"/>
                  </a:lnTo>
                  <a:lnTo>
                    <a:pt x="2332" y="68"/>
                  </a:lnTo>
                  <a:lnTo>
                    <a:pt x="2327" y="76"/>
                  </a:lnTo>
                  <a:lnTo>
                    <a:pt x="2323" y="83"/>
                  </a:lnTo>
                  <a:lnTo>
                    <a:pt x="2314" y="100"/>
                  </a:lnTo>
                  <a:lnTo>
                    <a:pt x="2311" y="108"/>
                  </a:lnTo>
                  <a:lnTo>
                    <a:pt x="2307" y="117"/>
                  </a:lnTo>
                  <a:lnTo>
                    <a:pt x="2304" y="126"/>
                  </a:lnTo>
                  <a:lnTo>
                    <a:pt x="2302" y="135"/>
                  </a:lnTo>
                  <a:lnTo>
                    <a:pt x="2299" y="145"/>
                  </a:lnTo>
                  <a:lnTo>
                    <a:pt x="2298" y="155"/>
                  </a:lnTo>
                  <a:lnTo>
                    <a:pt x="2296" y="165"/>
                  </a:lnTo>
                  <a:lnTo>
                    <a:pt x="2295" y="175"/>
                  </a:lnTo>
                  <a:lnTo>
                    <a:pt x="2295" y="185"/>
                  </a:lnTo>
                  <a:lnTo>
                    <a:pt x="2294" y="196"/>
                  </a:lnTo>
                  <a:lnTo>
                    <a:pt x="2294" y="204"/>
                  </a:lnTo>
                  <a:lnTo>
                    <a:pt x="2295" y="214"/>
                  </a:lnTo>
                  <a:lnTo>
                    <a:pt x="2295" y="225"/>
                  </a:lnTo>
                  <a:lnTo>
                    <a:pt x="2296" y="235"/>
                  </a:lnTo>
                  <a:lnTo>
                    <a:pt x="2298" y="245"/>
                  </a:lnTo>
                  <a:lnTo>
                    <a:pt x="2299" y="255"/>
                  </a:lnTo>
                  <a:lnTo>
                    <a:pt x="2302" y="264"/>
                  </a:lnTo>
                  <a:lnTo>
                    <a:pt x="2304" y="274"/>
                  </a:lnTo>
                  <a:lnTo>
                    <a:pt x="2307" y="283"/>
                  </a:lnTo>
                  <a:lnTo>
                    <a:pt x="2310" y="291"/>
                  </a:lnTo>
                  <a:lnTo>
                    <a:pt x="2314" y="300"/>
                  </a:lnTo>
                  <a:lnTo>
                    <a:pt x="2318" y="308"/>
                  </a:lnTo>
                  <a:lnTo>
                    <a:pt x="2322" y="316"/>
                  </a:lnTo>
                  <a:lnTo>
                    <a:pt x="2327" y="323"/>
                  </a:lnTo>
                  <a:lnTo>
                    <a:pt x="2332" y="331"/>
                  </a:lnTo>
                  <a:lnTo>
                    <a:pt x="2337" y="338"/>
                  </a:lnTo>
                  <a:lnTo>
                    <a:pt x="2343" y="344"/>
                  </a:lnTo>
                  <a:lnTo>
                    <a:pt x="2349" y="350"/>
                  </a:lnTo>
                  <a:lnTo>
                    <a:pt x="2355" y="356"/>
                  </a:lnTo>
                  <a:lnTo>
                    <a:pt x="2361" y="362"/>
                  </a:lnTo>
                  <a:lnTo>
                    <a:pt x="2368" y="367"/>
                  </a:lnTo>
                  <a:lnTo>
                    <a:pt x="2375" y="372"/>
                  </a:lnTo>
                  <a:lnTo>
                    <a:pt x="2382" y="376"/>
                  </a:lnTo>
                  <a:lnTo>
                    <a:pt x="2390" y="381"/>
                  </a:lnTo>
                  <a:lnTo>
                    <a:pt x="2399" y="384"/>
                  </a:lnTo>
                  <a:lnTo>
                    <a:pt x="2407" y="388"/>
                  </a:lnTo>
                  <a:lnTo>
                    <a:pt x="2415" y="390"/>
                  </a:lnTo>
                  <a:lnTo>
                    <a:pt x="2423" y="393"/>
                  </a:lnTo>
                  <a:lnTo>
                    <a:pt x="2432" y="395"/>
                  </a:lnTo>
                  <a:lnTo>
                    <a:pt x="2441" y="396"/>
                  </a:lnTo>
                  <a:lnTo>
                    <a:pt x="2450" y="398"/>
                  </a:lnTo>
                  <a:lnTo>
                    <a:pt x="2459" y="398"/>
                  </a:lnTo>
                  <a:lnTo>
                    <a:pt x="2469" y="399"/>
                  </a:lnTo>
                  <a:close/>
                  <a:moveTo>
                    <a:pt x="2035" y="392"/>
                  </a:moveTo>
                  <a:lnTo>
                    <a:pt x="2115" y="392"/>
                  </a:lnTo>
                  <a:lnTo>
                    <a:pt x="2115" y="240"/>
                  </a:lnTo>
                  <a:lnTo>
                    <a:pt x="2262" y="240"/>
                  </a:lnTo>
                  <a:lnTo>
                    <a:pt x="2262" y="166"/>
                  </a:lnTo>
                  <a:lnTo>
                    <a:pt x="2115" y="166"/>
                  </a:lnTo>
                  <a:lnTo>
                    <a:pt x="2115" y="80"/>
                  </a:lnTo>
                  <a:lnTo>
                    <a:pt x="2283" y="80"/>
                  </a:lnTo>
                  <a:lnTo>
                    <a:pt x="2283" y="7"/>
                  </a:lnTo>
                  <a:lnTo>
                    <a:pt x="2035" y="7"/>
                  </a:lnTo>
                  <a:lnTo>
                    <a:pt x="2035" y="392"/>
                  </a:lnTo>
                  <a:close/>
                  <a:moveTo>
                    <a:pt x="1849" y="397"/>
                  </a:moveTo>
                  <a:lnTo>
                    <a:pt x="1860" y="397"/>
                  </a:lnTo>
                  <a:lnTo>
                    <a:pt x="1870" y="396"/>
                  </a:lnTo>
                  <a:lnTo>
                    <a:pt x="1880" y="395"/>
                  </a:lnTo>
                  <a:lnTo>
                    <a:pt x="1890" y="394"/>
                  </a:lnTo>
                  <a:lnTo>
                    <a:pt x="1899" y="392"/>
                  </a:lnTo>
                  <a:lnTo>
                    <a:pt x="1908" y="389"/>
                  </a:lnTo>
                  <a:lnTo>
                    <a:pt x="1926" y="383"/>
                  </a:lnTo>
                  <a:lnTo>
                    <a:pt x="1942" y="376"/>
                  </a:lnTo>
                  <a:lnTo>
                    <a:pt x="1958" y="368"/>
                  </a:lnTo>
                  <a:lnTo>
                    <a:pt x="1965" y="364"/>
                  </a:lnTo>
                  <a:lnTo>
                    <a:pt x="1972" y="359"/>
                  </a:lnTo>
                  <a:lnTo>
                    <a:pt x="1979" y="355"/>
                  </a:lnTo>
                  <a:lnTo>
                    <a:pt x="1986" y="350"/>
                  </a:lnTo>
                  <a:lnTo>
                    <a:pt x="1986" y="171"/>
                  </a:lnTo>
                  <a:lnTo>
                    <a:pt x="1840" y="171"/>
                  </a:lnTo>
                  <a:lnTo>
                    <a:pt x="1840" y="241"/>
                  </a:lnTo>
                  <a:lnTo>
                    <a:pt x="1910" y="241"/>
                  </a:lnTo>
                  <a:lnTo>
                    <a:pt x="1910" y="309"/>
                  </a:lnTo>
                  <a:lnTo>
                    <a:pt x="1904" y="313"/>
                  </a:lnTo>
                  <a:lnTo>
                    <a:pt x="1898" y="316"/>
                  </a:lnTo>
                  <a:lnTo>
                    <a:pt x="1892" y="319"/>
                  </a:lnTo>
                  <a:lnTo>
                    <a:pt x="1885" y="321"/>
                  </a:lnTo>
                  <a:lnTo>
                    <a:pt x="1877" y="323"/>
                  </a:lnTo>
                  <a:lnTo>
                    <a:pt x="1869" y="324"/>
                  </a:lnTo>
                  <a:lnTo>
                    <a:pt x="1861" y="325"/>
                  </a:lnTo>
                  <a:lnTo>
                    <a:pt x="1853" y="325"/>
                  </a:lnTo>
                  <a:lnTo>
                    <a:pt x="1843" y="325"/>
                  </a:lnTo>
                  <a:lnTo>
                    <a:pt x="1837" y="324"/>
                  </a:lnTo>
                  <a:lnTo>
                    <a:pt x="1832" y="323"/>
                  </a:lnTo>
                  <a:lnTo>
                    <a:pt x="1823" y="320"/>
                  </a:lnTo>
                  <a:lnTo>
                    <a:pt x="1813" y="317"/>
                  </a:lnTo>
                  <a:lnTo>
                    <a:pt x="1809" y="315"/>
                  </a:lnTo>
                  <a:lnTo>
                    <a:pt x="1805" y="312"/>
                  </a:lnTo>
                  <a:lnTo>
                    <a:pt x="1796" y="307"/>
                  </a:lnTo>
                  <a:lnTo>
                    <a:pt x="1789" y="300"/>
                  </a:lnTo>
                  <a:lnTo>
                    <a:pt x="1785" y="297"/>
                  </a:lnTo>
                  <a:lnTo>
                    <a:pt x="1782" y="293"/>
                  </a:lnTo>
                  <a:lnTo>
                    <a:pt x="1775" y="285"/>
                  </a:lnTo>
                  <a:lnTo>
                    <a:pt x="1770" y="275"/>
                  </a:lnTo>
                  <a:lnTo>
                    <a:pt x="1767" y="270"/>
                  </a:lnTo>
                  <a:lnTo>
                    <a:pt x="1765" y="265"/>
                  </a:lnTo>
                  <a:lnTo>
                    <a:pt x="1761" y="254"/>
                  </a:lnTo>
                  <a:lnTo>
                    <a:pt x="1757" y="242"/>
                  </a:lnTo>
                  <a:lnTo>
                    <a:pt x="1755" y="229"/>
                  </a:lnTo>
                  <a:lnTo>
                    <a:pt x="1753" y="216"/>
                  </a:lnTo>
                  <a:lnTo>
                    <a:pt x="1753" y="201"/>
                  </a:lnTo>
                  <a:lnTo>
                    <a:pt x="1753" y="196"/>
                  </a:lnTo>
                  <a:lnTo>
                    <a:pt x="1753" y="183"/>
                  </a:lnTo>
                  <a:lnTo>
                    <a:pt x="1754" y="177"/>
                  </a:lnTo>
                  <a:lnTo>
                    <a:pt x="1755" y="171"/>
                  </a:lnTo>
                  <a:lnTo>
                    <a:pt x="1757" y="159"/>
                  </a:lnTo>
                  <a:lnTo>
                    <a:pt x="1760" y="147"/>
                  </a:lnTo>
                  <a:lnTo>
                    <a:pt x="1764" y="137"/>
                  </a:lnTo>
                  <a:lnTo>
                    <a:pt x="1769" y="127"/>
                  </a:lnTo>
                  <a:lnTo>
                    <a:pt x="1775" y="118"/>
                  </a:lnTo>
                  <a:lnTo>
                    <a:pt x="1781" y="109"/>
                  </a:lnTo>
                  <a:lnTo>
                    <a:pt x="1788" y="102"/>
                  </a:lnTo>
                  <a:lnTo>
                    <a:pt x="1791" y="98"/>
                  </a:lnTo>
                  <a:lnTo>
                    <a:pt x="1795" y="95"/>
                  </a:lnTo>
                  <a:lnTo>
                    <a:pt x="1803" y="89"/>
                  </a:lnTo>
                  <a:lnTo>
                    <a:pt x="1807" y="86"/>
                  </a:lnTo>
                  <a:lnTo>
                    <a:pt x="1811" y="84"/>
                  </a:lnTo>
                  <a:lnTo>
                    <a:pt x="1820" y="80"/>
                  </a:lnTo>
                  <a:lnTo>
                    <a:pt x="1830" y="78"/>
                  </a:lnTo>
                  <a:lnTo>
                    <a:pt x="1840" y="76"/>
                  </a:lnTo>
                  <a:lnTo>
                    <a:pt x="1845" y="75"/>
                  </a:lnTo>
                  <a:lnTo>
                    <a:pt x="1850" y="75"/>
                  </a:lnTo>
                  <a:lnTo>
                    <a:pt x="1863" y="76"/>
                  </a:lnTo>
                  <a:lnTo>
                    <a:pt x="1875" y="78"/>
                  </a:lnTo>
                  <a:lnTo>
                    <a:pt x="1880" y="79"/>
                  </a:lnTo>
                  <a:lnTo>
                    <a:pt x="1886" y="81"/>
                  </a:lnTo>
                  <a:lnTo>
                    <a:pt x="1896" y="85"/>
                  </a:lnTo>
                  <a:lnTo>
                    <a:pt x="1905" y="90"/>
                  </a:lnTo>
                  <a:lnTo>
                    <a:pt x="1913" y="95"/>
                  </a:lnTo>
                  <a:lnTo>
                    <a:pt x="1922" y="101"/>
                  </a:lnTo>
                  <a:lnTo>
                    <a:pt x="1929" y="108"/>
                  </a:lnTo>
                  <a:lnTo>
                    <a:pt x="1976" y="46"/>
                  </a:lnTo>
                  <a:lnTo>
                    <a:pt x="1963" y="36"/>
                  </a:lnTo>
                  <a:lnTo>
                    <a:pt x="1950" y="27"/>
                  </a:lnTo>
                  <a:lnTo>
                    <a:pt x="1943" y="23"/>
                  </a:lnTo>
                  <a:lnTo>
                    <a:pt x="1935" y="19"/>
                  </a:lnTo>
                  <a:lnTo>
                    <a:pt x="1928" y="16"/>
                  </a:lnTo>
                  <a:lnTo>
                    <a:pt x="1921" y="13"/>
                  </a:lnTo>
                  <a:lnTo>
                    <a:pt x="1913" y="10"/>
                  </a:lnTo>
                  <a:lnTo>
                    <a:pt x="1905" y="8"/>
                  </a:lnTo>
                  <a:lnTo>
                    <a:pt x="1897" y="6"/>
                  </a:lnTo>
                  <a:lnTo>
                    <a:pt x="1888" y="4"/>
                  </a:lnTo>
                  <a:lnTo>
                    <a:pt x="1879" y="3"/>
                  </a:lnTo>
                  <a:lnTo>
                    <a:pt x="1870" y="2"/>
                  </a:lnTo>
                  <a:lnTo>
                    <a:pt x="1861" y="1"/>
                  </a:lnTo>
                  <a:lnTo>
                    <a:pt x="1851" y="1"/>
                  </a:lnTo>
                  <a:lnTo>
                    <a:pt x="1841" y="1"/>
                  </a:lnTo>
                  <a:lnTo>
                    <a:pt x="1832" y="2"/>
                  </a:lnTo>
                  <a:lnTo>
                    <a:pt x="1822" y="3"/>
                  </a:lnTo>
                  <a:lnTo>
                    <a:pt x="1813" y="5"/>
                  </a:lnTo>
                  <a:lnTo>
                    <a:pt x="1804" y="7"/>
                  </a:lnTo>
                  <a:lnTo>
                    <a:pt x="1795" y="9"/>
                  </a:lnTo>
                  <a:lnTo>
                    <a:pt x="1787" y="12"/>
                  </a:lnTo>
                  <a:lnTo>
                    <a:pt x="1779" y="16"/>
                  </a:lnTo>
                  <a:lnTo>
                    <a:pt x="1771" y="19"/>
                  </a:lnTo>
                  <a:lnTo>
                    <a:pt x="1763" y="24"/>
                  </a:lnTo>
                  <a:lnTo>
                    <a:pt x="1755" y="28"/>
                  </a:lnTo>
                  <a:lnTo>
                    <a:pt x="1748" y="33"/>
                  </a:lnTo>
                  <a:lnTo>
                    <a:pt x="1741" y="38"/>
                  </a:lnTo>
                  <a:lnTo>
                    <a:pt x="1734" y="44"/>
                  </a:lnTo>
                  <a:lnTo>
                    <a:pt x="1728" y="50"/>
                  </a:lnTo>
                  <a:lnTo>
                    <a:pt x="1722" y="56"/>
                  </a:lnTo>
                  <a:lnTo>
                    <a:pt x="1716" y="63"/>
                  </a:lnTo>
                  <a:lnTo>
                    <a:pt x="1711" y="70"/>
                  </a:lnTo>
                  <a:lnTo>
                    <a:pt x="1705" y="77"/>
                  </a:lnTo>
                  <a:lnTo>
                    <a:pt x="1701" y="85"/>
                  </a:lnTo>
                  <a:lnTo>
                    <a:pt x="1692" y="101"/>
                  </a:lnTo>
                  <a:lnTo>
                    <a:pt x="1688" y="109"/>
                  </a:lnTo>
                  <a:lnTo>
                    <a:pt x="1685" y="118"/>
                  </a:lnTo>
                  <a:lnTo>
                    <a:pt x="1682" y="127"/>
                  </a:lnTo>
                  <a:lnTo>
                    <a:pt x="1679" y="136"/>
                  </a:lnTo>
                  <a:lnTo>
                    <a:pt x="1677" y="146"/>
                  </a:lnTo>
                  <a:lnTo>
                    <a:pt x="1675" y="156"/>
                  </a:lnTo>
                  <a:lnTo>
                    <a:pt x="1673" y="166"/>
                  </a:lnTo>
                  <a:lnTo>
                    <a:pt x="1672" y="176"/>
                  </a:lnTo>
                  <a:lnTo>
                    <a:pt x="1671" y="186"/>
                  </a:lnTo>
                  <a:lnTo>
                    <a:pt x="1671" y="197"/>
                  </a:lnTo>
                  <a:lnTo>
                    <a:pt x="1671" y="203"/>
                  </a:lnTo>
                  <a:lnTo>
                    <a:pt x="1671" y="214"/>
                  </a:lnTo>
                  <a:lnTo>
                    <a:pt x="1672" y="225"/>
                  </a:lnTo>
                  <a:lnTo>
                    <a:pt x="1673" y="235"/>
                  </a:lnTo>
                  <a:lnTo>
                    <a:pt x="1675" y="246"/>
                  </a:lnTo>
                  <a:lnTo>
                    <a:pt x="1677" y="256"/>
                  </a:lnTo>
                  <a:lnTo>
                    <a:pt x="1679" y="265"/>
                  </a:lnTo>
                  <a:lnTo>
                    <a:pt x="1681" y="275"/>
                  </a:lnTo>
                  <a:lnTo>
                    <a:pt x="1684" y="284"/>
                  </a:lnTo>
                  <a:lnTo>
                    <a:pt x="1688" y="293"/>
                  </a:lnTo>
                  <a:lnTo>
                    <a:pt x="1692" y="301"/>
                  </a:lnTo>
                  <a:lnTo>
                    <a:pt x="1696" y="309"/>
                  </a:lnTo>
                  <a:lnTo>
                    <a:pt x="1700" y="317"/>
                  </a:lnTo>
                  <a:lnTo>
                    <a:pt x="1705" y="325"/>
                  </a:lnTo>
                  <a:lnTo>
                    <a:pt x="1710" y="332"/>
                  </a:lnTo>
                  <a:lnTo>
                    <a:pt x="1716" y="339"/>
                  </a:lnTo>
                  <a:lnTo>
                    <a:pt x="1721" y="345"/>
                  </a:lnTo>
                  <a:lnTo>
                    <a:pt x="1728" y="351"/>
                  </a:lnTo>
                  <a:lnTo>
                    <a:pt x="1734" y="357"/>
                  </a:lnTo>
                  <a:lnTo>
                    <a:pt x="1741" y="362"/>
                  </a:lnTo>
                  <a:lnTo>
                    <a:pt x="1747" y="367"/>
                  </a:lnTo>
                  <a:lnTo>
                    <a:pt x="1755" y="372"/>
                  </a:lnTo>
                  <a:lnTo>
                    <a:pt x="1762" y="376"/>
                  </a:lnTo>
                  <a:lnTo>
                    <a:pt x="1770" y="380"/>
                  </a:lnTo>
                  <a:lnTo>
                    <a:pt x="1778" y="384"/>
                  </a:lnTo>
                  <a:lnTo>
                    <a:pt x="1786" y="387"/>
                  </a:lnTo>
                  <a:lnTo>
                    <a:pt x="1794" y="390"/>
                  </a:lnTo>
                  <a:lnTo>
                    <a:pt x="1803" y="392"/>
                  </a:lnTo>
                  <a:lnTo>
                    <a:pt x="1812" y="394"/>
                  </a:lnTo>
                  <a:lnTo>
                    <a:pt x="1821" y="396"/>
                  </a:lnTo>
                  <a:lnTo>
                    <a:pt x="1830" y="397"/>
                  </a:lnTo>
                  <a:lnTo>
                    <a:pt x="1849" y="397"/>
                  </a:lnTo>
                  <a:close/>
                  <a:moveTo>
                    <a:pt x="1332" y="392"/>
                  </a:moveTo>
                  <a:lnTo>
                    <a:pt x="1410" y="392"/>
                  </a:lnTo>
                  <a:lnTo>
                    <a:pt x="1410" y="159"/>
                  </a:lnTo>
                  <a:lnTo>
                    <a:pt x="1562" y="392"/>
                  </a:lnTo>
                  <a:lnTo>
                    <a:pt x="1630" y="392"/>
                  </a:lnTo>
                  <a:lnTo>
                    <a:pt x="1630" y="7"/>
                  </a:lnTo>
                  <a:lnTo>
                    <a:pt x="1552" y="7"/>
                  </a:lnTo>
                  <a:lnTo>
                    <a:pt x="1552" y="232"/>
                  </a:lnTo>
                  <a:lnTo>
                    <a:pt x="1405" y="7"/>
                  </a:lnTo>
                  <a:lnTo>
                    <a:pt x="1332" y="7"/>
                  </a:lnTo>
                  <a:lnTo>
                    <a:pt x="1332" y="392"/>
                  </a:lnTo>
                  <a:close/>
                  <a:moveTo>
                    <a:pt x="1195" y="392"/>
                  </a:moveTo>
                  <a:lnTo>
                    <a:pt x="1274" y="392"/>
                  </a:lnTo>
                  <a:lnTo>
                    <a:pt x="1274" y="7"/>
                  </a:lnTo>
                  <a:lnTo>
                    <a:pt x="1195" y="7"/>
                  </a:lnTo>
                  <a:lnTo>
                    <a:pt x="1195" y="392"/>
                  </a:lnTo>
                  <a:close/>
                  <a:moveTo>
                    <a:pt x="1027" y="397"/>
                  </a:moveTo>
                  <a:lnTo>
                    <a:pt x="1041" y="396"/>
                  </a:lnTo>
                  <a:lnTo>
                    <a:pt x="1047" y="396"/>
                  </a:lnTo>
                  <a:lnTo>
                    <a:pt x="1054" y="395"/>
                  </a:lnTo>
                  <a:lnTo>
                    <a:pt x="1067" y="392"/>
                  </a:lnTo>
                  <a:lnTo>
                    <a:pt x="1079" y="389"/>
                  </a:lnTo>
                  <a:lnTo>
                    <a:pt x="1084" y="387"/>
                  </a:lnTo>
                  <a:lnTo>
                    <a:pt x="1090" y="385"/>
                  </a:lnTo>
                  <a:lnTo>
                    <a:pt x="1095" y="382"/>
                  </a:lnTo>
                  <a:lnTo>
                    <a:pt x="1101" y="379"/>
                  </a:lnTo>
                  <a:lnTo>
                    <a:pt x="1111" y="373"/>
                  </a:lnTo>
                  <a:lnTo>
                    <a:pt x="1115" y="370"/>
                  </a:lnTo>
                  <a:lnTo>
                    <a:pt x="1120" y="366"/>
                  </a:lnTo>
                  <a:lnTo>
                    <a:pt x="1128" y="358"/>
                  </a:lnTo>
                  <a:lnTo>
                    <a:pt x="1135" y="349"/>
                  </a:lnTo>
                  <a:lnTo>
                    <a:pt x="1141" y="340"/>
                  </a:lnTo>
                  <a:lnTo>
                    <a:pt x="1144" y="335"/>
                  </a:lnTo>
                  <a:lnTo>
                    <a:pt x="1146" y="330"/>
                  </a:lnTo>
                  <a:lnTo>
                    <a:pt x="1151" y="319"/>
                  </a:lnTo>
                  <a:lnTo>
                    <a:pt x="1152" y="313"/>
                  </a:lnTo>
                  <a:lnTo>
                    <a:pt x="1154" y="307"/>
                  </a:lnTo>
                  <a:lnTo>
                    <a:pt x="1155" y="301"/>
                  </a:lnTo>
                  <a:lnTo>
                    <a:pt x="1155" y="295"/>
                  </a:lnTo>
                  <a:lnTo>
                    <a:pt x="1156" y="288"/>
                  </a:lnTo>
                  <a:lnTo>
                    <a:pt x="1156" y="282"/>
                  </a:lnTo>
                  <a:lnTo>
                    <a:pt x="1156" y="281"/>
                  </a:lnTo>
                  <a:lnTo>
                    <a:pt x="1156" y="270"/>
                  </a:lnTo>
                  <a:lnTo>
                    <a:pt x="1154" y="260"/>
                  </a:lnTo>
                  <a:lnTo>
                    <a:pt x="1152" y="250"/>
                  </a:lnTo>
                  <a:lnTo>
                    <a:pt x="1149" y="241"/>
                  </a:lnTo>
                  <a:lnTo>
                    <a:pt x="1148" y="237"/>
                  </a:lnTo>
                  <a:lnTo>
                    <a:pt x="1146" y="233"/>
                  </a:lnTo>
                  <a:lnTo>
                    <a:pt x="1141" y="225"/>
                  </a:lnTo>
                  <a:lnTo>
                    <a:pt x="1136" y="218"/>
                  </a:lnTo>
                  <a:lnTo>
                    <a:pt x="1130" y="211"/>
                  </a:lnTo>
                  <a:lnTo>
                    <a:pt x="1123" y="204"/>
                  </a:lnTo>
                  <a:lnTo>
                    <a:pt x="1115" y="197"/>
                  </a:lnTo>
                  <a:lnTo>
                    <a:pt x="1106" y="191"/>
                  </a:lnTo>
                  <a:lnTo>
                    <a:pt x="1097" y="185"/>
                  </a:lnTo>
                  <a:lnTo>
                    <a:pt x="1087" y="180"/>
                  </a:lnTo>
                  <a:lnTo>
                    <a:pt x="1076" y="175"/>
                  </a:lnTo>
                  <a:lnTo>
                    <a:pt x="1065" y="170"/>
                  </a:lnTo>
                  <a:lnTo>
                    <a:pt x="1053" y="165"/>
                  </a:lnTo>
                  <a:lnTo>
                    <a:pt x="1032" y="156"/>
                  </a:lnTo>
                  <a:lnTo>
                    <a:pt x="1016" y="149"/>
                  </a:lnTo>
                  <a:lnTo>
                    <a:pt x="1003" y="142"/>
                  </a:lnTo>
                  <a:lnTo>
                    <a:pt x="998" y="138"/>
                  </a:lnTo>
                  <a:lnTo>
                    <a:pt x="994" y="135"/>
                  </a:lnTo>
                  <a:lnTo>
                    <a:pt x="990" y="132"/>
                  </a:lnTo>
                  <a:lnTo>
                    <a:pt x="988" y="130"/>
                  </a:lnTo>
                  <a:lnTo>
                    <a:pt x="987" y="129"/>
                  </a:lnTo>
                  <a:lnTo>
                    <a:pt x="985" y="126"/>
                  </a:lnTo>
                  <a:lnTo>
                    <a:pt x="983" y="122"/>
                  </a:lnTo>
                  <a:lnTo>
                    <a:pt x="981" y="119"/>
                  </a:lnTo>
                  <a:lnTo>
                    <a:pt x="980" y="115"/>
                  </a:lnTo>
                  <a:lnTo>
                    <a:pt x="980" y="112"/>
                  </a:lnTo>
                  <a:lnTo>
                    <a:pt x="980" y="108"/>
                  </a:lnTo>
                  <a:lnTo>
                    <a:pt x="980" y="107"/>
                  </a:lnTo>
                  <a:lnTo>
                    <a:pt x="980" y="103"/>
                  </a:lnTo>
                  <a:lnTo>
                    <a:pt x="981" y="100"/>
                  </a:lnTo>
                  <a:lnTo>
                    <a:pt x="981" y="97"/>
                  </a:lnTo>
                  <a:lnTo>
                    <a:pt x="983" y="94"/>
                  </a:lnTo>
                  <a:lnTo>
                    <a:pt x="985" y="91"/>
                  </a:lnTo>
                  <a:lnTo>
                    <a:pt x="987" y="88"/>
                  </a:lnTo>
                  <a:lnTo>
                    <a:pt x="992" y="83"/>
                  </a:lnTo>
                  <a:lnTo>
                    <a:pt x="998" y="79"/>
                  </a:lnTo>
                  <a:lnTo>
                    <a:pt x="1002" y="77"/>
                  </a:lnTo>
                  <a:lnTo>
                    <a:pt x="1006" y="76"/>
                  </a:lnTo>
                  <a:lnTo>
                    <a:pt x="1010" y="75"/>
                  </a:lnTo>
                  <a:lnTo>
                    <a:pt x="1014" y="74"/>
                  </a:lnTo>
                  <a:lnTo>
                    <a:pt x="1019" y="74"/>
                  </a:lnTo>
                  <a:lnTo>
                    <a:pt x="1024" y="74"/>
                  </a:lnTo>
                  <a:lnTo>
                    <a:pt x="1035" y="74"/>
                  </a:lnTo>
                  <a:lnTo>
                    <a:pt x="1046" y="76"/>
                  </a:lnTo>
                  <a:lnTo>
                    <a:pt x="1057" y="80"/>
                  </a:lnTo>
                  <a:lnTo>
                    <a:pt x="1067" y="84"/>
                  </a:lnTo>
                  <a:lnTo>
                    <a:pt x="1077" y="89"/>
                  </a:lnTo>
                  <a:lnTo>
                    <a:pt x="1087" y="95"/>
                  </a:lnTo>
                  <a:lnTo>
                    <a:pt x="1097" y="102"/>
                  </a:lnTo>
                  <a:lnTo>
                    <a:pt x="1106" y="109"/>
                  </a:lnTo>
                  <a:lnTo>
                    <a:pt x="1150" y="49"/>
                  </a:lnTo>
                  <a:lnTo>
                    <a:pt x="1137" y="38"/>
                  </a:lnTo>
                  <a:lnTo>
                    <a:pt x="1123" y="28"/>
                  </a:lnTo>
                  <a:lnTo>
                    <a:pt x="1115" y="24"/>
                  </a:lnTo>
                  <a:lnTo>
                    <a:pt x="1108" y="20"/>
                  </a:lnTo>
                  <a:lnTo>
                    <a:pt x="1100" y="17"/>
                  </a:lnTo>
                  <a:lnTo>
                    <a:pt x="1092" y="13"/>
                  </a:lnTo>
                  <a:lnTo>
                    <a:pt x="1084" y="11"/>
                  </a:lnTo>
                  <a:lnTo>
                    <a:pt x="1076" y="8"/>
                  </a:lnTo>
                  <a:lnTo>
                    <a:pt x="1060" y="5"/>
                  </a:lnTo>
                  <a:lnTo>
                    <a:pt x="1052" y="3"/>
                  </a:lnTo>
                  <a:lnTo>
                    <a:pt x="1043" y="2"/>
                  </a:lnTo>
                  <a:lnTo>
                    <a:pt x="1026" y="2"/>
                  </a:lnTo>
                  <a:lnTo>
                    <a:pt x="1013" y="2"/>
                  </a:lnTo>
                  <a:lnTo>
                    <a:pt x="1006" y="3"/>
                  </a:lnTo>
                  <a:lnTo>
                    <a:pt x="1000" y="4"/>
                  </a:lnTo>
                  <a:lnTo>
                    <a:pt x="987" y="6"/>
                  </a:lnTo>
                  <a:lnTo>
                    <a:pt x="976" y="10"/>
                  </a:lnTo>
                  <a:lnTo>
                    <a:pt x="970" y="12"/>
                  </a:lnTo>
                  <a:lnTo>
                    <a:pt x="964" y="14"/>
                  </a:lnTo>
                  <a:lnTo>
                    <a:pt x="954" y="20"/>
                  </a:lnTo>
                  <a:lnTo>
                    <a:pt x="945" y="26"/>
                  </a:lnTo>
                  <a:lnTo>
                    <a:pt x="936" y="33"/>
                  </a:lnTo>
                  <a:lnTo>
                    <a:pt x="932" y="37"/>
                  </a:lnTo>
                  <a:lnTo>
                    <a:pt x="928" y="41"/>
                  </a:lnTo>
                  <a:lnTo>
                    <a:pt x="921" y="49"/>
                  </a:lnTo>
                  <a:lnTo>
                    <a:pt x="918" y="54"/>
                  </a:lnTo>
                  <a:lnTo>
                    <a:pt x="915" y="58"/>
                  </a:lnTo>
                  <a:lnTo>
                    <a:pt x="910" y="68"/>
                  </a:lnTo>
                  <a:lnTo>
                    <a:pt x="906" y="79"/>
                  </a:lnTo>
                  <a:lnTo>
                    <a:pt x="903" y="90"/>
                  </a:lnTo>
                  <a:lnTo>
                    <a:pt x="901" y="102"/>
                  </a:lnTo>
                  <a:lnTo>
                    <a:pt x="901" y="108"/>
                  </a:lnTo>
                  <a:lnTo>
                    <a:pt x="901" y="114"/>
                  </a:lnTo>
                  <a:lnTo>
                    <a:pt x="901" y="115"/>
                  </a:lnTo>
                  <a:lnTo>
                    <a:pt x="901" y="127"/>
                  </a:lnTo>
                  <a:lnTo>
                    <a:pt x="902" y="133"/>
                  </a:lnTo>
                  <a:lnTo>
                    <a:pt x="903" y="138"/>
                  </a:lnTo>
                  <a:lnTo>
                    <a:pt x="905" y="148"/>
                  </a:lnTo>
                  <a:lnTo>
                    <a:pt x="908" y="158"/>
                  </a:lnTo>
                  <a:lnTo>
                    <a:pt x="913" y="167"/>
                  </a:lnTo>
                  <a:lnTo>
                    <a:pt x="918" y="175"/>
                  </a:lnTo>
                  <a:lnTo>
                    <a:pt x="924" y="182"/>
                  </a:lnTo>
                  <a:lnTo>
                    <a:pt x="927" y="186"/>
                  </a:lnTo>
                  <a:lnTo>
                    <a:pt x="930" y="189"/>
                  </a:lnTo>
                  <a:lnTo>
                    <a:pt x="938" y="196"/>
                  </a:lnTo>
                  <a:lnTo>
                    <a:pt x="946" y="203"/>
                  </a:lnTo>
                  <a:lnTo>
                    <a:pt x="955" y="209"/>
                  </a:lnTo>
                  <a:lnTo>
                    <a:pt x="965" y="214"/>
                  </a:lnTo>
                  <a:lnTo>
                    <a:pt x="976" y="219"/>
                  </a:lnTo>
                  <a:lnTo>
                    <a:pt x="987" y="224"/>
                  </a:lnTo>
                  <a:lnTo>
                    <a:pt x="1011" y="234"/>
                  </a:lnTo>
                  <a:lnTo>
                    <a:pt x="1030" y="242"/>
                  </a:lnTo>
                  <a:lnTo>
                    <a:pt x="1045" y="249"/>
                  </a:lnTo>
                  <a:lnTo>
                    <a:pt x="1056" y="255"/>
                  </a:lnTo>
                  <a:lnTo>
                    <a:pt x="1061" y="258"/>
                  </a:lnTo>
                  <a:lnTo>
                    <a:pt x="1065" y="261"/>
                  </a:lnTo>
                  <a:lnTo>
                    <a:pt x="1068" y="264"/>
                  </a:lnTo>
                  <a:lnTo>
                    <a:pt x="1071" y="267"/>
                  </a:lnTo>
                  <a:lnTo>
                    <a:pt x="1073" y="270"/>
                  </a:lnTo>
                  <a:lnTo>
                    <a:pt x="1074" y="273"/>
                  </a:lnTo>
                  <a:lnTo>
                    <a:pt x="1076" y="276"/>
                  </a:lnTo>
                  <a:lnTo>
                    <a:pt x="1076" y="280"/>
                  </a:lnTo>
                  <a:lnTo>
                    <a:pt x="1077" y="283"/>
                  </a:lnTo>
                  <a:lnTo>
                    <a:pt x="1077" y="287"/>
                  </a:lnTo>
                  <a:lnTo>
                    <a:pt x="1077" y="291"/>
                  </a:lnTo>
                  <a:lnTo>
                    <a:pt x="1076" y="295"/>
                  </a:lnTo>
                  <a:lnTo>
                    <a:pt x="1075" y="299"/>
                  </a:lnTo>
                  <a:lnTo>
                    <a:pt x="1074" y="303"/>
                  </a:lnTo>
                  <a:lnTo>
                    <a:pt x="1072" y="306"/>
                  </a:lnTo>
                  <a:lnTo>
                    <a:pt x="1069" y="309"/>
                  </a:lnTo>
                  <a:lnTo>
                    <a:pt x="1067" y="312"/>
                  </a:lnTo>
                  <a:lnTo>
                    <a:pt x="1064" y="315"/>
                  </a:lnTo>
                  <a:lnTo>
                    <a:pt x="1060" y="317"/>
                  </a:lnTo>
                  <a:lnTo>
                    <a:pt x="1057" y="319"/>
                  </a:lnTo>
                  <a:lnTo>
                    <a:pt x="1053" y="321"/>
                  </a:lnTo>
                  <a:lnTo>
                    <a:pt x="1048" y="322"/>
                  </a:lnTo>
                  <a:lnTo>
                    <a:pt x="1044" y="324"/>
                  </a:lnTo>
                  <a:lnTo>
                    <a:pt x="1038" y="324"/>
                  </a:lnTo>
                  <a:lnTo>
                    <a:pt x="1027" y="325"/>
                  </a:lnTo>
                  <a:lnTo>
                    <a:pt x="1020" y="325"/>
                  </a:lnTo>
                  <a:lnTo>
                    <a:pt x="1013" y="324"/>
                  </a:lnTo>
                  <a:lnTo>
                    <a:pt x="1007" y="323"/>
                  </a:lnTo>
                  <a:lnTo>
                    <a:pt x="1000" y="321"/>
                  </a:lnTo>
                  <a:lnTo>
                    <a:pt x="993" y="320"/>
                  </a:lnTo>
                  <a:lnTo>
                    <a:pt x="987" y="317"/>
                  </a:lnTo>
                  <a:lnTo>
                    <a:pt x="981" y="315"/>
                  </a:lnTo>
                  <a:lnTo>
                    <a:pt x="975" y="312"/>
                  </a:lnTo>
                  <a:lnTo>
                    <a:pt x="963" y="305"/>
                  </a:lnTo>
                  <a:lnTo>
                    <a:pt x="952" y="298"/>
                  </a:lnTo>
                  <a:lnTo>
                    <a:pt x="942" y="290"/>
                  </a:lnTo>
                  <a:lnTo>
                    <a:pt x="932" y="282"/>
                  </a:lnTo>
                  <a:lnTo>
                    <a:pt x="885" y="340"/>
                  </a:lnTo>
                  <a:lnTo>
                    <a:pt x="893" y="348"/>
                  </a:lnTo>
                  <a:lnTo>
                    <a:pt x="901" y="354"/>
                  </a:lnTo>
                  <a:lnTo>
                    <a:pt x="905" y="357"/>
                  </a:lnTo>
                  <a:lnTo>
                    <a:pt x="909" y="360"/>
                  </a:lnTo>
                  <a:lnTo>
                    <a:pt x="918" y="366"/>
                  </a:lnTo>
                  <a:lnTo>
                    <a:pt x="927" y="371"/>
                  </a:lnTo>
                  <a:lnTo>
                    <a:pt x="935" y="376"/>
                  </a:lnTo>
                  <a:lnTo>
                    <a:pt x="944" y="380"/>
                  </a:lnTo>
                  <a:lnTo>
                    <a:pt x="953" y="383"/>
                  </a:lnTo>
                  <a:lnTo>
                    <a:pt x="972" y="389"/>
                  </a:lnTo>
                  <a:lnTo>
                    <a:pt x="981" y="392"/>
                  </a:lnTo>
                  <a:lnTo>
                    <a:pt x="990" y="394"/>
                  </a:lnTo>
                  <a:lnTo>
                    <a:pt x="999" y="395"/>
                  </a:lnTo>
                  <a:lnTo>
                    <a:pt x="1009" y="396"/>
                  </a:lnTo>
                  <a:lnTo>
                    <a:pt x="1027" y="397"/>
                  </a:lnTo>
                  <a:close/>
                  <a:moveTo>
                    <a:pt x="636" y="392"/>
                  </a:moveTo>
                  <a:lnTo>
                    <a:pt x="872" y="392"/>
                  </a:lnTo>
                  <a:lnTo>
                    <a:pt x="872" y="319"/>
                  </a:lnTo>
                  <a:lnTo>
                    <a:pt x="716" y="319"/>
                  </a:lnTo>
                  <a:lnTo>
                    <a:pt x="716" y="7"/>
                  </a:lnTo>
                  <a:lnTo>
                    <a:pt x="636" y="7"/>
                  </a:lnTo>
                  <a:lnTo>
                    <a:pt x="636" y="392"/>
                  </a:lnTo>
                  <a:close/>
                  <a:moveTo>
                    <a:pt x="343" y="392"/>
                  </a:moveTo>
                  <a:lnTo>
                    <a:pt x="592" y="392"/>
                  </a:lnTo>
                  <a:lnTo>
                    <a:pt x="592" y="320"/>
                  </a:lnTo>
                  <a:lnTo>
                    <a:pt x="422" y="320"/>
                  </a:lnTo>
                  <a:lnTo>
                    <a:pt x="422" y="234"/>
                  </a:lnTo>
                  <a:lnTo>
                    <a:pt x="570" y="234"/>
                  </a:lnTo>
                  <a:lnTo>
                    <a:pt x="570" y="162"/>
                  </a:lnTo>
                  <a:lnTo>
                    <a:pt x="422" y="162"/>
                  </a:lnTo>
                  <a:lnTo>
                    <a:pt x="422" y="79"/>
                  </a:lnTo>
                  <a:lnTo>
                    <a:pt x="590" y="79"/>
                  </a:lnTo>
                  <a:lnTo>
                    <a:pt x="590" y="7"/>
                  </a:lnTo>
                  <a:lnTo>
                    <a:pt x="343" y="7"/>
                  </a:lnTo>
                  <a:lnTo>
                    <a:pt x="343" y="392"/>
                  </a:lnTo>
                  <a:close/>
                  <a:moveTo>
                    <a:pt x="0" y="392"/>
                  </a:moveTo>
                  <a:lnTo>
                    <a:pt x="80" y="392"/>
                  </a:lnTo>
                  <a:lnTo>
                    <a:pt x="80" y="235"/>
                  </a:lnTo>
                  <a:lnTo>
                    <a:pt x="206" y="235"/>
                  </a:lnTo>
                  <a:lnTo>
                    <a:pt x="206" y="392"/>
                  </a:lnTo>
                  <a:lnTo>
                    <a:pt x="286" y="392"/>
                  </a:lnTo>
                  <a:lnTo>
                    <a:pt x="286" y="7"/>
                  </a:lnTo>
                  <a:lnTo>
                    <a:pt x="206" y="7"/>
                  </a:lnTo>
                  <a:lnTo>
                    <a:pt x="206" y="161"/>
                  </a:lnTo>
                  <a:lnTo>
                    <a:pt x="80" y="161"/>
                  </a:lnTo>
                  <a:lnTo>
                    <a:pt x="80" y="7"/>
                  </a:lnTo>
                  <a:lnTo>
                    <a:pt x="0" y="7"/>
                  </a:lnTo>
                  <a:lnTo>
                    <a:pt x="0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8"/>
            <p:cNvSpPr>
              <a:spLocks noEditPoints="1"/>
            </p:cNvSpPr>
            <p:nvPr userDrawn="1"/>
          </p:nvSpPr>
          <p:spPr bwMode="auto">
            <a:xfrm>
              <a:off x="-498475" y="2201863"/>
              <a:ext cx="7940675" cy="630237"/>
            </a:xfrm>
            <a:custGeom>
              <a:avLst/>
              <a:gdLst/>
              <a:ahLst/>
              <a:cxnLst>
                <a:cxn ang="0">
                  <a:pos x="4738" y="227"/>
                </a:cxn>
                <a:cxn ang="0">
                  <a:pos x="4783" y="86"/>
                </a:cxn>
                <a:cxn ang="0">
                  <a:pos x="4905" y="124"/>
                </a:cxn>
                <a:cxn ang="0">
                  <a:pos x="4895" y="290"/>
                </a:cxn>
                <a:cxn ang="0">
                  <a:pos x="4906" y="379"/>
                </a:cxn>
                <a:cxn ang="0">
                  <a:pos x="4999" y="242"/>
                </a:cxn>
                <a:cxn ang="0">
                  <a:pos x="4965" y="67"/>
                </a:cxn>
                <a:cxn ang="0">
                  <a:pos x="4829" y="0"/>
                </a:cxn>
                <a:cxn ang="0">
                  <a:pos x="4683" y="83"/>
                </a:cxn>
                <a:cxn ang="0">
                  <a:pos x="4660" y="253"/>
                </a:cxn>
                <a:cxn ang="0">
                  <a:pos x="4750" y="379"/>
                </a:cxn>
                <a:cxn ang="0">
                  <a:pos x="4488" y="390"/>
                </a:cxn>
                <a:cxn ang="0">
                  <a:pos x="4379" y="328"/>
                </a:cxn>
                <a:cxn ang="0">
                  <a:pos x="4355" y="203"/>
                </a:cxn>
                <a:cxn ang="0">
                  <a:pos x="4214" y="118"/>
                </a:cxn>
                <a:cxn ang="0">
                  <a:pos x="4268" y="74"/>
                </a:cxn>
                <a:cxn ang="0">
                  <a:pos x="4284" y="3"/>
                </a:cxn>
                <a:cxn ang="0">
                  <a:pos x="4142" y="68"/>
                </a:cxn>
                <a:cxn ang="0">
                  <a:pos x="4179" y="201"/>
                </a:cxn>
                <a:cxn ang="0">
                  <a:pos x="4310" y="285"/>
                </a:cxn>
                <a:cxn ang="0">
                  <a:pos x="4253" y="323"/>
                </a:cxn>
                <a:cxn ang="0">
                  <a:pos x="4159" y="369"/>
                </a:cxn>
                <a:cxn ang="0">
                  <a:pos x="3853" y="78"/>
                </a:cxn>
                <a:cxn ang="0">
                  <a:pos x="3909" y="154"/>
                </a:cxn>
                <a:cxn ang="0">
                  <a:pos x="3801" y="273"/>
                </a:cxn>
                <a:cxn ang="0">
                  <a:pos x="3979" y="197"/>
                </a:cxn>
                <a:cxn ang="0">
                  <a:pos x="3961" y="50"/>
                </a:cxn>
                <a:cxn ang="0">
                  <a:pos x="3506" y="323"/>
                </a:cxn>
                <a:cxn ang="0">
                  <a:pos x="3424" y="200"/>
                </a:cxn>
                <a:cxn ang="0">
                  <a:pos x="3487" y="78"/>
                </a:cxn>
                <a:cxn ang="0">
                  <a:pos x="3601" y="145"/>
                </a:cxn>
                <a:cxn ang="0">
                  <a:pos x="3569" y="305"/>
                </a:cxn>
                <a:cxn ang="0">
                  <a:pos x="3608" y="370"/>
                </a:cxn>
                <a:cxn ang="0">
                  <a:pos x="3689" y="222"/>
                </a:cxn>
                <a:cxn ang="0">
                  <a:pos x="3641" y="54"/>
                </a:cxn>
                <a:cxn ang="0">
                  <a:pos x="3498" y="0"/>
                </a:cxn>
                <a:cxn ang="0">
                  <a:pos x="3358" y="107"/>
                </a:cxn>
                <a:cxn ang="0">
                  <a:pos x="3355" y="281"/>
                </a:cxn>
                <a:cxn ang="0">
                  <a:pos x="3462" y="389"/>
                </a:cxn>
                <a:cxn ang="0">
                  <a:pos x="2960" y="390"/>
                </a:cxn>
                <a:cxn ang="0">
                  <a:pos x="2393" y="230"/>
                </a:cxn>
                <a:cxn ang="0">
                  <a:pos x="1956" y="367"/>
                </a:cxn>
                <a:cxn ang="0">
                  <a:pos x="1841" y="323"/>
                </a:cxn>
                <a:cxn ang="0">
                  <a:pos x="1752" y="214"/>
                </a:cxn>
                <a:cxn ang="0">
                  <a:pos x="1819" y="80"/>
                </a:cxn>
                <a:cxn ang="0">
                  <a:pos x="1934" y="18"/>
                </a:cxn>
                <a:cxn ang="0">
                  <a:pos x="1777" y="15"/>
                </a:cxn>
                <a:cxn ang="0">
                  <a:pos x="1673" y="155"/>
                </a:cxn>
                <a:cxn ang="0">
                  <a:pos x="1704" y="323"/>
                </a:cxn>
                <a:cxn ang="0">
                  <a:pos x="1848" y="396"/>
                </a:cxn>
                <a:cxn ang="0">
                  <a:pos x="1040" y="395"/>
                </a:cxn>
                <a:cxn ang="0">
                  <a:pos x="1151" y="311"/>
                </a:cxn>
                <a:cxn ang="0">
                  <a:pos x="1105" y="190"/>
                </a:cxn>
                <a:cxn ang="0">
                  <a:pos x="979" y="111"/>
                </a:cxn>
                <a:cxn ang="0">
                  <a:pos x="1056" y="79"/>
                </a:cxn>
                <a:cxn ang="0">
                  <a:pos x="1025" y="1"/>
                </a:cxn>
                <a:cxn ang="0">
                  <a:pos x="902" y="90"/>
                </a:cxn>
                <a:cxn ang="0">
                  <a:pos x="964" y="213"/>
                </a:cxn>
                <a:cxn ang="0">
                  <a:pos x="1076" y="290"/>
                </a:cxn>
                <a:cxn ang="0">
                  <a:pos x="1005" y="321"/>
                </a:cxn>
                <a:cxn ang="0">
                  <a:pos x="943" y="378"/>
                </a:cxn>
                <a:cxn ang="0">
                  <a:pos x="422" y="319"/>
                </a:cxn>
                <a:cxn ang="0">
                  <a:pos x="206" y="160"/>
                </a:cxn>
              </a:cxnLst>
              <a:rect l="0" t="0" r="r" b="b"/>
              <a:pathLst>
                <a:path w="5002" h="397">
                  <a:moveTo>
                    <a:pt x="4829" y="324"/>
                  </a:moveTo>
                  <a:lnTo>
                    <a:pt x="4819" y="323"/>
                  </a:lnTo>
                  <a:lnTo>
                    <a:pt x="4814" y="322"/>
                  </a:lnTo>
                  <a:lnTo>
                    <a:pt x="4810" y="321"/>
                  </a:lnTo>
                  <a:lnTo>
                    <a:pt x="4801" y="319"/>
                  </a:lnTo>
                  <a:lnTo>
                    <a:pt x="4796" y="317"/>
                  </a:lnTo>
                  <a:lnTo>
                    <a:pt x="4792" y="315"/>
                  </a:lnTo>
                  <a:lnTo>
                    <a:pt x="4784" y="310"/>
                  </a:lnTo>
                  <a:lnTo>
                    <a:pt x="4776" y="304"/>
                  </a:lnTo>
                  <a:lnTo>
                    <a:pt x="4773" y="301"/>
                  </a:lnTo>
                  <a:lnTo>
                    <a:pt x="4769" y="298"/>
                  </a:lnTo>
                  <a:lnTo>
                    <a:pt x="4763" y="290"/>
                  </a:lnTo>
                  <a:lnTo>
                    <a:pt x="4757" y="282"/>
                  </a:lnTo>
                  <a:lnTo>
                    <a:pt x="4752" y="272"/>
                  </a:lnTo>
                  <a:lnTo>
                    <a:pt x="4747" y="262"/>
                  </a:lnTo>
                  <a:lnTo>
                    <a:pt x="4744" y="251"/>
                  </a:lnTo>
                  <a:lnTo>
                    <a:pt x="4741" y="239"/>
                  </a:lnTo>
                  <a:lnTo>
                    <a:pt x="4738" y="227"/>
                  </a:lnTo>
                  <a:lnTo>
                    <a:pt x="4737" y="214"/>
                  </a:lnTo>
                  <a:lnTo>
                    <a:pt x="4737" y="200"/>
                  </a:lnTo>
                  <a:lnTo>
                    <a:pt x="4737" y="196"/>
                  </a:lnTo>
                  <a:lnTo>
                    <a:pt x="4737" y="182"/>
                  </a:lnTo>
                  <a:lnTo>
                    <a:pt x="4738" y="169"/>
                  </a:lnTo>
                  <a:lnTo>
                    <a:pt x="4741" y="157"/>
                  </a:lnTo>
                  <a:lnTo>
                    <a:pt x="4742" y="151"/>
                  </a:lnTo>
                  <a:lnTo>
                    <a:pt x="4743" y="145"/>
                  </a:lnTo>
                  <a:lnTo>
                    <a:pt x="4745" y="139"/>
                  </a:lnTo>
                  <a:lnTo>
                    <a:pt x="4747" y="134"/>
                  </a:lnTo>
                  <a:lnTo>
                    <a:pt x="4749" y="129"/>
                  </a:lnTo>
                  <a:lnTo>
                    <a:pt x="4752" y="124"/>
                  </a:lnTo>
                  <a:lnTo>
                    <a:pt x="4757" y="115"/>
                  </a:lnTo>
                  <a:lnTo>
                    <a:pt x="4762" y="106"/>
                  </a:lnTo>
                  <a:lnTo>
                    <a:pt x="4765" y="102"/>
                  </a:lnTo>
                  <a:lnTo>
                    <a:pt x="4769" y="99"/>
                  </a:lnTo>
                  <a:lnTo>
                    <a:pt x="4776" y="92"/>
                  </a:lnTo>
                  <a:lnTo>
                    <a:pt x="4783" y="86"/>
                  </a:lnTo>
                  <a:lnTo>
                    <a:pt x="4791" y="82"/>
                  </a:lnTo>
                  <a:lnTo>
                    <a:pt x="4800" y="78"/>
                  </a:lnTo>
                  <a:lnTo>
                    <a:pt x="4809" y="75"/>
                  </a:lnTo>
                  <a:lnTo>
                    <a:pt x="4818" y="74"/>
                  </a:lnTo>
                  <a:lnTo>
                    <a:pt x="4828" y="73"/>
                  </a:lnTo>
                  <a:lnTo>
                    <a:pt x="4838" y="74"/>
                  </a:lnTo>
                  <a:lnTo>
                    <a:pt x="4843" y="74"/>
                  </a:lnTo>
                  <a:lnTo>
                    <a:pt x="4848" y="75"/>
                  </a:lnTo>
                  <a:lnTo>
                    <a:pt x="4857" y="78"/>
                  </a:lnTo>
                  <a:lnTo>
                    <a:pt x="4861" y="80"/>
                  </a:lnTo>
                  <a:lnTo>
                    <a:pt x="4865" y="82"/>
                  </a:lnTo>
                  <a:lnTo>
                    <a:pt x="4873" y="86"/>
                  </a:lnTo>
                  <a:lnTo>
                    <a:pt x="4881" y="92"/>
                  </a:lnTo>
                  <a:lnTo>
                    <a:pt x="4884" y="95"/>
                  </a:lnTo>
                  <a:lnTo>
                    <a:pt x="4888" y="99"/>
                  </a:lnTo>
                  <a:lnTo>
                    <a:pt x="4894" y="106"/>
                  </a:lnTo>
                  <a:lnTo>
                    <a:pt x="4900" y="115"/>
                  </a:lnTo>
                  <a:lnTo>
                    <a:pt x="4905" y="124"/>
                  </a:lnTo>
                  <a:lnTo>
                    <a:pt x="4910" y="134"/>
                  </a:lnTo>
                  <a:lnTo>
                    <a:pt x="4913" y="145"/>
                  </a:lnTo>
                  <a:lnTo>
                    <a:pt x="4916" y="157"/>
                  </a:lnTo>
                  <a:lnTo>
                    <a:pt x="4918" y="170"/>
                  </a:lnTo>
                  <a:lnTo>
                    <a:pt x="4920" y="183"/>
                  </a:lnTo>
                  <a:lnTo>
                    <a:pt x="4920" y="197"/>
                  </a:lnTo>
                  <a:lnTo>
                    <a:pt x="4920" y="200"/>
                  </a:lnTo>
                  <a:lnTo>
                    <a:pt x="4920" y="214"/>
                  </a:lnTo>
                  <a:lnTo>
                    <a:pt x="4918" y="228"/>
                  </a:lnTo>
                  <a:lnTo>
                    <a:pt x="4916" y="240"/>
                  </a:lnTo>
                  <a:lnTo>
                    <a:pt x="4915" y="246"/>
                  </a:lnTo>
                  <a:lnTo>
                    <a:pt x="4913" y="252"/>
                  </a:lnTo>
                  <a:lnTo>
                    <a:pt x="4912" y="257"/>
                  </a:lnTo>
                  <a:lnTo>
                    <a:pt x="4910" y="263"/>
                  </a:lnTo>
                  <a:lnTo>
                    <a:pt x="4908" y="268"/>
                  </a:lnTo>
                  <a:lnTo>
                    <a:pt x="4905" y="273"/>
                  </a:lnTo>
                  <a:lnTo>
                    <a:pt x="4900" y="282"/>
                  </a:lnTo>
                  <a:lnTo>
                    <a:pt x="4895" y="290"/>
                  </a:lnTo>
                  <a:lnTo>
                    <a:pt x="4888" y="298"/>
                  </a:lnTo>
                  <a:lnTo>
                    <a:pt x="4881" y="305"/>
                  </a:lnTo>
                  <a:lnTo>
                    <a:pt x="4874" y="310"/>
                  </a:lnTo>
                  <a:lnTo>
                    <a:pt x="4866" y="315"/>
                  </a:lnTo>
                  <a:lnTo>
                    <a:pt x="4861" y="317"/>
                  </a:lnTo>
                  <a:lnTo>
                    <a:pt x="4857" y="319"/>
                  </a:lnTo>
                  <a:lnTo>
                    <a:pt x="4848" y="321"/>
                  </a:lnTo>
                  <a:lnTo>
                    <a:pt x="4839" y="323"/>
                  </a:lnTo>
                  <a:lnTo>
                    <a:pt x="4829" y="324"/>
                  </a:lnTo>
                  <a:close/>
                  <a:moveTo>
                    <a:pt x="4828" y="397"/>
                  </a:moveTo>
                  <a:lnTo>
                    <a:pt x="4838" y="397"/>
                  </a:lnTo>
                  <a:lnTo>
                    <a:pt x="4847" y="396"/>
                  </a:lnTo>
                  <a:lnTo>
                    <a:pt x="4856" y="395"/>
                  </a:lnTo>
                  <a:lnTo>
                    <a:pt x="4865" y="393"/>
                  </a:lnTo>
                  <a:lnTo>
                    <a:pt x="4882" y="389"/>
                  </a:lnTo>
                  <a:lnTo>
                    <a:pt x="4890" y="386"/>
                  </a:lnTo>
                  <a:lnTo>
                    <a:pt x="4898" y="383"/>
                  </a:lnTo>
                  <a:lnTo>
                    <a:pt x="4906" y="379"/>
                  </a:lnTo>
                  <a:lnTo>
                    <a:pt x="4914" y="375"/>
                  </a:lnTo>
                  <a:lnTo>
                    <a:pt x="4921" y="370"/>
                  </a:lnTo>
                  <a:lnTo>
                    <a:pt x="4928" y="365"/>
                  </a:lnTo>
                  <a:lnTo>
                    <a:pt x="4935" y="360"/>
                  </a:lnTo>
                  <a:lnTo>
                    <a:pt x="4941" y="354"/>
                  </a:lnTo>
                  <a:lnTo>
                    <a:pt x="4948" y="348"/>
                  </a:lnTo>
                  <a:lnTo>
                    <a:pt x="4954" y="342"/>
                  </a:lnTo>
                  <a:lnTo>
                    <a:pt x="4964" y="328"/>
                  </a:lnTo>
                  <a:lnTo>
                    <a:pt x="4970" y="321"/>
                  </a:lnTo>
                  <a:lnTo>
                    <a:pt x="4974" y="313"/>
                  </a:lnTo>
                  <a:lnTo>
                    <a:pt x="4979" y="306"/>
                  </a:lnTo>
                  <a:lnTo>
                    <a:pt x="4983" y="297"/>
                  </a:lnTo>
                  <a:lnTo>
                    <a:pt x="4986" y="289"/>
                  </a:lnTo>
                  <a:lnTo>
                    <a:pt x="4990" y="280"/>
                  </a:lnTo>
                  <a:lnTo>
                    <a:pt x="4993" y="271"/>
                  </a:lnTo>
                  <a:lnTo>
                    <a:pt x="4995" y="262"/>
                  </a:lnTo>
                  <a:lnTo>
                    <a:pt x="4997" y="252"/>
                  </a:lnTo>
                  <a:lnTo>
                    <a:pt x="4999" y="242"/>
                  </a:lnTo>
                  <a:lnTo>
                    <a:pt x="5001" y="232"/>
                  </a:lnTo>
                  <a:lnTo>
                    <a:pt x="5002" y="222"/>
                  </a:lnTo>
                  <a:lnTo>
                    <a:pt x="5002" y="201"/>
                  </a:lnTo>
                  <a:lnTo>
                    <a:pt x="5002" y="194"/>
                  </a:lnTo>
                  <a:lnTo>
                    <a:pt x="5002" y="184"/>
                  </a:lnTo>
                  <a:lnTo>
                    <a:pt x="5002" y="173"/>
                  </a:lnTo>
                  <a:lnTo>
                    <a:pt x="5001" y="163"/>
                  </a:lnTo>
                  <a:lnTo>
                    <a:pt x="4999" y="153"/>
                  </a:lnTo>
                  <a:lnTo>
                    <a:pt x="4997" y="143"/>
                  </a:lnTo>
                  <a:lnTo>
                    <a:pt x="4995" y="134"/>
                  </a:lnTo>
                  <a:lnTo>
                    <a:pt x="4993" y="125"/>
                  </a:lnTo>
                  <a:lnTo>
                    <a:pt x="4990" y="116"/>
                  </a:lnTo>
                  <a:lnTo>
                    <a:pt x="4986" y="107"/>
                  </a:lnTo>
                  <a:lnTo>
                    <a:pt x="4983" y="98"/>
                  </a:lnTo>
                  <a:lnTo>
                    <a:pt x="4979" y="90"/>
                  </a:lnTo>
                  <a:lnTo>
                    <a:pt x="4974" y="82"/>
                  </a:lnTo>
                  <a:lnTo>
                    <a:pt x="4970" y="75"/>
                  </a:lnTo>
                  <a:lnTo>
                    <a:pt x="4965" y="67"/>
                  </a:lnTo>
                  <a:lnTo>
                    <a:pt x="4960" y="61"/>
                  </a:lnTo>
                  <a:lnTo>
                    <a:pt x="4954" y="54"/>
                  </a:lnTo>
                  <a:lnTo>
                    <a:pt x="4948" y="48"/>
                  </a:lnTo>
                  <a:lnTo>
                    <a:pt x="4942" y="42"/>
                  </a:lnTo>
                  <a:lnTo>
                    <a:pt x="4935" y="36"/>
                  </a:lnTo>
                  <a:lnTo>
                    <a:pt x="4929" y="31"/>
                  </a:lnTo>
                  <a:lnTo>
                    <a:pt x="4922" y="26"/>
                  </a:lnTo>
                  <a:lnTo>
                    <a:pt x="4914" y="22"/>
                  </a:lnTo>
                  <a:lnTo>
                    <a:pt x="4907" y="18"/>
                  </a:lnTo>
                  <a:lnTo>
                    <a:pt x="4899" y="14"/>
                  </a:lnTo>
                  <a:lnTo>
                    <a:pt x="4891" y="11"/>
                  </a:lnTo>
                  <a:lnTo>
                    <a:pt x="4883" y="8"/>
                  </a:lnTo>
                  <a:lnTo>
                    <a:pt x="4874" y="5"/>
                  </a:lnTo>
                  <a:lnTo>
                    <a:pt x="4866" y="3"/>
                  </a:lnTo>
                  <a:lnTo>
                    <a:pt x="4857" y="2"/>
                  </a:lnTo>
                  <a:lnTo>
                    <a:pt x="4848" y="0"/>
                  </a:lnTo>
                  <a:lnTo>
                    <a:pt x="4838" y="0"/>
                  </a:lnTo>
                  <a:lnTo>
                    <a:pt x="4829" y="0"/>
                  </a:lnTo>
                  <a:lnTo>
                    <a:pt x="4819" y="0"/>
                  </a:lnTo>
                  <a:lnTo>
                    <a:pt x="4810" y="0"/>
                  </a:lnTo>
                  <a:lnTo>
                    <a:pt x="4801" y="2"/>
                  </a:lnTo>
                  <a:lnTo>
                    <a:pt x="4792" y="3"/>
                  </a:lnTo>
                  <a:lnTo>
                    <a:pt x="4775" y="8"/>
                  </a:lnTo>
                  <a:lnTo>
                    <a:pt x="4767" y="11"/>
                  </a:lnTo>
                  <a:lnTo>
                    <a:pt x="4759" y="14"/>
                  </a:lnTo>
                  <a:lnTo>
                    <a:pt x="4751" y="18"/>
                  </a:lnTo>
                  <a:lnTo>
                    <a:pt x="4744" y="22"/>
                  </a:lnTo>
                  <a:lnTo>
                    <a:pt x="4736" y="26"/>
                  </a:lnTo>
                  <a:lnTo>
                    <a:pt x="4729" y="31"/>
                  </a:lnTo>
                  <a:lnTo>
                    <a:pt x="4716" y="42"/>
                  </a:lnTo>
                  <a:lnTo>
                    <a:pt x="4710" y="48"/>
                  </a:lnTo>
                  <a:lnTo>
                    <a:pt x="4704" y="54"/>
                  </a:lnTo>
                  <a:lnTo>
                    <a:pt x="4698" y="61"/>
                  </a:lnTo>
                  <a:lnTo>
                    <a:pt x="4693" y="68"/>
                  </a:lnTo>
                  <a:lnTo>
                    <a:pt x="4688" y="75"/>
                  </a:lnTo>
                  <a:lnTo>
                    <a:pt x="4683" y="83"/>
                  </a:lnTo>
                  <a:lnTo>
                    <a:pt x="4679" y="91"/>
                  </a:lnTo>
                  <a:lnTo>
                    <a:pt x="4675" y="99"/>
                  </a:lnTo>
                  <a:lnTo>
                    <a:pt x="4671" y="107"/>
                  </a:lnTo>
                  <a:lnTo>
                    <a:pt x="4668" y="116"/>
                  </a:lnTo>
                  <a:lnTo>
                    <a:pt x="4665" y="125"/>
                  </a:lnTo>
                  <a:lnTo>
                    <a:pt x="4662" y="135"/>
                  </a:lnTo>
                  <a:lnTo>
                    <a:pt x="4660" y="144"/>
                  </a:lnTo>
                  <a:lnTo>
                    <a:pt x="4658" y="154"/>
                  </a:lnTo>
                  <a:lnTo>
                    <a:pt x="4657" y="164"/>
                  </a:lnTo>
                  <a:lnTo>
                    <a:pt x="4656" y="174"/>
                  </a:lnTo>
                  <a:lnTo>
                    <a:pt x="4655" y="185"/>
                  </a:lnTo>
                  <a:lnTo>
                    <a:pt x="4655" y="196"/>
                  </a:lnTo>
                  <a:lnTo>
                    <a:pt x="4655" y="202"/>
                  </a:lnTo>
                  <a:lnTo>
                    <a:pt x="4655" y="213"/>
                  </a:lnTo>
                  <a:lnTo>
                    <a:pt x="4656" y="223"/>
                  </a:lnTo>
                  <a:lnTo>
                    <a:pt x="4657" y="233"/>
                  </a:lnTo>
                  <a:lnTo>
                    <a:pt x="4658" y="243"/>
                  </a:lnTo>
                  <a:lnTo>
                    <a:pt x="4660" y="253"/>
                  </a:lnTo>
                  <a:lnTo>
                    <a:pt x="4662" y="263"/>
                  </a:lnTo>
                  <a:lnTo>
                    <a:pt x="4665" y="272"/>
                  </a:lnTo>
                  <a:lnTo>
                    <a:pt x="4668" y="281"/>
                  </a:lnTo>
                  <a:lnTo>
                    <a:pt x="4671" y="290"/>
                  </a:lnTo>
                  <a:lnTo>
                    <a:pt x="4675" y="298"/>
                  </a:lnTo>
                  <a:lnTo>
                    <a:pt x="4679" y="306"/>
                  </a:lnTo>
                  <a:lnTo>
                    <a:pt x="4683" y="314"/>
                  </a:lnTo>
                  <a:lnTo>
                    <a:pt x="4688" y="322"/>
                  </a:lnTo>
                  <a:lnTo>
                    <a:pt x="4693" y="329"/>
                  </a:lnTo>
                  <a:lnTo>
                    <a:pt x="4698" y="336"/>
                  </a:lnTo>
                  <a:lnTo>
                    <a:pt x="4703" y="343"/>
                  </a:lnTo>
                  <a:lnTo>
                    <a:pt x="4709" y="349"/>
                  </a:lnTo>
                  <a:lnTo>
                    <a:pt x="4715" y="355"/>
                  </a:lnTo>
                  <a:lnTo>
                    <a:pt x="4722" y="360"/>
                  </a:lnTo>
                  <a:lnTo>
                    <a:pt x="4729" y="366"/>
                  </a:lnTo>
                  <a:lnTo>
                    <a:pt x="4736" y="370"/>
                  </a:lnTo>
                  <a:lnTo>
                    <a:pt x="4743" y="375"/>
                  </a:lnTo>
                  <a:lnTo>
                    <a:pt x="4750" y="379"/>
                  </a:lnTo>
                  <a:lnTo>
                    <a:pt x="4758" y="383"/>
                  </a:lnTo>
                  <a:lnTo>
                    <a:pt x="4766" y="386"/>
                  </a:lnTo>
                  <a:lnTo>
                    <a:pt x="4774" y="389"/>
                  </a:lnTo>
                  <a:lnTo>
                    <a:pt x="4783" y="391"/>
                  </a:lnTo>
                  <a:lnTo>
                    <a:pt x="4792" y="393"/>
                  </a:lnTo>
                  <a:lnTo>
                    <a:pt x="4801" y="395"/>
                  </a:lnTo>
                  <a:lnTo>
                    <a:pt x="4810" y="396"/>
                  </a:lnTo>
                  <a:lnTo>
                    <a:pt x="4819" y="397"/>
                  </a:lnTo>
                  <a:lnTo>
                    <a:pt x="4828" y="397"/>
                  </a:lnTo>
                  <a:close/>
                  <a:moveTo>
                    <a:pt x="4488" y="390"/>
                  </a:moveTo>
                  <a:lnTo>
                    <a:pt x="4567" y="390"/>
                  </a:lnTo>
                  <a:lnTo>
                    <a:pt x="4567" y="80"/>
                  </a:lnTo>
                  <a:lnTo>
                    <a:pt x="4663" y="80"/>
                  </a:lnTo>
                  <a:lnTo>
                    <a:pt x="4663" y="6"/>
                  </a:lnTo>
                  <a:lnTo>
                    <a:pt x="4391" y="6"/>
                  </a:lnTo>
                  <a:lnTo>
                    <a:pt x="4391" y="80"/>
                  </a:lnTo>
                  <a:lnTo>
                    <a:pt x="4488" y="80"/>
                  </a:lnTo>
                  <a:lnTo>
                    <a:pt x="4488" y="390"/>
                  </a:lnTo>
                  <a:close/>
                  <a:moveTo>
                    <a:pt x="4260" y="395"/>
                  </a:moveTo>
                  <a:lnTo>
                    <a:pt x="4273" y="395"/>
                  </a:lnTo>
                  <a:lnTo>
                    <a:pt x="4280" y="394"/>
                  </a:lnTo>
                  <a:lnTo>
                    <a:pt x="4287" y="393"/>
                  </a:lnTo>
                  <a:lnTo>
                    <a:pt x="4299" y="391"/>
                  </a:lnTo>
                  <a:lnTo>
                    <a:pt x="4311" y="387"/>
                  </a:lnTo>
                  <a:lnTo>
                    <a:pt x="4317" y="385"/>
                  </a:lnTo>
                  <a:lnTo>
                    <a:pt x="4323" y="383"/>
                  </a:lnTo>
                  <a:lnTo>
                    <a:pt x="4328" y="380"/>
                  </a:lnTo>
                  <a:lnTo>
                    <a:pt x="4333" y="378"/>
                  </a:lnTo>
                  <a:lnTo>
                    <a:pt x="4343" y="372"/>
                  </a:lnTo>
                  <a:lnTo>
                    <a:pt x="4348" y="368"/>
                  </a:lnTo>
                  <a:lnTo>
                    <a:pt x="4352" y="364"/>
                  </a:lnTo>
                  <a:lnTo>
                    <a:pt x="4360" y="357"/>
                  </a:lnTo>
                  <a:lnTo>
                    <a:pt x="4367" y="348"/>
                  </a:lnTo>
                  <a:lnTo>
                    <a:pt x="4374" y="338"/>
                  </a:lnTo>
                  <a:lnTo>
                    <a:pt x="4376" y="333"/>
                  </a:lnTo>
                  <a:lnTo>
                    <a:pt x="4379" y="328"/>
                  </a:lnTo>
                  <a:lnTo>
                    <a:pt x="4383" y="317"/>
                  </a:lnTo>
                  <a:lnTo>
                    <a:pt x="4385" y="311"/>
                  </a:lnTo>
                  <a:lnTo>
                    <a:pt x="4386" y="306"/>
                  </a:lnTo>
                  <a:lnTo>
                    <a:pt x="4387" y="299"/>
                  </a:lnTo>
                  <a:lnTo>
                    <a:pt x="4388" y="293"/>
                  </a:lnTo>
                  <a:lnTo>
                    <a:pt x="4388" y="287"/>
                  </a:lnTo>
                  <a:lnTo>
                    <a:pt x="4388" y="280"/>
                  </a:lnTo>
                  <a:lnTo>
                    <a:pt x="4388" y="279"/>
                  </a:lnTo>
                  <a:lnTo>
                    <a:pt x="4388" y="268"/>
                  </a:lnTo>
                  <a:lnTo>
                    <a:pt x="4387" y="258"/>
                  </a:lnTo>
                  <a:lnTo>
                    <a:pt x="4385" y="248"/>
                  </a:lnTo>
                  <a:lnTo>
                    <a:pt x="4382" y="240"/>
                  </a:lnTo>
                  <a:lnTo>
                    <a:pt x="4380" y="235"/>
                  </a:lnTo>
                  <a:lnTo>
                    <a:pt x="4378" y="231"/>
                  </a:lnTo>
                  <a:lnTo>
                    <a:pt x="4374" y="223"/>
                  </a:lnTo>
                  <a:lnTo>
                    <a:pt x="4368" y="216"/>
                  </a:lnTo>
                  <a:lnTo>
                    <a:pt x="4362" y="209"/>
                  </a:lnTo>
                  <a:lnTo>
                    <a:pt x="4355" y="203"/>
                  </a:lnTo>
                  <a:lnTo>
                    <a:pt x="4347" y="196"/>
                  </a:lnTo>
                  <a:lnTo>
                    <a:pt x="4339" y="190"/>
                  </a:lnTo>
                  <a:lnTo>
                    <a:pt x="4330" y="185"/>
                  </a:lnTo>
                  <a:lnTo>
                    <a:pt x="4320" y="179"/>
                  </a:lnTo>
                  <a:lnTo>
                    <a:pt x="4309" y="174"/>
                  </a:lnTo>
                  <a:lnTo>
                    <a:pt x="4298" y="169"/>
                  </a:lnTo>
                  <a:lnTo>
                    <a:pt x="4285" y="164"/>
                  </a:lnTo>
                  <a:lnTo>
                    <a:pt x="4265" y="156"/>
                  </a:lnTo>
                  <a:lnTo>
                    <a:pt x="4249" y="148"/>
                  </a:lnTo>
                  <a:lnTo>
                    <a:pt x="4236" y="141"/>
                  </a:lnTo>
                  <a:lnTo>
                    <a:pt x="4231" y="138"/>
                  </a:lnTo>
                  <a:lnTo>
                    <a:pt x="4226" y="135"/>
                  </a:lnTo>
                  <a:lnTo>
                    <a:pt x="4223" y="131"/>
                  </a:lnTo>
                  <a:lnTo>
                    <a:pt x="4221" y="130"/>
                  </a:lnTo>
                  <a:lnTo>
                    <a:pt x="4220" y="128"/>
                  </a:lnTo>
                  <a:lnTo>
                    <a:pt x="4217" y="125"/>
                  </a:lnTo>
                  <a:lnTo>
                    <a:pt x="4215" y="122"/>
                  </a:lnTo>
                  <a:lnTo>
                    <a:pt x="4214" y="118"/>
                  </a:lnTo>
                  <a:lnTo>
                    <a:pt x="4213" y="115"/>
                  </a:lnTo>
                  <a:lnTo>
                    <a:pt x="4212" y="111"/>
                  </a:lnTo>
                  <a:lnTo>
                    <a:pt x="4212" y="107"/>
                  </a:lnTo>
                  <a:lnTo>
                    <a:pt x="4213" y="103"/>
                  </a:lnTo>
                  <a:lnTo>
                    <a:pt x="4213" y="99"/>
                  </a:lnTo>
                  <a:lnTo>
                    <a:pt x="4214" y="96"/>
                  </a:lnTo>
                  <a:lnTo>
                    <a:pt x="4215" y="93"/>
                  </a:lnTo>
                  <a:lnTo>
                    <a:pt x="4217" y="90"/>
                  </a:lnTo>
                  <a:lnTo>
                    <a:pt x="4219" y="87"/>
                  </a:lnTo>
                  <a:lnTo>
                    <a:pt x="4224" y="82"/>
                  </a:lnTo>
                  <a:lnTo>
                    <a:pt x="4231" y="78"/>
                  </a:lnTo>
                  <a:lnTo>
                    <a:pt x="4234" y="77"/>
                  </a:lnTo>
                  <a:lnTo>
                    <a:pt x="4238" y="75"/>
                  </a:lnTo>
                  <a:lnTo>
                    <a:pt x="4242" y="74"/>
                  </a:lnTo>
                  <a:lnTo>
                    <a:pt x="4247" y="74"/>
                  </a:lnTo>
                  <a:lnTo>
                    <a:pt x="4252" y="73"/>
                  </a:lnTo>
                  <a:lnTo>
                    <a:pt x="4257" y="73"/>
                  </a:lnTo>
                  <a:lnTo>
                    <a:pt x="4268" y="74"/>
                  </a:lnTo>
                  <a:lnTo>
                    <a:pt x="4279" y="76"/>
                  </a:lnTo>
                  <a:lnTo>
                    <a:pt x="4289" y="79"/>
                  </a:lnTo>
                  <a:lnTo>
                    <a:pt x="4300" y="83"/>
                  </a:lnTo>
                  <a:lnTo>
                    <a:pt x="4310" y="89"/>
                  </a:lnTo>
                  <a:lnTo>
                    <a:pt x="4320" y="95"/>
                  </a:lnTo>
                  <a:lnTo>
                    <a:pt x="4329" y="102"/>
                  </a:lnTo>
                  <a:lnTo>
                    <a:pt x="4339" y="109"/>
                  </a:lnTo>
                  <a:lnTo>
                    <a:pt x="4383" y="48"/>
                  </a:lnTo>
                  <a:lnTo>
                    <a:pt x="4369" y="37"/>
                  </a:lnTo>
                  <a:lnTo>
                    <a:pt x="4355" y="28"/>
                  </a:lnTo>
                  <a:lnTo>
                    <a:pt x="4348" y="23"/>
                  </a:lnTo>
                  <a:lnTo>
                    <a:pt x="4340" y="19"/>
                  </a:lnTo>
                  <a:lnTo>
                    <a:pt x="4333" y="16"/>
                  </a:lnTo>
                  <a:lnTo>
                    <a:pt x="4325" y="13"/>
                  </a:lnTo>
                  <a:lnTo>
                    <a:pt x="4317" y="10"/>
                  </a:lnTo>
                  <a:lnTo>
                    <a:pt x="4309" y="8"/>
                  </a:lnTo>
                  <a:lnTo>
                    <a:pt x="4292" y="4"/>
                  </a:lnTo>
                  <a:lnTo>
                    <a:pt x="4284" y="3"/>
                  </a:lnTo>
                  <a:lnTo>
                    <a:pt x="4276" y="2"/>
                  </a:lnTo>
                  <a:lnTo>
                    <a:pt x="4259" y="1"/>
                  </a:lnTo>
                  <a:lnTo>
                    <a:pt x="4245" y="2"/>
                  </a:lnTo>
                  <a:lnTo>
                    <a:pt x="4239" y="2"/>
                  </a:lnTo>
                  <a:lnTo>
                    <a:pt x="4232" y="3"/>
                  </a:lnTo>
                  <a:lnTo>
                    <a:pt x="4220" y="6"/>
                  </a:lnTo>
                  <a:lnTo>
                    <a:pt x="4208" y="9"/>
                  </a:lnTo>
                  <a:lnTo>
                    <a:pt x="4202" y="11"/>
                  </a:lnTo>
                  <a:lnTo>
                    <a:pt x="4197" y="14"/>
                  </a:lnTo>
                  <a:lnTo>
                    <a:pt x="4187" y="19"/>
                  </a:lnTo>
                  <a:lnTo>
                    <a:pt x="4177" y="25"/>
                  </a:lnTo>
                  <a:lnTo>
                    <a:pt x="4168" y="32"/>
                  </a:lnTo>
                  <a:lnTo>
                    <a:pt x="4164" y="36"/>
                  </a:lnTo>
                  <a:lnTo>
                    <a:pt x="4160" y="40"/>
                  </a:lnTo>
                  <a:lnTo>
                    <a:pt x="4153" y="49"/>
                  </a:lnTo>
                  <a:lnTo>
                    <a:pt x="4150" y="53"/>
                  </a:lnTo>
                  <a:lnTo>
                    <a:pt x="4147" y="58"/>
                  </a:lnTo>
                  <a:lnTo>
                    <a:pt x="4142" y="68"/>
                  </a:lnTo>
                  <a:lnTo>
                    <a:pt x="4138" y="78"/>
                  </a:lnTo>
                  <a:lnTo>
                    <a:pt x="4136" y="90"/>
                  </a:lnTo>
                  <a:lnTo>
                    <a:pt x="4134" y="101"/>
                  </a:lnTo>
                  <a:lnTo>
                    <a:pt x="4133" y="107"/>
                  </a:lnTo>
                  <a:lnTo>
                    <a:pt x="4133" y="114"/>
                  </a:lnTo>
                  <a:lnTo>
                    <a:pt x="4133" y="115"/>
                  </a:lnTo>
                  <a:lnTo>
                    <a:pt x="4134" y="127"/>
                  </a:lnTo>
                  <a:lnTo>
                    <a:pt x="4134" y="132"/>
                  </a:lnTo>
                  <a:lnTo>
                    <a:pt x="4135" y="138"/>
                  </a:lnTo>
                  <a:lnTo>
                    <a:pt x="4138" y="148"/>
                  </a:lnTo>
                  <a:lnTo>
                    <a:pt x="4141" y="157"/>
                  </a:lnTo>
                  <a:lnTo>
                    <a:pt x="4145" y="166"/>
                  </a:lnTo>
                  <a:lnTo>
                    <a:pt x="4150" y="174"/>
                  </a:lnTo>
                  <a:lnTo>
                    <a:pt x="4156" y="182"/>
                  </a:lnTo>
                  <a:lnTo>
                    <a:pt x="4159" y="185"/>
                  </a:lnTo>
                  <a:lnTo>
                    <a:pt x="4163" y="189"/>
                  </a:lnTo>
                  <a:lnTo>
                    <a:pt x="4170" y="195"/>
                  </a:lnTo>
                  <a:lnTo>
                    <a:pt x="4179" y="201"/>
                  </a:lnTo>
                  <a:lnTo>
                    <a:pt x="4188" y="207"/>
                  </a:lnTo>
                  <a:lnTo>
                    <a:pt x="4198" y="213"/>
                  </a:lnTo>
                  <a:lnTo>
                    <a:pt x="4208" y="218"/>
                  </a:lnTo>
                  <a:lnTo>
                    <a:pt x="4219" y="223"/>
                  </a:lnTo>
                  <a:lnTo>
                    <a:pt x="4244" y="233"/>
                  </a:lnTo>
                  <a:lnTo>
                    <a:pt x="4262" y="240"/>
                  </a:lnTo>
                  <a:lnTo>
                    <a:pt x="4277" y="247"/>
                  </a:lnTo>
                  <a:lnTo>
                    <a:pt x="4289" y="253"/>
                  </a:lnTo>
                  <a:lnTo>
                    <a:pt x="4293" y="257"/>
                  </a:lnTo>
                  <a:lnTo>
                    <a:pt x="4297" y="260"/>
                  </a:lnTo>
                  <a:lnTo>
                    <a:pt x="4300" y="263"/>
                  </a:lnTo>
                  <a:lnTo>
                    <a:pt x="4303" y="266"/>
                  </a:lnTo>
                  <a:lnTo>
                    <a:pt x="4305" y="269"/>
                  </a:lnTo>
                  <a:lnTo>
                    <a:pt x="4307" y="272"/>
                  </a:lnTo>
                  <a:lnTo>
                    <a:pt x="4308" y="275"/>
                  </a:lnTo>
                  <a:lnTo>
                    <a:pt x="4309" y="278"/>
                  </a:lnTo>
                  <a:lnTo>
                    <a:pt x="4309" y="282"/>
                  </a:lnTo>
                  <a:lnTo>
                    <a:pt x="4310" y="285"/>
                  </a:lnTo>
                  <a:lnTo>
                    <a:pt x="4310" y="286"/>
                  </a:lnTo>
                  <a:lnTo>
                    <a:pt x="4309" y="290"/>
                  </a:lnTo>
                  <a:lnTo>
                    <a:pt x="4309" y="294"/>
                  </a:lnTo>
                  <a:lnTo>
                    <a:pt x="4308" y="297"/>
                  </a:lnTo>
                  <a:lnTo>
                    <a:pt x="4306" y="301"/>
                  </a:lnTo>
                  <a:lnTo>
                    <a:pt x="4304" y="304"/>
                  </a:lnTo>
                  <a:lnTo>
                    <a:pt x="4302" y="307"/>
                  </a:lnTo>
                  <a:lnTo>
                    <a:pt x="4299" y="310"/>
                  </a:lnTo>
                  <a:lnTo>
                    <a:pt x="4296" y="313"/>
                  </a:lnTo>
                  <a:lnTo>
                    <a:pt x="4293" y="315"/>
                  </a:lnTo>
                  <a:lnTo>
                    <a:pt x="4289" y="317"/>
                  </a:lnTo>
                  <a:lnTo>
                    <a:pt x="4285" y="319"/>
                  </a:lnTo>
                  <a:lnTo>
                    <a:pt x="4281" y="321"/>
                  </a:lnTo>
                  <a:lnTo>
                    <a:pt x="4276" y="322"/>
                  </a:lnTo>
                  <a:lnTo>
                    <a:pt x="4271" y="323"/>
                  </a:lnTo>
                  <a:lnTo>
                    <a:pt x="4266" y="323"/>
                  </a:lnTo>
                  <a:lnTo>
                    <a:pt x="4260" y="324"/>
                  </a:lnTo>
                  <a:lnTo>
                    <a:pt x="4253" y="323"/>
                  </a:lnTo>
                  <a:lnTo>
                    <a:pt x="4246" y="323"/>
                  </a:lnTo>
                  <a:lnTo>
                    <a:pt x="4239" y="321"/>
                  </a:lnTo>
                  <a:lnTo>
                    <a:pt x="4233" y="320"/>
                  </a:lnTo>
                  <a:lnTo>
                    <a:pt x="4226" y="318"/>
                  </a:lnTo>
                  <a:lnTo>
                    <a:pt x="4220" y="316"/>
                  </a:lnTo>
                  <a:lnTo>
                    <a:pt x="4214" y="313"/>
                  </a:lnTo>
                  <a:lnTo>
                    <a:pt x="4208" y="310"/>
                  </a:lnTo>
                  <a:lnTo>
                    <a:pt x="4196" y="304"/>
                  </a:lnTo>
                  <a:lnTo>
                    <a:pt x="4185" y="296"/>
                  </a:lnTo>
                  <a:lnTo>
                    <a:pt x="4174" y="288"/>
                  </a:lnTo>
                  <a:lnTo>
                    <a:pt x="4165" y="280"/>
                  </a:lnTo>
                  <a:lnTo>
                    <a:pt x="4117" y="339"/>
                  </a:lnTo>
                  <a:lnTo>
                    <a:pt x="4125" y="346"/>
                  </a:lnTo>
                  <a:lnTo>
                    <a:pt x="4134" y="353"/>
                  </a:lnTo>
                  <a:lnTo>
                    <a:pt x="4138" y="356"/>
                  </a:lnTo>
                  <a:lnTo>
                    <a:pt x="4142" y="359"/>
                  </a:lnTo>
                  <a:lnTo>
                    <a:pt x="4151" y="364"/>
                  </a:lnTo>
                  <a:lnTo>
                    <a:pt x="4159" y="369"/>
                  </a:lnTo>
                  <a:lnTo>
                    <a:pt x="4168" y="374"/>
                  </a:lnTo>
                  <a:lnTo>
                    <a:pt x="4177" y="378"/>
                  </a:lnTo>
                  <a:lnTo>
                    <a:pt x="4186" y="382"/>
                  </a:lnTo>
                  <a:lnTo>
                    <a:pt x="4204" y="388"/>
                  </a:lnTo>
                  <a:lnTo>
                    <a:pt x="4213" y="390"/>
                  </a:lnTo>
                  <a:lnTo>
                    <a:pt x="4223" y="392"/>
                  </a:lnTo>
                  <a:lnTo>
                    <a:pt x="4232" y="394"/>
                  </a:lnTo>
                  <a:lnTo>
                    <a:pt x="4241" y="395"/>
                  </a:lnTo>
                  <a:lnTo>
                    <a:pt x="4260" y="395"/>
                  </a:lnTo>
                  <a:close/>
                  <a:moveTo>
                    <a:pt x="4017" y="390"/>
                  </a:moveTo>
                  <a:lnTo>
                    <a:pt x="4097" y="390"/>
                  </a:lnTo>
                  <a:lnTo>
                    <a:pt x="4097" y="6"/>
                  </a:lnTo>
                  <a:lnTo>
                    <a:pt x="4017" y="6"/>
                  </a:lnTo>
                  <a:lnTo>
                    <a:pt x="4017" y="390"/>
                  </a:lnTo>
                  <a:close/>
                  <a:moveTo>
                    <a:pt x="3801" y="202"/>
                  </a:moveTo>
                  <a:lnTo>
                    <a:pt x="3801" y="78"/>
                  </a:lnTo>
                  <a:lnTo>
                    <a:pt x="3845" y="78"/>
                  </a:lnTo>
                  <a:lnTo>
                    <a:pt x="3853" y="78"/>
                  </a:lnTo>
                  <a:lnTo>
                    <a:pt x="3860" y="79"/>
                  </a:lnTo>
                  <a:lnTo>
                    <a:pt x="3867" y="80"/>
                  </a:lnTo>
                  <a:lnTo>
                    <a:pt x="3873" y="82"/>
                  </a:lnTo>
                  <a:lnTo>
                    <a:pt x="3879" y="84"/>
                  </a:lnTo>
                  <a:lnTo>
                    <a:pt x="3884" y="87"/>
                  </a:lnTo>
                  <a:lnTo>
                    <a:pt x="3889" y="90"/>
                  </a:lnTo>
                  <a:lnTo>
                    <a:pt x="3893" y="94"/>
                  </a:lnTo>
                  <a:lnTo>
                    <a:pt x="3897" y="98"/>
                  </a:lnTo>
                  <a:lnTo>
                    <a:pt x="3901" y="103"/>
                  </a:lnTo>
                  <a:lnTo>
                    <a:pt x="3904" y="108"/>
                  </a:lnTo>
                  <a:lnTo>
                    <a:pt x="3906" y="113"/>
                  </a:lnTo>
                  <a:lnTo>
                    <a:pt x="3908" y="119"/>
                  </a:lnTo>
                  <a:lnTo>
                    <a:pt x="3909" y="126"/>
                  </a:lnTo>
                  <a:lnTo>
                    <a:pt x="3910" y="133"/>
                  </a:lnTo>
                  <a:lnTo>
                    <a:pt x="3910" y="140"/>
                  </a:lnTo>
                  <a:lnTo>
                    <a:pt x="3910" y="141"/>
                  </a:lnTo>
                  <a:lnTo>
                    <a:pt x="3910" y="147"/>
                  </a:lnTo>
                  <a:lnTo>
                    <a:pt x="3909" y="154"/>
                  </a:lnTo>
                  <a:lnTo>
                    <a:pt x="3908" y="160"/>
                  </a:lnTo>
                  <a:lnTo>
                    <a:pt x="3906" y="165"/>
                  </a:lnTo>
                  <a:lnTo>
                    <a:pt x="3904" y="171"/>
                  </a:lnTo>
                  <a:lnTo>
                    <a:pt x="3901" y="176"/>
                  </a:lnTo>
                  <a:lnTo>
                    <a:pt x="3897" y="180"/>
                  </a:lnTo>
                  <a:lnTo>
                    <a:pt x="3894" y="185"/>
                  </a:lnTo>
                  <a:lnTo>
                    <a:pt x="3889" y="189"/>
                  </a:lnTo>
                  <a:lnTo>
                    <a:pt x="3884" y="192"/>
                  </a:lnTo>
                  <a:lnTo>
                    <a:pt x="3879" y="195"/>
                  </a:lnTo>
                  <a:lnTo>
                    <a:pt x="3873" y="198"/>
                  </a:lnTo>
                  <a:lnTo>
                    <a:pt x="3867" y="200"/>
                  </a:lnTo>
                  <a:lnTo>
                    <a:pt x="3861" y="201"/>
                  </a:lnTo>
                  <a:lnTo>
                    <a:pt x="3853" y="202"/>
                  </a:lnTo>
                  <a:lnTo>
                    <a:pt x="3846" y="202"/>
                  </a:lnTo>
                  <a:lnTo>
                    <a:pt x="3801" y="202"/>
                  </a:lnTo>
                  <a:close/>
                  <a:moveTo>
                    <a:pt x="3722" y="390"/>
                  </a:moveTo>
                  <a:lnTo>
                    <a:pt x="3801" y="390"/>
                  </a:lnTo>
                  <a:lnTo>
                    <a:pt x="3801" y="273"/>
                  </a:lnTo>
                  <a:lnTo>
                    <a:pt x="3846" y="273"/>
                  </a:lnTo>
                  <a:lnTo>
                    <a:pt x="3861" y="273"/>
                  </a:lnTo>
                  <a:lnTo>
                    <a:pt x="3876" y="271"/>
                  </a:lnTo>
                  <a:lnTo>
                    <a:pt x="3890" y="268"/>
                  </a:lnTo>
                  <a:lnTo>
                    <a:pt x="3903" y="264"/>
                  </a:lnTo>
                  <a:lnTo>
                    <a:pt x="3916" y="259"/>
                  </a:lnTo>
                  <a:lnTo>
                    <a:pt x="3927" y="254"/>
                  </a:lnTo>
                  <a:lnTo>
                    <a:pt x="3939" y="247"/>
                  </a:lnTo>
                  <a:lnTo>
                    <a:pt x="3944" y="243"/>
                  </a:lnTo>
                  <a:lnTo>
                    <a:pt x="3949" y="239"/>
                  </a:lnTo>
                  <a:lnTo>
                    <a:pt x="3953" y="234"/>
                  </a:lnTo>
                  <a:lnTo>
                    <a:pt x="3958" y="230"/>
                  </a:lnTo>
                  <a:lnTo>
                    <a:pt x="3962" y="225"/>
                  </a:lnTo>
                  <a:lnTo>
                    <a:pt x="3966" y="220"/>
                  </a:lnTo>
                  <a:lnTo>
                    <a:pt x="3970" y="215"/>
                  </a:lnTo>
                  <a:lnTo>
                    <a:pt x="3973" y="209"/>
                  </a:lnTo>
                  <a:lnTo>
                    <a:pt x="3976" y="203"/>
                  </a:lnTo>
                  <a:lnTo>
                    <a:pt x="3979" y="197"/>
                  </a:lnTo>
                  <a:lnTo>
                    <a:pt x="3982" y="191"/>
                  </a:lnTo>
                  <a:lnTo>
                    <a:pt x="3984" y="184"/>
                  </a:lnTo>
                  <a:lnTo>
                    <a:pt x="3986" y="177"/>
                  </a:lnTo>
                  <a:lnTo>
                    <a:pt x="3987" y="170"/>
                  </a:lnTo>
                  <a:lnTo>
                    <a:pt x="3989" y="163"/>
                  </a:lnTo>
                  <a:lnTo>
                    <a:pt x="3990" y="155"/>
                  </a:lnTo>
                  <a:lnTo>
                    <a:pt x="3990" y="147"/>
                  </a:lnTo>
                  <a:lnTo>
                    <a:pt x="3990" y="139"/>
                  </a:lnTo>
                  <a:lnTo>
                    <a:pt x="3990" y="138"/>
                  </a:lnTo>
                  <a:lnTo>
                    <a:pt x="3990" y="123"/>
                  </a:lnTo>
                  <a:lnTo>
                    <a:pt x="3988" y="109"/>
                  </a:lnTo>
                  <a:lnTo>
                    <a:pt x="3985" y="95"/>
                  </a:lnTo>
                  <a:lnTo>
                    <a:pt x="3981" y="83"/>
                  </a:lnTo>
                  <a:lnTo>
                    <a:pt x="3978" y="77"/>
                  </a:lnTo>
                  <a:lnTo>
                    <a:pt x="3975" y="71"/>
                  </a:lnTo>
                  <a:lnTo>
                    <a:pt x="3969" y="60"/>
                  </a:lnTo>
                  <a:lnTo>
                    <a:pt x="3965" y="55"/>
                  </a:lnTo>
                  <a:lnTo>
                    <a:pt x="3961" y="50"/>
                  </a:lnTo>
                  <a:lnTo>
                    <a:pt x="3957" y="46"/>
                  </a:lnTo>
                  <a:lnTo>
                    <a:pt x="3952" y="41"/>
                  </a:lnTo>
                  <a:lnTo>
                    <a:pt x="3948" y="37"/>
                  </a:lnTo>
                  <a:lnTo>
                    <a:pt x="3943" y="33"/>
                  </a:lnTo>
                  <a:lnTo>
                    <a:pt x="3932" y="26"/>
                  </a:lnTo>
                  <a:lnTo>
                    <a:pt x="3926" y="23"/>
                  </a:lnTo>
                  <a:lnTo>
                    <a:pt x="3921" y="20"/>
                  </a:lnTo>
                  <a:lnTo>
                    <a:pt x="3908" y="15"/>
                  </a:lnTo>
                  <a:lnTo>
                    <a:pt x="3895" y="11"/>
                  </a:lnTo>
                  <a:lnTo>
                    <a:pt x="3888" y="10"/>
                  </a:lnTo>
                  <a:lnTo>
                    <a:pt x="3881" y="8"/>
                  </a:lnTo>
                  <a:lnTo>
                    <a:pt x="3866" y="7"/>
                  </a:lnTo>
                  <a:lnTo>
                    <a:pt x="3858" y="6"/>
                  </a:lnTo>
                  <a:lnTo>
                    <a:pt x="3850" y="6"/>
                  </a:lnTo>
                  <a:lnTo>
                    <a:pt x="3722" y="6"/>
                  </a:lnTo>
                  <a:lnTo>
                    <a:pt x="3722" y="390"/>
                  </a:lnTo>
                  <a:close/>
                  <a:moveTo>
                    <a:pt x="3516" y="324"/>
                  </a:moveTo>
                  <a:lnTo>
                    <a:pt x="3506" y="323"/>
                  </a:lnTo>
                  <a:lnTo>
                    <a:pt x="3502" y="322"/>
                  </a:lnTo>
                  <a:lnTo>
                    <a:pt x="3497" y="321"/>
                  </a:lnTo>
                  <a:lnTo>
                    <a:pt x="3488" y="319"/>
                  </a:lnTo>
                  <a:lnTo>
                    <a:pt x="3484" y="317"/>
                  </a:lnTo>
                  <a:lnTo>
                    <a:pt x="3479" y="315"/>
                  </a:lnTo>
                  <a:lnTo>
                    <a:pt x="3471" y="310"/>
                  </a:lnTo>
                  <a:lnTo>
                    <a:pt x="3464" y="304"/>
                  </a:lnTo>
                  <a:lnTo>
                    <a:pt x="3460" y="301"/>
                  </a:lnTo>
                  <a:lnTo>
                    <a:pt x="3457" y="298"/>
                  </a:lnTo>
                  <a:lnTo>
                    <a:pt x="3450" y="290"/>
                  </a:lnTo>
                  <a:lnTo>
                    <a:pt x="3444" y="282"/>
                  </a:lnTo>
                  <a:lnTo>
                    <a:pt x="3439" y="272"/>
                  </a:lnTo>
                  <a:lnTo>
                    <a:pt x="3435" y="262"/>
                  </a:lnTo>
                  <a:lnTo>
                    <a:pt x="3431" y="251"/>
                  </a:lnTo>
                  <a:lnTo>
                    <a:pt x="3428" y="239"/>
                  </a:lnTo>
                  <a:lnTo>
                    <a:pt x="3426" y="227"/>
                  </a:lnTo>
                  <a:lnTo>
                    <a:pt x="3424" y="214"/>
                  </a:lnTo>
                  <a:lnTo>
                    <a:pt x="3424" y="200"/>
                  </a:lnTo>
                  <a:lnTo>
                    <a:pt x="3424" y="196"/>
                  </a:lnTo>
                  <a:lnTo>
                    <a:pt x="3424" y="182"/>
                  </a:lnTo>
                  <a:lnTo>
                    <a:pt x="3426" y="169"/>
                  </a:lnTo>
                  <a:lnTo>
                    <a:pt x="3428" y="157"/>
                  </a:lnTo>
                  <a:lnTo>
                    <a:pt x="3429" y="151"/>
                  </a:lnTo>
                  <a:lnTo>
                    <a:pt x="3431" y="145"/>
                  </a:lnTo>
                  <a:lnTo>
                    <a:pt x="3432" y="139"/>
                  </a:lnTo>
                  <a:lnTo>
                    <a:pt x="3434" y="134"/>
                  </a:lnTo>
                  <a:lnTo>
                    <a:pt x="3436" y="129"/>
                  </a:lnTo>
                  <a:lnTo>
                    <a:pt x="3439" y="124"/>
                  </a:lnTo>
                  <a:lnTo>
                    <a:pt x="3444" y="115"/>
                  </a:lnTo>
                  <a:lnTo>
                    <a:pt x="3450" y="106"/>
                  </a:lnTo>
                  <a:lnTo>
                    <a:pt x="3453" y="102"/>
                  </a:lnTo>
                  <a:lnTo>
                    <a:pt x="3456" y="99"/>
                  </a:lnTo>
                  <a:lnTo>
                    <a:pt x="3463" y="92"/>
                  </a:lnTo>
                  <a:lnTo>
                    <a:pt x="3471" y="86"/>
                  </a:lnTo>
                  <a:lnTo>
                    <a:pt x="3479" y="82"/>
                  </a:lnTo>
                  <a:lnTo>
                    <a:pt x="3487" y="78"/>
                  </a:lnTo>
                  <a:lnTo>
                    <a:pt x="3496" y="75"/>
                  </a:lnTo>
                  <a:lnTo>
                    <a:pt x="3506" y="74"/>
                  </a:lnTo>
                  <a:lnTo>
                    <a:pt x="3516" y="73"/>
                  </a:lnTo>
                  <a:lnTo>
                    <a:pt x="3526" y="74"/>
                  </a:lnTo>
                  <a:lnTo>
                    <a:pt x="3530" y="74"/>
                  </a:lnTo>
                  <a:lnTo>
                    <a:pt x="3535" y="75"/>
                  </a:lnTo>
                  <a:lnTo>
                    <a:pt x="3544" y="78"/>
                  </a:lnTo>
                  <a:lnTo>
                    <a:pt x="3548" y="80"/>
                  </a:lnTo>
                  <a:lnTo>
                    <a:pt x="3553" y="82"/>
                  </a:lnTo>
                  <a:lnTo>
                    <a:pt x="3561" y="86"/>
                  </a:lnTo>
                  <a:lnTo>
                    <a:pt x="3568" y="92"/>
                  </a:lnTo>
                  <a:lnTo>
                    <a:pt x="3572" y="95"/>
                  </a:lnTo>
                  <a:lnTo>
                    <a:pt x="3575" y="99"/>
                  </a:lnTo>
                  <a:lnTo>
                    <a:pt x="3582" y="106"/>
                  </a:lnTo>
                  <a:lnTo>
                    <a:pt x="3587" y="115"/>
                  </a:lnTo>
                  <a:lnTo>
                    <a:pt x="3592" y="124"/>
                  </a:lnTo>
                  <a:lnTo>
                    <a:pt x="3597" y="134"/>
                  </a:lnTo>
                  <a:lnTo>
                    <a:pt x="3601" y="145"/>
                  </a:lnTo>
                  <a:lnTo>
                    <a:pt x="3604" y="157"/>
                  </a:lnTo>
                  <a:lnTo>
                    <a:pt x="3606" y="170"/>
                  </a:lnTo>
                  <a:lnTo>
                    <a:pt x="3607" y="183"/>
                  </a:lnTo>
                  <a:lnTo>
                    <a:pt x="3607" y="197"/>
                  </a:lnTo>
                  <a:lnTo>
                    <a:pt x="3607" y="200"/>
                  </a:lnTo>
                  <a:lnTo>
                    <a:pt x="3607" y="214"/>
                  </a:lnTo>
                  <a:lnTo>
                    <a:pt x="3606" y="228"/>
                  </a:lnTo>
                  <a:lnTo>
                    <a:pt x="3604" y="240"/>
                  </a:lnTo>
                  <a:lnTo>
                    <a:pt x="3602" y="246"/>
                  </a:lnTo>
                  <a:lnTo>
                    <a:pt x="3601" y="252"/>
                  </a:lnTo>
                  <a:lnTo>
                    <a:pt x="3599" y="257"/>
                  </a:lnTo>
                  <a:lnTo>
                    <a:pt x="3597" y="263"/>
                  </a:lnTo>
                  <a:lnTo>
                    <a:pt x="3595" y="268"/>
                  </a:lnTo>
                  <a:lnTo>
                    <a:pt x="3593" y="273"/>
                  </a:lnTo>
                  <a:lnTo>
                    <a:pt x="3588" y="282"/>
                  </a:lnTo>
                  <a:lnTo>
                    <a:pt x="3582" y="290"/>
                  </a:lnTo>
                  <a:lnTo>
                    <a:pt x="3575" y="298"/>
                  </a:lnTo>
                  <a:lnTo>
                    <a:pt x="3569" y="305"/>
                  </a:lnTo>
                  <a:lnTo>
                    <a:pt x="3561" y="310"/>
                  </a:lnTo>
                  <a:lnTo>
                    <a:pt x="3553" y="315"/>
                  </a:lnTo>
                  <a:lnTo>
                    <a:pt x="3549" y="317"/>
                  </a:lnTo>
                  <a:lnTo>
                    <a:pt x="3544" y="319"/>
                  </a:lnTo>
                  <a:lnTo>
                    <a:pt x="3535" y="321"/>
                  </a:lnTo>
                  <a:lnTo>
                    <a:pt x="3526" y="323"/>
                  </a:lnTo>
                  <a:lnTo>
                    <a:pt x="3516" y="324"/>
                  </a:lnTo>
                  <a:close/>
                  <a:moveTo>
                    <a:pt x="3516" y="397"/>
                  </a:moveTo>
                  <a:lnTo>
                    <a:pt x="3525" y="397"/>
                  </a:lnTo>
                  <a:lnTo>
                    <a:pt x="3534" y="396"/>
                  </a:lnTo>
                  <a:lnTo>
                    <a:pt x="3543" y="395"/>
                  </a:lnTo>
                  <a:lnTo>
                    <a:pt x="3552" y="393"/>
                  </a:lnTo>
                  <a:lnTo>
                    <a:pt x="3569" y="389"/>
                  </a:lnTo>
                  <a:lnTo>
                    <a:pt x="3578" y="386"/>
                  </a:lnTo>
                  <a:lnTo>
                    <a:pt x="3586" y="383"/>
                  </a:lnTo>
                  <a:lnTo>
                    <a:pt x="3594" y="379"/>
                  </a:lnTo>
                  <a:lnTo>
                    <a:pt x="3601" y="375"/>
                  </a:lnTo>
                  <a:lnTo>
                    <a:pt x="3608" y="370"/>
                  </a:lnTo>
                  <a:lnTo>
                    <a:pt x="3615" y="365"/>
                  </a:lnTo>
                  <a:lnTo>
                    <a:pt x="3622" y="360"/>
                  </a:lnTo>
                  <a:lnTo>
                    <a:pt x="3629" y="354"/>
                  </a:lnTo>
                  <a:lnTo>
                    <a:pt x="3635" y="348"/>
                  </a:lnTo>
                  <a:lnTo>
                    <a:pt x="3641" y="342"/>
                  </a:lnTo>
                  <a:lnTo>
                    <a:pt x="3652" y="328"/>
                  </a:lnTo>
                  <a:lnTo>
                    <a:pt x="3657" y="321"/>
                  </a:lnTo>
                  <a:lnTo>
                    <a:pt x="3661" y="313"/>
                  </a:lnTo>
                  <a:lnTo>
                    <a:pt x="3666" y="306"/>
                  </a:lnTo>
                  <a:lnTo>
                    <a:pt x="3670" y="297"/>
                  </a:lnTo>
                  <a:lnTo>
                    <a:pt x="3673" y="289"/>
                  </a:lnTo>
                  <a:lnTo>
                    <a:pt x="3677" y="280"/>
                  </a:lnTo>
                  <a:lnTo>
                    <a:pt x="3680" y="271"/>
                  </a:lnTo>
                  <a:lnTo>
                    <a:pt x="3682" y="262"/>
                  </a:lnTo>
                  <a:lnTo>
                    <a:pt x="3685" y="252"/>
                  </a:lnTo>
                  <a:lnTo>
                    <a:pt x="3686" y="242"/>
                  </a:lnTo>
                  <a:lnTo>
                    <a:pt x="3688" y="232"/>
                  </a:lnTo>
                  <a:lnTo>
                    <a:pt x="3689" y="222"/>
                  </a:lnTo>
                  <a:lnTo>
                    <a:pt x="3690" y="201"/>
                  </a:lnTo>
                  <a:lnTo>
                    <a:pt x="3690" y="194"/>
                  </a:lnTo>
                  <a:lnTo>
                    <a:pt x="3689" y="184"/>
                  </a:lnTo>
                  <a:lnTo>
                    <a:pt x="3689" y="173"/>
                  </a:lnTo>
                  <a:lnTo>
                    <a:pt x="3688" y="163"/>
                  </a:lnTo>
                  <a:lnTo>
                    <a:pt x="3686" y="153"/>
                  </a:lnTo>
                  <a:lnTo>
                    <a:pt x="3685" y="143"/>
                  </a:lnTo>
                  <a:lnTo>
                    <a:pt x="3682" y="134"/>
                  </a:lnTo>
                  <a:lnTo>
                    <a:pt x="3680" y="125"/>
                  </a:lnTo>
                  <a:lnTo>
                    <a:pt x="3677" y="116"/>
                  </a:lnTo>
                  <a:lnTo>
                    <a:pt x="3674" y="107"/>
                  </a:lnTo>
                  <a:lnTo>
                    <a:pt x="3670" y="98"/>
                  </a:lnTo>
                  <a:lnTo>
                    <a:pt x="3666" y="90"/>
                  </a:lnTo>
                  <a:lnTo>
                    <a:pt x="3662" y="82"/>
                  </a:lnTo>
                  <a:lnTo>
                    <a:pt x="3657" y="75"/>
                  </a:lnTo>
                  <a:lnTo>
                    <a:pt x="3652" y="67"/>
                  </a:lnTo>
                  <a:lnTo>
                    <a:pt x="3647" y="61"/>
                  </a:lnTo>
                  <a:lnTo>
                    <a:pt x="3641" y="54"/>
                  </a:lnTo>
                  <a:lnTo>
                    <a:pt x="3635" y="48"/>
                  </a:lnTo>
                  <a:lnTo>
                    <a:pt x="3629" y="42"/>
                  </a:lnTo>
                  <a:lnTo>
                    <a:pt x="3623" y="36"/>
                  </a:lnTo>
                  <a:lnTo>
                    <a:pt x="3616" y="31"/>
                  </a:lnTo>
                  <a:lnTo>
                    <a:pt x="3609" y="26"/>
                  </a:lnTo>
                  <a:lnTo>
                    <a:pt x="3602" y="22"/>
                  </a:lnTo>
                  <a:lnTo>
                    <a:pt x="3594" y="18"/>
                  </a:lnTo>
                  <a:lnTo>
                    <a:pt x="3586" y="14"/>
                  </a:lnTo>
                  <a:lnTo>
                    <a:pt x="3578" y="11"/>
                  </a:lnTo>
                  <a:lnTo>
                    <a:pt x="3570" y="8"/>
                  </a:lnTo>
                  <a:lnTo>
                    <a:pt x="3562" y="5"/>
                  </a:lnTo>
                  <a:lnTo>
                    <a:pt x="3553" y="3"/>
                  </a:lnTo>
                  <a:lnTo>
                    <a:pt x="3544" y="2"/>
                  </a:lnTo>
                  <a:lnTo>
                    <a:pt x="3535" y="0"/>
                  </a:lnTo>
                  <a:lnTo>
                    <a:pt x="3526" y="0"/>
                  </a:lnTo>
                  <a:lnTo>
                    <a:pt x="3516" y="0"/>
                  </a:lnTo>
                  <a:lnTo>
                    <a:pt x="3507" y="0"/>
                  </a:lnTo>
                  <a:lnTo>
                    <a:pt x="3498" y="0"/>
                  </a:lnTo>
                  <a:lnTo>
                    <a:pt x="3488" y="2"/>
                  </a:lnTo>
                  <a:lnTo>
                    <a:pt x="3480" y="3"/>
                  </a:lnTo>
                  <a:lnTo>
                    <a:pt x="3462" y="8"/>
                  </a:lnTo>
                  <a:lnTo>
                    <a:pt x="3454" y="11"/>
                  </a:lnTo>
                  <a:lnTo>
                    <a:pt x="3446" y="14"/>
                  </a:lnTo>
                  <a:lnTo>
                    <a:pt x="3438" y="18"/>
                  </a:lnTo>
                  <a:lnTo>
                    <a:pt x="3431" y="22"/>
                  </a:lnTo>
                  <a:lnTo>
                    <a:pt x="3424" y="26"/>
                  </a:lnTo>
                  <a:lnTo>
                    <a:pt x="3416" y="31"/>
                  </a:lnTo>
                  <a:lnTo>
                    <a:pt x="3403" y="42"/>
                  </a:lnTo>
                  <a:lnTo>
                    <a:pt x="3397" y="48"/>
                  </a:lnTo>
                  <a:lnTo>
                    <a:pt x="3391" y="54"/>
                  </a:lnTo>
                  <a:lnTo>
                    <a:pt x="3385" y="61"/>
                  </a:lnTo>
                  <a:lnTo>
                    <a:pt x="3380" y="68"/>
                  </a:lnTo>
                  <a:lnTo>
                    <a:pt x="3375" y="75"/>
                  </a:lnTo>
                  <a:lnTo>
                    <a:pt x="3370" y="83"/>
                  </a:lnTo>
                  <a:lnTo>
                    <a:pt x="3362" y="99"/>
                  </a:lnTo>
                  <a:lnTo>
                    <a:pt x="3358" y="107"/>
                  </a:lnTo>
                  <a:lnTo>
                    <a:pt x="3355" y="116"/>
                  </a:lnTo>
                  <a:lnTo>
                    <a:pt x="3352" y="125"/>
                  </a:lnTo>
                  <a:lnTo>
                    <a:pt x="3349" y="135"/>
                  </a:lnTo>
                  <a:lnTo>
                    <a:pt x="3347" y="144"/>
                  </a:lnTo>
                  <a:lnTo>
                    <a:pt x="3345" y="154"/>
                  </a:lnTo>
                  <a:lnTo>
                    <a:pt x="3344" y="164"/>
                  </a:lnTo>
                  <a:lnTo>
                    <a:pt x="3343" y="174"/>
                  </a:lnTo>
                  <a:lnTo>
                    <a:pt x="3342" y="185"/>
                  </a:lnTo>
                  <a:lnTo>
                    <a:pt x="3342" y="196"/>
                  </a:lnTo>
                  <a:lnTo>
                    <a:pt x="3342" y="202"/>
                  </a:lnTo>
                  <a:lnTo>
                    <a:pt x="3342" y="213"/>
                  </a:lnTo>
                  <a:lnTo>
                    <a:pt x="3343" y="223"/>
                  </a:lnTo>
                  <a:lnTo>
                    <a:pt x="3344" y="233"/>
                  </a:lnTo>
                  <a:lnTo>
                    <a:pt x="3345" y="243"/>
                  </a:lnTo>
                  <a:lnTo>
                    <a:pt x="3347" y="253"/>
                  </a:lnTo>
                  <a:lnTo>
                    <a:pt x="3349" y="263"/>
                  </a:lnTo>
                  <a:lnTo>
                    <a:pt x="3352" y="272"/>
                  </a:lnTo>
                  <a:lnTo>
                    <a:pt x="3355" y="281"/>
                  </a:lnTo>
                  <a:lnTo>
                    <a:pt x="3358" y="290"/>
                  </a:lnTo>
                  <a:lnTo>
                    <a:pt x="3362" y="298"/>
                  </a:lnTo>
                  <a:lnTo>
                    <a:pt x="3366" y="306"/>
                  </a:lnTo>
                  <a:lnTo>
                    <a:pt x="3370" y="314"/>
                  </a:lnTo>
                  <a:lnTo>
                    <a:pt x="3375" y="322"/>
                  </a:lnTo>
                  <a:lnTo>
                    <a:pt x="3380" y="329"/>
                  </a:lnTo>
                  <a:lnTo>
                    <a:pt x="3385" y="336"/>
                  </a:lnTo>
                  <a:lnTo>
                    <a:pt x="3391" y="343"/>
                  </a:lnTo>
                  <a:lnTo>
                    <a:pt x="3396" y="349"/>
                  </a:lnTo>
                  <a:lnTo>
                    <a:pt x="3403" y="355"/>
                  </a:lnTo>
                  <a:lnTo>
                    <a:pt x="3409" y="360"/>
                  </a:lnTo>
                  <a:lnTo>
                    <a:pt x="3416" y="366"/>
                  </a:lnTo>
                  <a:lnTo>
                    <a:pt x="3423" y="370"/>
                  </a:lnTo>
                  <a:lnTo>
                    <a:pt x="3430" y="375"/>
                  </a:lnTo>
                  <a:lnTo>
                    <a:pt x="3438" y="379"/>
                  </a:lnTo>
                  <a:lnTo>
                    <a:pt x="3445" y="383"/>
                  </a:lnTo>
                  <a:lnTo>
                    <a:pt x="3453" y="386"/>
                  </a:lnTo>
                  <a:lnTo>
                    <a:pt x="3462" y="389"/>
                  </a:lnTo>
                  <a:lnTo>
                    <a:pt x="3470" y="391"/>
                  </a:lnTo>
                  <a:lnTo>
                    <a:pt x="3479" y="393"/>
                  </a:lnTo>
                  <a:lnTo>
                    <a:pt x="3488" y="395"/>
                  </a:lnTo>
                  <a:lnTo>
                    <a:pt x="3497" y="396"/>
                  </a:lnTo>
                  <a:lnTo>
                    <a:pt x="3506" y="397"/>
                  </a:lnTo>
                  <a:lnTo>
                    <a:pt x="3516" y="397"/>
                  </a:lnTo>
                  <a:close/>
                  <a:moveTo>
                    <a:pt x="3223" y="390"/>
                  </a:moveTo>
                  <a:lnTo>
                    <a:pt x="3302" y="390"/>
                  </a:lnTo>
                  <a:lnTo>
                    <a:pt x="3302" y="6"/>
                  </a:lnTo>
                  <a:lnTo>
                    <a:pt x="3223" y="6"/>
                  </a:lnTo>
                  <a:lnTo>
                    <a:pt x="3223" y="390"/>
                  </a:lnTo>
                  <a:close/>
                  <a:moveTo>
                    <a:pt x="2960" y="390"/>
                  </a:moveTo>
                  <a:lnTo>
                    <a:pt x="3195" y="390"/>
                  </a:lnTo>
                  <a:lnTo>
                    <a:pt x="3195" y="317"/>
                  </a:lnTo>
                  <a:lnTo>
                    <a:pt x="3040" y="317"/>
                  </a:lnTo>
                  <a:lnTo>
                    <a:pt x="3040" y="6"/>
                  </a:lnTo>
                  <a:lnTo>
                    <a:pt x="2960" y="6"/>
                  </a:lnTo>
                  <a:lnTo>
                    <a:pt x="2960" y="390"/>
                  </a:lnTo>
                  <a:close/>
                  <a:moveTo>
                    <a:pt x="2738" y="390"/>
                  </a:moveTo>
                  <a:lnTo>
                    <a:pt x="2818" y="390"/>
                  </a:lnTo>
                  <a:lnTo>
                    <a:pt x="2818" y="238"/>
                  </a:lnTo>
                  <a:lnTo>
                    <a:pt x="2943" y="6"/>
                  </a:lnTo>
                  <a:lnTo>
                    <a:pt x="2855" y="6"/>
                  </a:lnTo>
                  <a:lnTo>
                    <a:pt x="2779" y="157"/>
                  </a:lnTo>
                  <a:lnTo>
                    <a:pt x="2703" y="6"/>
                  </a:lnTo>
                  <a:lnTo>
                    <a:pt x="2613" y="6"/>
                  </a:lnTo>
                  <a:lnTo>
                    <a:pt x="2738" y="239"/>
                  </a:lnTo>
                  <a:lnTo>
                    <a:pt x="2738" y="390"/>
                  </a:lnTo>
                  <a:close/>
                  <a:moveTo>
                    <a:pt x="2173" y="390"/>
                  </a:moveTo>
                  <a:lnTo>
                    <a:pt x="2251" y="390"/>
                  </a:lnTo>
                  <a:lnTo>
                    <a:pt x="2251" y="158"/>
                  </a:lnTo>
                  <a:lnTo>
                    <a:pt x="2404" y="390"/>
                  </a:lnTo>
                  <a:lnTo>
                    <a:pt x="2472" y="390"/>
                  </a:lnTo>
                  <a:lnTo>
                    <a:pt x="2472" y="6"/>
                  </a:lnTo>
                  <a:lnTo>
                    <a:pt x="2393" y="6"/>
                  </a:lnTo>
                  <a:lnTo>
                    <a:pt x="2393" y="230"/>
                  </a:lnTo>
                  <a:lnTo>
                    <a:pt x="2246" y="6"/>
                  </a:lnTo>
                  <a:lnTo>
                    <a:pt x="2173" y="6"/>
                  </a:lnTo>
                  <a:lnTo>
                    <a:pt x="2173" y="390"/>
                  </a:lnTo>
                  <a:close/>
                  <a:moveTo>
                    <a:pt x="2036" y="390"/>
                  </a:moveTo>
                  <a:lnTo>
                    <a:pt x="2116" y="390"/>
                  </a:lnTo>
                  <a:lnTo>
                    <a:pt x="2116" y="6"/>
                  </a:lnTo>
                  <a:lnTo>
                    <a:pt x="2036" y="6"/>
                  </a:lnTo>
                  <a:lnTo>
                    <a:pt x="2036" y="390"/>
                  </a:lnTo>
                  <a:close/>
                  <a:moveTo>
                    <a:pt x="1848" y="396"/>
                  </a:moveTo>
                  <a:lnTo>
                    <a:pt x="1858" y="396"/>
                  </a:lnTo>
                  <a:lnTo>
                    <a:pt x="1869" y="395"/>
                  </a:lnTo>
                  <a:lnTo>
                    <a:pt x="1879" y="394"/>
                  </a:lnTo>
                  <a:lnTo>
                    <a:pt x="1888" y="392"/>
                  </a:lnTo>
                  <a:lnTo>
                    <a:pt x="1898" y="390"/>
                  </a:lnTo>
                  <a:lnTo>
                    <a:pt x="1907" y="388"/>
                  </a:lnTo>
                  <a:lnTo>
                    <a:pt x="1924" y="382"/>
                  </a:lnTo>
                  <a:lnTo>
                    <a:pt x="1941" y="375"/>
                  </a:lnTo>
                  <a:lnTo>
                    <a:pt x="1956" y="367"/>
                  </a:lnTo>
                  <a:lnTo>
                    <a:pt x="1964" y="362"/>
                  </a:lnTo>
                  <a:lnTo>
                    <a:pt x="1971" y="358"/>
                  </a:lnTo>
                  <a:lnTo>
                    <a:pt x="1978" y="353"/>
                  </a:lnTo>
                  <a:lnTo>
                    <a:pt x="1985" y="348"/>
                  </a:lnTo>
                  <a:lnTo>
                    <a:pt x="1985" y="170"/>
                  </a:lnTo>
                  <a:lnTo>
                    <a:pt x="1839" y="170"/>
                  </a:lnTo>
                  <a:lnTo>
                    <a:pt x="1839" y="239"/>
                  </a:lnTo>
                  <a:lnTo>
                    <a:pt x="1909" y="239"/>
                  </a:lnTo>
                  <a:lnTo>
                    <a:pt x="1909" y="308"/>
                  </a:lnTo>
                  <a:lnTo>
                    <a:pt x="1903" y="311"/>
                  </a:lnTo>
                  <a:lnTo>
                    <a:pt x="1897" y="314"/>
                  </a:lnTo>
                  <a:lnTo>
                    <a:pt x="1890" y="317"/>
                  </a:lnTo>
                  <a:lnTo>
                    <a:pt x="1883" y="319"/>
                  </a:lnTo>
                  <a:lnTo>
                    <a:pt x="1876" y="321"/>
                  </a:lnTo>
                  <a:lnTo>
                    <a:pt x="1868" y="322"/>
                  </a:lnTo>
                  <a:lnTo>
                    <a:pt x="1860" y="323"/>
                  </a:lnTo>
                  <a:lnTo>
                    <a:pt x="1852" y="324"/>
                  </a:lnTo>
                  <a:lnTo>
                    <a:pt x="1841" y="323"/>
                  </a:lnTo>
                  <a:lnTo>
                    <a:pt x="1836" y="322"/>
                  </a:lnTo>
                  <a:lnTo>
                    <a:pt x="1831" y="321"/>
                  </a:lnTo>
                  <a:lnTo>
                    <a:pt x="1821" y="319"/>
                  </a:lnTo>
                  <a:lnTo>
                    <a:pt x="1812" y="315"/>
                  </a:lnTo>
                  <a:lnTo>
                    <a:pt x="1808" y="313"/>
                  </a:lnTo>
                  <a:lnTo>
                    <a:pt x="1803" y="311"/>
                  </a:lnTo>
                  <a:lnTo>
                    <a:pt x="1795" y="305"/>
                  </a:lnTo>
                  <a:lnTo>
                    <a:pt x="1787" y="299"/>
                  </a:lnTo>
                  <a:lnTo>
                    <a:pt x="1784" y="295"/>
                  </a:lnTo>
                  <a:lnTo>
                    <a:pt x="1780" y="291"/>
                  </a:lnTo>
                  <a:lnTo>
                    <a:pt x="1774" y="283"/>
                  </a:lnTo>
                  <a:lnTo>
                    <a:pt x="1768" y="274"/>
                  </a:lnTo>
                  <a:lnTo>
                    <a:pt x="1766" y="269"/>
                  </a:lnTo>
                  <a:lnTo>
                    <a:pt x="1763" y="264"/>
                  </a:lnTo>
                  <a:lnTo>
                    <a:pt x="1759" y="253"/>
                  </a:lnTo>
                  <a:lnTo>
                    <a:pt x="1756" y="241"/>
                  </a:lnTo>
                  <a:lnTo>
                    <a:pt x="1754" y="228"/>
                  </a:lnTo>
                  <a:lnTo>
                    <a:pt x="1752" y="214"/>
                  </a:lnTo>
                  <a:lnTo>
                    <a:pt x="1752" y="200"/>
                  </a:lnTo>
                  <a:lnTo>
                    <a:pt x="1752" y="196"/>
                  </a:lnTo>
                  <a:lnTo>
                    <a:pt x="1752" y="182"/>
                  </a:lnTo>
                  <a:lnTo>
                    <a:pt x="1753" y="176"/>
                  </a:lnTo>
                  <a:lnTo>
                    <a:pt x="1754" y="170"/>
                  </a:lnTo>
                  <a:lnTo>
                    <a:pt x="1756" y="158"/>
                  </a:lnTo>
                  <a:lnTo>
                    <a:pt x="1759" y="147"/>
                  </a:lnTo>
                  <a:lnTo>
                    <a:pt x="1763" y="136"/>
                  </a:lnTo>
                  <a:lnTo>
                    <a:pt x="1768" y="126"/>
                  </a:lnTo>
                  <a:lnTo>
                    <a:pt x="1773" y="117"/>
                  </a:lnTo>
                  <a:lnTo>
                    <a:pt x="1779" y="109"/>
                  </a:lnTo>
                  <a:lnTo>
                    <a:pt x="1786" y="101"/>
                  </a:lnTo>
                  <a:lnTo>
                    <a:pt x="1790" y="97"/>
                  </a:lnTo>
                  <a:lnTo>
                    <a:pt x="1794" y="94"/>
                  </a:lnTo>
                  <a:lnTo>
                    <a:pt x="1802" y="88"/>
                  </a:lnTo>
                  <a:lnTo>
                    <a:pt x="1806" y="86"/>
                  </a:lnTo>
                  <a:lnTo>
                    <a:pt x="1810" y="84"/>
                  </a:lnTo>
                  <a:lnTo>
                    <a:pt x="1819" y="80"/>
                  </a:lnTo>
                  <a:lnTo>
                    <a:pt x="1828" y="77"/>
                  </a:lnTo>
                  <a:lnTo>
                    <a:pt x="1838" y="75"/>
                  </a:lnTo>
                  <a:lnTo>
                    <a:pt x="1843" y="75"/>
                  </a:lnTo>
                  <a:lnTo>
                    <a:pt x="1848" y="75"/>
                  </a:lnTo>
                  <a:lnTo>
                    <a:pt x="1862" y="75"/>
                  </a:lnTo>
                  <a:lnTo>
                    <a:pt x="1874" y="77"/>
                  </a:lnTo>
                  <a:lnTo>
                    <a:pt x="1879" y="79"/>
                  </a:lnTo>
                  <a:lnTo>
                    <a:pt x="1884" y="80"/>
                  </a:lnTo>
                  <a:lnTo>
                    <a:pt x="1894" y="84"/>
                  </a:lnTo>
                  <a:lnTo>
                    <a:pt x="1904" y="89"/>
                  </a:lnTo>
                  <a:lnTo>
                    <a:pt x="1912" y="95"/>
                  </a:lnTo>
                  <a:lnTo>
                    <a:pt x="1920" y="101"/>
                  </a:lnTo>
                  <a:lnTo>
                    <a:pt x="1928" y="108"/>
                  </a:lnTo>
                  <a:lnTo>
                    <a:pt x="1975" y="46"/>
                  </a:lnTo>
                  <a:lnTo>
                    <a:pt x="1962" y="35"/>
                  </a:lnTo>
                  <a:lnTo>
                    <a:pt x="1948" y="26"/>
                  </a:lnTo>
                  <a:lnTo>
                    <a:pt x="1941" y="22"/>
                  </a:lnTo>
                  <a:lnTo>
                    <a:pt x="1934" y="18"/>
                  </a:lnTo>
                  <a:lnTo>
                    <a:pt x="1927" y="15"/>
                  </a:lnTo>
                  <a:lnTo>
                    <a:pt x="1919" y="12"/>
                  </a:lnTo>
                  <a:lnTo>
                    <a:pt x="1912" y="9"/>
                  </a:lnTo>
                  <a:lnTo>
                    <a:pt x="1904" y="7"/>
                  </a:lnTo>
                  <a:lnTo>
                    <a:pt x="1895" y="5"/>
                  </a:lnTo>
                  <a:lnTo>
                    <a:pt x="1887" y="3"/>
                  </a:lnTo>
                  <a:lnTo>
                    <a:pt x="1878" y="2"/>
                  </a:lnTo>
                  <a:lnTo>
                    <a:pt x="1869" y="1"/>
                  </a:lnTo>
                  <a:lnTo>
                    <a:pt x="1859" y="1"/>
                  </a:lnTo>
                  <a:lnTo>
                    <a:pt x="1849" y="1"/>
                  </a:lnTo>
                  <a:lnTo>
                    <a:pt x="1840" y="1"/>
                  </a:lnTo>
                  <a:lnTo>
                    <a:pt x="1830" y="2"/>
                  </a:lnTo>
                  <a:lnTo>
                    <a:pt x="1821" y="3"/>
                  </a:lnTo>
                  <a:lnTo>
                    <a:pt x="1812" y="4"/>
                  </a:lnTo>
                  <a:lnTo>
                    <a:pt x="1803" y="6"/>
                  </a:lnTo>
                  <a:lnTo>
                    <a:pt x="1794" y="9"/>
                  </a:lnTo>
                  <a:lnTo>
                    <a:pt x="1786" y="12"/>
                  </a:lnTo>
                  <a:lnTo>
                    <a:pt x="1777" y="15"/>
                  </a:lnTo>
                  <a:lnTo>
                    <a:pt x="1769" y="19"/>
                  </a:lnTo>
                  <a:lnTo>
                    <a:pt x="1762" y="23"/>
                  </a:lnTo>
                  <a:lnTo>
                    <a:pt x="1754" y="28"/>
                  </a:lnTo>
                  <a:lnTo>
                    <a:pt x="1747" y="33"/>
                  </a:lnTo>
                  <a:lnTo>
                    <a:pt x="1740" y="38"/>
                  </a:lnTo>
                  <a:lnTo>
                    <a:pt x="1733" y="43"/>
                  </a:lnTo>
                  <a:lnTo>
                    <a:pt x="1721" y="56"/>
                  </a:lnTo>
                  <a:lnTo>
                    <a:pt x="1715" y="62"/>
                  </a:lnTo>
                  <a:lnTo>
                    <a:pt x="1709" y="69"/>
                  </a:lnTo>
                  <a:lnTo>
                    <a:pt x="1704" y="77"/>
                  </a:lnTo>
                  <a:lnTo>
                    <a:pt x="1699" y="84"/>
                  </a:lnTo>
                  <a:lnTo>
                    <a:pt x="1691" y="100"/>
                  </a:lnTo>
                  <a:lnTo>
                    <a:pt x="1687" y="109"/>
                  </a:lnTo>
                  <a:lnTo>
                    <a:pt x="1683" y="118"/>
                  </a:lnTo>
                  <a:lnTo>
                    <a:pt x="1680" y="127"/>
                  </a:lnTo>
                  <a:lnTo>
                    <a:pt x="1678" y="136"/>
                  </a:lnTo>
                  <a:lnTo>
                    <a:pt x="1675" y="145"/>
                  </a:lnTo>
                  <a:lnTo>
                    <a:pt x="1673" y="155"/>
                  </a:lnTo>
                  <a:lnTo>
                    <a:pt x="1672" y="165"/>
                  </a:lnTo>
                  <a:lnTo>
                    <a:pt x="1671" y="175"/>
                  </a:lnTo>
                  <a:lnTo>
                    <a:pt x="1670" y="186"/>
                  </a:lnTo>
                  <a:lnTo>
                    <a:pt x="1670" y="196"/>
                  </a:lnTo>
                  <a:lnTo>
                    <a:pt x="1670" y="201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4"/>
                  </a:lnTo>
                  <a:lnTo>
                    <a:pt x="1673" y="244"/>
                  </a:lnTo>
                  <a:lnTo>
                    <a:pt x="1675" y="254"/>
                  </a:lnTo>
                  <a:lnTo>
                    <a:pt x="1678" y="264"/>
                  </a:lnTo>
                  <a:lnTo>
                    <a:pt x="1680" y="273"/>
                  </a:lnTo>
                  <a:lnTo>
                    <a:pt x="1683" y="282"/>
                  </a:lnTo>
                  <a:lnTo>
                    <a:pt x="1687" y="291"/>
                  </a:lnTo>
                  <a:lnTo>
                    <a:pt x="1690" y="300"/>
                  </a:lnTo>
                  <a:lnTo>
                    <a:pt x="1695" y="308"/>
                  </a:lnTo>
                  <a:lnTo>
                    <a:pt x="1699" y="316"/>
                  </a:lnTo>
                  <a:lnTo>
                    <a:pt x="1704" y="323"/>
                  </a:lnTo>
                  <a:lnTo>
                    <a:pt x="1709" y="330"/>
                  </a:lnTo>
                  <a:lnTo>
                    <a:pt x="1714" y="337"/>
                  </a:lnTo>
                  <a:lnTo>
                    <a:pt x="1720" y="344"/>
                  </a:lnTo>
                  <a:lnTo>
                    <a:pt x="1726" y="350"/>
                  </a:lnTo>
                  <a:lnTo>
                    <a:pt x="1733" y="355"/>
                  </a:lnTo>
                  <a:lnTo>
                    <a:pt x="1739" y="361"/>
                  </a:lnTo>
                  <a:lnTo>
                    <a:pt x="1746" y="366"/>
                  </a:lnTo>
                  <a:lnTo>
                    <a:pt x="1753" y="371"/>
                  </a:lnTo>
                  <a:lnTo>
                    <a:pt x="1761" y="375"/>
                  </a:lnTo>
                  <a:lnTo>
                    <a:pt x="1769" y="379"/>
                  </a:lnTo>
                  <a:lnTo>
                    <a:pt x="1776" y="382"/>
                  </a:lnTo>
                  <a:lnTo>
                    <a:pt x="1785" y="385"/>
                  </a:lnTo>
                  <a:lnTo>
                    <a:pt x="1793" y="388"/>
                  </a:lnTo>
                  <a:lnTo>
                    <a:pt x="1802" y="391"/>
                  </a:lnTo>
                  <a:lnTo>
                    <a:pt x="1811" y="392"/>
                  </a:lnTo>
                  <a:lnTo>
                    <a:pt x="1820" y="394"/>
                  </a:lnTo>
                  <a:lnTo>
                    <a:pt x="1829" y="395"/>
                  </a:lnTo>
                  <a:lnTo>
                    <a:pt x="1848" y="396"/>
                  </a:lnTo>
                  <a:close/>
                  <a:moveTo>
                    <a:pt x="1331" y="390"/>
                  </a:moveTo>
                  <a:lnTo>
                    <a:pt x="1409" y="390"/>
                  </a:lnTo>
                  <a:lnTo>
                    <a:pt x="1409" y="158"/>
                  </a:lnTo>
                  <a:lnTo>
                    <a:pt x="1561" y="390"/>
                  </a:lnTo>
                  <a:lnTo>
                    <a:pt x="1629" y="390"/>
                  </a:lnTo>
                  <a:lnTo>
                    <a:pt x="1629" y="6"/>
                  </a:lnTo>
                  <a:lnTo>
                    <a:pt x="1551" y="6"/>
                  </a:lnTo>
                  <a:lnTo>
                    <a:pt x="1551" y="230"/>
                  </a:lnTo>
                  <a:lnTo>
                    <a:pt x="1404" y="6"/>
                  </a:lnTo>
                  <a:lnTo>
                    <a:pt x="1331" y="6"/>
                  </a:lnTo>
                  <a:lnTo>
                    <a:pt x="1331" y="390"/>
                  </a:lnTo>
                  <a:close/>
                  <a:moveTo>
                    <a:pt x="1194" y="390"/>
                  </a:moveTo>
                  <a:lnTo>
                    <a:pt x="1273" y="390"/>
                  </a:lnTo>
                  <a:lnTo>
                    <a:pt x="1273" y="6"/>
                  </a:lnTo>
                  <a:lnTo>
                    <a:pt x="1194" y="6"/>
                  </a:lnTo>
                  <a:lnTo>
                    <a:pt x="1194" y="390"/>
                  </a:lnTo>
                  <a:close/>
                  <a:moveTo>
                    <a:pt x="1026" y="395"/>
                  </a:moveTo>
                  <a:lnTo>
                    <a:pt x="1040" y="395"/>
                  </a:lnTo>
                  <a:lnTo>
                    <a:pt x="1046" y="394"/>
                  </a:lnTo>
                  <a:lnTo>
                    <a:pt x="1053" y="393"/>
                  </a:lnTo>
                  <a:lnTo>
                    <a:pt x="1065" y="391"/>
                  </a:lnTo>
                  <a:lnTo>
                    <a:pt x="1077" y="387"/>
                  </a:lnTo>
                  <a:lnTo>
                    <a:pt x="1083" y="385"/>
                  </a:lnTo>
                  <a:lnTo>
                    <a:pt x="1089" y="383"/>
                  </a:lnTo>
                  <a:lnTo>
                    <a:pt x="1094" y="380"/>
                  </a:lnTo>
                  <a:lnTo>
                    <a:pt x="1099" y="378"/>
                  </a:lnTo>
                  <a:lnTo>
                    <a:pt x="1109" y="372"/>
                  </a:lnTo>
                  <a:lnTo>
                    <a:pt x="1114" y="368"/>
                  </a:lnTo>
                  <a:lnTo>
                    <a:pt x="1118" y="364"/>
                  </a:lnTo>
                  <a:lnTo>
                    <a:pt x="1126" y="357"/>
                  </a:lnTo>
                  <a:lnTo>
                    <a:pt x="1134" y="348"/>
                  </a:lnTo>
                  <a:lnTo>
                    <a:pt x="1140" y="338"/>
                  </a:lnTo>
                  <a:lnTo>
                    <a:pt x="1143" y="333"/>
                  </a:lnTo>
                  <a:lnTo>
                    <a:pt x="1145" y="328"/>
                  </a:lnTo>
                  <a:lnTo>
                    <a:pt x="1149" y="317"/>
                  </a:lnTo>
                  <a:lnTo>
                    <a:pt x="1151" y="311"/>
                  </a:lnTo>
                  <a:lnTo>
                    <a:pt x="1152" y="306"/>
                  </a:lnTo>
                  <a:lnTo>
                    <a:pt x="1153" y="299"/>
                  </a:lnTo>
                  <a:lnTo>
                    <a:pt x="1154" y="293"/>
                  </a:lnTo>
                  <a:lnTo>
                    <a:pt x="1155" y="287"/>
                  </a:lnTo>
                  <a:lnTo>
                    <a:pt x="1155" y="280"/>
                  </a:lnTo>
                  <a:lnTo>
                    <a:pt x="1155" y="279"/>
                  </a:lnTo>
                  <a:lnTo>
                    <a:pt x="1154" y="268"/>
                  </a:lnTo>
                  <a:lnTo>
                    <a:pt x="1153" y="258"/>
                  </a:lnTo>
                  <a:lnTo>
                    <a:pt x="1151" y="248"/>
                  </a:lnTo>
                  <a:lnTo>
                    <a:pt x="1148" y="240"/>
                  </a:lnTo>
                  <a:lnTo>
                    <a:pt x="1146" y="235"/>
                  </a:lnTo>
                  <a:lnTo>
                    <a:pt x="1144" y="231"/>
                  </a:lnTo>
                  <a:lnTo>
                    <a:pt x="1140" y="223"/>
                  </a:lnTo>
                  <a:lnTo>
                    <a:pt x="1134" y="216"/>
                  </a:lnTo>
                  <a:lnTo>
                    <a:pt x="1128" y="209"/>
                  </a:lnTo>
                  <a:lnTo>
                    <a:pt x="1121" y="203"/>
                  </a:lnTo>
                  <a:lnTo>
                    <a:pt x="1114" y="196"/>
                  </a:lnTo>
                  <a:lnTo>
                    <a:pt x="1105" y="190"/>
                  </a:lnTo>
                  <a:lnTo>
                    <a:pt x="1096" y="185"/>
                  </a:lnTo>
                  <a:lnTo>
                    <a:pt x="1086" y="179"/>
                  </a:lnTo>
                  <a:lnTo>
                    <a:pt x="1075" y="174"/>
                  </a:lnTo>
                  <a:lnTo>
                    <a:pt x="1064" y="169"/>
                  </a:lnTo>
                  <a:lnTo>
                    <a:pt x="1052" y="164"/>
                  </a:lnTo>
                  <a:lnTo>
                    <a:pt x="1031" y="156"/>
                  </a:lnTo>
                  <a:lnTo>
                    <a:pt x="1015" y="148"/>
                  </a:lnTo>
                  <a:lnTo>
                    <a:pt x="1002" y="141"/>
                  </a:lnTo>
                  <a:lnTo>
                    <a:pt x="997" y="138"/>
                  </a:lnTo>
                  <a:lnTo>
                    <a:pt x="993" y="135"/>
                  </a:lnTo>
                  <a:lnTo>
                    <a:pt x="989" y="131"/>
                  </a:lnTo>
                  <a:lnTo>
                    <a:pt x="987" y="130"/>
                  </a:lnTo>
                  <a:lnTo>
                    <a:pt x="986" y="128"/>
                  </a:lnTo>
                  <a:lnTo>
                    <a:pt x="983" y="125"/>
                  </a:lnTo>
                  <a:lnTo>
                    <a:pt x="981" y="122"/>
                  </a:lnTo>
                  <a:lnTo>
                    <a:pt x="980" y="118"/>
                  </a:lnTo>
                  <a:lnTo>
                    <a:pt x="979" y="115"/>
                  </a:lnTo>
                  <a:lnTo>
                    <a:pt x="979" y="111"/>
                  </a:lnTo>
                  <a:lnTo>
                    <a:pt x="978" y="107"/>
                  </a:lnTo>
                  <a:lnTo>
                    <a:pt x="979" y="103"/>
                  </a:lnTo>
                  <a:lnTo>
                    <a:pt x="979" y="99"/>
                  </a:lnTo>
                  <a:lnTo>
                    <a:pt x="980" y="96"/>
                  </a:lnTo>
                  <a:lnTo>
                    <a:pt x="982" y="93"/>
                  </a:lnTo>
                  <a:lnTo>
                    <a:pt x="983" y="90"/>
                  </a:lnTo>
                  <a:lnTo>
                    <a:pt x="985" y="87"/>
                  </a:lnTo>
                  <a:lnTo>
                    <a:pt x="990" y="82"/>
                  </a:lnTo>
                  <a:lnTo>
                    <a:pt x="997" y="78"/>
                  </a:lnTo>
                  <a:lnTo>
                    <a:pt x="1000" y="77"/>
                  </a:lnTo>
                  <a:lnTo>
                    <a:pt x="1004" y="75"/>
                  </a:lnTo>
                  <a:lnTo>
                    <a:pt x="1009" y="74"/>
                  </a:lnTo>
                  <a:lnTo>
                    <a:pt x="1013" y="74"/>
                  </a:lnTo>
                  <a:lnTo>
                    <a:pt x="1018" y="73"/>
                  </a:lnTo>
                  <a:lnTo>
                    <a:pt x="1023" y="73"/>
                  </a:lnTo>
                  <a:lnTo>
                    <a:pt x="1034" y="74"/>
                  </a:lnTo>
                  <a:lnTo>
                    <a:pt x="1045" y="76"/>
                  </a:lnTo>
                  <a:lnTo>
                    <a:pt x="1056" y="79"/>
                  </a:lnTo>
                  <a:lnTo>
                    <a:pt x="1066" y="83"/>
                  </a:lnTo>
                  <a:lnTo>
                    <a:pt x="1076" y="89"/>
                  </a:lnTo>
                  <a:lnTo>
                    <a:pt x="1086" y="95"/>
                  </a:lnTo>
                  <a:lnTo>
                    <a:pt x="1096" y="102"/>
                  </a:lnTo>
                  <a:lnTo>
                    <a:pt x="1105" y="109"/>
                  </a:lnTo>
                  <a:lnTo>
                    <a:pt x="1149" y="48"/>
                  </a:lnTo>
                  <a:lnTo>
                    <a:pt x="1136" y="37"/>
                  </a:lnTo>
                  <a:lnTo>
                    <a:pt x="1121" y="28"/>
                  </a:lnTo>
                  <a:lnTo>
                    <a:pt x="1114" y="23"/>
                  </a:lnTo>
                  <a:lnTo>
                    <a:pt x="1106" y="19"/>
                  </a:lnTo>
                  <a:lnTo>
                    <a:pt x="1099" y="16"/>
                  </a:lnTo>
                  <a:lnTo>
                    <a:pt x="1091" y="13"/>
                  </a:lnTo>
                  <a:lnTo>
                    <a:pt x="1083" y="10"/>
                  </a:lnTo>
                  <a:lnTo>
                    <a:pt x="1075" y="8"/>
                  </a:lnTo>
                  <a:lnTo>
                    <a:pt x="1059" y="4"/>
                  </a:lnTo>
                  <a:lnTo>
                    <a:pt x="1050" y="3"/>
                  </a:lnTo>
                  <a:lnTo>
                    <a:pt x="1042" y="2"/>
                  </a:lnTo>
                  <a:lnTo>
                    <a:pt x="1025" y="1"/>
                  </a:lnTo>
                  <a:lnTo>
                    <a:pt x="1012" y="2"/>
                  </a:lnTo>
                  <a:lnTo>
                    <a:pt x="1005" y="2"/>
                  </a:lnTo>
                  <a:lnTo>
                    <a:pt x="998" y="3"/>
                  </a:lnTo>
                  <a:lnTo>
                    <a:pt x="986" y="6"/>
                  </a:lnTo>
                  <a:lnTo>
                    <a:pt x="974" y="9"/>
                  </a:lnTo>
                  <a:lnTo>
                    <a:pt x="969" y="11"/>
                  </a:lnTo>
                  <a:lnTo>
                    <a:pt x="963" y="14"/>
                  </a:lnTo>
                  <a:lnTo>
                    <a:pt x="953" y="19"/>
                  </a:lnTo>
                  <a:lnTo>
                    <a:pt x="943" y="25"/>
                  </a:lnTo>
                  <a:lnTo>
                    <a:pt x="935" y="32"/>
                  </a:lnTo>
                  <a:lnTo>
                    <a:pt x="930" y="36"/>
                  </a:lnTo>
                  <a:lnTo>
                    <a:pt x="927" y="40"/>
                  </a:lnTo>
                  <a:lnTo>
                    <a:pt x="920" y="49"/>
                  </a:lnTo>
                  <a:lnTo>
                    <a:pt x="917" y="53"/>
                  </a:lnTo>
                  <a:lnTo>
                    <a:pt x="914" y="58"/>
                  </a:lnTo>
                  <a:lnTo>
                    <a:pt x="909" y="68"/>
                  </a:lnTo>
                  <a:lnTo>
                    <a:pt x="905" y="78"/>
                  </a:lnTo>
                  <a:lnTo>
                    <a:pt x="902" y="90"/>
                  </a:lnTo>
                  <a:lnTo>
                    <a:pt x="900" y="101"/>
                  </a:lnTo>
                  <a:lnTo>
                    <a:pt x="900" y="107"/>
                  </a:lnTo>
                  <a:lnTo>
                    <a:pt x="899" y="114"/>
                  </a:lnTo>
                  <a:lnTo>
                    <a:pt x="899" y="115"/>
                  </a:lnTo>
                  <a:lnTo>
                    <a:pt x="900" y="127"/>
                  </a:lnTo>
                  <a:lnTo>
                    <a:pt x="901" y="132"/>
                  </a:lnTo>
                  <a:lnTo>
                    <a:pt x="901" y="138"/>
                  </a:lnTo>
                  <a:lnTo>
                    <a:pt x="904" y="148"/>
                  </a:lnTo>
                  <a:lnTo>
                    <a:pt x="907" y="157"/>
                  </a:lnTo>
                  <a:lnTo>
                    <a:pt x="911" y="166"/>
                  </a:lnTo>
                  <a:lnTo>
                    <a:pt x="916" y="174"/>
                  </a:lnTo>
                  <a:lnTo>
                    <a:pt x="922" y="182"/>
                  </a:lnTo>
                  <a:lnTo>
                    <a:pt x="926" y="185"/>
                  </a:lnTo>
                  <a:lnTo>
                    <a:pt x="929" y="189"/>
                  </a:lnTo>
                  <a:lnTo>
                    <a:pt x="937" y="195"/>
                  </a:lnTo>
                  <a:lnTo>
                    <a:pt x="945" y="201"/>
                  </a:lnTo>
                  <a:lnTo>
                    <a:pt x="954" y="207"/>
                  </a:lnTo>
                  <a:lnTo>
                    <a:pt x="964" y="213"/>
                  </a:lnTo>
                  <a:lnTo>
                    <a:pt x="974" y="218"/>
                  </a:lnTo>
                  <a:lnTo>
                    <a:pt x="986" y="223"/>
                  </a:lnTo>
                  <a:lnTo>
                    <a:pt x="1010" y="233"/>
                  </a:lnTo>
                  <a:lnTo>
                    <a:pt x="1028" y="240"/>
                  </a:lnTo>
                  <a:lnTo>
                    <a:pt x="1043" y="247"/>
                  </a:lnTo>
                  <a:lnTo>
                    <a:pt x="1055" y="253"/>
                  </a:lnTo>
                  <a:lnTo>
                    <a:pt x="1059" y="257"/>
                  </a:lnTo>
                  <a:lnTo>
                    <a:pt x="1063" y="260"/>
                  </a:lnTo>
                  <a:lnTo>
                    <a:pt x="1067" y="263"/>
                  </a:lnTo>
                  <a:lnTo>
                    <a:pt x="1069" y="266"/>
                  </a:lnTo>
                  <a:lnTo>
                    <a:pt x="1072" y="269"/>
                  </a:lnTo>
                  <a:lnTo>
                    <a:pt x="1073" y="272"/>
                  </a:lnTo>
                  <a:lnTo>
                    <a:pt x="1074" y="275"/>
                  </a:lnTo>
                  <a:lnTo>
                    <a:pt x="1075" y="278"/>
                  </a:lnTo>
                  <a:lnTo>
                    <a:pt x="1076" y="282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6" y="290"/>
                  </a:lnTo>
                  <a:lnTo>
                    <a:pt x="1075" y="294"/>
                  </a:lnTo>
                  <a:lnTo>
                    <a:pt x="1074" y="297"/>
                  </a:lnTo>
                  <a:lnTo>
                    <a:pt x="1072" y="301"/>
                  </a:lnTo>
                  <a:lnTo>
                    <a:pt x="1071" y="304"/>
                  </a:lnTo>
                  <a:lnTo>
                    <a:pt x="1068" y="307"/>
                  </a:lnTo>
                  <a:lnTo>
                    <a:pt x="1066" y="310"/>
                  </a:lnTo>
                  <a:lnTo>
                    <a:pt x="1063" y="313"/>
                  </a:lnTo>
                  <a:lnTo>
                    <a:pt x="1059" y="315"/>
                  </a:lnTo>
                  <a:lnTo>
                    <a:pt x="1055" y="317"/>
                  </a:lnTo>
                  <a:lnTo>
                    <a:pt x="1051" y="319"/>
                  </a:lnTo>
                  <a:lnTo>
                    <a:pt x="1047" y="321"/>
                  </a:lnTo>
                  <a:lnTo>
                    <a:pt x="1042" y="322"/>
                  </a:lnTo>
                  <a:lnTo>
                    <a:pt x="1037" y="323"/>
                  </a:lnTo>
                  <a:lnTo>
                    <a:pt x="1032" y="323"/>
                  </a:lnTo>
                  <a:lnTo>
                    <a:pt x="1026" y="324"/>
                  </a:lnTo>
                  <a:lnTo>
                    <a:pt x="1019" y="323"/>
                  </a:lnTo>
                  <a:lnTo>
                    <a:pt x="1012" y="323"/>
                  </a:lnTo>
                  <a:lnTo>
                    <a:pt x="1005" y="321"/>
                  </a:lnTo>
                  <a:lnTo>
                    <a:pt x="999" y="320"/>
                  </a:lnTo>
                  <a:lnTo>
                    <a:pt x="992" y="318"/>
                  </a:lnTo>
                  <a:lnTo>
                    <a:pt x="986" y="316"/>
                  </a:lnTo>
                  <a:lnTo>
                    <a:pt x="980" y="313"/>
                  </a:lnTo>
                  <a:lnTo>
                    <a:pt x="974" y="310"/>
                  </a:lnTo>
                  <a:lnTo>
                    <a:pt x="962" y="304"/>
                  </a:lnTo>
                  <a:lnTo>
                    <a:pt x="951" y="296"/>
                  </a:lnTo>
                  <a:lnTo>
                    <a:pt x="941" y="288"/>
                  </a:lnTo>
                  <a:lnTo>
                    <a:pt x="931" y="280"/>
                  </a:lnTo>
                  <a:lnTo>
                    <a:pt x="884" y="339"/>
                  </a:lnTo>
                  <a:lnTo>
                    <a:pt x="892" y="346"/>
                  </a:lnTo>
                  <a:lnTo>
                    <a:pt x="900" y="353"/>
                  </a:lnTo>
                  <a:lnTo>
                    <a:pt x="904" y="356"/>
                  </a:lnTo>
                  <a:lnTo>
                    <a:pt x="908" y="359"/>
                  </a:lnTo>
                  <a:lnTo>
                    <a:pt x="917" y="364"/>
                  </a:lnTo>
                  <a:lnTo>
                    <a:pt x="925" y="369"/>
                  </a:lnTo>
                  <a:lnTo>
                    <a:pt x="934" y="374"/>
                  </a:lnTo>
                  <a:lnTo>
                    <a:pt x="943" y="378"/>
                  </a:lnTo>
                  <a:lnTo>
                    <a:pt x="952" y="382"/>
                  </a:lnTo>
                  <a:lnTo>
                    <a:pt x="970" y="388"/>
                  </a:lnTo>
                  <a:lnTo>
                    <a:pt x="980" y="390"/>
                  </a:lnTo>
                  <a:lnTo>
                    <a:pt x="989" y="392"/>
                  </a:lnTo>
                  <a:lnTo>
                    <a:pt x="998" y="394"/>
                  </a:lnTo>
                  <a:lnTo>
                    <a:pt x="1007" y="395"/>
                  </a:lnTo>
                  <a:lnTo>
                    <a:pt x="1026" y="395"/>
                  </a:lnTo>
                  <a:close/>
                  <a:moveTo>
                    <a:pt x="636" y="390"/>
                  </a:moveTo>
                  <a:lnTo>
                    <a:pt x="872" y="390"/>
                  </a:lnTo>
                  <a:lnTo>
                    <a:pt x="872" y="317"/>
                  </a:lnTo>
                  <a:lnTo>
                    <a:pt x="716" y="317"/>
                  </a:lnTo>
                  <a:lnTo>
                    <a:pt x="716" y="6"/>
                  </a:lnTo>
                  <a:lnTo>
                    <a:pt x="636" y="6"/>
                  </a:lnTo>
                  <a:lnTo>
                    <a:pt x="636" y="390"/>
                  </a:lnTo>
                  <a:close/>
                  <a:moveTo>
                    <a:pt x="343" y="390"/>
                  </a:moveTo>
                  <a:lnTo>
                    <a:pt x="592" y="390"/>
                  </a:lnTo>
                  <a:lnTo>
                    <a:pt x="592" y="319"/>
                  </a:lnTo>
                  <a:lnTo>
                    <a:pt x="422" y="319"/>
                  </a:lnTo>
                  <a:lnTo>
                    <a:pt x="422" y="233"/>
                  </a:lnTo>
                  <a:lnTo>
                    <a:pt x="570" y="233"/>
                  </a:lnTo>
                  <a:lnTo>
                    <a:pt x="570" y="161"/>
                  </a:lnTo>
                  <a:lnTo>
                    <a:pt x="422" y="161"/>
                  </a:lnTo>
                  <a:lnTo>
                    <a:pt x="422" y="78"/>
                  </a:lnTo>
                  <a:lnTo>
                    <a:pt x="590" y="78"/>
                  </a:lnTo>
                  <a:lnTo>
                    <a:pt x="590" y="6"/>
                  </a:lnTo>
                  <a:lnTo>
                    <a:pt x="343" y="6"/>
                  </a:lnTo>
                  <a:lnTo>
                    <a:pt x="343" y="390"/>
                  </a:lnTo>
                  <a:close/>
                  <a:moveTo>
                    <a:pt x="0" y="390"/>
                  </a:moveTo>
                  <a:lnTo>
                    <a:pt x="80" y="390"/>
                  </a:lnTo>
                  <a:lnTo>
                    <a:pt x="80" y="234"/>
                  </a:lnTo>
                  <a:lnTo>
                    <a:pt x="206" y="234"/>
                  </a:lnTo>
                  <a:lnTo>
                    <a:pt x="206" y="390"/>
                  </a:lnTo>
                  <a:lnTo>
                    <a:pt x="286" y="390"/>
                  </a:lnTo>
                  <a:lnTo>
                    <a:pt x="286" y="6"/>
                  </a:lnTo>
                  <a:lnTo>
                    <a:pt x="206" y="6"/>
                  </a:lnTo>
                  <a:lnTo>
                    <a:pt x="206" y="160"/>
                  </a:lnTo>
                  <a:lnTo>
                    <a:pt x="80" y="160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TextBox 51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smtClean="0">
                <a:solidFill>
                  <a:schemeClr val="tx2"/>
                </a:solidFill>
              </a:rPr>
              <a:t>www.helsinki.fi/yliopisto</a:t>
            </a:r>
            <a:endParaRPr lang="en-GB" sz="9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2349499"/>
            <a:ext cx="7775574" cy="1871663"/>
          </a:xfrm>
        </p:spPr>
        <p:txBody>
          <a:bodyPr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4292600"/>
            <a:ext cx="7775578" cy="136842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8" name="Freeform 14"/>
          <p:cNvSpPr>
            <a:spLocks noEditPoints="1"/>
          </p:cNvSpPr>
          <p:nvPr userDrawn="1"/>
        </p:nvSpPr>
        <p:spPr bwMode="auto">
          <a:xfrm>
            <a:off x="107951" y="11588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75C18468-DB95-4068-B02B-EB2D6C7FA0A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323850" y="6215082"/>
            <a:ext cx="1452144" cy="352800"/>
            <a:chOff x="-498475" y="2201863"/>
            <a:chExt cx="10134600" cy="2462212"/>
          </a:xfrm>
          <a:solidFill>
            <a:schemeClr val="tx2"/>
          </a:solidFill>
        </p:grpSpPr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-498475" y="4033838"/>
              <a:ext cx="9113838" cy="630237"/>
            </a:xfrm>
            <a:custGeom>
              <a:avLst/>
              <a:gdLst/>
              <a:ahLst/>
              <a:cxnLst>
                <a:cxn ang="0">
                  <a:pos x="5412" y="172"/>
                </a:cxn>
                <a:cxn ang="0">
                  <a:pos x="4841" y="391"/>
                </a:cxn>
                <a:cxn ang="0">
                  <a:pos x="4756" y="372"/>
                </a:cxn>
                <a:cxn ang="0">
                  <a:pos x="4802" y="279"/>
                </a:cxn>
                <a:cxn ang="0">
                  <a:pos x="4722" y="174"/>
                </a:cxn>
                <a:cxn ang="0">
                  <a:pos x="4626" y="111"/>
                </a:cxn>
                <a:cxn ang="0">
                  <a:pos x="4665" y="73"/>
                </a:cxn>
                <a:cxn ang="0">
                  <a:pos x="4761" y="23"/>
                </a:cxn>
                <a:cxn ang="0">
                  <a:pos x="4616" y="12"/>
                </a:cxn>
                <a:cxn ang="0">
                  <a:pos x="4546" y="114"/>
                </a:cxn>
                <a:cxn ang="0">
                  <a:pos x="4611" y="213"/>
                </a:cxn>
                <a:cxn ang="0">
                  <a:pos x="4723" y="282"/>
                </a:cxn>
                <a:cxn ang="0">
                  <a:pos x="4689" y="322"/>
                </a:cxn>
                <a:cxn ang="0">
                  <a:pos x="4578" y="280"/>
                </a:cxn>
                <a:cxn ang="0">
                  <a:pos x="4654" y="395"/>
                </a:cxn>
                <a:cxn ang="0">
                  <a:pos x="4217" y="161"/>
                </a:cxn>
                <a:cxn ang="0">
                  <a:pos x="3852" y="161"/>
                </a:cxn>
                <a:cxn ang="0">
                  <a:pos x="3244" y="391"/>
                </a:cxn>
                <a:cxn ang="0">
                  <a:pos x="2956" y="262"/>
                </a:cxn>
                <a:cxn ang="0">
                  <a:pos x="2960" y="124"/>
                </a:cxn>
                <a:cxn ang="0">
                  <a:pos x="3066" y="78"/>
                </a:cxn>
                <a:cxn ang="0">
                  <a:pos x="3129" y="197"/>
                </a:cxn>
                <a:cxn ang="0">
                  <a:pos x="3083" y="310"/>
                </a:cxn>
                <a:cxn ang="0">
                  <a:pos x="3115" y="379"/>
                </a:cxn>
                <a:cxn ang="0">
                  <a:pos x="3204" y="262"/>
                </a:cxn>
                <a:cxn ang="0">
                  <a:pos x="3195" y="107"/>
                </a:cxn>
                <a:cxn ang="0">
                  <a:pos x="3108" y="14"/>
                </a:cxn>
                <a:cxn ang="0">
                  <a:pos x="2968" y="14"/>
                </a:cxn>
                <a:cxn ang="0">
                  <a:pos x="2877" y="116"/>
                </a:cxn>
                <a:cxn ang="0">
                  <a:pos x="2871" y="263"/>
                </a:cxn>
                <a:cxn ang="0">
                  <a:pos x="2945" y="371"/>
                </a:cxn>
                <a:cxn ang="0">
                  <a:pos x="2765" y="6"/>
                </a:cxn>
                <a:cxn ang="0">
                  <a:pos x="2252" y="391"/>
                </a:cxn>
                <a:cxn ang="0">
                  <a:pos x="1963" y="378"/>
                </a:cxn>
                <a:cxn ang="0">
                  <a:pos x="2019" y="280"/>
                </a:cxn>
                <a:cxn ang="0">
                  <a:pos x="1950" y="180"/>
                </a:cxn>
                <a:cxn ang="0">
                  <a:pos x="1843" y="115"/>
                </a:cxn>
                <a:cxn ang="0">
                  <a:pos x="1877" y="74"/>
                </a:cxn>
                <a:cxn ang="0">
                  <a:pos x="1986" y="28"/>
                </a:cxn>
                <a:cxn ang="0">
                  <a:pos x="1833" y="12"/>
                </a:cxn>
                <a:cxn ang="0">
                  <a:pos x="1764" y="114"/>
                </a:cxn>
                <a:cxn ang="0">
                  <a:pos x="1828" y="213"/>
                </a:cxn>
                <a:cxn ang="0">
                  <a:pos x="1940" y="282"/>
                </a:cxn>
                <a:cxn ang="0">
                  <a:pos x="1906" y="322"/>
                </a:cxn>
                <a:cxn ang="0">
                  <a:pos x="1795" y="280"/>
                </a:cxn>
                <a:cxn ang="0">
                  <a:pos x="1871" y="395"/>
                </a:cxn>
                <a:cxn ang="0">
                  <a:pos x="1645" y="105"/>
                </a:cxn>
                <a:cxn ang="0">
                  <a:pos x="1627" y="185"/>
                </a:cxn>
                <a:cxn ang="0">
                  <a:pos x="1669" y="244"/>
                </a:cxn>
                <a:cxn ang="0">
                  <a:pos x="1732" y="145"/>
                </a:cxn>
                <a:cxn ang="0">
                  <a:pos x="1690" y="34"/>
                </a:cxn>
                <a:cxn ang="0">
                  <a:pos x="1451" y="391"/>
                </a:cxn>
                <a:cxn ang="0">
                  <a:pos x="1007" y="393"/>
                </a:cxn>
                <a:cxn ang="0">
                  <a:pos x="573" y="391"/>
                </a:cxn>
                <a:cxn ang="0">
                  <a:pos x="213" y="384"/>
                </a:cxn>
                <a:cxn ang="0">
                  <a:pos x="289" y="285"/>
                </a:cxn>
                <a:cxn ang="0">
                  <a:pos x="200" y="298"/>
                </a:cxn>
                <a:cxn ang="0">
                  <a:pos x="107" y="312"/>
                </a:cxn>
                <a:cxn ang="0">
                  <a:pos x="0" y="241"/>
                </a:cxn>
                <a:cxn ang="0">
                  <a:pos x="35" y="353"/>
                </a:cxn>
              </a:cxnLst>
              <a:rect l="0" t="0" r="r" b="b"/>
              <a:pathLst>
                <a:path w="5741" h="397">
                  <a:moveTo>
                    <a:pt x="5661" y="391"/>
                  </a:moveTo>
                  <a:lnTo>
                    <a:pt x="5741" y="391"/>
                  </a:lnTo>
                  <a:lnTo>
                    <a:pt x="5741" y="6"/>
                  </a:lnTo>
                  <a:lnTo>
                    <a:pt x="5661" y="6"/>
                  </a:lnTo>
                  <a:lnTo>
                    <a:pt x="5661" y="391"/>
                  </a:lnTo>
                  <a:close/>
                  <a:moveTo>
                    <a:pt x="5333" y="391"/>
                  </a:moveTo>
                  <a:lnTo>
                    <a:pt x="5412" y="391"/>
                  </a:lnTo>
                  <a:lnTo>
                    <a:pt x="5412" y="277"/>
                  </a:lnTo>
                  <a:lnTo>
                    <a:pt x="5448" y="232"/>
                  </a:lnTo>
                  <a:lnTo>
                    <a:pt x="5544" y="391"/>
                  </a:lnTo>
                  <a:lnTo>
                    <a:pt x="5638" y="391"/>
                  </a:lnTo>
                  <a:lnTo>
                    <a:pt x="5503" y="169"/>
                  </a:lnTo>
                  <a:lnTo>
                    <a:pt x="5633" y="6"/>
                  </a:lnTo>
                  <a:lnTo>
                    <a:pt x="5538" y="6"/>
                  </a:lnTo>
                  <a:lnTo>
                    <a:pt x="5412" y="172"/>
                  </a:lnTo>
                  <a:lnTo>
                    <a:pt x="5412" y="6"/>
                  </a:lnTo>
                  <a:lnTo>
                    <a:pt x="5333" y="6"/>
                  </a:lnTo>
                  <a:lnTo>
                    <a:pt x="5333" y="391"/>
                  </a:lnTo>
                  <a:close/>
                  <a:moveTo>
                    <a:pt x="4978" y="391"/>
                  </a:moveTo>
                  <a:lnTo>
                    <a:pt x="5056" y="391"/>
                  </a:lnTo>
                  <a:lnTo>
                    <a:pt x="5056" y="158"/>
                  </a:lnTo>
                  <a:lnTo>
                    <a:pt x="5208" y="391"/>
                  </a:lnTo>
                  <a:lnTo>
                    <a:pt x="5276" y="391"/>
                  </a:lnTo>
                  <a:lnTo>
                    <a:pt x="5276" y="6"/>
                  </a:lnTo>
                  <a:lnTo>
                    <a:pt x="5198" y="6"/>
                  </a:lnTo>
                  <a:lnTo>
                    <a:pt x="5198" y="230"/>
                  </a:lnTo>
                  <a:lnTo>
                    <a:pt x="5051" y="6"/>
                  </a:lnTo>
                  <a:lnTo>
                    <a:pt x="4978" y="6"/>
                  </a:lnTo>
                  <a:lnTo>
                    <a:pt x="4978" y="391"/>
                  </a:lnTo>
                  <a:close/>
                  <a:moveTo>
                    <a:pt x="4841" y="391"/>
                  </a:moveTo>
                  <a:lnTo>
                    <a:pt x="4920" y="391"/>
                  </a:lnTo>
                  <a:lnTo>
                    <a:pt x="4920" y="6"/>
                  </a:lnTo>
                  <a:lnTo>
                    <a:pt x="4841" y="6"/>
                  </a:lnTo>
                  <a:lnTo>
                    <a:pt x="4841" y="391"/>
                  </a:lnTo>
                  <a:close/>
                  <a:moveTo>
                    <a:pt x="4673" y="395"/>
                  </a:moveTo>
                  <a:lnTo>
                    <a:pt x="4686" y="395"/>
                  </a:lnTo>
                  <a:lnTo>
                    <a:pt x="4693" y="394"/>
                  </a:lnTo>
                  <a:lnTo>
                    <a:pt x="4700" y="393"/>
                  </a:lnTo>
                  <a:lnTo>
                    <a:pt x="4712" y="391"/>
                  </a:lnTo>
                  <a:lnTo>
                    <a:pt x="4724" y="388"/>
                  </a:lnTo>
                  <a:lnTo>
                    <a:pt x="4730" y="385"/>
                  </a:lnTo>
                  <a:lnTo>
                    <a:pt x="4736" y="383"/>
                  </a:lnTo>
                  <a:lnTo>
                    <a:pt x="4741" y="381"/>
                  </a:lnTo>
                  <a:lnTo>
                    <a:pt x="4746" y="378"/>
                  </a:lnTo>
                  <a:lnTo>
                    <a:pt x="4756" y="372"/>
                  </a:lnTo>
                  <a:lnTo>
                    <a:pt x="4761" y="368"/>
                  </a:lnTo>
                  <a:lnTo>
                    <a:pt x="4765" y="365"/>
                  </a:lnTo>
                  <a:lnTo>
                    <a:pt x="4773" y="357"/>
                  </a:lnTo>
                  <a:lnTo>
                    <a:pt x="4781" y="348"/>
                  </a:lnTo>
                  <a:lnTo>
                    <a:pt x="4787" y="339"/>
                  </a:lnTo>
                  <a:lnTo>
                    <a:pt x="4790" y="334"/>
                  </a:lnTo>
                  <a:lnTo>
                    <a:pt x="4792" y="328"/>
                  </a:lnTo>
                  <a:lnTo>
                    <a:pt x="4796" y="317"/>
                  </a:lnTo>
                  <a:lnTo>
                    <a:pt x="4798" y="312"/>
                  </a:lnTo>
                  <a:lnTo>
                    <a:pt x="4799" y="306"/>
                  </a:lnTo>
                  <a:lnTo>
                    <a:pt x="4800" y="300"/>
                  </a:lnTo>
                  <a:lnTo>
                    <a:pt x="4801" y="293"/>
                  </a:lnTo>
                  <a:lnTo>
                    <a:pt x="4802" y="287"/>
                  </a:lnTo>
                  <a:lnTo>
                    <a:pt x="4802" y="280"/>
                  </a:lnTo>
                  <a:lnTo>
                    <a:pt x="4802" y="279"/>
                  </a:lnTo>
                  <a:lnTo>
                    <a:pt x="4801" y="268"/>
                  </a:lnTo>
                  <a:lnTo>
                    <a:pt x="4800" y="258"/>
                  </a:lnTo>
                  <a:lnTo>
                    <a:pt x="4798" y="249"/>
                  </a:lnTo>
                  <a:lnTo>
                    <a:pt x="4795" y="240"/>
                  </a:lnTo>
                  <a:lnTo>
                    <a:pt x="4793" y="235"/>
                  </a:lnTo>
                  <a:lnTo>
                    <a:pt x="4791" y="231"/>
                  </a:lnTo>
                  <a:lnTo>
                    <a:pt x="4787" y="223"/>
                  </a:lnTo>
                  <a:lnTo>
                    <a:pt x="4781" y="216"/>
                  </a:lnTo>
                  <a:lnTo>
                    <a:pt x="4775" y="209"/>
                  </a:lnTo>
                  <a:lnTo>
                    <a:pt x="4768" y="203"/>
                  </a:lnTo>
                  <a:lnTo>
                    <a:pt x="4761" y="196"/>
                  </a:lnTo>
                  <a:lnTo>
                    <a:pt x="4752" y="191"/>
                  </a:lnTo>
                  <a:lnTo>
                    <a:pt x="4743" y="185"/>
                  </a:lnTo>
                  <a:lnTo>
                    <a:pt x="4733" y="180"/>
                  </a:lnTo>
                  <a:lnTo>
                    <a:pt x="4722" y="174"/>
                  </a:lnTo>
                  <a:lnTo>
                    <a:pt x="4711" y="169"/>
                  </a:lnTo>
                  <a:lnTo>
                    <a:pt x="4699" y="164"/>
                  </a:lnTo>
                  <a:lnTo>
                    <a:pt x="4678" y="156"/>
                  </a:lnTo>
                  <a:lnTo>
                    <a:pt x="4662" y="148"/>
                  </a:lnTo>
                  <a:lnTo>
                    <a:pt x="4649" y="141"/>
                  </a:lnTo>
                  <a:lnTo>
                    <a:pt x="4644" y="138"/>
                  </a:lnTo>
                  <a:lnTo>
                    <a:pt x="4640" y="135"/>
                  </a:lnTo>
                  <a:lnTo>
                    <a:pt x="4636" y="132"/>
                  </a:lnTo>
                  <a:lnTo>
                    <a:pt x="4634" y="130"/>
                  </a:lnTo>
                  <a:lnTo>
                    <a:pt x="4633" y="128"/>
                  </a:lnTo>
                  <a:lnTo>
                    <a:pt x="4630" y="125"/>
                  </a:lnTo>
                  <a:lnTo>
                    <a:pt x="4628" y="122"/>
                  </a:lnTo>
                  <a:lnTo>
                    <a:pt x="4627" y="119"/>
                  </a:lnTo>
                  <a:lnTo>
                    <a:pt x="4626" y="115"/>
                  </a:lnTo>
                  <a:lnTo>
                    <a:pt x="4626" y="111"/>
                  </a:lnTo>
                  <a:lnTo>
                    <a:pt x="4625" y="107"/>
                  </a:lnTo>
                  <a:lnTo>
                    <a:pt x="4626" y="103"/>
                  </a:lnTo>
                  <a:lnTo>
                    <a:pt x="4626" y="100"/>
                  </a:lnTo>
                  <a:lnTo>
                    <a:pt x="4627" y="96"/>
                  </a:lnTo>
                  <a:lnTo>
                    <a:pt x="4629" y="93"/>
                  </a:lnTo>
                  <a:lnTo>
                    <a:pt x="4630" y="90"/>
                  </a:lnTo>
                  <a:lnTo>
                    <a:pt x="4632" y="87"/>
                  </a:lnTo>
                  <a:lnTo>
                    <a:pt x="4635" y="85"/>
                  </a:lnTo>
                  <a:lnTo>
                    <a:pt x="4637" y="83"/>
                  </a:lnTo>
                  <a:lnTo>
                    <a:pt x="4644" y="79"/>
                  </a:lnTo>
                  <a:lnTo>
                    <a:pt x="4647" y="77"/>
                  </a:lnTo>
                  <a:lnTo>
                    <a:pt x="4651" y="76"/>
                  </a:lnTo>
                  <a:lnTo>
                    <a:pt x="4656" y="75"/>
                  </a:lnTo>
                  <a:lnTo>
                    <a:pt x="4660" y="74"/>
                  </a:lnTo>
                  <a:lnTo>
                    <a:pt x="4665" y="73"/>
                  </a:lnTo>
                  <a:lnTo>
                    <a:pt x="4670" y="73"/>
                  </a:lnTo>
                  <a:lnTo>
                    <a:pt x="4681" y="74"/>
                  </a:lnTo>
                  <a:lnTo>
                    <a:pt x="4692" y="76"/>
                  </a:lnTo>
                  <a:lnTo>
                    <a:pt x="4703" y="79"/>
                  </a:lnTo>
                  <a:lnTo>
                    <a:pt x="4713" y="84"/>
                  </a:lnTo>
                  <a:lnTo>
                    <a:pt x="4723" y="89"/>
                  </a:lnTo>
                  <a:lnTo>
                    <a:pt x="4733" y="95"/>
                  </a:lnTo>
                  <a:lnTo>
                    <a:pt x="4738" y="98"/>
                  </a:lnTo>
                  <a:lnTo>
                    <a:pt x="4743" y="102"/>
                  </a:lnTo>
                  <a:lnTo>
                    <a:pt x="4752" y="109"/>
                  </a:lnTo>
                  <a:lnTo>
                    <a:pt x="4796" y="48"/>
                  </a:lnTo>
                  <a:lnTo>
                    <a:pt x="4783" y="37"/>
                  </a:lnTo>
                  <a:lnTo>
                    <a:pt x="4776" y="32"/>
                  </a:lnTo>
                  <a:lnTo>
                    <a:pt x="4768" y="28"/>
                  </a:lnTo>
                  <a:lnTo>
                    <a:pt x="4761" y="23"/>
                  </a:lnTo>
                  <a:lnTo>
                    <a:pt x="4753" y="20"/>
                  </a:lnTo>
                  <a:lnTo>
                    <a:pt x="4746" y="16"/>
                  </a:lnTo>
                  <a:lnTo>
                    <a:pt x="4738" y="13"/>
                  </a:lnTo>
                  <a:lnTo>
                    <a:pt x="4730" y="10"/>
                  </a:lnTo>
                  <a:lnTo>
                    <a:pt x="4722" y="8"/>
                  </a:lnTo>
                  <a:lnTo>
                    <a:pt x="4706" y="4"/>
                  </a:lnTo>
                  <a:lnTo>
                    <a:pt x="4697" y="3"/>
                  </a:lnTo>
                  <a:lnTo>
                    <a:pt x="4689" y="2"/>
                  </a:lnTo>
                  <a:lnTo>
                    <a:pt x="4672" y="1"/>
                  </a:lnTo>
                  <a:lnTo>
                    <a:pt x="4659" y="2"/>
                  </a:lnTo>
                  <a:lnTo>
                    <a:pt x="4652" y="2"/>
                  </a:lnTo>
                  <a:lnTo>
                    <a:pt x="4645" y="3"/>
                  </a:lnTo>
                  <a:lnTo>
                    <a:pt x="4633" y="6"/>
                  </a:lnTo>
                  <a:lnTo>
                    <a:pt x="4621" y="9"/>
                  </a:lnTo>
                  <a:lnTo>
                    <a:pt x="4616" y="12"/>
                  </a:lnTo>
                  <a:lnTo>
                    <a:pt x="4610" y="14"/>
                  </a:lnTo>
                  <a:lnTo>
                    <a:pt x="4600" y="19"/>
                  </a:lnTo>
                  <a:lnTo>
                    <a:pt x="4590" y="25"/>
                  </a:lnTo>
                  <a:lnTo>
                    <a:pt x="4581" y="32"/>
                  </a:lnTo>
                  <a:lnTo>
                    <a:pt x="4577" y="36"/>
                  </a:lnTo>
                  <a:lnTo>
                    <a:pt x="4574" y="40"/>
                  </a:lnTo>
                  <a:lnTo>
                    <a:pt x="4567" y="49"/>
                  </a:lnTo>
                  <a:lnTo>
                    <a:pt x="4564" y="53"/>
                  </a:lnTo>
                  <a:lnTo>
                    <a:pt x="4561" y="58"/>
                  </a:lnTo>
                  <a:lnTo>
                    <a:pt x="4556" y="68"/>
                  </a:lnTo>
                  <a:lnTo>
                    <a:pt x="4552" y="79"/>
                  </a:lnTo>
                  <a:lnTo>
                    <a:pt x="4549" y="90"/>
                  </a:lnTo>
                  <a:lnTo>
                    <a:pt x="4547" y="102"/>
                  </a:lnTo>
                  <a:lnTo>
                    <a:pt x="4547" y="108"/>
                  </a:lnTo>
                  <a:lnTo>
                    <a:pt x="4546" y="114"/>
                  </a:lnTo>
                  <a:lnTo>
                    <a:pt x="4546" y="115"/>
                  </a:lnTo>
                  <a:lnTo>
                    <a:pt x="4547" y="127"/>
                  </a:lnTo>
                  <a:lnTo>
                    <a:pt x="4548" y="132"/>
                  </a:lnTo>
                  <a:lnTo>
                    <a:pt x="4548" y="138"/>
                  </a:lnTo>
                  <a:lnTo>
                    <a:pt x="4551" y="148"/>
                  </a:lnTo>
                  <a:lnTo>
                    <a:pt x="4554" y="157"/>
                  </a:lnTo>
                  <a:lnTo>
                    <a:pt x="4558" y="166"/>
                  </a:lnTo>
                  <a:lnTo>
                    <a:pt x="4563" y="174"/>
                  </a:lnTo>
                  <a:lnTo>
                    <a:pt x="4569" y="182"/>
                  </a:lnTo>
                  <a:lnTo>
                    <a:pt x="4573" y="185"/>
                  </a:lnTo>
                  <a:lnTo>
                    <a:pt x="4576" y="189"/>
                  </a:lnTo>
                  <a:lnTo>
                    <a:pt x="4584" y="195"/>
                  </a:lnTo>
                  <a:lnTo>
                    <a:pt x="4592" y="201"/>
                  </a:lnTo>
                  <a:lnTo>
                    <a:pt x="4601" y="207"/>
                  </a:lnTo>
                  <a:lnTo>
                    <a:pt x="4611" y="213"/>
                  </a:lnTo>
                  <a:lnTo>
                    <a:pt x="4621" y="218"/>
                  </a:lnTo>
                  <a:lnTo>
                    <a:pt x="4633" y="223"/>
                  </a:lnTo>
                  <a:lnTo>
                    <a:pt x="4657" y="233"/>
                  </a:lnTo>
                  <a:lnTo>
                    <a:pt x="4675" y="240"/>
                  </a:lnTo>
                  <a:lnTo>
                    <a:pt x="4690" y="247"/>
                  </a:lnTo>
                  <a:lnTo>
                    <a:pt x="4702" y="254"/>
                  </a:lnTo>
                  <a:lnTo>
                    <a:pt x="4706" y="257"/>
                  </a:lnTo>
                  <a:lnTo>
                    <a:pt x="4710" y="260"/>
                  </a:lnTo>
                  <a:lnTo>
                    <a:pt x="4714" y="263"/>
                  </a:lnTo>
                  <a:lnTo>
                    <a:pt x="4716" y="266"/>
                  </a:lnTo>
                  <a:lnTo>
                    <a:pt x="4718" y="269"/>
                  </a:lnTo>
                  <a:lnTo>
                    <a:pt x="4720" y="272"/>
                  </a:lnTo>
                  <a:lnTo>
                    <a:pt x="4721" y="275"/>
                  </a:lnTo>
                  <a:lnTo>
                    <a:pt x="4722" y="278"/>
                  </a:lnTo>
                  <a:lnTo>
                    <a:pt x="4723" y="282"/>
                  </a:lnTo>
                  <a:lnTo>
                    <a:pt x="4723" y="285"/>
                  </a:lnTo>
                  <a:lnTo>
                    <a:pt x="4723" y="286"/>
                  </a:lnTo>
                  <a:lnTo>
                    <a:pt x="4722" y="290"/>
                  </a:lnTo>
                  <a:lnTo>
                    <a:pt x="4722" y="294"/>
                  </a:lnTo>
                  <a:lnTo>
                    <a:pt x="4721" y="298"/>
                  </a:lnTo>
                  <a:lnTo>
                    <a:pt x="4719" y="301"/>
                  </a:lnTo>
                  <a:lnTo>
                    <a:pt x="4717" y="304"/>
                  </a:lnTo>
                  <a:lnTo>
                    <a:pt x="4715" y="308"/>
                  </a:lnTo>
                  <a:lnTo>
                    <a:pt x="4713" y="310"/>
                  </a:lnTo>
                  <a:lnTo>
                    <a:pt x="4710" y="313"/>
                  </a:lnTo>
                  <a:lnTo>
                    <a:pt x="4706" y="315"/>
                  </a:lnTo>
                  <a:lnTo>
                    <a:pt x="4702" y="318"/>
                  </a:lnTo>
                  <a:lnTo>
                    <a:pt x="4698" y="319"/>
                  </a:lnTo>
                  <a:lnTo>
                    <a:pt x="4694" y="321"/>
                  </a:lnTo>
                  <a:lnTo>
                    <a:pt x="4689" y="322"/>
                  </a:lnTo>
                  <a:lnTo>
                    <a:pt x="4684" y="323"/>
                  </a:lnTo>
                  <a:lnTo>
                    <a:pt x="4679" y="323"/>
                  </a:lnTo>
                  <a:lnTo>
                    <a:pt x="4673" y="324"/>
                  </a:lnTo>
                  <a:lnTo>
                    <a:pt x="4666" y="323"/>
                  </a:lnTo>
                  <a:lnTo>
                    <a:pt x="4659" y="323"/>
                  </a:lnTo>
                  <a:lnTo>
                    <a:pt x="4652" y="322"/>
                  </a:lnTo>
                  <a:lnTo>
                    <a:pt x="4646" y="320"/>
                  </a:lnTo>
                  <a:lnTo>
                    <a:pt x="4639" y="318"/>
                  </a:lnTo>
                  <a:lnTo>
                    <a:pt x="4633" y="316"/>
                  </a:lnTo>
                  <a:lnTo>
                    <a:pt x="4627" y="313"/>
                  </a:lnTo>
                  <a:lnTo>
                    <a:pt x="4621" y="310"/>
                  </a:lnTo>
                  <a:lnTo>
                    <a:pt x="4609" y="304"/>
                  </a:lnTo>
                  <a:lnTo>
                    <a:pt x="4598" y="297"/>
                  </a:lnTo>
                  <a:lnTo>
                    <a:pt x="4588" y="289"/>
                  </a:lnTo>
                  <a:lnTo>
                    <a:pt x="4578" y="280"/>
                  </a:lnTo>
                  <a:lnTo>
                    <a:pt x="4531" y="339"/>
                  </a:lnTo>
                  <a:lnTo>
                    <a:pt x="4539" y="346"/>
                  </a:lnTo>
                  <a:lnTo>
                    <a:pt x="4547" y="353"/>
                  </a:lnTo>
                  <a:lnTo>
                    <a:pt x="4551" y="356"/>
                  </a:lnTo>
                  <a:lnTo>
                    <a:pt x="4555" y="359"/>
                  </a:lnTo>
                  <a:lnTo>
                    <a:pt x="4564" y="364"/>
                  </a:lnTo>
                  <a:lnTo>
                    <a:pt x="4572" y="370"/>
                  </a:lnTo>
                  <a:lnTo>
                    <a:pt x="4581" y="374"/>
                  </a:lnTo>
                  <a:lnTo>
                    <a:pt x="4590" y="378"/>
                  </a:lnTo>
                  <a:lnTo>
                    <a:pt x="4599" y="382"/>
                  </a:lnTo>
                  <a:lnTo>
                    <a:pt x="4617" y="388"/>
                  </a:lnTo>
                  <a:lnTo>
                    <a:pt x="4627" y="390"/>
                  </a:lnTo>
                  <a:lnTo>
                    <a:pt x="4636" y="392"/>
                  </a:lnTo>
                  <a:lnTo>
                    <a:pt x="4645" y="394"/>
                  </a:lnTo>
                  <a:lnTo>
                    <a:pt x="4654" y="395"/>
                  </a:lnTo>
                  <a:lnTo>
                    <a:pt x="4673" y="395"/>
                  </a:lnTo>
                  <a:close/>
                  <a:moveTo>
                    <a:pt x="4283" y="391"/>
                  </a:moveTo>
                  <a:lnTo>
                    <a:pt x="4518" y="391"/>
                  </a:lnTo>
                  <a:lnTo>
                    <a:pt x="4518" y="318"/>
                  </a:lnTo>
                  <a:lnTo>
                    <a:pt x="4363" y="318"/>
                  </a:lnTo>
                  <a:lnTo>
                    <a:pt x="4363" y="6"/>
                  </a:lnTo>
                  <a:lnTo>
                    <a:pt x="4283" y="6"/>
                  </a:lnTo>
                  <a:lnTo>
                    <a:pt x="4283" y="391"/>
                  </a:lnTo>
                  <a:close/>
                  <a:moveTo>
                    <a:pt x="3988" y="391"/>
                  </a:moveTo>
                  <a:lnTo>
                    <a:pt x="4239" y="391"/>
                  </a:lnTo>
                  <a:lnTo>
                    <a:pt x="4239" y="319"/>
                  </a:lnTo>
                  <a:lnTo>
                    <a:pt x="4068" y="319"/>
                  </a:lnTo>
                  <a:lnTo>
                    <a:pt x="4068" y="233"/>
                  </a:lnTo>
                  <a:lnTo>
                    <a:pt x="4217" y="233"/>
                  </a:lnTo>
                  <a:lnTo>
                    <a:pt x="4217" y="161"/>
                  </a:lnTo>
                  <a:lnTo>
                    <a:pt x="4068" y="161"/>
                  </a:lnTo>
                  <a:lnTo>
                    <a:pt x="4068" y="78"/>
                  </a:lnTo>
                  <a:lnTo>
                    <a:pt x="4237" y="78"/>
                  </a:lnTo>
                  <a:lnTo>
                    <a:pt x="4237" y="6"/>
                  </a:lnTo>
                  <a:lnTo>
                    <a:pt x="3988" y="6"/>
                  </a:lnTo>
                  <a:lnTo>
                    <a:pt x="3988" y="391"/>
                  </a:lnTo>
                  <a:close/>
                  <a:moveTo>
                    <a:pt x="3646" y="391"/>
                  </a:moveTo>
                  <a:lnTo>
                    <a:pt x="3725" y="391"/>
                  </a:lnTo>
                  <a:lnTo>
                    <a:pt x="3725" y="234"/>
                  </a:lnTo>
                  <a:lnTo>
                    <a:pt x="3852" y="234"/>
                  </a:lnTo>
                  <a:lnTo>
                    <a:pt x="3852" y="391"/>
                  </a:lnTo>
                  <a:lnTo>
                    <a:pt x="3931" y="391"/>
                  </a:lnTo>
                  <a:lnTo>
                    <a:pt x="3931" y="6"/>
                  </a:lnTo>
                  <a:lnTo>
                    <a:pt x="3852" y="6"/>
                  </a:lnTo>
                  <a:lnTo>
                    <a:pt x="3852" y="161"/>
                  </a:lnTo>
                  <a:lnTo>
                    <a:pt x="3725" y="161"/>
                  </a:lnTo>
                  <a:lnTo>
                    <a:pt x="3725" y="6"/>
                  </a:lnTo>
                  <a:lnTo>
                    <a:pt x="3646" y="6"/>
                  </a:lnTo>
                  <a:lnTo>
                    <a:pt x="3646" y="391"/>
                  </a:lnTo>
                  <a:close/>
                  <a:moveTo>
                    <a:pt x="3244" y="391"/>
                  </a:moveTo>
                  <a:lnTo>
                    <a:pt x="3323" y="391"/>
                  </a:lnTo>
                  <a:lnTo>
                    <a:pt x="3323" y="238"/>
                  </a:lnTo>
                  <a:lnTo>
                    <a:pt x="3471" y="238"/>
                  </a:lnTo>
                  <a:lnTo>
                    <a:pt x="3471" y="165"/>
                  </a:lnTo>
                  <a:lnTo>
                    <a:pt x="3323" y="165"/>
                  </a:lnTo>
                  <a:lnTo>
                    <a:pt x="3323" y="79"/>
                  </a:lnTo>
                  <a:lnTo>
                    <a:pt x="3491" y="79"/>
                  </a:lnTo>
                  <a:lnTo>
                    <a:pt x="3491" y="6"/>
                  </a:lnTo>
                  <a:lnTo>
                    <a:pt x="3244" y="6"/>
                  </a:lnTo>
                  <a:lnTo>
                    <a:pt x="3244" y="391"/>
                  </a:lnTo>
                  <a:close/>
                  <a:moveTo>
                    <a:pt x="3038" y="324"/>
                  </a:moveTo>
                  <a:lnTo>
                    <a:pt x="3028" y="323"/>
                  </a:lnTo>
                  <a:lnTo>
                    <a:pt x="3023" y="322"/>
                  </a:lnTo>
                  <a:lnTo>
                    <a:pt x="3019" y="321"/>
                  </a:lnTo>
                  <a:lnTo>
                    <a:pt x="3010" y="319"/>
                  </a:lnTo>
                  <a:lnTo>
                    <a:pt x="3005" y="317"/>
                  </a:lnTo>
                  <a:lnTo>
                    <a:pt x="3001" y="315"/>
                  </a:lnTo>
                  <a:lnTo>
                    <a:pt x="2993" y="310"/>
                  </a:lnTo>
                  <a:lnTo>
                    <a:pt x="2985" y="305"/>
                  </a:lnTo>
                  <a:lnTo>
                    <a:pt x="2982" y="301"/>
                  </a:lnTo>
                  <a:lnTo>
                    <a:pt x="2978" y="298"/>
                  </a:lnTo>
                  <a:lnTo>
                    <a:pt x="2972" y="290"/>
                  </a:lnTo>
                  <a:lnTo>
                    <a:pt x="2966" y="282"/>
                  </a:lnTo>
                  <a:lnTo>
                    <a:pt x="2961" y="272"/>
                  </a:lnTo>
                  <a:lnTo>
                    <a:pt x="2956" y="262"/>
                  </a:lnTo>
                  <a:lnTo>
                    <a:pt x="2953" y="251"/>
                  </a:lnTo>
                  <a:lnTo>
                    <a:pt x="2950" y="240"/>
                  </a:lnTo>
                  <a:lnTo>
                    <a:pt x="2947" y="227"/>
                  </a:lnTo>
                  <a:lnTo>
                    <a:pt x="2946" y="214"/>
                  </a:lnTo>
                  <a:lnTo>
                    <a:pt x="2946" y="200"/>
                  </a:lnTo>
                  <a:lnTo>
                    <a:pt x="2946" y="196"/>
                  </a:lnTo>
                  <a:lnTo>
                    <a:pt x="2946" y="182"/>
                  </a:lnTo>
                  <a:lnTo>
                    <a:pt x="2947" y="169"/>
                  </a:lnTo>
                  <a:lnTo>
                    <a:pt x="2949" y="157"/>
                  </a:lnTo>
                  <a:lnTo>
                    <a:pt x="2951" y="151"/>
                  </a:lnTo>
                  <a:lnTo>
                    <a:pt x="2952" y="145"/>
                  </a:lnTo>
                  <a:lnTo>
                    <a:pt x="2954" y="139"/>
                  </a:lnTo>
                  <a:lnTo>
                    <a:pt x="2956" y="134"/>
                  </a:lnTo>
                  <a:lnTo>
                    <a:pt x="2958" y="129"/>
                  </a:lnTo>
                  <a:lnTo>
                    <a:pt x="2960" y="124"/>
                  </a:lnTo>
                  <a:lnTo>
                    <a:pt x="2966" y="115"/>
                  </a:lnTo>
                  <a:lnTo>
                    <a:pt x="2971" y="106"/>
                  </a:lnTo>
                  <a:lnTo>
                    <a:pt x="2974" y="102"/>
                  </a:lnTo>
                  <a:lnTo>
                    <a:pt x="2978" y="99"/>
                  </a:lnTo>
                  <a:lnTo>
                    <a:pt x="2985" y="92"/>
                  </a:lnTo>
                  <a:lnTo>
                    <a:pt x="2992" y="86"/>
                  </a:lnTo>
                  <a:lnTo>
                    <a:pt x="3000" y="82"/>
                  </a:lnTo>
                  <a:lnTo>
                    <a:pt x="3009" y="78"/>
                  </a:lnTo>
                  <a:lnTo>
                    <a:pt x="3018" y="75"/>
                  </a:lnTo>
                  <a:lnTo>
                    <a:pt x="3027" y="74"/>
                  </a:lnTo>
                  <a:lnTo>
                    <a:pt x="3037" y="73"/>
                  </a:lnTo>
                  <a:lnTo>
                    <a:pt x="3047" y="74"/>
                  </a:lnTo>
                  <a:lnTo>
                    <a:pt x="3052" y="74"/>
                  </a:lnTo>
                  <a:lnTo>
                    <a:pt x="3057" y="75"/>
                  </a:lnTo>
                  <a:lnTo>
                    <a:pt x="3066" y="78"/>
                  </a:lnTo>
                  <a:lnTo>
                    <a:pt x="3070" y="80"/>
                  </a:lnTo>
                  <a:lnTo>
                    <a:pt x="3074" y="82"/>
                  </a:lnTo>
                  <a:lnTo>
                    <a:pt x="3082" y="87"/>
                  </a:lnTo>
                  <a:lnTo>
                    <a:pt x="3090" y="92"/>
                  </a:lnTo>
                  <a:lnTo>
                    <a:pt x="3093" y="96"/>
                  </a:lnTo>
                  <a:lnTo>
                    <a:pt x="3097" y="99"/>
                  </a:lnTo>
                  <a:lnTo>
                    <a:pt x="3103" y="107"/>
                  </a:lnTo>
                  <a:lnTo>
                    <a:pt x="3109" y="115"/>
                  </a:lnTo>
                  <a:lnTo>
                    <a:pt x="3114" y="124"/>
                  </a:lnTo>
                  <a:lnTo>
                    <a:pt x="3119" y="135"/>
                  </a:lnTo>
                  <a:lnTo>
                    <a:pt x="3122" y="145"/>
                  </a:lnTo>
                  <a:lnTo>
                    <a:pt x="3125" y="157"/>
                  </a:lnTo>
                  <a:lnTo>
                    <a:pt x="3127" y="170"/>
                  </a:lnTo>
                  <a:lnTo>
                    <a:pt x="3129" y="183"/>
                  </a:lnTo>
                  <a:lnTo>
                    <a:pt x="3129" y="197"/>
                  </a:lnTo>
                  <a:lnTo>
                    <a:pt x="3129" y="201"/>
                  </a:lnTo>
                  <a:lnTo>
                    <a:pt x="3129" y="214"/>
                  </a:lnTo>
                  <a:lnTo>
                    <a:pt x="3127" y="228"/>
                  </a:lnTo>
                  <a:lnTo>
                    <a:pt x="3125" y="240"/>
                  </a:lnTo>
                  <a:lnTo>
                    <a:pt x="3124" y="246"/>
                  </a:lnTo>
                  <a:lnTo>
                    <a:pt x="3122" y="252"/>
                  </a:lnTo>
                  <a:lnTo>
                    <a:pt x="3121" y="257"/>
                  </a:lnTo>
                  <a:lnTo>
                    <a:pt x="3119" y="263"/>
                  </a:lnTo>
                  <a:lnTo>
                    <a:pt x="3117" y="268"/>
                  </a:lnTo>
                  <a:lnTo>
                    <a:pt x="3114" y="273"/>
                  </a:lnTo>
                  <a:lnTo>
                    <a:pt x="3109" y="282"/>
                  </a:lnTo>
                  <a:lnTo>
                    <a:pt x="3103" y="291"/>
                  </a:lnTo>
                  <a:lnTo>
                    <a:pt x="3097" y="298"/>
                  </a:lnTo>
                  <a:lnTo>
                    <a:pt x="3090" y="305"/>
                  </a:lnTo>
                  <a:lnTo>
                    <a:pt x="3083" y="310"/>
                  </a:lnTo>
                  <a:lnTo>
                    <a:pt x="3075" y="315"/>
                  </a:lnTo>
                  <a:lnTo>
                    <a:pt x="3070" y="317"/>
                  </a:lnTo>
                  <a:lnTo>
                    <a:pt x="3066" y="319"/>
                  </a:lnTo>
                  <a:lnTo>
                    <a:pt x="3057" y="321"/>
                  </a:lnTo>
                  <a:lnTo>
                    <a:pt x="3048" y="323"/>
                  </a:lnTo>
                  <a:lnTo>
                    <a:pt x="3038" y="324"/>
                  </a:lnTo>
                  <a:close/>
                  <a:moveTo>
                    <a:pt x="3037" y="397"/>
                  </a:moveTo>
                  <a:lnTo>
                    <a:pt x="3047" y="397"/>
                  </a:lnTo>
                  <a:lnTo>
                    <a:pt x="3056" y="396"/>
                  </a:lnTo>
                  <a:lnTo>
                    <a:pt x="3065" y="395"/>
                  </a:lnTo>
                  <a:lnTo>
                    <a:pt x="3074" y="393"/>
                  </a:lnTo>
                  <a:lnTo>
                    <a:pt x="3091" y="389"/>
                  </a:lnTo>
                  <a:lnTo>
                    <a:pt x="3099" y="386"/>
                  </a:lnTo>
                  <a:lnTo>
                    <a:pt x="3107" y="383"/>
                  </a:lnTo>
                  <a:lnTo>
                    <a:pt x="3115" y="379"/>
                  </a:lnTo>
                  <a:lnTo>
                    <a:pt x="3123" y="375"/>
                  </a:lnTo>
                  <a:lnTo>
                    <a:pt x="3130" y="370"/>
                  </a:lnTo>
                  <a:lnTo>
                    <a:pt x="3137" y="365"/>
                  </a:lnTo>
                  <a:lnTo>
                    <a:pt x="3144" y="360"/>
                  </a:lnTo>
                  <a:lnTo>
                    <a:pt x="3150" y="354"/>
                  </a:lnTo>
                  <a:lnTo>
                    <a:pt x="3156" y="349"/>
                  </a:lnTo>
                  <a:lnTo>
                    <a:pt x="3162" y="342"/>
                  </a:lnTo>
                  <a:lnTo>
                    <a:pt x="3173" y="329"/>
                  </a:lnTo>
                  <a:lnTo>
                    <a:pt x="3178" y="321"/>
                  </a:lnTo>
                  <a:lnTo>
                    <a:pt x="3183" y="314"/>
                  </a:lnTo>
                  <a:lnTo>
                    <a:pt x="3191" y="297"/>
                  </a:lnTo>
                  <a:lnTo>
                    <a:pt x="3195" y="289"/>
                  </a:lnTo>
                  <a:lnTo>
                    <a:pt x="3198" y="280"/>
                  </a:lnTo>
                  <a:lnTo>
                    <a:pt x="3201" y="271"/>
                  </a:lnTo>
                  <a:lnTo>
                    <a:pt x="3204" y="262"/>
                  </a:lnTo>
                  <a:lnTo>
                    <a:pt x="3206" y="252"/>
                  </a:lnTo>
                  <a:lnTo>
                    <a:pt x="3208" y="243"/>
                  </a:lnTo>
                  <a:lnTo>
                    <a:pt x="3209" y="232"/>
                  </a:lnTo>
                  <a:lnTo>
                    <a:pt x="3211" y="222"/>
                  </a:lnTo>
                  <a:lnTo>
                    <a:pt x="3211" y="201"/>
                  </a:lnTo>
                  <a:lnTo>
                    <a:pt x="3211" y="195"/>
                  </a:lnTo>
                  <a:lnTo>
                    <a:pt x="3211" y="184"/>
                  </a:lnTo>
                  <a:lnTo>
                    <a:pt x="3211" y="173"/>
                  </a:lnTo>
                  <a:lnTo>
                    <a:pt x="3210" y="163"/>
                  </a:lnTo>
                  <a:lnTo>
                    <a:pt x="3208" y="153"/>
                  </a:lnTo>
                  <a:lnTo>
                    <a:pt x="3206" y="143"/>
                  </a:lnTo>
                  <a:lnTo>
                    <a:pt x="3204" y="134"/>
                  </a:lnTo>
                  <a:lnTo>
                    <a:pt x="3202" y="125"/>
                  </a:lnTo>
                  <a:lnTo>
                    <a:pt x="3199" y="116"/>
                  </a:lnTo>
                  <a:lnTo>
                    <a:pt x="3195" y="107"/>
                  </a:lnTo>
                  <a:lnTo>
                    <a:pt x="3192" y="98"/>
                  </a:lnTo>
                  <a:lnTo>
                    <a:pt x="3188" y="90"/>
                  </a:lnTo>
                  <a:lnTo>
                    <a:pt x="3183" y="82"/>
                  </a:lnTo>
                  <a:lnTo>
                    <a:pt x="3179" y="75"/>
                  </a:lnTo>
                  <a:lnTo>
                    <a:pt x="3174" y="68"/>
                  </a:lnTo>
                  <a:lnTo>
                    <a:pt x="3169" y="61"/>
                  </a:lnTo>
                  <a:lnTo>
                    <a:pt x="3163" y="54"/>
                  </a:lnTo>
                  <a:lnTo>
                    <a:pt x="3157" y="48"/>
                  </a:lnTo>
                  <a:lnTo>
                    <a:pt x="3151" y="42"/>
                  </a:lnTo>
                  <a:lnTo>
                    <a:pt x="3144" y="36"/>
                  </a:lnTo>
                  <a:lnTo>
                    <a:pt x="3138" y="31"/>
                  </a:lnTo>
                  <a:lnTo>
                    <a:pt x="3131" y="26"/>
                  </a:lnTo>
                  <a:lnTo>
                    <a:pt x="3123" y="22"/>
                  </a:lnTo>
                  <a:lnTo>
                    <a:pt x="3116" y="18"/>
                  </a:lnTo>
                  <a:lnTo>
                    <a:pt x="3108" y="14"/>
                  </a:lnTo>
                  <a:lnTo>
                    <a:pt x="3100" y="11"/>
                  </a:lnTo>
                  <a:lnTo>
                    <a:pt x="3092" y="8"/>
                  </a:lnTo>
                  <a:lnTo>
                    <a:pt x="3083" y="5"/>
                  </a:lnTo>
                  <a:lnTo>
                    <a:pt x="3075" y="3"/>
                  </a:lnTo>
                  <a:lnTo>
                    <a:pt x="3066" y="2"/>
                  </a:lnTo>
                  <a:lnTo>
                    <a:pt x="3057" y="1"/>
                  </a:lnTo>
                  <a:lnTo>
                    <a:pt x="3047" y="0"/>
                  </a:lnTo>
                  <a:lnTo>
                    <a:pt x="3038" y="0"/>
                  </a:lnTo>
                  <a:lnTo>
                    <a:pt x="3028" y="0"/>
                  </a:lnTo>
                  <a:lnTo>
                    <a:pt x="3019" y="1"/>
                  </a:lnTo>
                  <a:lnTo>
                    <a:pt x="3010" y="2"/>
                  </a:lnTo>
                  <a:lnTo>
                    <a:pt x="3001" y="3"/>
                  </a:lnTo>
                  <a:lnTo>
                    <a:pt x="2984" y="8"/>
                  </a:lnTo>
                  <a:lnTo>
                    <a:pt x="2976" y="11"/>
                  </a:lnTo>
                  <a:lnTo>
                    <a:pt x="2968" y="14"/>
                  </a:lnTo>
                  <a:lnTo>
                    <a:pt x="2960" y="18"/>
                  </a:lnTo>
                  <a:lnTo>
                    <a:pt x="2952" y="22"/>
                  </a:lnTo>
                  <a:lnTo>
                    <a:pt x="2945" y="26"/>
                  </a:lnTo>
                  <a:lnTo>
                    <a:pt x="2938" y="31"/>
                  </a:lnTo>
                  <a:lnTo>
                    <a:pt x="2925" y="42"/>
                  </a:lnTo>
                  <a:lnTo>
                    <a:pt x="2919" y="48"/>
                  </a:lnTo>
                  <a:lnTo>
                    <a:pt x="2913" y="54"/>
                  </a:lnTo>
                  <a:lnTo>
                    <a:pt x="2907" y="61"/>
                  </a:lnTo>
                  <a:lnTo>
                    <a:pt x="2902" y="68"/>
                  </a:lnTo>
                  <a:lnTo>
                    <a:pt x="2897" y="75"/>
                  </a:lnTo>
                  <a:lnTo>
                    <a:pt x="2892" y="83"/>
                  </a:lnTo>
                  <a:lnTo>
                    <a:pt x="2888" y="91"/>
                  </a:lnTo>
                  <a:lnTo>
                    <a:pt x="2884" y="99"/>
                  </a:lnTo>
                  <a:lnTo>
                    <a:pt x="2880" y="108"/>
                  </a:lnTo>
                  <a:lnTo>
                    <a:pt x="2877" y="116"/>
                  </a:lnTo>
                  <a:lnTo>
                    <a:pt x="2874" y="125"/>
                  </a:lnTo>
                  <a:lnTo>
                    <a:pt x="2871" y="135"/>
                  </a:lnTo>
                  <a:lnTo>
                    <a:pt x="2869" y="144"/>
                  </a:lnTo>
                  <a:lnTo>
                    <a:pt x="2867" y="154"/>
                  </a:lnTo>
                  <a:lnTo>
                    <a:pt x="2866" y="164"/>
                  </a:lnTo>
                  <a:lnTo>
                    <a:pt x="2865" y="174"/>
                  </a:lnTo>
                  <a:lnTo>
                    <a:pt x="2864" y="185"/>
                  </a:lnTo>
                  <a:lnTo>
                    <a:pt x="2864" y="196"/>
                  </a:lnTo>
                  <a:lnTo>
                    <a:pt x="2864" y="202"/>
                  </a:lnTo>
                  <a:lnTo>
                    <a:pt x="2864" y="213"/>
                  </a:lnTo>
                  <a:lnTo>
                    <a:pt x="2865" y="223"/>
                  </a:lnTo>
                  <a:lnTo>
                    <a:pt x="2866" y="234"/>
                  </a:lnTo>
                  <a:lnTo>
                    <a:pt x="2867" y="244"/>
                  </a:lnTo>
                  <a:lnTo>
                    <a:pt x="2869" y="253"/>
                  </a:lnTo>
                  <a:lnTo>
                    <a:pt x="2871" y="263"/>
                  </a:lnTo>
                  <a:lnTo>
                    <a:pt x="2874" y="272"/>
                  </a:lnTo>
                  <a:lnTo>
                    <a:pt x="2877" y="281"/>
                  </a:lnTo>
                  <a:lnTo>
                    <a:pt x="2880" y="290"/>
                  </a:lnTo>
                  <a:lnTo>
                    <a:pt x="2884" y="298"/>
                  </a:lnTo>
                  <a:lnTo>
                    <a:pt x="2888" y="306"/>
                  </a:lnTo>
                  <a:lnTo>
                    <a:pt x="2892" y="314"/>
                  </a:lnTo>
                  <a:lnTo>
                    <a:pt x="2896" y="322"/>
                  </a:lnTo>
                  <a:lnTo>
                    <a:pt x="2901" y="329"/>
                  </a:lnTo>
                  <a:lnTo>
                    <a:pt x="2907" y="336"/>
                  </a:lnTo>
                  <a:lnTo>
                    <a:pt x="2912" y="343"/>
                  </a:lnTo>
                  <a:lnTo>
                    <a:pt x="2918" y="349"/>
                  </a:lnTo>
                  <a:lnTo>
                    <a:pt x="2924" y="355"/>
                  </a:lnTo>
                  <a:lnTo>
                    <a:pt x="2931" y="361"/>
                  </a:lnTo>
                  <a:lnTo>
                    <a:pt x="2938" y="366"/>
                  </a:lnTo>
                  <a:lnTo>
                    <a:pt x="2945" y="371"/>
                  </a:lnTo>
                  <a:lnTo>
                    <a:pt x="2952" y="375"/>
                  </a:lnTo>
                  <a:lnTo>
                    <a:pt x="2959" y="379"/>
                  </a:lnTo>
                  <a:lnTo>
                    <a:pt x="2967" y="383"/>
                  </a:lnTo>
                  <a:lnTo>
                    <a:pt x="2975" y="386"/>
                  </a:lnTo>
                  <a:lnTo>
                    <a:pt x="2983" y="389"/>
                  </a:lnTo>
                  <a:lnTo>
                    <a:pt x="2992" y="391"/>
                  </a:lnTo>
                  <a:lnTo>
                    <a:pt x="3001" y="393"/>
                  </a:lnTo>
                  <a:lnTo>
                    <a:pt x="3009" y="395"/>
                  </a:lnTo>
                  <a:lnTo>
                    <a:pt x="3019" y="396"/>
                  </a:lnTo>
                  <a:lnTo>
                    <a:pt x="3028" y="397"/>
                  </a:lnTo>
                  <a:lnTo>
                    <a:pt x="3037" y="397"/>
                  </a:lnTo>
                  <a:close/>
                  <a:moveTo>
                    <a:pt x="2560" y="391"/>
                  </a:moveTo>
                  <a:lnTo>
                    <a:pt x="2640" y="391"/>
                  </a:lnTo>
                  <a:lnTo>
                    <a:pt x="2640" y="238"/>
                  </a:lnTo>
                  <a:lnTo>
                    <a:pt x="2765" y="6"/>
                  </a:lnTo>
                  <a:lnTo>
                    <a:pt x="2677" y="6"/>
                  </a:lnTo>
                  <a:lnTo>
                    <a:pt x="2601" y="157"/>
                  </a:lnTo>
                  <a:lnTo>
                    <a:pt x="2525" y="6"/>
                  </a:lnTo>
                  <a:lnTo>
                    <a:pt x="2435" y="6"/>
                  </a:lnTo>
                  <a:lnTo>
                    <a:pt x="2560" y="239"/>
                  </a:lnTo>
                  <a:lnTo>
                    <a:pt x="2560" y="391"/>
                  </a:lnTo>
                  <a:close/>
                  <a:moveTo>
                    <a:pt x="2252" y="391"/>
                  </a:moveTo>
                  <a:lnTo>
                    <a:pt x="2331" y="391"/>
                  </a:lnTo>
                  <a:lnTo>
                    <a:pt x="2331" y="80"/>
                  </a:lnTo>
                  <a:lnTo>
                    <a:pt x="2429" y="80"/>
                  </a:lnTo>
                  <a:lnTo>
                    <a:pt x="2429" y="6"/>
                  </a:lnTo>
                  <a:lnTo>
                    <a:pt x="2156" y="6"/>
                  </a:lnTo>
                  <a:lnTo>
                    <a:pt x="2156" y="80"/>
                  </a:lnTo>
                  <a:lnTo>
                    <a:pt x="2252" y="80"/>
                  </a:lnTo>
                  <a:lnTo>
                    <a:pt x="2252" y="391"/>
                  </a:lnTo>
                  <a:close/>
                  <a:moveTo>
                    <a:pt x="2049" y="391"/>
                  </a:moveTo>
                  <a:lnTo>
                    <a:pt x="2128" y="391"/>
                  </a:lnTo>
                  <a:lnTo>
                    <a:pt x="2128" y="6"/>
                  </a:lnTo>
                  <a:lnTo>
                    <a:pt x="2049" y="6"/>
                  </a:lnTo>
                  <a:lnTo>
                    <a:pt x="2049" y="391"/>
                  </a:lnTo>
                  <a:close/>
                  <a:moveTo>
                    <a:pt x="1890" y="395"/>
                  </a:moveTo>
                  <a:lnTo>
                    <a:pt x="1904" y="395"/>
                  </a:lnTo>
                  <a:lnTo>
                    <a:pt x="1910" y="394"/>
                  </a:lnTo>
                  <a:lnTo>
                    <a:pt x="1917" y="393"/>
                  </a:lnTo>
                  <a:lnTo>
                    <a:pt x="1929" y="391"/>
                  </a:lnTo>
                  <a:lnTo>
                    <a:pt x="1941" y="388"/>
                  </a:lnTo>
                  <a:lnTo>
                    <a:pt x="1947" y="385"/>
                  </a:lnTo>
                  <a:lnTo>
                    <a:pt x="1953" y="383"/>
                  </a:lnTo>
                  <a:lnTo>
                    <a:pt x="1958" y="381"/>
                  </a:lnTo>
                  <a:lnTo>
                    <a:pt x="1963" y="378"/>
                  </a:lnTo>
                  <a:lnTo>
                    <a:pt x="1973" y="372"/>
                  </a:lnTo>
                  <a:lnTo>
                    <a:pt x="1978" y="368"/>
                  </a:lnTo>
                  <a:lnTo>
                    <a:pt x="1982" y="365"/>
                  </a:lnTo>
                  <a:lnTo>
                    <a:pt x="1990" y="357"/>
                  </a:lnTo>
                  <a:lnTo>
                    <a:pt x="1998" y="348"/>
                  </a:lnTo>
                  <a:lnTo>
                    <a:pt x="2004" y="339"/>
                  </a:lnTo>
                  <a:lnTo>
                    <a:pt x="2007" y="334"/>
                  </a:lnTo>
                  <a:lnTo>
                    <a:pt x="2009" y="328"/>
                  </a:lnTo>
                  <a:lnTo>
                    <a:pt x="2013" y="317"/>
                  </a:lnTo>
                  <a:lnTo>
                    <a:pt x="2015" y="312"/>
                  </a:lnTo>
                  <a:lnTo>
                    <a:pt x="2016" y="306"/>
                  </a:lnTo>
                  <a:lnTo>
                    <a:pt x="2017" y="300"/>
                  </a:lnTo>
                  <a:lnTo>
                    <a:pt x="2018" y="293"/>
                  </a:lnTo>
                  <a:lnTo>
                    <a:pt x="2019" y="287"/>
                  </a:lnTo>
                  <a:lnTo>
                    <a:pt x="2019" y="280"/>
                  </a:lnTo>
                  <a:lnTo>
                    <a:pt x="2019" y="279"/>
                  </a:lnTo>
                  <a:lnTo>
                    <a:pt x="2018" y="268"/>
                  </a:lnTo>
                  <a:lnTo>
                    <a:pt x="2017" y="258"/>
                  </a:lnTo>
                  <a:lnTo>
                    <a:pt x="2015" y="249"/>
                  </a:lnTo>
                  <a:lnTo>
                    <a:pt x="2012" y="240"/>
                  </a:lnTo>
                  <a:lnTo>
                    <a:pt x="2010" y="235"/>
                  </a:lnTo>
                  <a:lnTo>
                    <a:pt x="2008" y="231"/>
                  </a:lnTo>
                  <a:lnTo>
                    <a:pt x="2004" y="223"/>
                  </a:lnTo>
                  <a:lnTo>
                    <a:pt x="1999" y="216"/>
                  </a:lnTo>
                  <a:lnTo>
                    <a:pt x="1992" y="209"/>
                  </a:lnTo>
                  <a:lnTo>
                    <a:pt x="1985" y="203"/>
                  </a:lnTo>
                  <a:lnTo>
                    <a:pt x="1978" y="196"/>
                  </a:lnTo>
                  <a:lnTo>
                    <a:pt x="1969" y="191"/>
                  </a:lnTo>
                  <a:lnTo>
                    <a:pt x="1960" y="185"/>
                  </a:lnTo>
                  <a:lnTo>
                    <a:pt x="1950" y="180"/>
                  </a:lnTo>
                  <a:lnTo>
                    <a:pt x="1939" y="174"/>
                  </a:lnTo>
                  <a:lnTo>
                    <a:pt x="1928" y="169"/>
                  </a:lnTo>
                  <a:lnTo>
                    <a:pt x="1916" y="164"/>
                  </a:lnTo>
                  <a:lnTo>
                    <a:pt x="1895" y="156"/>
                  </a:lnTo>
                  <a:lnTo>
                    <a:pt x="1879" y="148"/>
                  </a:lnTo>
                  <a:lnTo>
                    <a:pt x="1866" y="141"/>
                  </a:lnTo>
                  <a:lnTo>
                    <a:pt x="1861" y="138"/>
                  </a:lnTo>
                  <a:lnTo>
                    <a:pt x="1857" y="135"/>
                  </a:lnTo>
                  <a:lnTo>
                    <a:pt x="1853" y="132"/>
                  </a:lnTo>
                  <a:lnTo>
                    <a:pt x="1851" y="130"/>
                  </a:lnTo>
                  <a:lnTo>
                    <a:pt x="1850" y="128"/>
                  </a:lnTo>
                  <a:lnTo>
                    <a:pt x="1847" y="125"/>
                  </a:lnTo>
                  <a:lnTo>
                    <a:pt x="1846" y="122"/>
                  </a:lnTo>
                  <a:lnTo>
                    <a:pt x="1844" y="119"/>
                  </a:lnTo>
                  <a:lnTo>
                    <a:pt x="1843" y="115"/>
                  </a:lnTo>
                  <a:lnTo>
                    <a:pt x="1843" y="111"/>
                  </a:lnTo>
                  <a:lnTo>
                    <a:pt x="1843" y="107"/>
                  </a:lnTo>
                  <a:lnTo>
                    <a:pt x="1843" y="103"/>
                  </a:lnTo>
                  <a:lnTo>
                    <a:pt x="1843" y="100"/>
                  </a:lnTo>
                  <a:lnTo>
                    <a:pt x="1844" y="96"/>
                  </a:lnTo>
                  <a:lnTo>
                    <a:pt x="1846" y="93"/>
                  </a:lnTo>
                  <a:lnTo>
                    <a:pt x="1847" y="90"/>
                  </a:lnTo>
                  <a:lnTo>
                    <a:pt x="1849" y="87"/>
                  </a:lnTo>
                  <a:lnTo>
                    <a:pt x="1852" y="85"/>
                  </a:lnTo>
                  <a:lnTo>
                    <a:pt x="1855" y="83"/>
                  </a:lnTo>
                  <a:lnTo>
                    <a:pt x="1861" y="79"/>
                  </a:lnTo>
                  <a:lnTo>
                    <a:pt x="1865" y="77"/>
                  </a:lnTo>
                  <a:lnTo>
                    <a:pt x="1869" y="76"/>
                  </a:lnTo>
                  <a:lnTo>
                    <a:pt x="1873" y="75"/>
                  </a:lnTo>
                  <a:lnTo>
                    <a:pt x="1877" y="74"/>
                  </a:lnTo>
                  <a:lnTo>
                    <a:pt x="1882" y="73"/>
                  </a:lnTo>
                  <a:lnTo>
                    <a:pt x="1887" y="73"/>
                  </a:lnTo>
                  <a:lnTo>
                    <a:pt x="1898" y="74"/>
                  </a:lnTo>
                  <a:lnTo>
                    <a:pt x="1909" y="76"/>
                  </a:lnTo>
                  <a:lnTo>
                    <a:pt x="1920" y="79"/>
                  </a:lnTo>
                  <a:lnTo>
                    <a:pt x="1930" y="84"/>
                  </a:lnTo>
                  <a:lnTo>
                    <a:pt x="1940" y="89"/>
                  </a:lnTo>
                  <a:lnTo>
                    <a:pt x="1950" y="95"/>
                  </a:lnTo>
                  <a:lnTo>
                    <a:pt x="1955" y="98"/>
                  </a:lnTo>
                  <a:lnTo>
                    <a:pt x="1960" y="102"/>
                  </a:lnTo>
                  <a:lnTo>
                    <a:pt x="1969" y="109"/>
                  </a:lnTo>
                  <a:lnTo>
                    <a:pt x="2013" y="48"/>
                  </a:lnTo>
                  <a:lnTo>
                    <a:pt x="2000" y="37"/>
                  </a:lnTo>
                  <a:lnTo>
                    <a:pt x="1993" y="32"/>
                  </a:lnTo>
                  <a:lnTo>
                    <a:pt x="1986" y="28"/>
                  </a:lnTo>
                  <a:lnTo>
                    <a:pt x="1978" y="23"/>
                  </a:lnTo>
                  <a:lnTo>
                    <a:pt x="1971" y="20"/>
                  </a:lnTo>
                  <a:lnTo>
                    <a:pt x="1963" y="16"/>
                  </a:lnTo>
                  <a:lnTo>
                    <a:pt x="1955" y="13"/>
                  </a:lnTo>
                  <a:lnTo>
                    <a:pt x="1947" y="10"/>
                  </a:lnTo>
                  <a:lnTo>
                    <a:pt x="1939" y="8"/>
                  </a:lnTo>
                  <a:lnTo>
                    <a:pt x="1923" y="4"/>
                  </a:lnTo>
                  <a:lnTo>
                    <a:pt x="1906" y="2"/>
                  </a:lnTo>
                  <a:lnTo>
                    <a:pt x="1889" y="1"/>
                  </a:lnTo>
                  <a:lnTo>
                    <a:pt x="1876" y="2"/>
                  </a:lnTo>
                  <a:lnTo>
                    <a:pt x="1869" y="2"/>
                  </a:lnTo>
                  <a:lnTo>
                    <a:pt x="1863" y="3"/>
                  </a:lnTo>
                  <a:lnTo>
                    <a:pt x="1850" y="6"/>
                  </a:lnTo>
                  <a:lnTo>
                    <a:pt x="1838" y="9"/>
                  </a:lnTo>
                  <a:lnTo>
                    <a:pt x="1833" y="12"/>
                  </a:lnTo>
                  <a:lnTo>
                    <a:pt x="1827" y="14"/>
                  </a:lnTo>
                  <a:lnTo>
                    <a:pt x="1817" y="19"/>
                  </a:lnTo>
                  <a:lnTo>
                    <a:pt x="1807" y="25"/>
                  </a:lnTo>
                  <a:lnTo>
                    <a:pt x="1799" y="32"/>
                  </a:lnTo>
                  <a:lnTo>
                    <a:pt x="1795" y="36"/>
                  </a:lnTo>
                  <a:lnTo>
                    <a:pt x="1791" y="40"/>
                  </a:lnTo>
                  <a:lnTo>
                    <a:pt x="1784" y="49"/>
                  </a:lnTo>
                  <a:lnTo>
                    <a:pt x="1781" y="53"/>
                  </a:lnTo>
                  <a:lnTo>
                    <a:pt x="1778" y="58"/>
                  </a:lnTo>
                  <a:lnTo>
                    <a:pt x="1773" y="68"/>
                  </a:lnTo>
                  <a:lnTo>
                    <a:pt x="1769" y="79"/>
                  </a:lnTo>
                  <a:lnTo>
                    <a:pt x="1766" y="90"/>
                  </a:lnTo>
                  <a:lnTo>
                    <a:pt x="1764" y="102"/>
                  </a:lnTo>
                  <a:lnTo>
                    <a:pt x="1764" y="108"/>
                  </a:lnTo>
                  <a:lnTo>
                    <a:pt x="1764" y="114"/>
                  </a:lnTo>
                  <a:lnTo>
                    <a:pt x="1764" y="115"/>
                  </a:lnTo>
                  <a:lnTo>
                    <a:pt x="1764" y="127"/>
                  </a:lnTo>
                  <a:lnTo>
                    <a:pt x="1765" y="132"/>
                  </a:lnTo>
                  <a:lnTo>
                    <a:pt x="1765" y="138"/>
                  </a:lnTo>
                  <a:lnTo>
                    <a:pt x="1768" y="148"/>
                  </a:lnTo>
                  <a:lnTo>
                    <a:pt x="1771" y="157"/>
                  </a:lnTo>
                  <a:lnTo>
                    <a:pt x="1775" y="166"/>
                  </a:lnTo>
                  <a:lnTo>
                    <a:pt x="1781" y="174"/>
                  </a:lnTo>
                  <a:lnTo>
                    <a:pt x="1786" y="182"/>
                  </a:lnTo>
                  <a:lnTo>
                    <a:pt x="1790" y="185"/>
                  </a:lnTo>
                  <a:lnTo>
                    <a:pt x="1793" y="189"/>
                  </a:lnTo>
                  <a:lnTo>
                    <a:pt x="1801" y="195"/>
                  </a:lnTo>
                  <a:lnTo>
                    <a:pt x="1809" y="201"/>
                  </a:lnTo>
                  <a:lnTo>
                    <a:pt x="1818" y="207"/>
                  </a:lnTo>
                  <a:lnTo>
                    <a:pt x="1828" y="213"/>
                  </a:lnTo>
                  <a:lnTo>
                    <a:pt x="1838" y="218"/>
                  </a:lnTo>
                  <a:lnTo>
                    <a:pt x="1850" y="223"/>
                  </a:lnTo>
                  <a:lnTo>
                    <a:pt x="1874" y="233"/>
                  </a:lnTo>
                  <a:lnTo>
                    <a:pt x="1893" y="240"/>
                  </a:lnTo>
                  <a:lnTo>
                    <a:pt x="1907" y="247"/>
                  </a:lnTo>
                  <a:lnTo>
                    <a:pt x="1919" y="254"/>
                  </a:lnTo>
                  <a:lnTo>
                    <a:pt x="1924" y="257"/>
                  </a:lnTo>
                  <a:lnTo>
                    <a:pt x="1927" y="260"/>
                  </a:lnTo>
                  <a:lnTo>
                    <a:pt x="1931" y="263"/>
                  </a:lnTo>
                  <a:lnTo>
                    <a:pt x="1933" y="266"/>
                  </a:lnTo>
                  <a:lnTo>
                    <a:pt x="1936" y="269"/>
                  </a:lnTo>
                  <a:lnTo>
                    <a:pt x="1937" y="272"/>
                  </a:lnTo>
                  <a:lnTo>
                    <a:pt x="1938" y="275"/>
                  </a:lnTo>
                  <a:lnTo>
                    <a:pt x="1939" y="278"/>
                  </a:lnTo>
                  <a:lnTo>
                    <a:pt x="1940" y="282"/>
                  </a:lnTo>
                  <a:lnTo>
                    <a:pt x="1940" y="285"/>
                  </a:lnTo>
                  <a:lnTo>
                    <a:pt x="1940" y="286"/>
                  </a:lnTo>
                  <a:lnTo>
                    <a:pt x="1940" y="290"/>
                  </a:lnTo>
                  <a:lnTo>
                    <a:pt x="1939" y="294"/>
                  </a:lnTo>
                  <a:lnTo>
                    <a:pt x="1938" y="298"/>
                  </a:lnTo>
                  <a:lnTo>
                    <a:pt x="1936" y="301"/>
                  </a:lnTo>
                  <a:lnTo>
                    <a:pt x="1935" y="304"/>
                  </a:lnTo>
                  <a:lnTo>
                    <a:pt x="1932" y="308"/>
                  </a:lnTo>
                  <a:lnTo>
                    <a:pt x="1930" y="310"/>
                  </a:lnTo>
                  <a:lnTo>
                    <a:pt x="1927" y="313"/>
                  </a:lnTo>
                  <a:lnTo>
                    <a:pt x="1923" y="315"/>
                  </a:lnTo>
                  <a:lnTo>
                    <a:pt x="1920" y="318"/>
                  </a:lnTo>
                  <a:lnTo>
                    <a:pt x="1915" y="319"/>
                  </a:lnTo>
                  <a:lnTo>
                    <a:pt x="1911" y="321"/>
                  </a:lnTo>
                  <a:lnTo>
                    <a:pt x="1906" y="322"/>
                  </a:lnTo>
                  <a:lnTo>
                    <a:pt x="1901" y="323"/>
                  </a:lnTo>
                  <a:lnTo>
                    <a:pt x="1896" y="323"/>
                  </a:lnTo>
                  <a:lnTo>
                    <a:pt x="1890" y="324"/>
                  </a:lnTo>
                  <a:lnTo>
                    <a:pt x="1883" y="323"/>
                  </a:lnTo>
                  <a:lnTo>
                    <a:pt x="1876" y="323"/>
                  </a:lnTo>
                  <a:lnTo>
                    <a:pt x="1869" y="322"/>
                  </a:lnTo>
                  <a:lnTo>
                    <a:pt x="1863" y="320"/>
                  </a:lnTo>
                  <a:lnTo>
                    <a:pt x="1856" y="318"/>
                  </a:lnTo>
                  <a:lnTo>
                    <a:pt x="1850" y="316"/>
                  </a:lnTo>
                  <a:lnTo>
                    <a:pt x="1844" y="313"/>
                  </a:lnTo>
                  <a:lnTo>
                    <a:pt x="1838" y="310"/>
                  </a:lnTo>
                  <a:lnTo>
                    <a:pt x="1826" y="304"/>
                  </a:lnTo>
                  <a:lnTo>
                    <a:pt x="1815" y="297"/>
                  </a:lnTo>
                  <a:lnTo>
                    <a:pt x="1805" y="289"/>
                  </a:lnTo>
                  <a:lnTo>
                    <a:pt x="1795" y="280"/>
                  </a:lnTo>
                  <a:lnTo>
                    <a:pt x="1748" y="339"/>
                  </a:lnTo>
                  <a:lnTo>
                    <a:pt x="1756" y="346"/>
                  </a:lnTo>
                  <a:lnTo>
                    <a:pt x="1764" y="353"/>
                  </a:lnTo>
                  <a:lnTo>
                    <a:pt x="1768" y="356"/>
                  </a:lnTo>
                  <a:lnTo>
                    <a:pt x="1772" y="359"/>
                  </a:lnTo>
                  <a:lnTo>
                    <a:pt x="1781" y="364"/>
                  </a:lnTo>
                  <a:lnTo>
                    <a:pt x="1790" y="370"/>
                  </a:lnTo>
                  <a:lnTo>
                    <a:pt x="1798" y="374"/>
                  </a:lnTo>
                  <a:lnTo>
                    <a:pt x="1807" y="378"/>
                  </a:lnTo>
                  <a:lnTo>
                    <a:pt x="1816" y="382"/>
                  </a:lnTo>
                  <a:lnTo>
                    <a:pt x="1834" y="388"/>
                  </a:lnTo>
                  <a:lnTo>
                    <a:pt x="1844" y="390"/>
                  </a:lnTo>
                  <a:lnTo>
                    <a:pt x="1853" y="392"/>
                  </a:lnTo>
                  <a:lnTo>
                    <a:pt x="1862" y="394"/>
                  </a:lnTo>
                  <a:lnTo>
                    <a:pt x="1871" y="395"/>
                  </a:lnTo>
                  <a:lnTo>
                    <a:pt x="1890" y="395"/>
                  </a:lnTo>
                  <a:close/>
                  <a:moveTo>
                    <a:pt x="1531" y="194"/>
                  </a:moveTo>
                  <a:lnTo>
                    <a:pt x="1531" y="78"/>
                  </a:lnTo>
                  <a:lnTo>
                    <a:pt x="1588" y="78"/>
                  </a:lnTo>
                  <a:lnTo>
                    <a:pt x="1595" y="78"/>
                  </a:lnTo>
                  <a:lnTo>
                    <a:pt x="1602" y="79"/>
                  </a:lnTo>
                  <a:lnTo>
                    <a:pt x="1609" y="80"/>
                  </a:lnTo>
                  <a:lnTo>
                    <a:pt x="1615" y="82"/>
                  </a:lnTo>
                  <a:lnTo>
                    <a:pt x="1621" y="84"/>
                  </a:lnTo>
                  <a:lnTo>
                    <a:pt x="1626" y="86"/>
                  </a:lnTo>
                  <a:lnTo>
                    <a:pt x="1631" y="89"/>
                  </a:lnTo>
                  <a:lnTo>
                    <a:pt x="1635" y="93"/>
                  </a:lnTo>
                  <a:lnTo>
                    <a:pt x="1639" y="96"/>
                  </a:lnTo>
                  <a:lnTo>
                    <a:pt x="1642" y="101"/>
                  </a:lnTo>
                  <a:lnTo>
                    <a:pt x="1645" y="105"/>
                  </a:lnTo>
                  <a:lnTo>
                    <a:pt x="1648" y="111"/>
                  </a:lnTo>
                  <a:lnTo>
                    <a:pt x="1650" y="116"/>
                  </a:lnTo>
                  <a:lnTo>
                    <a:pt x="1651" y="122"/>
                  </a:lnTo>
                  <a:lnTo>
                    <a:pt x="1652" y="129"/>
                  </a:lnTo>
                  <a:lnTo>
                    <a:pt x="1652" y="136"/>
                  </a:lnTo>
                  <a:lnTo>
                    <a:pt x="1652" y="143"/>
                  </a:lnTo>
                  <a:lnTo>
                    <a:pt x="1651" y="149"/>
                  </a:lnTo>
                  <a:lnTo>
                    <a:pt x="1650" y="155"/>
                  </a:lnTo>
                  <a:lnTo>
                    <a:pt x="1648" y="160"/>
                  </a:lnTo>
                  <a:lnTo>
                    <a:pt x="1646" y="165"/>
                  </a:lnTo>
                  <a:lnTo>
                    <a:pt x="1643" y="170"/>
                  </a:lnTo>
                  <a:lnTo>
                    <a:pt x="1640" y="174"/>
                  </a:lnTo>
                  <a:lnTo>
                    <a:pt x="1636" y="178"/>
                  </a:lnTo>
                  <a:lnTo>
                    <a:pt x="1632" y="182"/>
                  </a:lnTo>
                  <a:lnTo>
                    <a:pt x="1627" y="185"/>
                  </a:lnTo>
                  <a:lnTo>
                    <a:pt x="1622" y="188"/>
                  </a:lnTo>
                  <a:lnTo>
                    <a:pt x="1616" y="190"/>
                  </a:lnTo>
                  <a:lnTo>
                    <a:pt x="1610" y="192"/>
                  </a:lnTo>
                  <a:lnTo>
                    <a:pt x="1604" y="193"/>
                  </a:lnTo>
                  <a:lnTo>
                    <a:pt x="1597" y="194"/>
                  </a:lnTo>
                  <a:lnTo>
                    <a:pt x="1589" y="194"/>
                  </a:lnTo>
                  <a:lnTo>
                    <a:pt x="1531" y="194"/>
                  </a:lnTo>
                  <a:close/>
                  <a:moveTo>
                    <a:pt x="1451" y="391"/>
                  </a:moveTo>
                  <a:lnTo>
                    <a:pt x="1531" y="391"/>
                  </a:lnTo>
                  <a:lnTo>
                    <a:pt x="1531" y="264"/>
                  </a:lnTo>
                  <a:lnTo>
                    <a:pt x="1581" y="264"/>
                  </a:lnTo>
                  <a:lnTo>
                    <a:pt x="1651" y="391"/>
                  </a:lnTo>
                  <a:lnTo>
                    <a:pt x="1743" y="391"/>
                  </a:lnTo>
                  <a:lnTo>
                    <a:pt x="1661" y="248"/>
                  </a:lnTo>
                  <a:lnTo>
                    <a:pt x="1669" y="244"/>
                  </a:lnTo>
                  <a:lnTo>
                    <a:pt x="1676" y="240"/>
                  </a:lnTo>
                  <a:lnTo>
                    <a:pt x="1683" y="235"/>
                  </a:lnTo>
                  <a:lnTo>
                    <a:pt x="1690" y="230"/>
                  </a:lnTo>
                  <a:lnTo>
                    <a:pt x="1696" y="225"/>
                  </a:lnTo>
                  <a:lnTo>
                    <a:pt x="1699" y="222"/>
                  </a:lnTo>
                  <a:lnTo>
                    <a:pt x="1702" y="219"/>
                  </a:lnTo>
                  <a:lnTo>
                    <a:pt x="1707" y="213"/>
                  </a:lnTo>
                  <a:lnTo>
                    <a:pt x="1712" y="206"/>
                  </a:lnTo>
                  <a:lnTo>
                    <a:pt x="1717" y="199"/>
                  </a:lnTo>
                  <a:lnTo>
                    <a:pt x="1721" y="191"/>
                  </a:lnTo>
                  <a:lnTo>
                    <a:pt x="1724" y="183"/>
                  </a:lnTo>
                  <a:lnTo>
                    <a:pt x="1727" y="174"/>
                  </a:lnTo>
                  <a:lnTo>
                    <a:pt x="1729" y="165"/>
                  </a:lnTo>
                  <a:lnTo>
                    <a:pt x="1731" y="155"/>
                  </a:lnTo>
                  <a:lnTo>
                    <a:pt x="1732" y="145"/>
                  </a:lnTo>
                  <a:lnTo>
                    <a:pt x="1732" y="134"/>
                  </a:lnTo>
                  <a:lnTo>
                    <a:pt x="1732" y="132"/>
                  </a:lnTo>
                  <a:lnTo>
                    <a:pt x="1732" y="118"/>
                  </a:lnTo>
                  <a:lnTo>
                    <a:pt x="1731" y="111"/>
                  </a:lnTo>
                  <a:lnTo>
                    <a:pt x="1730" y="105"/>
                  </a:lnTo>
                  <a:lnTo>
                    <a:pt x="1727" y="93"/>
                  </a:lnTo>
                  <a:lnTo>
                    <a:pt x="1724" y="81"/>
                  </a:lnTo>
                  <a:lnTo>
                    <a:pt x="1722" y="76"/>
                  </a:lnTo>
                  <a:lnTo>
                    <a:pt x="1719" y="70"/>
                  </a:lnTo>
                  <a:lnTo>
                    <a:pt x="1714" y="60"/>
                  </a:lnTo>
                  <a:lnTo>
                    <a:pt x="1711" y="56"/>
                  </a:lnTo>
                  <a:lnTo>
                    <a:pt x="1707" y="51"/>
                  </a:lnTo>
                  <a:lnTo>
                    <a:pt x="1704" y="47"/>
                  </a:lnTo>
                  <a:lnTo>
                    <a:pt x="1700" y="43"/>
                  </a:lnTo>
                  <a:lnTo>
                    <a:pt x="1690" y="34"/>
                  </a:lnTo>
                  <a:lnTo>
                    <a:pt x="1685" y="31"/>
                  </a:lnTo>
                  <a:lnTo>
                    <a:pt x="1680" y="27"/>
                  </a:lnTo>
                  <a:lnTo>
                    <a:pt x="1674" y="24"/>
                  </a:lnTo>
                  <a:lnTo>
                    <a:pt x="1668" y="21"/>
                  </a:lnTo>
                  <a:lnTo>
                    <a:pt x="1662" y="18"/>
                  </a:lnTo>
                  <a:lnTo>
                    <a:pt x="1655" y="16"/>
                  </a:lnTo>
                  <a:lnTo>
                    <a:pt x="1649" y="13"/>
                  </a:lnTo>
                  <a:lnTo>
                    <a:pt x="1642" y="11"/>
                  </a:lnTo>
                  <a:lnTo>
                    <a:pt x="1634" y="10"/>
                  </a:lnTo>
                  <a:lnTo>
                    <a:pt x="1627" y="9"/>
                  </a:lnTo>
                  <a:lnTo>
                    <a:pt x="1612" y="7"/>
                  </a:lnTo>
                  <a:lnTo>
                    <a:pt x="1604" y="6"/>
                  </a:lnTo>
                  <a:lnTo>
                    <a:pt x="1595" y="6"/>
                  </a:lnTo>
                  <a:lnTo>
                    <a:pt x="1451" y="6"/>
                  </a:lnTo>
                  <a:lnTo>
                    <a:pt x="1451" y="391"/>
                  </a:lnTo>
                  <a:close/>
                  <a:moveTo>
                    <a:pt x="1157" y="391"/>
                  </a:moveTo>
                  <a:lnTo>
                    <a:pt x="1407" y="391"/>
                  </a:lnTo>
                  <a:lnTo>
                    <a:pt x="1407" y="319"/>
                  </a:lnTo>
                  <a:lnTo>
                    <a:pt x="1236" y="319"/>
                  </a:lnTo>
                  <a:lnTo>
                    <a:pt x="1236" y="233"/>
                  </a:lnTo>
                  <a:lnTo>
                    <a:pt x="1384" y="233"/>
                  </a:lnTo>
                  <a:lnTo>
                    <a:pt x="1384" y="161"/>
                  </a:lnTo>
                  <a:lnTo>
                    <a:pt x="1236" y="161"/>
                  </a:lnTo>
                  <a:lnTo>
                    <a:pt x="1236" y="78"/>
                  </a:lnTo>
                  <a:lnTo>
                    <a:pt x="1405" y="78"/>
                  </a:lnTo>
                  <a:lnTo>
                    <a:pt x="1405" y="6"/>
                  </a:lnTo>
                  <a:lnTo>
                    <a:pt x="1157" y="6"/>
                  </a:lnTo>
                  <a:lnTo>
                    <a:pt x="1157" y="391"/>
                  </a:lnTo>
                  <a:close/>
                  <a:moveTo>
                    <a:pt x="934" y="393"/>
                  </a:moveTo>
                  <a:lnTo>
                    <a:pt x="1007" y="393"/>
                  </a:lnTo>
                  <a:lnTo>
                    <a:pt x="1137" y="6"/>
                  </a:lnTo>
                  <a:lnTo>
                    <a:pt x="1053" y="6"/>
                  </a:lnTo>
                  <a:lnTo>
                    <a:pt x="972" y="271"/>
                  </a:lnTo>
                  <a:lnTo>
                    <a:pt x="890" y="6"/>
                  </a:lnTo>
                  <a:lnTo>
                    <a:pt x="804" y="6"/>
                  </a:lnTo>
                  <a:lnTo>
                    <a:pt x="934" y="393"/>
                  </a:lnTo>
                  <a:close/>
                  <a:moveTo>
                    <a:pt x="699" y="391"/>
                  </a:moveTo>
                  <a:lnTo>
                    <a:pt x="779" y="391"/>
                  </a:lnTo>
                  <a:lnTo>
                    <a:pt x="779" y="6"/>
                  </a:lnTo>
                  <a:lnTo>
                    <a:pt x="699" y="6"/>
                  </a:lnTo>
                  <a:lnTo>
                    <a:pt x="699" y="391"/>
                  </a:lnTo>
                  <a:close/>
                  <a:moveTo>
                    <a:pt x="343" y="391"/>
                  </a:moveTo>
                  <a:lnTo>
                    <a:pt x="421" y="391"/>
                  </a:lnTo>
                  <a:lnTo>
                    <a:pt x="421" y="158"/>
                  </a:lnTo>
                  <a:lnTo>
                    <a:pt x="573" y="391"/>
                  </a:lnTo>
                  <a:lnTo>
                    <a:pt x="641" y="391"/>
                  </a:lnTo>
                  <a:lnTo>
                    <a:pt x="641" y="6"/>
                  </a:lnTo>
                  <a:lnTo>
                    <a:pt x="563" y="6"/>
                  </a:lnTo>
                  <a:lnTo>
                    <a:pt x="563" y="230"/>
                  </a:lnTo>
                  <a:lnTo>
                    <a:pt x="416" y="6"/>
                  </a:lnTo>
                  <a:lnTo>
                    <a:pt x="343" y="6"/>
                  </a:lnTo>
                  <a:lnTo>
                    <a:pt x="343" y="391"/>
                  </a:lnTo>
                  <a:close/>
                  <a:moveTo>
                    <a:pt x="146" y="397"/>
                  </a:moveTo>
                  <a:lnTo>
                    <a:pt x="162" y="396"/>
                  </a:lnTo>
                  <a:lnTo>
                    <a:pt x="177" y="394"/>
                  </a:lnTo>
                  <a:lnTo>
                    <a:pt x="185" y="393"/>
                  </a:lnTo>
                  <a:lnTo>
                    <a:pt x="192" y="391"/>
                  </a:lnTo>
                  <a:lnTo>
                    <a:pt x="199" y="389"/>
                  </a:lnTo>
                  <a:lnTo>
                    <a:pt x="206" y="387"/>
                  </a:lnTo>
                  <a:lnTo>
                    <a:pt x="213" y="384"/>
                  </a:lnTo>
                  <a:lnTo>
                    <a:pt x="219" y="382"/>
                  </a:lnTo>
                  <a:lnTo>
                    <a:pt x="225" y="378"/>
                  </a:lnTo>
                  <a:lnTo>
                    <a:pt x="231" y="375"/>
                  </a:lnTo>
                  <a:lnTo>
                    <a:pt x="237" y="371"/>
                  </a:lnTo>
                  <a:lnTo>
                    <a:pt x="242" y="367"/>
                  </a:lnTo>
                  <a:lnTo>
                    <a:pt x="248" y="363"/>
                  </a:lnTo>
                  <a:lnTo>
                    <a:pt x="253" y="358"/>
                  </a:lnTo>
                  <a:lnTo>
                    <a:pt x="257" y="353"/>
                  </a:lnTo>
                  <a:lnTo>
                    <a:pt x="262" y="347"/>
                  </a:lnTo>
                  <a:lnTo>
                    <a:pt x="270" y="336"/>
                  </a:lnTo>
                  <a:lnTo>
                    <a:pt x="277" y="323"/>
                  </a:lnTo>
                  <a:lnTo>
                    <a:pt x="282" y="309"/>
                  </a:lnTo>
                  <a:lnTo>
                    <a:pt x="285" y="301"/>
                  </a:lnTo>
                  <a:lnTo>
                    <a:pt x="287" y="293"/>
                  </a:lnTo>
                  <a:lnTo>
                    <a:pt x="289" y="285"/>
                  </a:lnTo>
                  <a:lnTo>
                    <a:pt x="290" y="277"/>
                  </a:lnTo>
                  <a:lnTo>
                    <a:pt x="291" y="268"/>
                  </a:lnTo>
                  <a:lnTo>
                    <a:pt x="292" y="259"/>
                  </a:lnTo>
                  <a:lnTo>
                    <a:pt x="293" y="249"/>
                  </a:lnTo>
                  <a:lnTo>
                    <a:pt x="293" y="240"/>
                  </a:lnTo>
                  <a:lnTo>
                    <a:pt x="293" y="6"/>
                  </a:lnTo>
                  <a:lnTo>
                    <a:pt x="214" y="6"/>
                  </a:lnTo>
                  <a:lnTo>
                    <a:pt x="214" y="243"/>
                  </a:lnTo>
                  <a:lnTo>
                    <a:pt x="213" y="253"/>
                  </a:lnTo>
                  <a:lnTo>
                    <a:pt x="213" y="262"/>
                  </a:lnTo>
                  <a:lnTo>
                    <a:pt x="211" y="271"/>
                  </a:lnTo>
                  <a:lnTo>
                    <a:pt x="209" y="278"/>
                  </a:lnTo>
                  <a:lnTo>
                    <a:pt x="206" y="286"/>
                  </a:lnTo>
                  <a:lnTo>
                    <a:pt x="203" y="292"/>
                  </a:lnTo>
                  <a:lnTo>
                    <a:pt x="200" y="298"/>
                  </a:lnTo>
                  <a:lnTo>
                    <a:pt x="196" y="303"/>
                  </a:lnTo>
                  <a:lnTo>
                    <a:pt x="191" y="308"/>
                  </a:lnTo>
                  <a:lnTo>
                    <a:pt x="186" y="312"/>
                  </a:lnTo>
                  <a:lnTo>
                    <a:pt x="181" y="315"/>
                  </a:lnTo>
                  <a:lnTo>
                    <a:pt x="175" y="318"/>
                  </a:lnTo>
                  <a:lnTo>
                    <a:pt x="168" y="320"/>
                  </a:lnTo>
                  <a:lnTo>
                    <a:pt x="161" y="322"/>
                  </a:lnTo>
                  <a:lnTo>
                    <a:pt x="154" y="323"/>
                  </a:lnTo>
                  <a:lnTo>
                    <a:pt x="147" y="323"/>
                  </a:lnTo>
                  <a:lnTo>
                    <a:pt x="139" y="323"/>
                  </a:lnTo>
                  <a:lnTo>
                    <a:pt x="132" y="322"/>
                  </a:lnTo>
                  <a:lnTo>
                    <a:pt x="125" y="320"/>
                  </a:lnTo>
                  <a:lnTo>
                    <a:pt x="119" y="318"/>
                  </a:lnTo>
                  <a:lnTo>
                    <a:pt x="113" y="315"/>
                  </a:lnTo>
                  <a:lnTo>
                    <a:pt x="107" y="312"/>
                  </a:lnTo>
                  <a:lnTo>
                    <a:pt x="102" y="308"/>
                  </a:lnTo>
                  <a:lnTo>
                    <a:pt x="100" y="305"/>
                  </a:lnTo>
                  <a:lnTo>
                    <a:pt x="98" y="303"/>
                  </a:lnTo>
                  <a:lnTo>
                    <a:pt x="94" y="297"/>
                  </a:lnTo>
                  <a:lnTo>
                    <a:pt x="90" y="291"/>
                  </a:lnTo>
                  <a:lnTo>
                    <a:pt x="88" y="288"/>
                  </a:lnTo>
                  <a:lnTo>
                    <a:pt x="87" y="285"/>
                  </a:lnTo>
                  <a:lnTo>
                    <a:pt x="84" y="277"/>
                  </a:lnTo>
                  <a:lnTo>
                    <a:pt x="82" y="270"/>
                  </a:lnTo>
                  <a:lnTo>
                    <a:pt x="81" y="261"/>
                  </a:lnTo>
                  <a:lnTo>
                    <a:pt x="80" y="252"/>
                  </a:lnTo>
                  <a:lnTo>
                    <a:pt x="80" y="242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241"/>
                  </a:lnTo>
                  <a:lnTo>
                    <a:pt x="0" y="251"/>
                  </a:lnTo>
                  <a:lnTo>
                    <a:pt x="1" y="260"/>
                  </a:lnTo>
                  <a:lnTo>
                    <a:pt x="2" y="269"/>
                  </a:lnTo>
                  <a:lnTo>
                    <a:pt x="3" y="278"/>
                  </a:lnTo>
                  <a:lnTo>
                    <a:pt x="4" y="286"/>
                  </a:lnTo>
                  <a:lnTo>
                    <a:pt x="6" y="294"/>
                  </a:lnTo>
                  <a:lnTo>
                    <a:pt x="8" y="302"/>
                  </a:lnTo>
                  <a:lnTo>
                    <a:pt x="10" y="309"/>
                  </a:lnTo>
                  <a:lnTo>
                    <a:pt x="13" y="316"/>
                  </a:lnTo>
                  <a:lnTo>
                    <a:pt x="16" y="323"/>
                  </a:lnTo>
                  <a:lnTo>
                    <a:pt x="19" y="330"/>
                  </a:lnTo>
                  <a:lnTo>
                    <a:pt x="23" y="336"/>
                  </a:lnTo>
                  <a:lnTo>
                    <a:pt x="27" y="342"/>
                  </a:lnTo>
                  <a:lnTo>
                    <a:pt x="31" y="348"/>
                  </a:lnTo>
                  <a:lnTo>
                    <a:pt x="35" y="353"/>
                  </a:lnTo>
                  <a:lnTo>
                    <a:pt x="40" y="358"/>
                  </a:lnTo>
                  <a:lnTo>
                    <a:pt x="45" y="363"/>
                  </a:lnTo>
                  <a:lnTo>
                    <a:pt x="50" y="367"/>
                  </a:lnTo>
                  <a:lnTo>
                    <a:pt x="61" y="375"/>
                  </a:lnTo>
                  <a:lnTo>
                    <a:pt x="67" y="378"/>
                  </a:lnTo>
                  <a:lnTo>
                    <a:pt x="73" y="381"/>
                  </a:lnTo>
                  <a:lnTo>
                    <a:pt x="86" y="387"/>
                  </a:lnTo>
                  <a:lnTo>
                    <a:pt x="99" y="391"/>
                  </a:lnTo>
                  <a:lnTo>
                    <a:pt x="107" y="393"/>
                  </a:lnTo>
                  <a:lnTo>
                    <a:pt x="114" y="394"/>
                  </a:lnTo>
                  <a:lnTo>
                    <a:pt x="122" y="395"/>
                  </a:lnTo>
                  <a:lnTo>
                    <a:pt x="129" y="396"/>
                  </a:lnTo>
                  <a:lnTo>
                    <a:pt x="137" y="396"/>
                  </a:lnTo>
                  <a:lnTo>
                    <a:pt x="146" y="3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-498475" y="3116263"/>
              <a:ext cx="10134600" cy="633412"/>
            </a:xfrm>
            <a:custGeom>
              <a:avLst/>
              <a:gdLst/>
              <a:ahLst/>
              <a:cxnLst>
                <a:cxn ang="0">
                  <a:pos x="5844" y="7"/>
                </a:cxn>
                <a:cxn ang="0">
                  <a:pos x="5329" y="389"/>
                </a:cxn>
                <a:cxn ang="0">
                  <a:pos x="5406" y="270"/>
                </a:cxn>
                <a:cxn ang="0">
                  <a:pos x="5244" y="135"/>
                </a:cxn>
                <a:cxn ang="0">
                  <a:pos x="5260" y="75"/>
                </a:cxn>
                <a:cxn ang="0">
                  <a:pos x="5310" y="5"/>
                </a:cxn>
                <a:cxn ang="0">
                  <a:pos x="5153" y="90"/>
                </a:cxn>
                <a:cxn ang="0">
                  <a:pos x="5261" y="234"/>
                </a:cxn>
                <a:cxn ang="0">
                  <a:pos x="5314" y="315"/>
                </a:cxn>
                <a:cxn ang="0">
                  <a:pos x="5143" y="348"/>
                </a:cxn>
                <a:cxn ang="0">
                  <a:pos x="5006" y="82"/>
                </a:cxn>
                <a:cxn ang="0">
                  <a:pos x="5027" y="179"/>
                </a:cxn>
                <a:cxn ang="0">
                  <a:pos x="5088" y="226"/>
                </a:cxn>
                <a:cxn ang="0">
                  <a:pos x="5105" y="61"/>
                </a:cxn>
                <a:cxn ang="0">
                  <a:pos x="4549" y="392"/>
                </a:cxn>
                <a:cxn ang="0">
                  <a:pos x="4095" y="392"/>
                </a:cxn>
                <a:cxn ang="0">
                  <a:pos x="3594" y="391"/>
                </a:cxn>
                <a:cxn ang="0">
                  <a:pos x="3687" y="251"/>
                </a:cxn>
                <a:cxn ang="0">
                  <a:pos x="3534" y="324"/>
                </a:cxn>
                <a:cxn ang="0">
                  <a:pos x="3395" y="252"/>
                </a:cxn>
                <a:cxn ang="0">
                  <a:pos x="3467" y="383"/>
                </a:cxn>
                <a:cxn ang="0">
                  <a:pos x="3206" y="366"/>
                </a:cxn>
                <a:cxn ang="0">
                  <a:pos x="3223" y="218"/>
                </a:cxn>
                <a:cxn ang="0">
                  <a:pos x="3067" y="115"/>
                </a:cxn>
                <a:cxn ang="0">
                  <a:pos x="3154" y="84"/>
                </a:cxn>
                <a:cxn ang="0">
                  <a:pos x="3074" y="6"/>
                </a:cxn>
                <a:cxn ang="0">
                  <a:pos x="2990" y="138"/>
                </a:cxn>
                <a:cxn ang="0">
                  <a:pos x="3157" y="267"/>
                </a:cxn>
                <a:cxn ang="0">
                  <a:pos x="3120" y="325"/>
                </a:cxn>
                <a:cxn ang="0">
                  <a:pos x="3022" y="376"/>
                </a:cxn>
                <a:cxn ang="0">
                  <a:pos x="2871" y="101"/>
                </a:cxn>
                <a:cxn ang="0">
                  <a:pos x="2832" y="193"/>
                </a:cxn>
                <a:cxn ang="0">
                  <a:pos x="2949" y="191"/>
                </a:cxn>
                <a:cxn ang="0">
                  <a:pos x="2919" y="35"/>
                </a:cxn>
                <a:cxn ang="0">
                  <a:pos x="2432" y="316"/>
                </a:cxn>
                <a:cxn ang="0">
                  <a:pos x="2387" y="135"/>
                </a:cxn>
                <a:cxn ang="0">
                  <a:pos x="2521" y="93"/>
                </a:cxn>
                <a:cxn ang="0">
                  <a:pos x="2546" y="274"/>
                </a:cxn>
                <a:cxn ang="0">
                  <a:pos x="2554" y="376"/>
                </a:cxn>
                <a:cxn ang="0">
                  <a:pos x="2643" y="184"/>
                </a:cxn>
                <a:cxn ang="0">
                  <a:pos x="2555" y="22"/>
                </a:cxn>
                <a:cxn ang="0">
                  <a:pos x="2369" y="32"/>
                </a:cxn>
                <a:cxn ang="0">
                  <a:pos x="2295" y="225"/>
                </a:cxn>
                <a:cxn ang="0">
                  <a:pos x="2390" y="381"/>
                </a:cxn>
                <a:cxn ang="0">
                  <a:pos x="1849" y="397"/>
                </a:cxn>
                <a:cxn ang="0">
                  <a:pos x="1892" y="319"/>
                </a:cxn>
                <a:cxn ang="0">
                  <a:pos x="1761" y="254"/>
                </a:cxn>
                <a:cxn ang="0">
                  <a:pos x="1820" y="80"/>
                </a:cxn>
                <a:cxn ang="0">
                  <a:pos x="1913" y="10"/>
                </a:cxn>
                <a:cxn ang="0">
                  <a:pos x="1734" y="44"/>
                </a:cxn>
                <a:cxn ang="0">
                  <a:pos x="1673" y="235"/>
                </a:cxn>
                <a:cxn ang="0">
                  <a:pos x="1778" y="384"/>
                </a:cxn>
                <a:cxn ang="0">
                  <a:pos x="1274" y="7"/>
                </a:cxn>
                <a:cxn ang="0">
                  <a:pos x="1151" y="319"/>
                </a:cxn>
                <a:cxn ang="0">
                  <a:pos x="1087" y="180"/>
                </a:cxn>
                <a:cxn ang="0">
                  <a:pos x="981" y="97"/>
                </a:cxn>
                <a:cxn ang="0">
                  <a:pos x="1137" y="38"/>
                </a:cxn>
                <a:cxn ang="0">
                  <a:pos x="936" y="33"/>
                </a:cxn>
                <a:cxn ang="0">
                  <a:pos x="927" y="186"/>
                </a:cxn>
                <a:cxn ang="0">
                  <a:pos x="1077" y="287"/>
                </a:cxn>
                <a:cxn ang="0">
                  <a:pos x="987" y="317"/>
                </a:cxn>
                <a:cxn ang="0">
                  <a:pos x="1009" y="396"/>
                </a:cxn>
                <a:cxn ang="0">
                  <a:pos x="343" y="392"/>
                </a:cxn>
              </a:cxnLst>
              <a:rect l="0" t="0" r="r" b="b"/>
              <a:pathLst>
                <a:path w="6384" h="399">
                  <a:moveTo>
                    <a:pt x="6208" y="392"/>
                  </a:moveTo>
                  <a:lnTo>
                    <a:pt x="6287" y="392"/>
                  </a:lnTo>
                  <a:lnTo>
                    <a:pt x="6287" y="80"/>
                  </a:lnTo>
                  <a:lnTo>
                    <a:pt x="6384" y="80"/>
                  </a:lnTo>
                  <a:lnTo>
                    <a:pt x="6384" y="7"/>
                  </a:lnTo>
                  <a:lnTo>
                    <a:pt x="6112" y="7"/>
                  </a:lnTo>
                  <a:lnTo>
                    <a:pt x="6112" y="80"/>
                  </a:lnTo>
                  <a:lnTo>
                    <a:pt x="6208" y="80"/>
                  </a:lnTo>
                  <a:lnTo>
                    <a:pt x="6208" y="392"/>
                  </a:lnTo>
                  <a:close/>
                  <a:moveTo>
                    <a:pt x="5844" y="392"/>
                  </a:moveTo>
                  <a:lnTo>
                    <a:pt x="6093" y="392"/>
                  </a:lnTo>
                  <a:lnTo>
                    <a:pt x="6093" y="320"/>
                  </a:lnTo>
                  <a:lnTo>
                    <a:pt x="5923" y="320"/>
                  </a:lnTo>
                  <a:lnTo>
                    <a:pt x="5923" y="234"/>
                  </a:lnTo>
                  <a:lnTo>
                    <a:pt x="6071" y="234"/>
                  </a:lnTo>
                  <a:lnTo>
                    <a:pt x="6071" y="162"/>
                  </a:lnTo>
                  <a:lnTo>
                    <a:pt x="5923" y="162"/>
                  </a:lnTo>
                  <a:lnTo>
                    <a:pt x="5923" y="79"/>
                  </a:lnTo>
                  <a:lnTo>
                    <a:pt x="6091" y="79"/>
                  </a:lnTo>
                  <a:lnTo>
                    <a:pt x="6091" y="7"/>
                  </a:lnTo>
                  <a:lnTo>
                    <a:pt x="5844" y="7"/>
                  </a:lnTo>
                  <a:lnTo>
                    <a:pt x="5844" y="392"/>
                  </a:lnTo>
                  <a:close/>
                  <a:moveTo>
                    <a:pt x="5641" y="392"/>
                  </a:moveTo>
                  <a:lnTo>
                    <a:pt x="5720" y="392"/>
                  </a:lnTo>
                  <a:lnTo>
                    <a:pt x="5720" y="80"/>
                  </a:lnTo>
                  <a:lnTo>
                    <a:pt x="5817" y="80"/>
                  </a:lnTo>
                  <a:lnTo>
                    <a:pt x="5817" y="7"/>
                  </a:lnTo>
                  <a:lnTo>
                    <a:pt x="5544" y="7"/>
                  </a:lnTo>
                  <a:lnTo>
                    <a:pt x="5544" y="80"/>
                  </a:lnTo>
                  <a:lnTo>
                    <a:pt x="5641" y="80"/>
                  </a:lnTo>
                  <a:lnTo>
                    <a:pt x="5641" y="392"/>
                  </a:lnTo>
                  <a:close/>
                  <a:moveTo>
                    <a:pt x="5436" y="392"/>
                  </a:moveTo>
                  <a:lnTo>
                    <a:pt x="5516" y="392"/>
                  </a:lnTo>
                  <a:lnTo>
                    <a:pt x="5516" y="7"/>
                  </a:lnTo>
                  <a:lnTo>
                    <a:pt x="5436" y="7"/>
                  </a:lnTo>
                  <a:lnTo>
                    <a:pt x="5436" y="392"/>
                  </a:lnTo>
                  <a:close/>
                  <a:moveTo>
                    <a:pt x="5277" y="397"/>
                  </a:moveTo>
                  <a:lnTo>
                    <a:pt x="5291" y="396"/>
                  </a:lnTo>
                  <a:lnTo>
                    <a:pt x="5298" y="396"/>
                  </a:lnTo>
                  <a:lnTo>
                    <a:pt x="5304" y="395"/>
                  </a:lnTo>
                  <a:lnTo>
                    <a:pt x="5317" y="392"/>
                  </a:lnTo>
                  <a:lnTo>
                    <a:pt x="5329" y="389"/>
                  </a:lnTo>
                  <a:lnTo>
                    <a:pt x="5335" y="387"/>
                  </a:lnTo>
                  <a:lnTo>
                    <a:pt x="5340" y="385"/>
                  </a:lnTo>
                  <a:lnTo>
                    <a:pt x="5346" y="382"/>
                  </a:lnTo>
                  <a:lnTo>
                    <a:pt x="5351" y="379"/>
                  </a:lnTo>
                  <a:lnTo>
                    <a:pt x="5361" y="373"/>
                  </a:lnTo>
                  <a:lnTo>
                    <a:pt x="5365" y="370"/>
                  </a:lnTo>
                  <a:lnTo>
                    <a:pt x="5370" y="366"/>
                  </a:lnTo>
                  <a:lnTo>
                    <a:pt x="5378" y="358"/>
                  </a:lnTo>
                  <a:lnTo>
                    <a:pt x="5385" y="349"/>
                  </a:lnTo>
                  <a:lnTo>
                    <a:pt x="5391" y="340"/>
                  </a:lnTo>
                  <a:lnTo>
                    <a:pt x="5394" y="335"/>
                  </a:lnTo>
                  <a:lnTo>
                    <a:pt x="5397" y="330"/>
                  </a:lnTo>
                  <a:lnTo>
                    <a:pt x="5401" y="319"/>
                  </a:lnTo>
                  <a:lnTo>
                    <a:pt x="5402" y="313"/>
                  </a:lnTo>
                  <a:lnTo>
                    <a:pt x="5404" y="307"/>
                  </a:lnTo>
                  <a:lnTo>
                    <a:pt x="5405" y="301"/>
                  </a:lnTo>
                  <a:lnTo>
                    <a:pt x="5406" y="295"/>
                  </a:lnTo>
                  <a:lnTo>
                    <a:pt x="5406" y="288"/>
                  </a:lnTo>
                  <a:lnTo>
                    <a:pt x="5406" y="282"/>
                  </a:lnTo>
                  <a:lnTo>
                    <a:pt x="5406" y="281"/>
                  </a:lnTo>
                  <a:lnTo>
                    <a:pt x="5406" y="270"/>
                  </a:lnTo>
                  <a:lnTo>
                    <a:pt x="5405" y="260"/>
                  </a:lnTo>
                  <a:lnTo>
                    <a:pt x="5402" y="250"/>
                  </a:lnTo>
                  <a:lnTo>
                    <a:pt x="5400" y="241"/>
                  </a:lnTo>
                  <a:lnTo>
                    <a:pt x="5398" y="237"/>
                  </a:lnTo>
                  <a:lnTo>
                    <a:pt x="5396" y="233"/>
                  </a:lnTo>
                  <a:lnTo>
                    <a:pt x="5391" y="225"/>
                  </a:lnTo>
                  <a:lnTo>
                    <a:pt x="5386" y="218"/>
                  </a:lnTo>
                  <a:lnTo>
                    <a:pt x="5380" y="211"/>
                  </a:lnTo>
                  <a:lnTo>
                    <a:pt x="5373" y="204"/>
                  </a:lnTo>
                  <a:lnTo>
                    <a:pt x="5365" y="197"/>
                  </a:lnTo>
                  <a:lnTo>
                    <a:pt x="5357" y="191"/>
                  </a:lnTo>
                  <a:lnTo>
                    <a:pt x="5347" y="185"/>
                  </a:lnTo>
                  <a:lnTo>
                    <a:pt x="5337" y="180"/>
                  </a:lnTo>
                  <a:lnTo>
                    <a:pt x="5327" y="175"/>
                  </a:lnTo>
                  <a:lnTo>
                    <a:pt x="5315" y="170"/>
                  </a:lnTo>
                  <a:lnTo>
                    <a:pt x="5303" y="165"/>
                  </a:lnTo>
                  <a:lnTo>
                    <a:pt x="5283" y="156"/>
                  </a:lnTo>
                  <a:lnTo>
                    <a:pt x="5266" y="149"/>
                  </a:lnTo>
                  <a:lnTo>
                    <a:pt x="5254" y="142"/>
                  </a:lnTo>
                  <a:lnTo>
                    <a:pt x="5248" y="138"/>
                  </a:lnTo>
                  <a:lnTo>
                    <a:pt x="5244" y="135"/>
                  </a:lnTo>
                  <a:lnTo>
                    <a:pt x="5240" y="132"/>
                  </a:lnTo>
                  <a:lnTo>
                    <a:pt x="5239" y="130"/>
                  </a:lnTo>
                  <a:lnTo>
                    <a:pt x="5237" y="129"/>
                  </a:lnTo>
                  <a:lnTo>
                    <a:pt x="5235" y="126"/>
                  </a:lnTo>
                  <a:lnTo>
                    <a:pt x="5233" y="122"/>
                  </a:lnTo>
                  <a:lnTo>
                    <a:pt x="5232" y="119"/>
                  </a:lnTo>
                  <a:lnTo>
                    <a:pt x="5231" y="115"/>
                  </a:lnTo>
                  <a:lnTo>
                    <a:pt x="5230" y="112"/>
                  </a:lnTo>
                  <a:lnTo>
                    <a:pt x="5230" y="108"/>
                  </a:lnTo>
                  <a:lnTo>
                    <a:pt x="5230" y="107"/>
                  </a:lnTo>
                  <a:lnTo>
                    <a:pt x="5230" y="103"/>
                  </a:lnTo>
                  <a:lnTo>
                    <a:pt x="5231" y="100"/>
                  </a:lnTo>
                  <a:lnTo>
                    <a:pt x="5232" y="97"/>
                  </a:lnTo>
                  <a:lnTo>
                    <a:pt x="5233" y="94"/>
                  </a:lnTo>
                  <a:lnTo>
                    <a:pt x="5235" y="91"/>
                  </a:lnTo>
                  <a:lnTo>
                    <a:pt x="5237" y="88"/>
                  </a:lnTo>
                  <a:lnTo>
                    <a:pt x="5242" y="83"/>
                  </a:lnTo>
                  <a:lnTo>
                    <a:pt x="5248" y="79"/>
                  </a:lnTo>
                  <a:lnTo>
                    <a:pt x="5252" y="77"/>
                  </a:lnTo>
                  <a:lnTo>
                    <a:pt x="5256" y="76"/>
                  </a:lnTo>
                  <a:lnTo>
                    <a:pt x="5260" y="75"/>
                  </a:lnTo>
                  <a:lnTo>
                    <a:pt x="5265" y="74"/>
                  </a:lnTo>
                  <a:lnTo>
                    <a:pt x="5269" y="74"/>
                  </a:lnTo>
                  <a:lnTo>
                    <a:pt x="5274" y="74"/>
                  </a:lnTo>
                  <a:lnTo>
                    <a:pt x="5286" y="74"/>
                  </a:lnTo>
                  <a:lnTo>
                    <a:pt x="5296" y="76"/>
                  </a:lnTo>
                  <a:lnTo>
                    <a:pt x="5307" y="80"/>
                  </a:lnTo>
                  <a:lnTo>
                    <a:pt x="5317" y="84"/>
                  </a:lnTo>
                  <a:lnTo>
                    <a:pt x="5328" y="89"/>
                  </a:lnTo>
                  <a:lnTo>
                    <a:pt x="5337" y="95"/>
                  </a:lnTo>
                  <a:lnTo>
                    <a:pt x="5347" y="102"/>
                  </a:lnTo>
                  <a:lnTo>
                    <a:pt x="5356" y="109"/>
                  </a:lnTo>
                  <a:lnTo>
                    <a:pt x="5401" y="49"/>
                  </a:lnTo>
                  <a:lnTo>
                    <a:pt x="5387" y="38"/>
                  </a:lnTo>
                  <a:lnTo>
                    <a:pt x="5373" y="28"/>
                  </a:lnTo>
                  <a:lnTo>
                    <a:pt x="5365" y="24"/>
                  </a:lnTo>
                  <a:lnTo>
                    <a:pt x="5358" y="20"/>
                  </a:lnTo>
                  <a:lnTo>
                    <a:pt x="5350" y="17"/>
                  </a:lnTo>
                  <a:lnTo>
                    <a:pt x="5342" y="13"/>
                  </a:lnTo>
                  <a:lnTo>
                    <a:pt x="5334" y="11"/>
                  </a:lnTo>
                  <a:lnTo>
                    <a:pt x="5326" y="8"/>
                  </a:lnTo>
                  <a:lnTo>
                    <a:pt x="5310" y="5"/>
                  </a:lnTo>
                  <a:lnTo>
                    <a:pt x="5302" y="3"/>
                  </a:lnTo>
                  <a:lnTo>
                    <a:pt x="5293" y="2"/>
                  </a:lnTo>
                  <a:lnTo>
                    <a:pt x="5277" y="2"/>
                  </a:lnTo>
                  <a:lnTo>
                    <a:pt x="5263" y="2"/>
                  </a:lnTo>
                  <a:lnTo>
                    <a:pt x="5256" y="3"/>
                  </a:lnTo>
                  <a:lnTo>
                    <a:pt x="5250" y="4"/>
                  </a:lnTo>
                  <a:lnTo>
                    <a:pt x="5237" y="6"/>
                  </a:lnTo>
                  <a:lnTo>
                    <a:pt x="5226" y="10"/>
                  </a:lnTo>
                  <a:lnTo>
                    <a:pt x="5220" y="12"/>
                  </a:lnTo>
                  <a:lnTo>
                    <a:pt x="5215" y="14"/>
                  </a:lnTo>
                  <a:lnTo>
                    <a:pt x="5204" y="20"/>
                  </a:lnTo>
                  <a:lnTo>
                    <a:pt x="5195" y="26"/>
                  </a:lnTo>
                  <a:lnTo>
                    <a:pt x="5186" y="33"/>
                  </a:lnTo>
                  <a:lnTo>
                    <a:pt x="5182" y="37"/>
                  </a:lnTo>
                  <a:lnTo>
                    <a:pt x="5178" y="41"/>
                  </a:lnTo>
                  <a:lnTo>
                    <a:pt x="5171" y="49"/>
                  </a:lnTo>
                  <a:lnTo>
                    <a:pt x="5168" y="54"/>
                  </a:lnTo>
                  <a:lnTo>
                    <a:pt x="5165" y="58"/>
                  </a:lnTo>
                  <a:lnTo>
                    <a:pt x="5160" y="68"/>
                  </a:lnTo>
                  <a:lnTo>
                    <a:pt x="5156" y="79"/>
                  </a:lnTo>
                  <a:lnTo>
                    <a:pt x="5153" y="90"/>
                  </a:lnTo>
                  <a:lnTo>
                    <a:pt x="5151" y="102"/>
                  </a:lnTo>
                  <a:lnTo>
                    <a:pt x="5151" y="108"/>
                  </a:lnTo>
                  <a:lnTo>
                    <a:pt x="5151" y="114"/>
                  </a:lnTo>
                  <a:lnTo>
                    <a:pt x="5151" y="115"/>
                  </a:lnTo>
                  <a:lnTo>
                    <a:pt x="5151" y="127"/>
                  </a:lnTo>
                  <a:lnTo>
                    <a:pt x="5152" y="133"/>
                  </a:lnTo>
                  <a:lnTo>
                    <a:pt x="5153" y="138"/>
                  </a:lnTo>
                  <a:lnTo>
                    <a:pt x="5155" y="148"/>
                  </a:lnTo>
                  <a:lnTo>
                    <a:pt x="5159" y="158"/>
                  </a:lnTo>
                  <a:lnTo>
                    <a:pt x="5163" y="167"/>
                  </a:lnTo>
                  <a:lnTo>
                    <a:pt x="5168" y="175"/>
                  </a:lnTo>
                  <a:lnTo>
                    <a:pt x="5174" y="182"/>
                  </a:lnTo>
                  <a:lnTo>
                    <a:pt x="5177" y="186"/>
                  </a:lnTo>
                  <a:lnTo>
                    <a:pt x="5181" y="189"/>
                  </a:lnTo>
                  <a:lnTo>
                    <a:pt x="5188" y="196"/>
                  </a:lnTo>
                  <a:lnTo>
                    <a:pt x="5196" y="203"/>
                  </a:lnTo>
                  <a:lnTo>
                    <a:pt x="5205" y="209"/>
                  </a:lnTo>
                  <a:lnTo>
                    <a:pt x="5215" y="214"/>
                  </a:lnTo>
                  <a:lnTo>
                    <a:pt x="5226" y="219"/>
                  </a:lnTo>
                  <a:lnTo>
                    <a:pt x="5237" y="224"/>
                  </a:lnTo>
                  <a:lnTo>
                    <a:pt x="5261" y="234"/>
                  </a:lnTo>
                  <a:lnTo>
                    <a:pt x="5280" y="242"/>
                  </a:lnTo>
                  <a:lnTo>
                    <a:pt x="5295" y="249"/>
                  </a:lnTo>
                  <a:lnTo>
                    <a:pt x="5306" y="255"/>
                  </a:lnTo>
                  <a:lnTo>
                    <a:pt x="5311" y="258"/>
                  </a:lnTo>
                  <a:lnTo>
                    <a:pt x="5315" y="261"/>
                  </a:lnTo>
                  <a:lnTo>
                    <a:pt x="5318" y="264"/>
                  </a:lnTo>
                  <a:lnTo>
                    <a:pt x="5321" y="267"/>
                  </a:lnTo>
                  <a:lnTo>
                    <a:pt x="5323" y="270"/>
                  </a:lnTo>
                  <a:lnTo>
                    <a:pt x="5325" y="273"/>
                  </a:lnTo>
                  <a:lnTo>
                    <a:pt x="5326" y="276"/>
                  </a:lnTo>
                  <a:lnTo>
                    <a:pt x="5327" y="280"/>
                  </a:lnTo>
                  <a:lnTo>
                    <a:pt x="5327" y="283"/>
                  </a:lnTo>
                  <a:lnTo>
                    <a:pt x="5327" y="287"/>
                  </a:lnTo>
                  <a:lnTo>
                    <a:pt x="5327" y="291"/>
                  </a:lnTo>
                  <a:lnTo>
                    <a:pt x="5326" y="295"/>
                  </a:lnTo>
                  <a:lnTo>
                    <a:pt x="5325" y="299"/>
                  </a:lnTo>
                  <a:lnTo>
                    <a:pt x="5324" y="303"/>
                  </a:lnTo>
                  <a:lnTo>
                    <a:pt x="5322" y="306"/>
                  </a:lnTo>
                  <a:lnTo>
                    <a:pt x="5320" y="309"/>
                  </a:lnTo>
                  <a:lnTo>
                    <a:pt x="5317" y="312"/>
                  </a:lnTo>
                  <a:lnTo>
                    <a:pt x="5314" y="315"/>
                  </a:lnTo>
                  <a:lnTo>
                    <a:pt x="5311" y="317"/>
                  </a:lnTo>
                  <a:lnTo>
                    <a:pt x="5307" y="319"/>
                  </a:lnTo>
                  <a:lnTo>
                    <a:pt x="5303" y="321"/>
                  </a:lnTo>
                  <a:lnTo>
                    <a:pt x="5298" y="322"/>
                  </a:lnTo>
                  <a:lnTo>
                    <a:pt x="5294" y="324"/>
                  </a:lnTo>
                  <a:lnTo>
                    <a:pt x="5289" y="324"/>
                  </a:lnTo>
                  <a:lnTo>
                    <a:pt x="5278" y="325"/>
                  </a:lnTo>
                  <a:lnTo>
                    <a:pt x="5271" y="325"/>
                  </a:lnTo>
                  <a:lnTo>
                    <a:pt x="5264" y="324"/>
                  </a:lnTo>
                  <a:lnTo>
                    <a:pt x="5257" y="323"/>
                  </a:lnTo>
                  <a:lnTo>
                    <a:pt x="5250" y="321"/>
                  </a:lnTo>
                  <a:lnTo>
                    <a:pt x="5244" y="320"/>
                  </a:lnTo>
                  <a:lnTo>
                    <a:pt x="5237" y="317"/>
                  </a:lnTo>
                  <a:lnTo>
                    <a:pt x="5231" y="315"/>
                  </a:lnTo>
                  <a:lnTo>
                    <a:pt x="5225" y="312"/>
                  </a:lnTo>
                  <a:lnTo>
                    <a:pt x="5214" y="305"/>
                  </a:lnTo>
                  <a:lnTo>
                    <a:pt x="5203" y="298"/>
                  </a:lnTo>
                  <a:lnTo>
                    <a:pt x="5192" y="290"/>
                  </a:lnTo>
                  <a:lnTo>
                    <a:pt x="5182" y="282"/>
                  </a:lnTo>
                  <a:lnTo>
                    <a:pt x="5135" y="340"/>
                  </a:lnTo>
                  <a:lnTo>
                    <a:pt x="5143" y="348"/>
                  </a:lnTo>
                  <a:lnTo>
                    <a:pt x="5151" y="354"/>
                  </a:lnTo>
                  <a:lnTo>
                    <a:pt x="5155" y="357"/>
                  </a:lnTo>
                  <a:lnTo>
                    <a:pt x="5160" y="360"/>
                  </a:lnTo>
                  <a:lnTo>
                    <a:pt x="5168" y="366"/>
                  </a:lnTo>
                  <a:lnTo>
                    <a:pt x="5177" y="371"/>
                  </a:lnTo>
                  <a:lnTo>
                    <a:pt x="5186" y="376"/>
                  </a:lnTo>
                  <a:lnTo>
                    <a:pt x="5195" y="380"/>
                  </a:lnTo>
                  <a:lnTo>
                    <a:pt x="5204" y="383"/>
                  </a:lnTo>
                  <a:lnTo>
                    <a:pt x="5222" y="389"/>
                  </a:lnTo>
                  <a:lnTo>
                    <a:pt x="5231" y="392"/>
                  </a:lnTo>
                  <a:lnTo>
                    <a:pt x="5240" y="394"/>
                  </a:lnTo>
                  <a:lnTo>
                    <a:pt x="5249" y="395"/>
                  </a:lnTo>
                  <a:lnTo>
                    <a:pt x="5259" y="396"/>
                  </a:lnTo>
                  <a:lnTo>
                    <a:pt x="5277" y="397"/>
                  </a:lnTo>
                  <a:close/>
                  <a:moveTo>
                    <a:pt x="4922" y="194"/>
                  </a:moveTo>
                  <a:lnTo>
                    <a:pt x="4922" y="79"/>
                  </a:lnTo>
                  <a:lnTo>
                    <a:pt x="4979" y="79"/>
                  </a:lnTo>
                  <a:lnTo>
                    <a:pt x="4987" y="79"/>
                  </a:lnTo>
                  <a:lnTo>
                    <a:pt x="4994" y="79"/>
                  </a:lnTo>
                  <a:lnTo>
                    <a:pt x="5000" y="81"/>
                  </a:lnTo>
                  <a:lnTo>
                    <a:pt x="5006" y="82"/>
                  </a:lnTo>
                  <a:lnTo>
                    <a:pt x="5012" y="84"/>
                  </a:lnTo>
                  <a:lnTo>
                    <a:pt x="5017" y="87"/>
                  </a:lnTo>
                  <a:lnTo>
                    <a:pt x="5022" y="90"/>
                  </a:lnTo>
                  <a:lnTo>
                    <a:pt x="5027" y="93"/>
                  </a:lnTo>
                  <a:lnTo>
                    <a:pt x="5030" y="97"/>
                  </a:lnTo>
                  <a:lnTo>
                    <a:pt x="5034" y="101"/>
                  </a:lnTo>
                  <a:lnTo>
                    <a:pt x="5037" y="106"/>
                  </a:lnTo>
                  <a:lnTo>
                    <a:pt x="5039" y="111"/>
                  </a:lnTo>
                  <a:lnTo>
                    <a:pt x="5041" y="117"/>
                  </a:lnTo>
                  <a:lnTo>
                    <a:pt x="5042" y="123"/>
                  </a:lnTo>
                  <a:lnTo>
                    <a:pt x="5043" y="129"/>
                  </a:lnTo>
                  <a:lnTo>
                    <a:pt x="5043" y="136"/>
                  </a:lnTo>
                  <a:lnTo>
                    <a:pt x="5043" y="137"/>
                  </a:lnTo>
                  <a:lnTo>
                    <a:pt x="5043" y="143"/>
                  </a:lnTo>
                  <a:lnTo>
                    <a:pt x="5042" y="149"/>
                  </a:lnTo>
                  <a:lnTo>
                    <a:pt x="5041" y="155"/>
                  </a:lnTo>
                  <a:lnTo>
                    <a:pt x="5039" y="160"/>
                  </a:lnTo>
                  <a:lnTo>
                    <a:pt x="5037" y="166"/>
                  </a:lnTo>
                  <a:lnTo>
                    <a:pt x="5034" y="170"/>
                  </a:lnTo>
                  <a:lnTo>
                    <a:pt x="5031" y="175"/>
                  </a:lnTo>
                  <a:lnTo>
                    <a:pt x="5027" y="179"/>
                  </a:lnTo>
                  <a:lnTo>
                    <a:pt x="5023" y="182"/>
                  </a:lnTo>
                  <a:lnTo>
                    <a:pt x="5019" y="185"/>
                  </a:lnTo>
                  <a:lnTo>
                    <a:pt x="5013" y="188"/>
                  </a:lnTo>
                  <a:lnTo>
                    <a:pt x="5008" y="190"/>
                  </a:lnTo>
                  <a:lnTo>
                    <a:pt x="5002" y="192"/>
                  </a:lnTo>
                  <a:lnTo>
                    <a:pt x="4995" y="193"/>
                  </a:lnTo>
                  <a:lnTo>
                    <a:pt x="4988" y="194"/>
                  </a:lnTo>
                  <a:lnTo>
                    <a:pt x="4981" y="194"/>
                  </a:lnTo>
                  <a:lnTo>
                    <a:pt x="4922" y="194"/>
                  </a:lnTo>
                  <a:close/>
                  <a:moveTo>
                    <a:pt x="4842" y="392"/>
                  </a:moveTo>
                  <a:lnTo>
                    <a:pt x="4922" y="392"/>
                  </a:lnTo>
                  <a:lnTo>
                    <a:pt x="4922" y="266"/>
                  </a:lnTo>
                  <a:lnTo>
                    <a:pt x="4972" y="266"/>
                  </a:lnTo>
                  <a:lnTo>
                    <a:pt x="5043" y="392"/>
                  </a:lnTo>
                  <a:lnTo>
                    <a:pt x="5134" y="392"/>
                  </a:lnTo>
                  <a:lnTo>
                    <a:pt x="5052" y="249"/>
                  </a:lnTo>
                  <a:lnTo>
                    <a:pt x="5060" y="245"/>
                  </a:lnTo>
                  <a:lnTo>
                    <a:pt x="5067" y="241"/>
                  </a:lnTo>
                  <a:lnTo>
                    <a:pt x="5075" y="237"/>
                  </a:lnTo>
                  <a:lnTo>
                    <a:pt x="5081" y="232"/>
                  </a:lnTo>
                  <a:lnTo>
                    <a:pt x="5088" y="226"/>
                  </a:lnTo>
                  <a:lnTo>
                    <a:pt x="5091" y="223"/>
                  </a:lnTo>
                  <a:lnTo>
                    <a:pt x="5093" y="220"/>
                  </a:lnTo>
                  <a:lnTo>
                    <a:pt x="5099" y="214"/>
                  </a:lnTo>
                  <a:lnTo>
                    <a:pt x="5104" y="207"/>
                  </a:lnTo>
                  <a:lnTo>
                    <a:pt x="5108" y="200"/>
                  </a:lnTo>
                  <a:lnTo>
                    <a:pt x="5112" y="191"/>
                  </a:lnTo>
                  <a:lnTo>
                    <a:pt x="5116" y="183"/>
                  </a:lnTo>
                  <a:lnTo>
                    <a:pt x="5118" y="174"/>
                  </a:lnTo>
                  <a:lnTo>
                    <a:pt x="5121" y="165"/>
                  </a:lnTo>
                  <a:lnTo>
                    <a:pt x="5122" y="155"/>
                  </a:lnTo>
                  <a:lnTo>
                    <a:pt x="5123" y="145"/>
                  </a:lnTo>
                  <a:lnTo>
                    <a:pt x="5124" y="135"/>
                  </a:lnTo>
                  <a:lnTo>
                    <a:pt x="5124" y="132"/>
                  </a:lnTo>
                  <a:lnTo>
                    <a:pt x="5123" y="119"/>
                  </a:lnTo>
                  <a:lnTo>
                    <a:pt x="5122" y="112"/>
                  </a:lnTo>
                  <a:lnTo>
                    <a:pt x="5121" y="105"/>
                  </a:lnTo>
                  <a:lnTo>
                    <a:pt x="5119" y="93"/>
                  </a:lnTo>
                  <a:lnTo>
                    <a:pt x="5115" y="82"/>
                  </a:lnTo>
                  <a:lnTo>
                    <a:pt x="5113" y="76"/>
                  </a:lnTo>
                  <a:lnTo>
                    <a:pt x="5111" y="71"/>
                  </a:lnTo>
                  <a:lnTo>
                    <a:pt x="5105" y="61"/>
                  </a:lnTo>
                  <a:lnTo>
                    <a:pt x="5102" y="56"/>
                  </a:lnTo>
                  <a:lnTo>
                    <a:pt x="5099" y="52"/>
                  </a:lnTo>
                  <a:lnTo>
                    <a:pt x="5095" y="47"/>
                  </a:lnTo>
                  <a:lnTo>
                    <a:pt x="5091" y="43"/>
                  </a:lnTo>
                  <a:lnTo>
                    <a:pt x="5082" y="35"/>
                  </a:lnTo>
                  <a:lnTo>
                    <a:pt x="5076" y="31"/>
                  </a:lnTo>
                  <a:lnTo>
                    <a:pt x="5071" y="28"/>
                  </a:lnTo>
                  <a:lnTo>
                    <a:pt x="5065" y="24"/>
                  </a:lnTo>
                  <a:lnTo>
                    <a:pt x="5059" y="21"/>
                  </a:lnTo>
                  <a:lnTo>
                    <a:pt x="5053" y="18"/>
                  </a:lnTo>
                  <a:lnTo>
                    <a:pt x="5047" y="16"/>
                  </a:lnTo>
                  <a:lnTo>
                    <a:pt x="5040" y="14"/>
                  </a:lnTo>
                  <a:lnTo>
                    <a:pt x="5033" y="12"/>
                  </a:lnTo>
                  <a:lnTo>
                    <a:pt x="5026" y="10"/>
                  </a:lnTo>
                  <a:lnTo>
                    <a:pt x="5019" y="9"/>
                  </a:lnTo>
                  <a:lnTo>
                    <a:pt x="5003" y="7"/>
                  </a:lnTo>
                  <a:lnTo>
                    <a:pt x="4995" y="7"/>
                  </a:lnTo>
                  <a:lnTo>
                    <a:pt x="4987" y="7"/>
                  </a:lnTo>
                  <a:lnTo>
                    <a:pt x="4842" y="7"/>
                  </a:lnTo>
                  <a:lnTo>
                    <a:pt x="4842" y="392"/>
                  </a:lnTo>
                  <a:close/>
                  <a:moveTo>
                    <a:pt x="4549" y="392"/>
                  </a:moveTo>
                  <a:lnTo>
                    <a:pt x="4798" y="392"/>
                  </a:lnTo>
                  <a:lnTo>
                    <a:pt x="4798" y="320"/>
                  </a:lnTo>
                  <a:lnTo>
                    <a:pt x="4628" y="320"/>
                  </a:lnTo>
                  <a:lnTo>
                    <a:pt x="4628" y="234"/>
                  </a:lnTo>
                  <a:lnTo>
                    <a:pt x="4776" y="234"/>
                  </a:lnTo>
                  <a:lnTo>
                    <a:pt x="4776" y="162"/>
                  </a:lnTo>
                  <a:lnTo>
                    <a:pt x="4628" y="162"/>
                  </a:lnTo>
                  <a:lnTo>
                    <a:pt x="4628" y="79"/>
                  </a:lnTo>
                  <a:lnTo>
                    <a:pt x="4796" y="79"/>
                  </a:lnTo>
                  <a:lnTo>
                    <a:pt x="4796" y="7"/>
                  </a:lnTo>
                  <a:lnTo>
                    <a:pt x="4549" y="7"/>
                  </a:lnTo>
                  <a:lnTo>
                    <a:pt x="4549" y="392"/>
                  </a:lnTo>
                  <a:close/>
                  <a:moveTo>
                    <a:pt x="4328" y="394"/>
                  </a:moveTo>
                  <a:lnTo>
                    <a:pt x="4402" y="394"/>
                  </a:lnTo>
                  <a:lnTo>
                    <a:pt x="4532" y="7"/>
                  </a:lnTo>
                  <a:lnTo>
                    <a:pt x="4448" y="7"/>
                  </a:lnTo>
                  <a:lnTo>
                    <a:pt x="4366" y="272"/>
                  </a:lnTo>
                  <a:lnTo>
                    <a:pt x="4285" y="7"/>
                  </a:lnTo>
                  <a:lnTo>
                    <a:pt x="4199" y="7"/>
                  </a:lnTo>
                  <a:lnTo>
                    <a:pt x="4328" y="394"/>
                  </a:lnTo>
                  <a:close/>
                  <a:moveTo>
                    <a:pt x="4095" y="392"/>
                  </a:moveTo>
                  <a:lnTo>
                    <a:pt x="4174" y="392"/>
                  </a:lnTo>
                  <a:lnTo>
                    <a:pt x="4174" y="7"/>
                  </a:lnTo>
                  <a:lnTo>
                    <a:pt x="4095" y="7"/>
                  </a:lnTo>
                  <a:lnTo>
                    <a:pt x="4095" y="392"/>
                  </a:lnTo>
                  <a:close/>
                  <a:moveTo>
                    <a:pt x="3737" y="392"/>
                  </a:moveTo>
                  <a:lnTo>
                    <a:pt x="3815" y="392"/>
                  </a:lnTo>
                  <a:lnTo>
                    <a:pt x="3815" y="159"/>
                  </a:lnTo>
                  <a:lnTo>
                    <a:pt x="3968" y="392"/>
                  </a:lnTo>
                  <a:lnTo>
                    <a:pt x="4037" y="392"/>
                  </a:lnTo>
                  <a:lnTo>
                    <a:pt x="4037" y="7"/>
                  </a:lnTo>
                  <a:lnTo>
                    <a:pt x="3958" y="7"/>
                  </a:lnTo>
                  <a:lnTo>
                    <a:pt x="3958" y="232"/>
                  </a:lnTo>
                  <a:lnTo>
                    <a:pt x="3810" y="7"/>
                  </a:lnTo>
                  <a:lnTo>
                    <a:pt x="3737" y="7"/>
                  </a:lnTo>
                  <a:lnTo>
                    <a:pt x="3737" y="392"/>
                  </a:lnTo>
                  <a:close/>
                  <a:moveTo>
                    <a:pt x="3540" y="398"/>
                  </a:moveTo>
                  <a:lnTo>
                    <a:pt x="3557" y="397"/>
                  </a:lnTo>
                  <a:lnTo>
                    <a:pt x="3572" y="396"/>
                  </a:lnTo>
                  <a:lnTo>
                    <a:pt x="3580" y="394"/>
                  </a:lnTo>
                  <a:lnTo>
                    <a:pt x="3587" y="393"/>
                  </a:lnTo>
                  <a:lnTo>
                    <a:pt x="3594" y="391"/>
                  </a:lnTo>
                  <a:lnTo>
                    <a:pt x="3601" y="388"/>
                  </a:lnTo>
                  <a:lnTo>
                    <a:pt x="3608" y="386"/>
                  </a:lnTo>
                  <a:lnTo>
                    <a:pt x="3614" y="383"/>
                  </a:lnTo>
                  <a:lnTo>
                    <a:pt x="3620" y="380"/>
                  </a:lnTo>
                  <a:lnTo>
                    <a:pt x="3626" y="376"/>
                  </a:lnTo>
                  <a:lnTo>
                    <a:pt x="3632" y="372"/>
                  </a:lnTo>
                  <a:lnTo>
                    <a:pt x="3637" y="368"/>
                  </a:lnTo>
                  <a:lnTo>
                    <a:pt x="3642" y="364"/>
                  </a:lnTo>
                  <a:lnTo>
                    <a:pt x="3647" y="359"/>
                  </a:lnTo>
                  <a:lnTo>
                    <a:pt x="3652" y="354"/>
                  </a:lnTo>
                  <a:lnTo>
                    <a:pt x="3656" y="349"/>
                  </a:lnTo>
                  <a:lnTo>
                    <a:pt x="3664" y="337"/>
                  </a:lnTo>
                  <a:lnTo>
                    <a:pt x="3671" y="324"/>
                  </a:lnTo>
                  <a:lnTo>
                    <a:pt x="3677" y="310"/>
                  </a:lnTo>
                  <a:lnTo>
                    <a:pt x="3679" y="303"/>
                  </a:lnTo>
                  <a:lnTo>
                    <a:pt x="3682" y="295"/>
                  </a:lnTo>
                  <a:lnTo>
                    <a:pt x="3683" y="287"/>
                  </a:lnTo>
                  <a:lnTo>
                    <a:pt x="3685" y="278"/>
                  </a:lnTo>
                  <a:lnTo>
                    <a:pt x="3686" y="269"/>
                  </a:lnTo>
                  <a:lnTo>
                    <a:pt x="3687" y="260"/>
                  </a:lnTo>
                  <a:lnTo>
                    <a:pt x="3687" y="251"/>
                  </a:lnTo>
                  <a:lnTo>
                    <a:pt x="3688" y="241"/>
                  </a:lnTo>
                  <a:lnTo>
                    <a:pt x="3688" y="7"/>
                  </a:lnTo>
                  <a:lnTo>
                    <a:pt x="3608" y="7"/>
                  </a:lnTo>
                  <a:lnTo>
                    <a:pt x="3608" y="245"/>
                  </a:lnTo>
                  <a:lnTo>
                    <a:pt x="3608" y="255"/>
                  </a:lnTo>
                  <a:lnTo>
                    <a:pt x="3607" y="264"/>
                  </a:lnTo>
                  <a:lnTo>
                    <a:pt x="3606" y="272"/>
                  </a:lnTo>
                  <a:lnTo>
                    <a:pt x="3604" y="280"/>
                  </a:lnTo>
                  <a:lnTo>
                    <a:pt x="3601" y="287"/>
                  </a:lnTo>
                  <a:lnTo>
                    <a:pt x="3598" y="294"/>
                  </a:lnTo>
                  <a:lnTo>
                    <a:pt x="3595" y="299"/>
                  </a:lnTo>
                  <a:lnTo>
                    <a:pt x="3590" y="305"/>
                  </a:lnTo>
                  <a:lnTo>
                    <a:pt x="3586" y="309"/>
                  </a:lnTo>
                  <a:lnTo>
                    <a:pt x="3581" y="313"/>
                  </a:lnTo>
                  <a:lnTo>
                    <a:pt x="3575" y="317"/>
                  </a:lnTo>
                  <a:lnTo>
                    <a:pt x="3569" y="320"/>
                  </a:lnTo>
                  <a:lnTo>
                    <a:pt x="3563" y="322"/>
                  </a:lnTo>
                  <a:lnTo>
                    <a:pt x="3556" y="323"/>
                  </a:lnTo>
                  <a:lnTo>
                    <a:pt x="3549" y="324"/>
                  </a:lnTo>
                  <a:lnTo>
                    <a:pt x="3541" y="325"/>
                  </a:lnTo>
                  <a:lnTo>
                    <a:pt x="3534" y="324"/>
                  </a:lnTo>
                  <a:lnTo>
                    <a:pt x="3527" y="323"/>
                  </a:lnTo>
                  <a:lnTo>
                    <a:pt x="3520" y="322"/>
                  </a:lnTo>
                  <a:lnTo>
                    <a:pt x="3514" y="319"/>
                  </a:lnTo>
                  <a:lnTo>
                    <a:pt x="3508" y="317"/>
                  </a:lnTo>
                  <a:lnTo>
                    <a:pt x="3502" y="313"/>
                  </a:lnTo>
                  <a:lnTo>
                    <a:pt x="3497" y="309"/>
                  </a:lnTo>
                  <a:lnTo>
                    <a:pt x="3495" y="307"/>
                  </a:lnTo>
                  <a:lnTo>
                    <a:pt x="3492" y="304"/>
                  </a:lnTo>
                  <a:lnTo>
                    <a:pt x="3488" y="299"/>
                  </a:lnTo>
                  <a:lnTo>
                    <a:pt x="3485" y="293"/>
                  </a:lnTo>
                  <a:lnTo>
                    <a:pt x="3483" y="290"/>
                  </a:lnTo>
                  <a:lnTo>
                    <a:pt x="3482" y="286"/>
                  </a:lnTo>
                  <a:lnTo>
                    <a:pt x="3479" y="279"/>
                  </a:lnTo>
                  <a:lnTo>
                    <a:pt x="3477" y="271"/>
                  </a:lnTo>
                  <a:lnTo>
                    <a:pt x="3476" y="262"/>
                  </a:lnTo>
                  <a:lnTo>
                    <a:pt x="3475" y="253"/>
                  </a:lnTo>
                  <a:lnTo>
                    <a:pt x="3474" y="243"/>
                  </a:lnTo>
                  <a:lnTo>
                    <a:pt x="3474" y="7"/>
                  </a:lnTo>
                  <a:lnTo>
                    <a:pt x="3395" y="7"/>
                  </a:lnTo>
                  <a:lnTo>
                    <a:pt x="3395" y="243"/>
                  </a:lnTo>
                  <a:lnTo>
                    <a:pt x="3395" y="252"/>
                  </a:lnTo>
                  <a:lnTo>
                    <a:pt x="3396" y="262"/>
                  </a:lnTo>
                  <a:lnTo>
                    <a:pt x="3396" y="271"/>
                  </a:lnTo>
                  <a:lnTo>
                    <a:pt x="3398" y="279"/>
                  </a:lnTo>
                  <a:lnTo>
                    <a:pt x="3399" y="288"/>
                  </a:lnTo>
                  <a:lnTo>
                    <a:pt x="3401" y="296"/>
                  </a:lnTo>
                  <a:lnTo>
                    <a:pt x="3403" y="303"/>
                  </a:lnTo>
                  <a:lnTo>
                    <a:pt x="3405" y="311"/>
                  </a:lnTo>
                  <a:lnTo>
                    <a:pt x="3408" y="318"/>
                  </a:lnTo>
                  <a:lnTo>
                    <a:pt x="3411" y="325"/>
                  </a:lnTo>
                  <a:lnTo>
                    <a:pt x="3414" y="331"/>
                  </a:lnTo>
                  <a:lnTo>
                    <a:pt x="3418" y="337"/>
                  </a:lnTo>
                  <a:lnTo>
                    <a:pt x="3421" y="343"/>
                  </a:lnTo>
                  <a:lnTo>
                    <a:pt x="3426" y="349"/>
                  </a:lnTo>
                  <a:lnTo>
                    <a:pt x="3430" y="354"/>
                  </a:lnTo>
                  <a:lnTo>
                    <a:pt x="3434" y="359"/>
                  </a:lnTo>
                  <a:lnTo>
                    <a:pt x="3439" y="364"/>
                  </a:lnTo>
                  <a:lnTo>
                    <a:pt x="3444" y="368"/>
                  </a:lnTo>
                  <a:lnTo>
                    <a:pt x="3450" y="372"/>
                  </a:lnTo>
                  <a:lnTo>
                    <a:pt x="3455" y="376"/>
                  </a:lnTo>
                  <a:lnTo>
                    <a:pt x="3461" y="380"/>
                  </a:lnTo>
                  <a:lnTo>
                    <a:pt x="3467" y="383"/>
                  </a:lnTo>
                  <a:lnTo>
                    <a:pt x="3480" y="388"/>
                  </a:lnTo>
                  <a:lnTo>
                    <a:pt x="3494" y="393"/>
                  </a:lnTo>
                  <a:lnTo>
                    <a:pt x="3501" y="394"/>
                  </a:lnTo>
                  <a:lnTo>
                    <a:pt x="3509" y="396"/>
                  </a:lnTo>
                  <a:lnTo>
                    <a:pt x="3516" y="397"/>
                  </a:lnTo>
                  <a:lnTo>
                    <a:pt x="3524" y="397"/>
                  </a:lnTo>
                  <a:lnTo>
                    <a:pt x="3532" y="398"/>
                  </a:lnTo>
                  <a:lnTo>
                    <a:pt x="3540" y="398"/>
                  </a:lnTo>
                  <a:close/>
                  <a:moveTo>
                    <a:pt x="3114" y="397"/>
                  </a:moveTo>
                  <a:lnTo>
                    <a:pt x="3128" y="396"/>
                  </a:lnTo>
                  <a:lnTo>
                    <a:pt x="3134" y="396"/>
                  </a:lnTo>
                  <a:lnTo>
                    <a:pt x="3141" y="395"/>
                  </a:lnTo>
                  <a:lnTo>
                    <a:pt x="3153" y="392"/>
                  </a:lnTo>
                  <a:lnTo>
                    <a:pt x="3165" y="389"/>
                  </a:lnTo>
                  <a:lnTo>
                    <a:pt x="3171" y="387"/>
                  </a:lnTo>
                  <a:lnTo>
                    <a:pt x="3177" y="385"/>
                  </a:lnTo>
                  <a:lnTo>
                    <a:pt x="3182" y="382"/>
                  </a:lnTo>
                  <a:lnTo>
                    <a:pt x="3187" y="379"/>
                  </a:lnTo>
                  <a:lnTo>
                    <a:pt x="3197" y="373"/>
                  </a:lnTo>
                  <a:lnTo>
                    <a:pt x="3202" y="370"/>
                  </a:lnTo>
                  <a:lnTo>
                    <a:pt x="3206" y="366"/>
                  </a:lnTo>
                  <a:lnTo>
                    <a:pt x="3214" y="358"/>
                  </a:lnTo>
                  <a:lnTo>
                    <a:pt x="3222" y="349"/>
                  </a:lnTo>
                  <a:lnTo>
                    <a:pt x="3228" y="340"/>
                  </a:lnTo>
                  <a:lnTo>
                    <a:pt x="3231" y="335"/>
                  </a:lnTo>
                  <a:lnTo>
                    <a:pt x="3233" y="330"/>
                  </a:lnTo>
                  <a:lnTo>
                    <a:pt x="3237" y="319"/>
                  </a:lnTo>
                  <a:lnTo>
                    <a:pt x="3239" y="313"/>
                  </a:lnTo>
                  <a:lnTo>
                    <a:pt x="3240" y="307"/>
                  </a:lnTo>
                  <a:lnTo>
                    <a:pt x="3241" y="301"/>
                  </a:lnTo>
                  <a:lnTo>
                    <a:pt x="3242" y="295"/>
                  </a:lnTo>
                  <a:lnTo>
                    <a:pt x="3243" y="288"/>
                  </a:lnTo>
                  <a:lnTo>
                    <a:pt x="3243" y="282"/>
                  </a:lnTo>
                  <a:lnTo>
                    <a:pt x="3243" y="281"/>
                  </a:lnTo>
                  <a:lnTo>
                    <a:pt x="3242" y="270"/>
                  </a:lnTo>
                  <a:lnTo>
                    <a:pt x="3241" y="260"/>
                  </a:lnTo>
                  <a:lnTo>
                    <a:pt x="3239" y="250"/>
                  </a:lnTo>
                  <a:lnTo>
                    <a:pt x="3236" y="241"/>
                  </a:lnTo>
                  <a:lnTo>
                    <a:pt x="3234" y="237"/>
                  </a:lnTo>
                  <a:lnTo>
                    <a:pt x="3232" y="233"/>
                  </a:lnTo>
                  <a:lnTo>
                    <a:pt x="3228" y="225"/>
                  </a:lnTo>
                  <a:lnTo>
                    <a:pt x="3223" y="218"/>
                  </a:lnTo>
                  <a:lnTo>
                    <a:pt x="3216" y="211"/>
                  </a:lnTo>
                  <a:lnTo>
                    <a:pt x="3209" y="204"/>
                  </a:lnTo>
                  <a:lnTo>
                    <a:pt x="3202" y="197"/>
                  </a:lnTo>
                  <a:lnTo>
                    <a:pt x="3193" y="191"/>
                  </a:lnTo>
                  <a:lnTo>
                    <a:pt x="3184" y="185"/>
                  </a:lnTo>
                  <a:lnTo>
                    <a:pt x="3174" y="180"/>
                  </a:lnTo>
                  <a:lnTo>
                    <a:pt x="3163" y="175"/>
                  </a:lnTo>
                  <a:lnTo>
                    <a:pt x="3152" y="170"/>
                  </a:lnTo>
                  <a:lnTo>
                    <a:pt x="3140" y="165"/>
                  </a:lnTo>
                  <a:lnTo>
                    <a:pt x="3119" y="156"/>
                  </a:lnTo>
                  <a:lnTo>
                    <a:pt x="3103" y="149"/>
                  </a:lnTo>
                  <a:lnTo>
                    <a:pt x="3090" y="142"/>
                  </a:lnTo>
                  <a:lnTo>
                    <a:pt x="3085" y="138"/>
                  </a:lnTo>
                  <a:lnTo>
                    <a:pt x="3081" y="135"/>
                  </a:lnTo>
                  <a:lnTo>
                    <a:pt x="3077" y="132"/>
                  </a:lnTo>
                  <a:lnTo>
                    <a:pt x="3075" y="130"/>
                  </a:lnTo>
                  <a:lnTo>
                    <a:pt x="3074" y="129"/>
                  </a:lnTo>
                  <a:lnTo>
                    <a:pt x="3071" y="126"/>
                  </a:lnTo>
                  <a:lnTo>
                    <a:pt x="3070" y="122"/>
                  </a:lnTo>
                  <a:lnTo>
                    <a:pt x="3068" y="119"/>
                  </a:lnTo>
                  <a:lnTo>
                    <a:pt x="3067" y="115"/>
                  </a:lnTo>
                  <a:lnTo>
                    <a:pt x="3067" y="112"/>
                  </a:lnTo>
                  <a:lnTo>
                    <a:pt x="3067" y="108"/>
                  </a:lnTo>
                  <a:lnTo>
                    <a:pt x="3067" y="107"/>
                  </a:lnTo>
                  <a:lnTo>
                    <a:pt x="3067" y="103"/>
                  </a:lnTo>
                  <a:lnTo>
                    <a:pt x="3067" y="100"/>
                  </a:lnTo>
                  <a:lnTo>
                    <a:pt x="3068" y="97"/>
                  </a:lnTo>
                  <a:lnTo>
                    <a:pt x="3070" y="94"/>
                  </a:lnTo>
                  <a:lnTo>
                    <a:pt x="3071" y="91"/>
                  </a:lnTo>
                  <a:lnTo>
                    <a:pt x="3073" y="88"/>
                  </a:lnTo>
                  <a:lnTo>
                    <a:pt x="3078" y="83"/>
                  </a:lnTo>
                  <a:lnTo>
                    <a:pt x="3085" y="79"/>
                  </a:lnTo>
                  <a:lnTo>
                    <a:pt x="3089" y="77"/>
                  </a:lnTo>
                  <a:lnTo>
                    <a:pt x="3092" y="76"/>
                  </a:lnTo>
                  <a:lnTo>
                    <a:pt x="3097" y="75"/>
                  </a:lnTo>
                  <a:lnTo>
                    <a:pt x="3101" y="74"/>
                  </a:lnTo>
                  <a:lnTo>
                    <a:pt x="3106" y="74"/>
                  </a:lnTo>
                  <a:lnTo>
                    <a:pt x="3111" y="74"/>
                  </a:lnTo>
                  <a:lnTo>
                    <a:pt x="3122" y="74"/>
                  </a:lnTo>
                  <a:lnTo>
                    <a:pt x="3133" y="76"/>
                  </a:lnTo>
                  <a:lnTo>
                    <a:pt x="3144" y="80"/>
                  </a:lnTo>
                  <a:lnTo>
                    <a:pt x="3154" y="84"/>
                  </a:lnTo>
                  <a:lnTo>
                    <a:pt x="3164" y="89"/>
                  </a:lnTo>
                  <a:lnTo>
                    <a:pt x="3174" y="95"/>
                  </a:lnTo>
                  <a:lnTo>
                    <a:pt x="3184" y="102"/>
                  </a:lnTo>
                  <a:lnTo>
                    <a:pt x="3193" y="109"/>
                  </a:lnTo>
                  <a:lnTo>
                    <a:pt x="3237" y="49"/>
                  </a:lnTo>
                  <a:lnTo>
                    <a:pt x="3224" y="38"/>
                  </a:lnTo>
                  <a:lnTo>
                    <a:pt x="3209" y="28"/>
                  </a:lnTo>
                  <a:lnTo>
                    <a:pt x="3202" y="24"/>
                  </a:lnTo>
                  <a:lnTo>
                    <a:pt x="3195" y="20"/>
                  </a:lnTo>
                  <a:lnTo>
                    <a:pt x="3187" y="17"/>
                  </a:lnTo>
                  <a:lnTo>
                    <a:pt x="3179" y="13"/>
                  </a:lnTo>
                  <a:lnTo>
                    <a:pt x="3171" y="11"/>
                  </a:lnTo>
                  <a:lnTo>
                    <a:pt x="3163" y="8"/>
                  </a:lnTo>
                  <a:lnTo>
                    <a:pt x="3147" y="5"/>
                  </a:lnTo>
                  <a:lnTo>
                    <a:pt x="3138" y="3"/>
                  </a:lnTo>
                  <a:lnTo>
                    <a:pt x="3130" y="2"/>
                  </a:lnTo>
                  <a:lnTo>
                    <a:pt x="3113" y="2"/>
                  </a:lnTo>
                  <a:lnTo>
                    <a:pt x="3100" y="2"/>
                  </a:lnTo>
                  <a:lnTo>
                    <a:pt x="3093" y="3"/>
                  </a:lnTo>
                  <a:lnTo>
                    <a:pt x="3087" y="4"/>
                  </a:lnTo>
                  <a:lnTo>
                    <a:pt x="3074" y="6"/>
                  </a:lnTo>
                  <a:lnTo>
                    <a:pt x="3062" y="10"/>
                  </a:lnTo>
                  <a:lnTo>
                    <a:pt x="3057" y="12"/>
                  </a:lnTo>
                  <a:lnTo>
                    <a:pt x="3051" y="14"/>
                  </a:lnTo>
                  <a:lnTo>
                    <a:pt x="3041" y="20"/>
                  </a:lnTo>
                  <a:lnTo>
                    <a:pt x="3031" y="26"/>
                  </a:lnTo>
                  <a:lnTo>
                    <a:pt x="3023" y="33"/>
                  </a:lnTo>
                  <a:lnTo>
                    <a:pt x="3019" y="37"/>
                  </a:lnTo>
                  <a:lnTo>
                    <a:pt x="3015" y="41"/>
                  </a:lnTo>
                  <a:lnTo>
                    <a:pt x="3008" y="49"/>
                  </a:lnTo>
                  <a:lnTo>
                    <a:pt x="3005" y="54"/>
                  </a:lnTo>
                  <a:lnTo>
                    <a:pt x="3002" y="58"/>
                  </a:lnTo>
                  <a:lnTo>
                    <a:pt x="2997" y="68"/>
                  </a:lnTo>
                  <a:lnTo>
                    <a:pt x="2993" y="79"/>
                  </a:lnTo>
                  <a:lnTo>
                    <a:pt x="2990" y="90"/>
                  </a:lnTo>
                  <a:lnTo>
                    <a:pt x="2988" y="102"/>
                  </a:lnTo>
                  <a:lnTo>
                    <a:pt x="2988" y="108"/>
                  </a:lnTo>
                  <a:lnTo>
                    <a:pt x="2988" y="114"/>
                  </a:lnTo>
                  <a:lnTo>
                    <a:pt x="2988" y="115"/>
                  </a:lnTo>
                  <a:lnTo>
                    <a:pt x="2988" y="127"/>
                  </a:lnTo>
                  <a:lnTo>
                    <a:pt x="2989" y="133"/>
                  </a:lnTo>
                  <a:lnTo>
                    <a:pt x="2990" y="138"/>
                  </a:lnTo>
                  <a:lnTo>
                    <a:pt x="2992" y="148"/>
                  </a:lnTo>
                  <a:lnTo>
                    <a:pt x="2995" y="158"/>
                  </a:lnTo>
                  <a:lnTo>
                    <a:pt x="2999" y="167"/>
                  </a:lnTo>
                  <a:lnTo>
                    <a:pt x="3005" y="175"/>
                  </a:lnTo>
                  <a:lnTo>
                    <a:pt x="3010" y="182"/>
                  </a:lnTo>
                  <a:lnTo>
                    <a:pt x="3014" y="186"/>
                  </a:lnTo>
                  <a:lnTo>
                    <a:pt x="3017" y="189"/>
                  </a:lnTo>
                  <a:lnTo>
                    <a:pt x="3025" y="196"/>
                  </a:lnTo>
                  <a:lnTo>
                    <a:pt x="3033" y="203"/>
                  </a:lnTo>
                  <a:lnTo>
                    <a:pt x="3042" y="209"/>
                  </a:lnTo>
                  <a:lnTo>
                    <a:pt x="3052" y="214"/>
                  </a:lnTo>
                  <a:lnTo>
                    <a:pt x="3062" y="219"/>
                  </a:lnTo>
                  <a:lnTo>
                    <a:pt x="3074" y="224"/>
                  </a:lnTo>
                  <a:lnTo>
                    <a:pt x="3098" y="234"/>
                  </a:lnTo>
                  <a:lnTo>
                    <a:pt x="3116" y="242"/>
                  </a:lnTo>
                  <a:lnTo>
                    <a:pt x="3131" y="249"/>
                  </a:lnTo>
                  <a:lnTo>
                    <a:pt x="3143" y="255"/>
                  </a:lnTo>
                  <a:lnTo>
                    <a:pt x="3147" y="258"/>
                  </a:lnTo>
                  <a:lnTo>
                    <a:pt x="3151" y="261"/>
                  </a:lnTo>
                  <a:lnTo>
                    <a:pt x="3155" y="264"/>
                  </a:lnTo>
                  <a:lnTo>
                    <a:pt x="3157" y="267"/>
                  </a:lnTo>
                  <a:lnTo>
                    <a:pt x="3160" y="270"/>
                  </a:lnTo>
                  <a:lnTo>
                    <a:pt x="3161" y="273"/>
                  </a:lnTo>
                  <a:lnTo>
                    <a:pt x="3162" y="276"/>
                  </a:lnTo>
                  <a:lnTo>
                    <a:pt x="3163" y="280"/>
                  </a:lnTo>
                  <a:lnTo>
                    <a:pt x="3164" y="283"/>
                  </a:lnTo>
                  <a:lnTo>
                    <a:pt x="3164" y="287"/>
                  </a:lnTo>
                  <a:lnTo>
                    <a:pt x="3164" y="291"/>
                  </a:lnTo>
                  <a:lnTo>
                    <a:pt x="3163" y="295"/>
                  </a:lnTo>
                  <a:lnTo>
                    <a:pt x="3162" y="299"/>
                  </a:lnTo>
                  <a:lnTo>
                    <a:pt x="3160" y="303"/>
                  </a:lnTo>
                  <a:lnTo>
                    <a:pt x="3159" y="306"/>
                  </a:lnTo>
                  <a:lnTo>
                    <a:pt x="3156" y="309"/>
                  </a:lnTo>
                  <a:lnTo>
                    <a:pt x="3154" y="312"/>
                  </a:lnTo>
                  <a:lnTo>
                    <a:pt x="3151" y="315"/>
                  </a:lnTo>
                  <a:lnTo>
                    <a:pt x="3147" y="317"/>
                  </a:lnTo>
                  <a:lnTo>
                    <a:pt x="3144" y="319"/>
                  </a:lnTo>
                  <a:lnTo>
                    <a:pt x="3139" y="321"/>
                  </a:lnTo>
                  <a:lnTo>
                    <a:pt x="3135" y="322"/>
                  </a:lnTo>
                  <a:lnTo>
                    <a:pt x="3130" y="324"/>
                  </a:lnTo>
                  <a:lnTo>
                    <a:pt x="3125" y="324"/>
                  </a:lnTo>
                  <a:lnTo>
                    <a:pt x="3120" y="325"/>
                  </a:lnTo>
                  <a:lnTo>
                    <a:pt x="3114" y="325"/>
                  </a:lnTo>
                  <a:lnTo>
                    <a:pt x="3107" y="325"/>
                  </a:lnTo>
                  <a:lnTo>
                    <a:pt x="3100" y="324"/>
                  </a:lnTo>
                  <a:lnTo>
                    <a:pt x="3093" y="323"/>
                  </a:lnTo>
                  <a:lnTo>
                    <a:pt x="3087" y="321"/>
                  </a:lnTo>
                  <a:lnTo>
                    <a:pt x="3080" y="320"/>
                  </a:lnTo>
                  <a:lnTo>
                    <a:pt x="3074" y="317"/>
                  </a:lnTo>
                  <a:lnTo>
                    <a:pt x="3068" y="315"/>
                  </a:lnTo>
                  <a:lnTo>
                    <a:pt x="3062" y="312"/>
                  </a:lnTo>
                  <a:lnTo>
                    <a:pt x="3050" y="305"/>
                  </a:lnTo>
                  <a:lnTo>
                    <a:pt x="3039" y="298"/>
                  </a:lnTo>
                  <a:lnTo>
                    <a:pt x="3029" y="290"/>
                  </a:lnTo>
                  <a:lnTo>
                    <a:pt x="3019" y="282"/>
                  </a:lnTo>
                  <a:lnTo>
                    <a:pt x="2972" y="340"/>
                  </a:lnTo>
                  <a:lnTo>
                    <a:pt x="2980" y="348"/>
                  </a:lnTo>
                  <a:lnTo>
                    <a:pt x="2988" y="354"/>
                  </a:lnTo>
                  <a:lnTo>
                    <a:pt x="2992" y="357"/>
                  </a:lnTo>
                  <a:lnTo>
                    <a:pt x="2996" y="360"/>
                  </a:lnTo>
                  <a:lnTo>
                    <a:pt x="3005" y="366"/>
                  </a:lnTo>
                  <a:lnTo>
                    <a:pt x="3013" y="371"/>
                  </a:lnTo>
                  <a:lnTo>
                    <a:pt x="3022" y="376"/>
                  </a:lnTo>
                  <a:lnTo>
                    <a:pt x="3031" y="380"/>
                  </a:lnTo>
                  <a:lnTo>
                    <a:pt x="3040" y="383"/>
                  </a:lnTo>
                  <a:lnTo>
                    <a:pt x="3058" y="389"/>
                  </a:lnTo>
                  <a:lnTo>
                    <a:pt x="3068" y="392"/>
                  </a:lnTo>
                  <a:lnTo>
                    <a:pt x="3077" y="394"/>
                  </a:lnTo>
                  <a:lnTo>
                    <a:pt x="3086" y="395"/>
                  </a:lnTo>
                  <a:lnTo>
                    <a:pt x="3095" y="396"/>
                  </a:lnTo>
                  <a:lnTo>
                    <a:pt x="3114" y="397"/>
                  </a:lnTo>
                  <a:close/>
                  <a:moveTo>
                    <a:pt x="2759" y="194"/>
                  </a:moveTo>
                  <a:lnTo>
                    <a:pt x="2759" y="79"/>
                  </a:lnTo>
                  <a:lnTo>
                    <a:pt x="2816" y="79"/>
                  </a:lnTo>
                  <a:lnTo>
                    <a:pt x="2824" y="79"/>
                  </a:lnTo>
                  <a:lnTo>
                    <a:pt x="2831" y="79"/>
                  </a:lnTo>
                  <a:lnTo>
                    <a:pt x="2837" y="81"/>
                  </a:lnTo>
                  <a:lnTo>
                    <a:pt x="2843" y="82"/>
                  </a:lnTo>
                  <a:lnTo>
                    <a:pt x="2849" y="84"/>
                  </a:lnTo>
                  <a:lnTo>
                    <a:pt x="2854" y="87"/>
                  </a:lnTo>
                  <a:lnTo>
                    <a:pt x="2859" y="90"/>
                  </a:lnTo>
                  <a:lnTo>
                    <a:pt x="2864" y="93"/>
                  </a:lnTo>
                  <a:lnTo>
                    <a:pt x="2867" y="97"/>
                  </a:lnTo>
                  <a:lnTo>
                    <a:pt x="2871" y="101"/>
                  </a:lnTo>
                  <a:lnTo>
                    <a:pt x="2874" y="106"/>
                  </a:lnTo>
                  <a:lnTo>
                    <a:pt x="2876" y="111"/>
                  </a:lnTo>
                  <a:lnTo>
                    <a:pt x="2878" y="117"/>
                  </a:lnTo>
                  <a:lnTo>
                    <a:pt x="2879" y="123"/>
                  </a:lnTo>
                  <a:lnTo>
                    <a:pt x="2880" y="129"/>
                  </a:lnTo>
                  <a:lnTo>
                    <a:pt x="2880" y="136"/>
                  </a:lnTo>
                  <a:lnTo>
                    <a:pt x="2880" y="137"/>
                  </a:lnTo>
                  <a:lnTo>
                    <a:pt x="2880" y="143"/>
                  </a:lnTo>
                  <a:lnTo>
                    <a:pt x="2879" y="149"/>
                  </a:lnTo>
                  <a:lnTo>
                    <a:pt x="2878" y="155"/>
                  </a:lnTo>
                  <a:lnTo>
                    <a:pt x="2876" y="160"/>
                  </a:lnTo>
                  <a:lnTo>
                    <a:pt x="2874" y="166"/>
                  </a:lnTo>
                  <a:lnTo>
                    <a:pt x="2871" y="170"/>
                  </a:lnTo>
                  <a:lnTo>
                    <a:pt x="2868" y="175"/>
                  </a:lnTo>
                  <a:lnTo>
                    <a:pt x="2864" y="179"/>
                  </a:lnTo>
                  <a:lnTo>
                    <a:pt x="2860" y="182"/>
                  </a:lnTo>
                  <a:lnTo>
                    <a:pt x="2855" y="185"/>
                  </a:lnTo>
                  <a:lnTo>
                    <a:pt x="2850" y="188"/>
                  </a:lnTo>
                  <a:lnTo>
                    <a:pt x="2845" y="190"/>
                  </a:lnTo>
                  <a:lnTo>
                    <a:pt x="2839" y="192"/>
                  </a:lnTo>
                  <a:lnTo>
                    <a:pt x="2832" y="193"/>
                  </a:lnTo>
                  <a:lnTo>
                    <a:pt x="2825" y="194"/>
                  </a:lnTo>
                  <a:lnTo>
                    <a:pt x="2818" y="194"/>
                  </a:lnTo>
                  <a:lnTo>
                    <a:pt x="2759" y="194"/>
                  </a:lnTo>
                  <a:close/>
                  <a:moveTo>
                    <a:pt x="2679" y="392"/>
                  </a:moveTo>
                  <a:lnTo>
                    <a:pt x="2759" y="392"/>
                  </a:lnTo>
                  <a:lnTo>
                    <a:pt x="2759" y="266"/>
                  </a:lnTo>
                  <a:lnTo>
                    <a:pt x="2809" y="266"/>
                  </a:lnTo>
                  <a:lnTo>
                    <a:pt x="2880" y="392"/>
                  </a:lnTo>
                  <a:lnTo>
                    <a:pt x="2971" y="392"/>
                  </a:lnTo>
                  <a:lnTo>
                    <a:pt x="2889" y="249"/>
                  </a:lnTo>
                  <a:lnTo>
                    <a:pt x="2897" y="245"/>
                  </a:lnTo>
                  <a:lnTo>
                    <a:pt x="2904" y="241"/>
                  </a:lnTo>
                  <a:lnTo>
                    <a:pt x="2911" y="237"/>
                  </a:lnTo>
                  <a:lnTo>
                    <a:pt x="2918" y="232"/>
                  </a:lnTo>
                  <a:lnTo>
                    <a:pt x="2924" y="226"/>
                  </a:lnTo>
                  <a:lnTo>
                    <a:pt x="2927" y="223"/>
                  </a:lnTo>
                  <a:lnTo>
                    <a:pt x="2930" y="220"/>
                  </a:lnTo>
                  <a:lnTo>
                    <a:pt x="2936" y="214"/>
                  </a:lnTo>
                  <a:lnTo>
                    <a:pt x="2941" y="207"/>
                  </a:lnTo>
                  <a:lnTo>
                    <a:pt x="2945" y="200"/>
                  </a:lnTo>
                  <a:lnTo>
                    <a:pt x="2949" y="191"/>
                  </a:lnTo>
                  <a:lnTo>
                    <a:pt x="2952" y="183"/>
                  </a:lnTo>
                  <a:lnTo>
                    <a:pt x="2955" y="174"/>
                  </a:lnTo>
                  <a:lnTo>
                    <a:pt x="2958" y="165"/>
                  </a:lnTo>
                  <a:lnTo>
                    <a:pt x="2959" y="155"/>
                  </a:lnTo>
                  <a:lnTo>
                    <a:pt x="2960" y="145"/>
                  </a:lnTo>
                  <a:lnTo>
                    <a:pt x="2960" y="135"/>
                  </a:lnTo>
                  <a:lnTo>
                    <a:pt x="2960" y="132"/>
                  </a:lnTo>
                  <a:lnTo>
                    <a:pt x="2960" y="119"/>
                  </a:lnTo>
                  <a:lnTo>
                    <a:pt x="2959" y="112"/>
                  </a:lnTo>
                  <a:lnTo>
                    <a:pt x="2958" y="105"/>
                  </a:lnTo>
                  <a:lnTo>
                    <a:pt x="2956" y="93"/>
                  </a:lnTo>
                  <a:lnTo>
                    <a:pt x="2952" y="82"/>
                  </a:lnTo>
                  <a:lnTo>
                    <a:pt x="2950" y="76"/>
                  </a:lnTo>
                  <a:lnTo>
                    <a:pt x="2948" y="71"/>
                  </a:lnTo>
                  <a:lnTo>
                    <a:pt x="2942" y="61"/>
                  </a:lnTo>
                  <a:lnTo>
                    <a:pt x="2939" y="56"/>
                  </a:lnTo>
                  <a:lnTo>
                    <a:pt x="2936" y="52"/>
                  </a:lnTo>
                  <a:lnTo>
                    <a:pt x="2932" y="47"/>
                  </a:lnTo>
                  <a:lnTo>
                    <a:pt x="2928" y="43"/>
                  </a:lnTo>
                  <a:lnTo>
                    <a:pt x="2924" y="39"/>
                  </a:lnTo>
                  <a:lnTo>
                    <a:pt x="2919" y="35"/>
                  </a:lnTo>
                  <a:lnTo>
                    <a:pt x="2908" y="28"/>
                  </a:lnTo>
                  <a:lnTo>
                    <a:pt x="2902" y="24"/>
                  </a:lnTo>
                  <a:lnTo>
                    <a:pt x="2896" y="21"/>
                  </a:lnTo>
                  <a:lnTo>
                    <a:pt x="2890" y="18"/>
                  </a:lnTo>
                  <a:lnTo>
                    <a:pt x="2884" y="16"/>
                  </a:lnTo>
                  <a:lnTo>
                    <a:pt x="2877" y="14"/>
                  </a:lnTo>
                  <a:lnTo>
                    <a:pt x="2870" y="12"/>
                  </a:lnTo>
                  <a:lnTo>
                    <a:pt x="2863" y="10"/>
                  </a:lnTo>
                  <a:lnTo>
                    <a:pt x="2855" y="9"/>
                  </a:lnTo>
                  <a:lnTo>
                    <a:pt x="2840" y="7"/>
                  </a:lnTo>
                  <a:lnTo>
                    <a:pt x="2832" y="7"/>
                  </a:lnTo>
                  <a:lnTo>
                    <a:pt x="2824" y="7"/>
                  </a:lnTo>
                  <a:lnTo>
                    <a:pt x="2679" y="7"/>
                  </a:lnTo>
                  <a:lnTo>
                    <a:pt x="2679" y="392"/>
                  </a:lnTo>
                  <a:close/>
                  <a:moveTo>
                    <a:pt x="2469" y="325"/>
                  </a:moveTo>
                  <a:lnTo>
                    <a:pt x="2460" y="325"/>
                  </a:lnTo>
                  <a:lnTo>
                    <a:pt x="2455" y="324"/>
                  </a:lnTo>
                  <a:lnTo>
                    <a:pt x="2450" y="323"/>
                  </a:lnTo>
                  <a:lnTo>
                    <a:pt x="2441" y="320"/>
                  </a:lnTo>
                  <a:lnTo>
                    <a:pt x="2437" y="318"/>
                  </a:lnTo>
                  <a:lnTo>
                    <a:pt x="2432" y="316"/>
                  </a:lnTo>
                  <a:lnTo>
                    <a:pt x="2424" y="312"/>
                  </a:lnTo>
                  <a:lnTo>
                    <a:pt x="2417" y="306"/>
                  </a:lnTo>
                  <a:lnTo>
                    <a:pt x="2413" y="303"/>
                  </a:lnTo>
                  <a:lnTo>
                    <a:pt x="2410" y="299"/>
                  </a:lnTo>
                  <a:lnTo>
                    <a:pt x="2403" y="292"/>
                  </a:lnTo>
                  <a:lnTo>
                    <a:pt x="2397" y="283"/>
                  </a:lnTo>
                  <a:lnTo>
                    <a:pt x="2391" y="274"/>
                  </a:lnTo>
                  <a:lnTo>
                    <a:pt x="2387" y="264"/>
                  </a:lnTo>
                  <a:lnTo>
                    <a:pt x="2383" y="253"/>
                  </a:lnTo>
                  <a:lnTo>
                    <a:pt x="2380" y="241"/>
                  </a:lnTo>
                  <a:lnTo>
                    <a:pt x="2378" y="229"/>
                  </a:lnTo>
                  <a:lnTo>
                    <a:pt x="2377" y="215"/>
                  </a:lnTo>
                  <a:lnTo>
                    <a:pt x="2376" y="201"/>
                  </a:lnTo>
                  <a:lnTo>
                    <a:pt x="2376" y="197"/>
                  </a:lnTo>
                  <a:lnTo>
                    <a:pt x="2377" y="183"/>
                  </a:lnTo>
                  <a:lnTo>
                    <a:pt x="2378" y="170"/>
                  </a:lnTo>
                  <a:lnTo>
                    <a:pt x="2380" y="157"/>
                  </a:lnTo>
                  <a:lnTo>
                    <a:pt x="2381" y="151"/>
                  </a:lnTo>
                  <a:lnTo>
                    <a:pt x="2383" y="145"/>
                  </a:lnTo>
                  <a:lnTo>
                    <a:pt x="2385" y="140"/>
                  </a:lnTo>
                  <a:lnTo>
                    <a:pt x="2387" y="135"/>
                  </a:lnTo>
                  <a:lnTo>
                    <a:pt x="2389" y="129"/>
                  </a:lnTo>
                  <a:lnTo>
                    <a:pt x="2391" y="124"/>
                  </a:lnTo>
                  <a:lnTo>
                    <a:pt x="2397" y="115"/>
                  </a:lnTo>
                  <a:lnTo>
                    <a:pt x="2403" y="107"/>
                  </a:lnTo>
                  <a:lnTo>
                    <a:pt x="2406" y="103"/>
                  </a:lnTo>
                  <a:lnTo>
                    <a:pt x="2409" y="99"/>
                  </a:lnTo>
                  <a:lnTo>
                    <a:pt x="2416" y="93"/>
                  </a:lnTo>
                  <a:lnTo>
                    <a:pt x="2424" y="87"/>
                  </a:lnTo>
                  <a:lnTo>
                    <a:pt x="2432" y="82"/>
                  </a:lnTo>
                  <a:lnTo>
                    <a:pt x="2440" y="78"/>
                  </a:lnTo>
                  <a:lnTo>
                    <a:pt x="2449" y="76"/>
                  </a:lnTo>
                  <a:lnTo>
                    <a:pt x="2459" y="74"/>
                  </a:lnTo>
                  <a:lnTo>
                    <a:pt x="2469" y="74"/>
                  </a:lnTo>
                  <a:lnTo>
                    <a:pt x="2479" y="74"/>
                  </a:lnTo>
                  <a:lnTo>
                    <a:pt x="2483" y="75"/>
                  </a:lnTo>
                  <a:lnTo>
                    <a:pt x="2488" y="76"/>
                  </a:lnTo>
                  <a:lnTo>
                    <a:pt x="2497" y="79"/>
                  </a:lnTo>
                  <a:lnTo>
                    <a:pt x="2501" y="80"/>
                  </a:lnTo>
                  <a:lnTo>
                    <a:pt x="2506" y="82"/>
                  </a:lnTo>
                  <a:lnTo>
                    <a:pt x="2514" y="87"/>
                  </a:lnTo>
                  <a:lnTo>
                    <a:pt x="2521" y="93"/>
                  </a:lnTo>
                  <a:lnTo>
                    <a:pt x="2525" y="96"/>
                  </a:lnTo>
                  <a:lnTo>
                    <a:pt x="2528" y="99"/>
                  </a:lnTo>
                  <a:lnTo>
                    <a:pt x="2535" y="107"/>
                  </a:lnTo>
                  <a:lnTo>
                    <a:pt x="2540" y="115"/>
                  </a:lnTo>
                  <a:lnTo>
                    <a:pt x="2546" y="125"/>
                  </a:lnTo>
                  <a:lnTo>
                    <a:pt x="2550" y="135"/>
                  </a:lnTo>
                  <a:lnTo>
                    <a:pt x="2554" y="146"/>
                  </a:lnTo>
                  <a:lnTo>
                    <a:pt x="2557" y="158"/>
                  </a:lnTo>
                  <a:lnTo>
                    <a:pt x="2559" y="170"/>
                  </a:lnTo>
                  <a:lnTo>
                    <a:pt x="2560" y="183"/>
                  </a:lnTo>
                  <a:lnTo>
                    <a:pt x="2561" y="197"/>
                  </a:lnTo>
                  <a:lnTo>
                    <a:pt x="2561" y="202"/>
                  </a:lnTo>
                  <a:lnTo>
                    <a:pt x="2560" y="216"/>
                  </a:lnTo>
                  <a:lnTo>
                    <a:pt x="2559" y="229"/>
                  </a:lnTo>
                  <a:lnTo>
                    <a:pt x="2557" y="242"/>
                  </a:lnTo>
                  <a:lnTo>
                    <a:pt x="2555" y="247"/>
                  </a:lnTo>
                  <a:lnTo>
                    <a:pt x="2554" y="253"/>
                  </a:lnTo>
                  <a:lnTo>
                    <a:pt x="2552" y="259"/>
                  </a:lnTo>
                  <a:lnTo>
                    <a:pt x="2550" y="264"/>
                  </a:lnTo>
                  <a:lnTo>
                    <a:pt x="2548" y="269"/>
                  </a:lnTo>
                  <a:lnTo>
                    <a:pt x="2546" y="274"/>
                  </a:lnTo>
                  <a:lnTo>
                    <a:pt x="2541" y="284"/>
                  </a:lnTo>
                  <a:lnTo>
                    <a:pt x="2535" y="292"/>
                  </a:lnTo>
                  <a:lnTo>
                    <a:pt x="2529" y="300"/>
                  </a:lnTo>
                  <a:lnTo>
                    <a:pt x="2522" y="306"/>
                  </a:lnTo>
                  <a:lnTo>
                    <a:pt x="2514" y="312"/>
                  </a:lnTo>
                  <a:lnTo>
                    <a:pt x="2506" y="317"/>
                  </a:lnTo>
                  <a:lnTo>
                    <a:pt x="2502" y="318"/>
                  </a:lnTo>
                  <a:lnTo>
                    <a:pt x="2498" y="320"/>
                  </a:lnTo>
                  <a:lnTo>
                    <a:pt x="2489" y="323"/>
                  </a:lnTo>
                  <a:lnTo>
                    <a:pt x="2479" y="325"/>
                  </a:lnTo>
                  <a:lnTo>
                    <a:pt x="2469" y="325"/>
                  </a:lnTo>
                  <a:close/>
                  <a:moveTo>
                    <a:pt x="2469" y="399"/>
                  </a:moveTo>
                  <a:lnTo>
                    <a:pt x="2478" y="398"/>
                  </a:lnTo>
                  <a:lnTo>
                    <a:pt x="2488" y="398"/>
                  </a:lnTo>
                  <a:lnTo>
                    <a:pt x="2497" y="396"/>
                  </a:lnTo>
                  <a:lnTo>
                    <a:pt x="2506" y="395"/>
                  </a:lnTo>
                  <a:lnTo>
                    <a:pt x="2523" y="390"/>
                  </a:lnTo>
                  <a:lnTo>
                    <a:pt x="2531" y="387"/>
                  </a:lnTo>
                  <a:lnTo>
                    <a:pt x="2539" y="384"/>
                  </a:lnTo>
                  <a:lnTo>
                    <a:pt x="2547" y="380"/>
                  </a:lnTo>
                  <a:lnTo>
                    <a:pt x="2554" y="376"/>
                  </a:lnTo>
                  <a:lnTo>
                    <a:pt x="2562" y="372"/>
                  </a:lnTo>
                  <a:lnTo>
                    <a:pt x="2569" y="367"/>
                  </a:lnTo>
                  <a:lnTo>
                    <a:pt x="2575" y="362"/>
                  </a:lnTo>
                  <a:lnTo>
                    <a:pt x="2582" y="356"/>
                  </a:lnTo>
                  <a:lnTo>
                    <a:pt x="2588" y="350"/>
                  </a:lnTo>
                  <a:lnTo>
                    <a:pt x="2594" y="344"/>
                  </a:lnTo>
                  <a:lnTo>
                    <a:pt x="2605" y="330"/>
                  </a:lnTo>
                  <a:lnTo>
                    <a:pt x="2610" y="323"/>
                  </a:lnTo>
                  <a:lnTo>
                    <a:pt x="2615" y="315"/>
                  </a:lnTo>
                  <a:lnTo>
                    <a:pt x="2623" y="299"/>
                  </a:lnTo>
                  <a:lnTo>
                    <a:pt x="2627" y="290"/>
                  </a:lnTo>
                  <a:lnTo>
                    <a:pt x="2630" y="282"/>
                  </a:lnTo>
                  <a:lnTo>
                    <a:pt x="2633" y="273"/>
                  </a:lnTo>
                  <a:lnTo>
                    <a:pt x="2636" y="263"/>
                  </a:lnTo>
                  <a:lnTo>
                    <a:pt x="2638" y="254"/>
                  </a:lnTo>
                  <a:lnTo>
                    <a:pt x="2640" y="244"/>
                  </a:lnTo>
                  <a:lnTo>
                    <a:pt x="2641" y="234"/>
                  </a:lnTo>
                  <a:lnTo>
                    <a:pt x="2642" y="224"/>
                  </a:lnTo>
                  <a:lnTo>
                    <a:pt x="2643" y="203"/>
                  </a:lnTo>
                  <a:lnTo>
                    <a:pt x="2643" y="195"/>
                  </a:lnTo>
                  <a:lnTo>
                    <a:pt x="2643" y="184"/>
                  </a:lnTo>
                  <a:lnTo>
                    <a:pt x="2642" y="174"/>
                  </a:lnTo>
                  <a:lnTo>
                    <a:pt x="2641" y="164"/>
                  </a:lnTo>
                  <a:lnTo>
                    <a:pt x="2640" y="154"/>
                  </a:lnTo>
                  <a:lnTo>
                    <a:pt x="2638" y="144"/>
                  </a:lnTo>
                  <a:lnTo>
                    <a:pt x="2636" y="134"/>
                  </a:lnTo>
                  <a:lnTo>
                    <a:pt x="2633" y="125"/>
                  </a:lnTo>
                  <a:lnTo>
                    <a:pt x="2630" y="116"/>
                  </a:lnTo>
                  <a:lnTo>
                    <a:pt x="2627" y="107"/>
                  </a:lnTo>
                  <a:lnTo>
                    <a:pt x="2623" y="99"/>
                  </a:lnTo>
                  <a:lnTo>
                    <a:pt x="2619" y="91"/>
                  </a:lnTo>
                  <a:lnTo>
                    <a:pt x="2615" y="83"/>
                  </a:lnTo>
                  <a:lnTo>
                    <a:pt x="2610" y="75"/>
                  </a:lnTo>
                  <a:lnTo>
                    <a:pt x="2605" y="68"/>
                  </a:lnTo>
                  <a:lnTo>
                    <a:pt x="2600" y="61"/>
                  </a:lnTo>
                  <a:lnTo>
                    <a:pt x="2594" y="54"/>
                  </a:lnTo>
                  <a:lnTo>
                    <a:pt x="2589" y="48"/>
                  </a:lnTo>
                  <a:lnTo>
                    <a:pt x="2582" y="42"/>
                  </a:lnTo>
                  <a:lnTo>
                    <a:pt x="2576" y="37"/>
                  </a:lnTo>
                  <a:lnTo>
                    <a:pt x="2569" y="31"/>
                  </a:lnTo>
                  <a:lnTo>
                    <a:pt x="2562" y="27"/>
                  </a:lnTo>
                  <a:lnTo>
                    <a:pt x="2555" y="22"/>
                  </a:lnTo>
                  <a:lnTo>
                    <a:pt x="2547" y="18"/>
                  </a:lnTo>
                  <a:lnTo>
                    <a:pt x="2540" y="14"/>
                  </a:lnTo>
                  <a:lnTo>
                    <a:pt x="2532" y="11"/>
                  </a:lnTo>
                  <a:lnTo>
                    <a:pt x="2523" y="8"/>
                  </a:lnTo>
                  <a:lnTo>
                    <a:pt x="2515" y="6"/>
                  </a:lnTo>
                  <a:lnTo>
                    <a:pt x="2506" y="4"/>
                  </a:lnTo>
                  <a:lnTo>
                    <a:pt x="2497" y="2"/>
                  </a:lnTo>
                  <a:lnTo>
                    <a:pt x="2488" y="1"/>
                  </a:lnTo>
                  <a:lnTo>
                    <a:pt x="2479" y="0"/>
                  </a:lnTo>
                  <a:lnTo>
                    <a:pt x="2469" y="0"/>
                  </a:lnTo>
                  <a:lnTo>
                    <a:pt x="2460" y="0"/>
                  </a:lnTo>
                  <a:lnTo>
                    <a:pt x="2451" y="1"/>
                  </a:lnTo>
                  <a:lnTo>
                    <a:pt x="2442" y="2"/>
                  </a:lnTo>
                  <a:lnTo>
                    <a:pt x="2433" y="4"/>
                  </a:lnTo>
                  <a:lnTo>
                    <a:pt x="2416" y="8"/>
                  </a:lnTo>
                  <a:lnTo>
                    <a:pt x="2407" y="11"/>
                  </a:lnTo>
                  <a:lnTo>
                    <a:pt x="2399" y="14"/>
                  </a:lnTo>
                  <a:lnTo>
                    <a:pt x="2391" y="18"/>
                  </a:lnTo>
                  <a:lnTo>
                    <a:pt x="2383" y="22"/>
                  </a:lnTo>
                  <a:lnTo>
                    <a:pt x="2376" y="27"/>
                  </a:lnTo>
                  <a:lnTo>
                    <a:pt x="2369" y="32"/>
                  </a:lnTo>
                  <a:lnTo>
                    <a:pt x="2355" y="43"/>
                  </a:lnTo>
                  <a:lnTo>
                    <a:pt x="2349" y="49"/>
                  </a:lnTo>
                  <a:lnTo>
                    <a:pt x="2343" y="55"/>
                  </a:lnTo>
                  <a:lnTo>
                    <a:pt x="2338" y="61"/>
                  </a:lnTo>
                  <a:lnTo>
                    <a:pt x="2332" y="68"/>
                  </a:lnTo>
                  <a:lnTo>
                    <a:pt x="2327" y="76"/>
                  </a:lnTo>
                  <a:lnTo>
                    <a:pt x="2323" y="83"/>
                  </a:lnTo>
                  <a:lnTo>
                    <a:pt x="2314" y="100"/>
                  </a:lnTo>
                  <a:lnTo>
                    <a:pt x="2311" y="108"/>
                  </a:lnTo>
                  <a:lnTo>
                    <a:pt x="2307" y="117"/>
                  </a:lnTo>
                  <a:lnTo>
                    <a:pt x="2304" y="126"/>
                  </a:lnTo>
                  <a:lnTo>
                    <a:pt x="2302" y="135"/>
                  </a:lnTo>
                  <a:lnTo>
                    <a:pt x="2299" y="145"/>
                  </a:lnTo>
                  <a:lnTo>
                    <a:pt x="2298" y="155"/>
                  </a:lnTo>
                  <a:lnTo>
                    <a:pt x="2296" y="165"/>
                  </a:lnTo>
                  <a:lnTo>
                    <a:pt x="2295" y="175"/>
                  </a:lnTo>
                  <a:lnTo>
                    <a:pt x="2295" y="185"/>
                  </a:lnTo>
                  <a:lnTo>
                    <a:pt x="2294" y="196"/>
                  </a:lnTo>
                  <a:lnTo>
                    <a:pt x="2294" y="204"/>
                  </a:lnTo>
                  <a:lnTo>
                    <a:pt x="2295" y="214"/>
                  </a:lnTo>
                  <a:lnTo>
                    <a:pt x="2295" y="225"/>
                  </a:lnTo>
                  <a:lnTo>
                    <a:pt x="2296" y="235"/>
                  </a:lnTo>
                  <a:lnTo>
                    <a:pt x="2298" y="245"/>
                  </a:lnTo>
                  <a:lnTo>
                    <a:pt x="2299" y="255"/>
                  </a:lnTo>
                  <a:lnTo>
                    <a:pt x="2302" y="264"/>
                  </a:lnTo>
                  <a:lnTo>
                    <a:pt x="2304" y="274"/>
                  </a:lnTo>
                  <a:lnTo>
                    <a:pt x="2307" y="283"/>
                  </a:lnTo>
                  <a:lnTo>
                    <a:pt x="2310" y="291"/>
                  </a:lnTo>
                  <a:lnTo>
                    <a:pt x="2314" y="300"/>
                  </a:lnTo>
                  <a:lnTo>
                    <a:pt x="2318" y="308"/>
                  </a:lnTo>
                  <a:lnTo>
                    <a:pt x="2322" y="316"/>
                  </a:lnTo>
                  <a:lnTo>
                    <a:pt x="2327" y="323"/>
                  </a:lnTo>
                  <a:lnTo>
                    <a:pt x="2332" y="331"/>
                  </a:lnTo>
                  <a:lnTo>
                    <a:pt x="2337" y="338"/>
                  </a:lnTo>
                  <a:lnTo>
                    <a:pt x="2343" y="344"/>
                  </a:lnTo>
                  <a:lnTo>
                    <a:pt x="2349" y="350"/>
                  </a:lnTo>
                  <a:lnTo>
                    <a:pt x="2355" y="356"/>
                  </a:lnTo>
                  <a:lnTo>
                    <a:pt x="2361" y="362"/>
                  </a:lnTo>
                  <a:lnTo>
                    <a:pt x="2368" y="367"/>
                  </a:lnTo>
                  <a:lnTo>
                    <a:pt x="2375" y="372"/>
                  </a:lnTo>
                  <a:lnTo>
                    <a:pt x="2382" y="376"/>
                  </a:lnTo>
                  <a:lnTo>
                    <a:pt x="2390" y="381"/>
                  </a:lnTo>
                  <a:lnTo>
                    <a:pt x="2399" y="384"/>
                  </a:lnTo>
                  <a:lnTo>
                    <a:pt x="2407" y="388"/>
                  </a:lnTo>
                  <a:lnTo>
                    <a:pt x="2415" y="390"/>
                  </a:lnTo>
                  <a:lnTo>
                    <a:pt x="2423" y="393"/>
                  </a:lnTo>
                  <a:lnTo>
                    <a:pt x="2432" y="395"/>
                  </a:lnTo>
                  <a:lnTo>
                    <a:pt x="2441" y="396"/>
                  </a:lnTo>
                  <a:lnTo>
                    <a:pt x="2450" y="398"/>
                  </a:lnTo>
                  <a:lnTo>
                    <a:pt x="2459" y="398"/>
                  </a:lnTo>
                  <a:lnTo>
                    <a:pt x="2469" y="399"/>
                  </a:lnTo>
                  <a:close/>
                  <a:moveTo>
                    <a:pt x="2035" y="392"/>
                  </a:moveTo>
                  <a:lnTo>
                    <a:pt x="2115" y="392"/>
                  </a:lnTo>
                  <a:lnTo>
                    <a:pt x="2115" y="240"/>
                  </a:lnTo>
                  <a:lnTo>
                    <a:pt x="2262" y="240"/>
                  </a:lnTo>
                  <a:lnTo>
                    <a:pt x="2262" y="166"/>
                  </a:lnTo>
                  <a:lnTo>
                    <a:pt x="2115" y="166"/>
                  </a:lnTo>
                  <a:lnTo>
                    <a:pt x="2115" y="80"/>
                  </a:lnTo>
                  <a:lnTo>
                    <a:pt x="2283" y="80"/>
                  </a:lnTo>
                  <a:lnTo>
                    <a:pt x="2283" y="7"/>
                  </a:lnTo>
                  <a:lnTo>
                    <a:pt x="2035" y="7"/>
                  </a:lnTo>
                  <a:lnTo>
                    <a:pt x="2035" y="392"/>
                  </a:lnTo>
                  <a:close/>
                  <a:moveTo>
                    <a:pt x="1849" y="397"/>
                  </a:moveTo>
                  <a:lnTo>
                    <a:pt x="1860" y="397"/>
                  </a:lnTo>
                  <a:lnTo>
                    <a:pt x="1870" y="396"/>
                  </a:lnTo>
                  <a:lnTo>
                    <a:pt x="1880" y="395"/>
                  </a:lnTo>
                  <a:lnTo>
                    <a:pt x="1890" y="394"/>
                  </a:lnTo>
                  <a:lnTo>
                    <a:pt x="1899" y="392"/>
                  </a:lnTo>
                  <a:lnTo>
                    <a:pt x="1908" y="389"/>
                  </a:lnTo>
                  <a:lnTo>
                    <a:pt x="1926" y="383"/>
                  </a:lnTo>
                  <a:lnTo>
                    <a:pt x="1942" y="376"/>
                  </a:lnTo>
                  <a:lnTo>
                    <a:pt x="1958" y="368"/>
                  </a:lnTo>
                  <a:lnTo>
                    <a:pt x="1965" y="364"/>
                  </a:lnTo>
                  <a:lnTo>
                    <a:pt x="1972" y="359"/>
                  </a:lnTo>
                  <a:lnTo>
                    <a:pt x="1979" y="355"/>
                  </a:lnTo>
                  <a:lnTo>
                    <a:pt x="1986" y="350"/>
                  </a:lnTo>
                  <a:lnTo>
                    <a:pt x="1986" y="171"/>
                  </a:lnTo>
                  <a:lnTo>
                    <a:pt x="1840" y="171"/>
                  </a:lnTo>
                  <a:lnTo>
                    <a:pt x="1840" y="241"/>
                  </a:lnTo>
                  <a:lnTo>
                    <a:pt x="1910" y="241"/>
                  </a:lnTo>
                  <a:lnTo>
                    <a:pt x="1910" y="309"/>
                  </a:lnTo>
                  <a:lnTo>
                    <a:pt x="1904" y="313"/>
                  </a:lnTo>
                  <a:lnTo>
                    <a:pt x="1898" y="316"/>
                  </a:lnTo>
                  <a:lnTo>
                    <a:pt x="1892" y="319"/>
                  </a:lnTo>
                  <a:lnTo>
                    <a:pt x="1885" y="321"/>
                  </a:lnTo>
                  <a:lnTo>
                    <a:pt x="1877" y="323"/>
                  </a:lnTo>
                  <a:lnTo>
                    <a:pt x="1869" y="324"/>
                  </a:lnTo>
                  <a:lnTo>
                    <a:pt x="1861" y="325"/>
                  </a:lnTo>
                  <a:lnTo>
                    <a:pt x="1853" y="325"/>
                  </a:lnTo>
                  <a:lnTo>
                    <a:pt x="1843" y="325"/>
                  </a:lnTo>
                  <a:lnTo>
                    <a:pt x="1837" y="324"/>
                  </a:lnTo>
                  <a:lnTo>
                    <a:pt x="1832" y="323"/>
                  </a:lnTo>
                  <a:lnTo>
                    <a:pt x="1823" y="320"/>
                  </a:lnTo>
                  <a:lnTo>
                    <a:pt x="1813" y="317"/>
                  </a:lnTo>
                  <a:lnTo>
                    <a:pt x="1809" y="315"/>
                  </a:lnTo>
                  <a:lnTo>
                    <a:pt x="1805" y="312"/>
                  </a:lnTo>
                  <a:lnTo>
                    <a:pt x="1796" y="307"/>
                  </a:lnTo>
                  <a:lnTo>
                    <a:pt x="1789" y="300"/>
                  </a:lnTo>
                  <a:lnTo>
                    <a:pt x="1785" y="297"/>
                  </a:lnTo>
                  <a:lnTo>
                    <a:pt x="1782" y="293"/>
                  </a:lnTo>
                  <a:lnTo>
                    <a:pt x="1775" y="285"/>
                  </a:lnTo>
                  <a:lnTo>
                    <a:pt x="1770" y="275"/>
                  </a:lnTo>
                  <a:lnTo>
                    <a:pt x="1767" y="270"/>
                  </a:lnTo>
                  <a:lnTo>
                    <a:pt x="1765" y="265"/>
                  </a:lnTo>
                  <a:lnTo>
                    <a:pt x="1761" y="254"/>
                  </a:lnTo>
                  <a:lnTo>
                    <a:pt x="1757" y="242"/>
                  </a:lnTo>
                  <a:lnTo>
                    <a:pt x="1755" y="229"/>
                  </a:lnTo>
                  <a:lnTo>
                    <a:pt x="1753" y="216"/>
                  </a:lnTo>
                  <a:lnTo>
                    <a:pt x="1753" y="201"/>
                  </a:lnTo>
                  <a:lnTo>
                    <a:pt x="1753" y="196"/>
                  </a:lnTo>
                  <a:lnTo>
                    <a:pt x="1753" y="183"/>
                  </a:lnTo>
                  <a:lnTo>
                    <a:pt x="1754" y="177"/>
                  </a:lnTo>
                  <a:lnTo>
                    <a:pt x="1755" y="171"/>
                  </a:lnTo>
                  <a:lnTo>
                    <a:pt x="1757" y="159"/>
                  </a:lnTo>
                  <a:lnTo>
                    <a:pt x="1760" y="147"/>
                  </a:lnTo>
                  <a:lnTo>
                    <a:pt x="1764" y="137"/>
                  </a:lnTo>
                  <a:lnTo>
                    <a:pt x="1769" y="127"/>
                  </a:lnTo>
                  <a:lnTo>
                    <a:pt x="1775" y="118"/>
                  </a:lnTo>
                  <a:lnTo>
                    <a:pt x="1781" y="109"/>
                  </a:lnTo>
                  <a:lnTo>
                    <a:pt x="1788" y="102"/>
                  </a:lnTo>
                  <a:lnTo>
                    <a:pt x="1791" y="98"/>
                  </a:lnTo>
                  <a:lnTo>
                    <a:pt x="1795" y="95"/>
                  </a:lnTo>
                  <a:lnTo>
                    <a:pt x="1803" y="89"/>
                  </a:lnTo>
                  <a:lnTo>
                    <a:pt x="1807" y="86"/>
                  </a:lnTo>
                  <a:lnTo>
                    <a:pt x="1811" y="84"/>
                  </a:lnTo>
                  <a:lnTo>
                    <a:pt x="1820" y="80"/>
                  </a:lnTo>
                  <a:lnTo>
                    <a:pt x="1830" y="78"/>
                  </a:lnTo>
                  <a:lnTo>
                    <a:pt x="1840" y="76"/>
                  </a:lnTo>
                  <a:lnTo>
                    <a:pt x="1845" y="75"/>
                  </a:lnTo>
                  <a:lnTo>
                    <a:pt x="1850" y="75"/>
                  </a:lnTo>
                  <a:lnTo>
                    <a:pt x="1863" y="76"/>
                  </a:lnTo>
                  <a:lnTo>
                    <a:pt x="1875" y="78"/>
                  </a:lnTo>
                  <a:lnTo>
                    <a:pt x="1880" y="79"/>
                  </a:lnTo>
                  <a:lnTo>
                    <a:pt x="1886" y="81"/>
                  </a:lnTo>
                  <a:lnTo>
                    <a:pt x="1896" y="85"/>
                  </a:lnTo>
                  <a:lnTo>
                    <a:pt x="1905" y="90"/>
                  </a:lnTo>
                  <a:lnTo>
                    <a:pt x="1913" y="95"/>
                  </a:lnTo>
                  <a:lnTo>
                    <a:pt x="1922" y="101"/>
                  </a:lnTo>
                  <a:lnTo>
                    <a:pt x="1929" y="108"/>
                  </a:lnTo>
                  <a:lnTo>
                    <a:pt x="1976" y="46"/>
                  </a:lnTo>
                  <a:lnTo>
                    <a:pt x="1963" y="36"/>
                  </a:lnTo>
                  <a:lnTo>
                    <a:pt x="1950" y="27"/>
                  </a:lnTo>
                  <a:lnTo>
                    <a:pt x="1943" y="23"/>
                  </a:lnTo>
                  <a:lnTo>
                    <a:pt x="1935" y="19"/>
                  </a:lnTo>
                  <a:lnTo>
                    <a:pt x="1928" y="16"/>
                  </a:lnTo>
                  <a:lnTo>
                    <a:pt x="1921" y="13"/>
                  </a:lnTo>
                  <a:lnTo>
                    <a:pt x="1913" y="10"/>
                  </a:lnTo>
                  <a:lnTo>
                    <a:pt x="1905" y="8"/>
                  </a:lnTo>
                  <a:lnTo>
                    <a:pt x="1897" y="6"/>
                  </a:lnTo>
                  <a:lnTo>
                    <a:pt x="1888" y="4"/>
                  </a:lnTo>
                  <a:lnTo>
                    <a:pt x="1879" y="3"/>
                  </a:lnTo>
                  <a:lnTo>
                    <a:pt x="1870" y="2"/>
                  </a:lnTo>
                  <a:lnTo>
                    <a:pt x="1861" y="1"/>
                  </a:lnTo>
                  <a:lnTo>
                    <a:pt x="1851" y="1"/>
                  </a:lnTo>
                  <a:lnTo>
                    <a:pt x="1841" y="1"/>
                  </a:lnTo>
                  <a:lnTo>
                    <a:pt x="1832" y="2"/>
                  </a:lnTo>
                  <a:lnTo>
                    <a:pt x="1822" y="3"/>
                  </a:lnTo>
                  <a:lnTo>
                    <a:pt x="1813" y="5"/>
                  </a:lnTo>
                  <a:lnTo>
                    <a:pt x="1804" y="7"/>
                  </a:lnTo>
                  <a:lnTo>
                    <a:pt x="1795" y="9"/>
                  </a:lnTo>
                  <a:lnTo>
                    <a:pt x="1787" y="12"/>
                  </a:lnTo>
                  <a:lnTo>
                    <a:pt x="1779" y="16"/>
                  </a:lnTo>
                  <a:lnTo>
                    <a:pt x="1771" y="19"/>
                  </a:lnTo>
                  <a:lnTo>
                    <a:pt x="1763" y="24"/>
                  </a:lnTo>
                  <a:lnTo>
                    <a:pt x="1755" y="28"/>
                  </a:lnTo>
                  <a:lnTo>
                    <a:pt x="1748" y="33"/>
                  </a:lnTo>
                  <a:lnTo>
                    <a:pt x="1741" y="38"/>
                  </a:lnTo>
                  <a:lnTo>
                    <a:pt x="1734" y="44"/>
                  </a:lnTo>
                  <a:lnTo>
                    <a:pt x="1728" y="50"/>
                  </a:lnTo>
                  <a:lnTo>
                    <a:pt x="1722" y="56"/>
                  </a:lnTo>
                  <a:lnTo>
                    <a:pt x="1716" y="63"/>
                  </a:lnTo>
                  <a:lnTo>
                    <a:pt x="1711" y="70"/>
                  </a:lnTo>
                  <a:lnTo>
                    <a:pt x="1705" y="77"/>
                  </a:lnTo>
                  <a:lnTo>
                    <a:pt x="1701" y="85"/>
                  </a:lnTo>
                  <a:lnTo>
                    <a:pt x="1692" y="101"/>
                  </a:lnTo>
                  <a:lnTo>
                    <a:pt x="1688" y="109"/>
                  </a:lnTo>
                  <a:lnTo>
                    <a:pt x="1685" y="118"/>
                  </a:lnTo>
                  <a:lnTo>
                    <a:pt x="1682" y="127"/>
                  </a:lnTo>
                  <a:lnTo>
                    <a:pt x="1679" y="136"/>
                  </a:lnTo>
                  <a:lnTo>
                    <a:pt x="1677" y="146"/>
                  </a:lnTo>
                  <a:lnTo>
                    <a:pt x="1675" y="156"/>
                  </a:lnTo>
                  <a:lnTo>
                    <a:pt x="1673" y="166"/>
                  </a:lnTo>
                  <a:lnTo>
                    <a:pt x="1672" y="176"/>
                  </a:lnTo>
                  <a:lnTo>
                    <a:pt x="1671" y="186"/>
                  </a:lnTo>
                  <a:lnTo>
                    <a:pt x="1671" y="197"/>
                  </a:lnTo>
                  <a:lnTo>
                    <a:pt x="1671" y="203"/>
                  </a:lnTo>
                  <a:lnTo>
                    <a:pt x="1671" y="214"/>
                  </a:lnTo>
                  <a:lnTo>
                    <a:pt x="1672" y="225"/>
                  </a:lnTo>
                  <a:lnTo>
                    <a:pt x="1673" y="235"/>
                  </a:lnTo>
                  <a:lnTo>
                    <a:pt x="1675" y="246"/>
                  </a:lnTo>
                  <a:lnTo>
                    <a:pt x="1677" y="256"/>
                  </a:lnTo>
                  <a:lnTo>
                    <a:pt x="1679" y="265"/>
                  </a:lnTo>
                  <a:lnTo>
                    <a:pt x="1681" y="275"/>
                  </a:lnTo>
                  <a:lnTo>
                    <a:pt x="1684" y="284"/>
                  </a:lnTo>
                  <a:lnTo>
                    <a:pt x="1688" y="293"/>
                  </a:lnTo>
                  <a:lnTo>
                    <a:pt x="1692" y="301"/>
                  </a:lnTo>
                  <a:lnTo>
                    <a:pt x="1696" y="309"/>
                  </a:lnTo>
                  <a:lnTo>
                    <a:pt x="1700" y="317"/>
                  </a:lnTo>
                  <a:lnTo>
                    <a:pt x="1705" y="325"/>
                  </a:lnTo>
                  <a:lnTo>
                    <a:pt x="1710" y="332"/>
                  </a:lnTo>
                  <a:lnTo>
                    <a:pt x="1716" y="339"/>
                  </a:lnTo>
                  <a:lnTo>
                    <a:pt x="1721" y="345"/>
                  </a:lnTo>
                  <a:lnTo>
                    <a:pt x="1728" y="351"/>
                  </a:lnTo>
                  <a:lnTo>
                    <a:pt x="1734" y="357"/>
                  </a:lnTo>
                  <a:lnTo>
                    <a:pt x="1741" y="362"/>
                  </a:lnTo>
                  <a:lnTo>
                    <a:pt x="1747" y="367"/>
                  </a:lnTo>
                  <a:lnTo>
                    <a:pt x="1755" y="372"/>
                  </a:lnTo>
                  <a:lnTo>
                    <a:pt x="1762" y="376"/>
                  </a:lnTo>
                  <a:lnTo>
                    <a:pt x="1770" y="380"/>
                  </a:lnTo>
                  <a:lnTo>
                    <a:pt x="1778" y="384"/>
                  </a:lnTo>
                  <a:lnTo>
                    <a:pt x="1786" y="387"/>
                  </a:lnTo>
                  <a:lnTo>
                    <a:pt x="1794" y="390"/>
                  </a:lnTo>
                  <a:lnTo>
                    <a:pt x="1803" y="392"/>
                  </a:lnTo>
                  <a:lnTo>
                    <a:pt x="1812" y="394"/>
                  </a:lnTo>
                  <a:lnTo>
                    <a:pt x="1821" y="396"/>
                  </a:lnTo>
                  <a:lnTo>
                    <a:pt x="1830" y="397"/>
                  </a:lnTo>
                  <a:lnTo>
                    <a:pt x="1849" y="397"/>
                  </a:lnTo>
                  <a:close/>
                  <a:moveTo>
                    <a:pt x="1332" y="392"/>
                  </a:moveTo>
                  <a:lnTo>
                    <a:pt x="1410" y="392"/>
                  </a:lnTo>
                  <a:lnTo>
                    <a:pt x="1410" y="159"/>
                  </a:lnTo>
                  <a:lnTo>
                    <a:pt x="1562" y="392"/>
                  </a:lnTo>
                  <a:lnTo>
                    <a:pt x="1630" y="392"/>
                  </a:lnTo>
                  <a:lnTo>
                    <a:pt x="1630" y="7"/>
                  </a:lnTo>
                  <a:lnTo>
                    <a:pt x="1552" y="7"/>
                  </a:lnTo>
                  <a:lnTo>
                    <a:pt x="1552" y="232"/>
                  </a:lnTo>
                  <a:lnTo>
                    <a:pt x="1405" y="7"/>
                  </a:lnTo>
                  <a:lnTo>
                    <a:pt x="1332" y="7"/>
                  </a:lnTo>
                  <a:lnTo>
                    <a:pt x="1332" y="392"/>
                  </a:lnTo>
                  <a:close/>
                  <a:moveTo>
                    <a:pt x="1195" y="392"/>
                  </a:moveTo>
                  <a:lnTo>
                    <a:pt x="1274" y="392"/>
                  </a:lnTo>
                  <a:lnTo>
                    <a:pt x="1274" y="7"/>
                  </a:lnTo>
                  <a:lnTo>
                    <a:pt x="1195" y="7"/>
                  </a:lnTo>
                  <a:lnTo>
                    <a:pt x="1195" y="392"/>
                  </a:lnTo>
                  <a:close/>
                  <a:moveTo>
                    <a:pt x="1027" y="397"/>
                  </a:moveTo>
                  <a:lnTo>
                    <a:pt x="1041" y="396"/>
                  </a:lnTo>
                  <a:lnTo>
                    <a:pt x="1047" y="396"/>
                  </a:lnTo>
                  <a:lnTo>
                    <a:pt x="1054" y="395"/>
                  </a:lnTo>
                  <a:lnTo>
                    <a:pt x="1067" y="392"/>
                  </a:lnTo>
                  <a:lnTo>
                    <a:pt x="1079" y="389"/>
                  </a:lnTo>
                  <a:lnTo>
                    <a:pt x="1084" y="387"/>
                  </a:lnTo>
                  <a:lnTo>
                    <a:pt x="1090" y="385"/>
                  </a:lnTo>
                  <a:lnTo>
                    <a:pt x="1095" y="382"/>
                  </a:lnTo>
                  <a:lnTo>
                    <a:pt x="1101" y="379"/>
                  </a:lnTo>
                  <a:lnTo>
                    <a:pt x="1111" y="373"/>
                  </a:lnTo>
                  <a:lnTo>
                    <a:pt x="1115" y="370"/>
                  </a:lnTo>
                  <a:lnTo>
                    <a:pt x="1120" y="366"/>
                  </a:lnTo>
                  <a:lnTo>
                    <a:pt x="1128" y="358"/>
                  </a:lnTo>
                  <a:lnTo>
                    <a:pt x="1135" y="349"/>
                  </a:lnTo>
                  <a:lnTo>
                    <a:pt x="1141" y="340"/>
                  </a:lnTo>
                  <a:lnTo>
                    <a:pt x="1144" y="335"/>
                  </a:lnTo>
                  <a:lnTo>
                    <a:pt x="1146" y="330"/>
                  </a:lnTo>
                  <a:lnTo>
                    <a:pt x="1151" y="319"/>
                  </a:lnTo>
                  <a:lnTo>
                    <a:pt x="1152" y="313"/>
                  </a:lnTo>
                  <a:lnTo>
                    <a:pt x="1154" y="307"/>
                  </a:lnTo>
                  <a:lnTo>
                    <a:pt x="1155" y="301"/>
                  </a:lnTo>
                  <a:lnTo>
                    <a:pt x="1155" y="295"/>
                  </a:lnTo>
                  <a:lnTo>
                    <a:pt x="1156" y="288"/>
                  </a:lnTo>
                  <a:lnTo>
                    <a:pt x="1156" y="282"/>
                  </a:lnTo>
                  <a:lnTo>
                    <a:pt x="1156" y="281"/>
                  </a:lnTo>
                  <a:lnTo>
                    <a:pt x="1156" y="270"/>
                  </a:lnTo>
                  <a:lnTo>
                    <a:pt x="1154" y="260"/>
                  </a:lnTo>
                  <a:lnTo>
                    <a:pt x="1152" y="250"/>
                  </a:lnTo>
                  <a:lnTo>
                    <a:pt x="1149" y="241"/>
                  </a:lnTo>
                  <a:lnTo>
                    <a:pt x="1148" y="237"/>
                  </a:lnTo>
                  <a:lnTo>
                    <a:pt x="1146" y="233"/>
                  </a:lnTo>
                  <a:lnTo>
                    <a:pt x="1141" y="225"/>
                  </a:lnTo>
                  <a:lnTo>
                    <a:pt x="1136" y="218"/>
                  </a:lnTo>
                  <a:lnTo>
                    <a:pt x="1130" y="211"/>
                  </a:lnTo>
                  <a:lnTo>
                    <a:pt x="1123" y="204"/>
                  </a:lnTo>
                  <a:lnTo>
                    <a:pt x="1115" y="197"/>
                  </a:lnTo>
                  <a:lnTo>
                    <a:pt x="1106" y="191"/>
                  </a:lnTo>
                  <a:lnTo>
                    <a:pt x="1097" y="185"/>
                  </a:lnTo>
                  <a:lnTo>
                    <a:pt x="1087" y="180"/>
                  </a:lnTo>
                  <a:lnTo>
                    <a:pt x="1076" y="175"/>
                  </a:lnTo>
                  <a:lnTo>
                    <a:pt x="1065" y="170"/>
                  </a:lnTo>
                  <a:lnTo>
                    <a:pt x="1053" y="165"/>
                  </a:lnTo>
                  <a:lnTo>
                    <a:pt x="1032" y="156"/>
                  </a:lnTo>
                  <a:lnTo>
                    <a:pt x="1016" y="149"/>
                  </a:lnTo>
                  <a:lnTo>
                    <a:pt x="1003" y="142"/>
                  </a:lnTo>
                  <a:lnTo>
                    <a:pt x="998" y="138"/>
                  </a:lnTo>
                  <a:lnTo>
                    <a:pt x="994" y="135"/>
                  </a:lnTo>
                  <a:lnTo>
                    <a:pt x="990" y="132"/>
                  </a:lnTo>
                  <a:lnTo>
                    <a:pt x="988" y="130"/>
                  </a:lnTo>
                  <a:lnTo>
                    <a:pt x="987" y="129"/>
                  </a:lnTo>
                  <a:lnTo>
                    <a:pt x="985" y="126"/>
                  </a:lnTo>
                  <a:lnTo>
                    <a:pt x="983" y="122"/>
                  </a:lnTo>
                  <a:lnTo>
                    <a:pt x="981" y="119"/>
                  </a:lnTo>
                  <a:lnTo>
                    <a:pt x="980" y="115"/>
                  </a:lnTo>
                  <a:lnTo>
                    <a:pt x="980" y="112"/>
                  </a:lnTo>
                  <a:lnTo>
                    <a:pt x="980" y="108"/>
                  </a:lnTo>
                  <a:lnTo>
                    <a:pt x="980" y="107"/>
                  </a:lnTo>
                  <a:lnTo>
                    <a:pt x="980" y="103"/>
                  </a:lnTo>
                  <a:lnTo>
                    <a:pt x="981" y="100"/>
                  </a:lnTo>
                  <a:lnTo>
                    <a:pt x="981" y="97"/>
                  </a:lnTo>
                  <a:lnTo>
                    <a:pt x="983" y="94"/>
                  </a:lnTo>
                  <a:lnTo>
                    <a:pt x="985" y="91"/>
                  </a:lnTo>
                  <a:lnTo>
                    <a:pt x="987" y="88"/>
                  </a:lnTo>
                  <a:lnTo>
                    <a:pt x="992" y="83"/>
                  </a:lnTo>
                  <a:lnTo>
                    <a:pt x="998" y="79"/>
                  </a:lnTo>
                  <a:lnTo>
                    <a:pt x="1002" y="77"/>
                  </a:lnTo>
                  <a:lnTo>
                    <a:pt x="1006" y="76"/>
                  </a:lnTo>
                  <a:lnTo>
                    <a:pt x="1010" y="75"/>
                  </a:lnTo>
                  <a:lnTo>
                    <a:pt x="1014" y="74"/>
                  </a:lnTo>
                  <a:lnTo>
                    <a:pt x="1019" y="74"/>
                  </a:lnTo>
                  <a:lnTo>
                    <a:pt x="1024" y="74"/>
                  </a:lnTo>
                  <a:lnTo>
                    <a:pt x="1035" y="74"/>
                  </a:lnTo>
                  <a:lnTo>
                    <a:pt x="1046" y="76"/>
                  </a:lnTo>
                  <a:lnTo>
                    <a:pt x="1057" y="80"/>
                  </a:lnTo>
                  <a:lnTo>
                    <a:pt x="1067" y="84"/>
                  </a:lnTo>
                  <a:lnTo>
                    <a:pt x="1077" y="89"/>
                  </a:lnTo>
                  <a:lnTo>
                    <a:pt x="1087" y="95"/>
                  </a:lnTo>
                  <a:lnTo>
                    <a:pt x="1097" y="102"/>
                  </a:lnTo>
                  <a:lnTo>
                    <a:pt x="1106" y="109"/>
                  </a:lnTo>
                  <a:lnTo>
                    <a:pt x="1150" y="49"/>
                  </a:lnTo>
                  <a:lnTo>
                    <a:pt x="1137" y="38"/>
                  </a:lnTo>
                  <a:lnTo>
                    <a:pt x="1123" y="28"/>
                  </a:lnTo>
                  <a:lnTo>
                    <a:pt x="1115" y="24"/>
                  </a:lnTo>
                  <a:lnTo>
                    <a:pt x="1108" y="20"/>
                  </a:lnTo>
                  <a:lnTo>
                    <a:pt x="1100" y="17"/>
                  </a:lnTo>
                  <a:lnTo>
                    <a:pt x="1092" y="13"/>
                  </a:lnTo>
                  <a:lnTo>
                    <a:pt x="1084" y="11"/>
                  </a:lnTo>
                  <a:lnTo>
                    <a:pt x="1076" y="8"/>
                  </a:lnTo>
                  <a:lnTo>
                    <a:pt x="1060" y="5"/>
                  </a:lnTo>
                  <a:lnTo>
                    <a:pt x="1052" y="3"/>
                  </a:lnTo>
                  <a:lnTo>
                    <a:pt x="1043" y="2"/>
                  </a:lnTo>
                  <a:lnTo>
                    <a:pt x="1026" y="2"/>
                  </a:lnTo>
                  <a:lnTo>
                    <a:pt x="1013" y="2"/>
                  </a:lnTo>
                  <a:lnTo>
                    <a:pt x="1006" y="3"/>
                  </a:lnTo>
                  <a:lnTo>
                    <a:pt x="1000" y="4"/>
                  </a:lnTo>
                  <a:lnTo>
                    <a:pt x="987" y="6"/>
                  </a:lnTo>
                  <a:lnTo>
                    <a:pt x="976" y="10"/>
                  </a:lnTo>
                  <a:lnTo>
                    <a:pt x="970" y="12"/>
                  </a:lnTo>
                  <a:lnTo>
                    <a:pt x="964" y="14"/>
                  </a:lnTo>
                  <a:lnTo>
                    <a:pt x="954" y="20"/>
                  </a:lnTo>
                  <a:lnTo>
                    <a:pt x="945" y="26"/>
                  </a:lnTo>
                  <a:lnTo>
                    <a:pt x="936" y="33"/>
                  </a:lnTo>
                  <a:lnTo>
                    <a:pt x="932" y="37"/>
                  </a:lnTo>
                  <a:lnTo>
                    <a:pt x="928" y="41"/>
                  </a:lnTo>
                  <a:lnTo>
                    <a:pt x="921" y="49"/>
                  </a:lnTo>
                  <a:lnTo>
                    <a:pt x="918" y="54"/>
                  </a:lnTo>
                  <a:lnTo>
                    <a:pt x="915" y="58"/>
                  </a:lnTo>
                  <a:lnTo>
                    <a:pt x="910" y="68"/>
                  </a:lnTo>
                  <a:lnTo>
                    <a:pt x="906" y="79"/>
                  </a:lnTo>
                  <a:lnTo>
                    <a:pt x="903" y="90"/>
                  </a:lnTo>
                  <a:lnTo>
                    <a:pt x="901" y="102"/>
                  </a:lnTo>
                  <a:lnTo>
                    <a:pt x="901" y="108"/>
                  </a:lnTo>
                  <a:lnTo>
                    <a:pt x="901" y="114"/>
                  </a:lnTo>
                  <a:lnTo>
                    <a:pt x="901" y="115"/>
                  </a:lnTo>
                  <a:lnTo>
                    <a:pt x="901" y="127"/>
                  </a:lnTo>
                  <a:lnTo>
                    <a:pt x="902" y="133"/>
                  </a:lnTo>
                  <a:lnTo>
                    <a:pt x="903" y="138"/>
                  </a:lnTo>
                  <a:lnTo>
                    <a:pt x="905" y="148"/>
                  </a:lnTo>
                  <a:lnTo>
                    <a:pt x="908" y="158"/>
                  </a:lnTo>
                  <a:lnTo>
                    <a:pt x="913" y="167"/>
                  </a:lnTo>
                  <a:lnTo>
                    <a:pt x="918" y="175"/>
                  </a:lnTo>
                  <a:lnTo>
                    <a:pt x="924" y="182"/>
                  </a:lnTo>
                  <a:lnTo>
                    <a:pt x="927" y="186"/>
                  </a:lnTo>
                  <a:lnTo>
                    <a:pt x="930" y="189"/>
                  </a:lnTo>
                  <a:lnTo>
                    <a:pt x="938" y="196"/>
                  </a:lnTo>
                  <a:lnTo>
                    <a:pt x="946" y="203"/>
                  </a:lnTo>
                  <a:lnTo>
                    <a:pt x="955" y="209"/>
                  </a:lnTo>
                  <a:lnTo>
                    <a:pt x="965" y="214"/>
                  </a:lnTo>
                  <a:lnTo>
                    <a:pt x="976" y="219"/>
                  </a:lnTo>
                  <a:lnTo>
                    <a:pt x="987" y="224"/>
                  </a:lnTo>
                  <a:lnTo>
                    <a:pt x="1011" y="234"/>
                  </a:lnTo>
                  <a:lnTo>
                    <a:pt x="1030" y="242"/>
                  </a:lnTo>
                  <a:lnTo>
                    <a:pt x="1045" y="249"/>
                  </a:lnTo>
                  <a:lnTo>
                    <a:pt x="1056" y="255"/>
                  </a:lnTo>
                  <a:lnTo>
                    <a:pt x="1061" y="258"/>
                  </a:lnTo>
                  <a:lnTo>
                    <a:pt x="1065" y="261"/>
                  </a:lnTo>
                  <a:lnTo>
                    <a:pt x="1068" y="264"/>
                  </a:lnTo>
                  <a:lnTo>
                    <a:pt x="1071" y="267"/>
                  </a:lnTo>
                  <a:lnTo>
                    <a:pt x="1073" y="270"/>
                  </a:lnTo>
                  <a:lnTo>
                    <a:pt x="1074" y="273"/>
                  </a:lnTo>
                  <a:lnTo>
                    <a:pt x="1076" y="276"/>
                  </a:lnTo>
                  <a:lnTo>
                    <a:pt x="1076" y="280"/>
                  </a:lnTo>
                  <a:lnTo>
                    <a:pt x="1077" y="283"/>
                  </a:lnTo>
                  <a:lnTo>
                    <a:pt x="1077" y="287"/>
                  </a:lnTo>
                  <a:lnTo>
                    <a:pt x="1077" y="291"/>
                  </a:lnTo>
                  <a:lnTo>
                    <a:pt x="1076" y="295"/>
                  </a:lnTo>
                  <a:lnTo>
                    <a:pt x="1075" y="299"/>
                  </a:lnTo>
                  <a:lnTo>
                    <a:pt x="1074" y="303"/>
                  </a:lnTo>
                  <a:lnTo>
                    <a:pt x="1072" y="306"/>
                  </a:lnTo>
                  <a:lnTo>
                    <a:pt x="1069" y="309"/>
                  </a:lnTo>
                  <a:lnTo>
                    <a:pt x="1067" y="312"/>
                  </a:lnTo>
                  <a:lnTo>
                    <a:pt x="1064" y="315"/>
                  </a:lnTo>
                  <a:lnTo>
                    <a:pt x="1060" y="317"/>
                  </a:lnTo>
                  <a:lnTo>
                    <a:pt x="1057" y="319"/>
                  </a:lnTo>
                  <a:lnTo>
                    <a:pt x="1053" y="321"/>
                  </a:lnTo>
                  <a:lnTo>
                    <a:pt x="1048" y="322"/>
                  </a:lnTo>
                  <a:lnTo>
                    <a:pt x="1044" y="324"/>
                  </a:lnTo>
                  <a:lnTo>
                    <a:pt x="1038" y="324"/>
                  </a:lnTo>
                  <a:lnTo>
                    <a:pt x="1027" y="325"/>
                  </a:lnTo>
                  <a:lnTo>
                    <a:pt x="1020" y="325"/>
                  </a:lnTo>
                  <a:lnTo>
                    <a:pt x="1013" y="324"/>
                  </a:lnTo>
                  <a:lnTo>
                    <a:pt x="1007" y="323"/>
                  </a:lnTo>
                  <a:lnTo>
                    <a:pt x="1000" y="321"/>
                  </a:lnTo>
                  <a:lnTo>
                    <a:pt x="993" y="320"/>
                  </a:lnTo>
                  <a:lnTo>
                    <a:pt x="987" y="317"/>
                  </a:lnTo>
                  <a:lnTo>
                    <a:pt x="981" y="315"/>
                  </a:lnTo>
                  <a:lnTo>
                    <a:pt x="975" y="312"/>
                  </a:lnTo>
                  <a:lnTo>
                    <a:pt x="963" y="305"/>
                  </a:lnTo>
                  <a:lnTo>
                    <a:pt x="952" y="298"/>
                  </a:lnTo>
                  <a:lnTo>
                    <a:pt x="942" y="290"/>
                  </a:lnTo>
                  <a:lnTo>
                    <a:pt x="932" y="282"/>
                  </a:lnTo>
                  <a:lnTo>
                    <a:pt x="885" y="340"/>
                  </a:lnTo>
                  <a:lnTo>
                    <a:pt x="893" y="348"/>
                  </a:lnTo>
                  <a:lnTo>
                    <a:pt x="901" y="354"/>
                  </a:lnTo>
                  <a:lnTo>
                    <a:pt x="905" y="357"/>
                  </a:lnTo>
                  <a:lnTo>
                    <a:pt x="909" y="360"/>
                  </a:lnTo>
                  <a:lnTo>
                    <a:pt x="918" y="366"/>
                  </a:lnTo>
                  <a:lnTo>
                    <a:pt x="927" y="371"/>
                  </a:lnTo>
                  <a:lnTo>
                    <a:pt x="935" y="376"/>
                  </a:lnTo>
                  <a:lnTo>
                    <a:pt x="944" y="380"/>
                  </a:lnTo>
                  <a:lnTo>
                    <a:pt x="953" y="383"/>
                  </a:lnTo>
                  <a:lnTo>
                    <a:pt x="972" y="389"/>
                  </a:lnTo>
                  <a:lnTo>
                    <a:pt x="981" y="392"/>
                  </a:lnTo>
                  <a:lnTo>
                    <a:pt x="990" y="394"/>
                  </a:lnTo>
                  <a:lnTo>
                    <a:pt x="999" y="395"/>
                  </a:lnTo>
                  <a:lnTo>
                    <a:pt x="1009" y="396"/>
                  </a:lnTo>
                  <a:lnTo>
                    <a:pt x="1027" y="397"/>
                  </a:lnTo>
                  <a:close/>
                  <a:moveTo>
                    <a:pt x="636" y="392"/>
                  </a:moveTo>
                  <a:lnTo>
                    <a:pt x="872" y="392"/>
                  </a:lnTo>
                  <a:lnTo>
                    <a:pt x="872" y="319"/>
                  </a:lnTo>
                  <a:lnTo>
                    <a:pt x="716" y="319"/>
                  </a:lnTo>
                  <a:lnTo>
                    <a:pt x="716" y="7"/>
                  </a:lnTo>
                  <a:lnTo>
                    <a:pt x="636" y="7"/>
                  </a:lnTo>
                  <a:lnTo>
                    <a:pt x="636" y="392"/>
                  </a:lnTo>
                  <a:close/>
                  <a:moveTo>
                    <a:pt x="343" y="392"/>
                  </a:moveTo>
                  <a:lnTo>
                    <a:pt x="592" y="392"/>
                  </a:lnTo>
                  <a:lnTo>
                    <a:pt x="592" y="320"/>
                  </a:lnTo>
                  <a:lnTo>
                    <a:pt x="422" y="320"/>
                  </a:lnTo>
                  <a:lnTo>
                    <a:pt x="422" y="234"/>
                  </a:lnTo>
                  <a:lnTo>
                    <a:pt x="570" y="234"/>
                  </a:lnTo>
                  <a:lnTo>
                    <a:pt x="570" y="162"/>
                  </a:lnTo>
                  <a:lnTo>
                    <a:pt x="422" y="162"/>
                  </a:lnTo>
                  <a:lnTo>
                    <a:pt x="422" y="79"/>
                  </a:lnTo>
                  <a:lnTo>
                    <a:pt x="590" y="79"/>
                  </a:lnTo>
                  <a:lnTo>
                    <a:pt x="590" y="7"/>
                  </a:lnTo>
                  <a:lnTo>
                    <a:pt x="343" y="7"/>
                  </a:lnTo>
                  <a:lnTo>
                    <a:pt x="343" y="392"/>
                  </a:lnTo>
                  <a:close/>
                  <a:moveTo>
                    <a:pt x="0" y="392"/>
                  </a:moveTo>
                  <a:lnTo>
                    <a:pt x="80" y="392"/>
                  </a:lnTo>
                  <a:lnTo>
                    <a:pt x="80" y="235"/>
                  </a:lnTo>
                  <a:lnTo>
                    <a:pt x="206" y="235"/>
                  </a:lnTo>
                  <a:lnTo>
                    <a:pt x="206" y="392"/>
                  </a:lnTo>
                  <a:lnTo>
                    <a:pt x="286" y="392"/>
                  </a:lnTo>
                  <a:lnTo>
                    <a:pt x="286" y="7"/>
                  </a:lnTo>
                  <a:lnTo>
                    <a:pt x="206" y="7"/>
                  </a:lnTo>
                  <a:lnTo>
                    <a:pt x="206" y="161"/>
                  </a:lnTo>
                  <a:lnTo>
                    <a:pt x="80" y="161"/>
                  </a:lnTo>
                  <a:lnTo>
                    <a:pt x="80" y="7"/>
                  </a:lnTo>
                  <a:lnTo>
                    <a:pt x="0" y="7"/>
                  </a:lnTo>
                  <a:lnTo>
                    <a:pt x="0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auto">
            <a:xfrm>
              <a:off x="-498475" y="2201863"/>
              <a:ext cx="7940675" cy="630237"/>
            </a:xfrm>
            <a:custGeom>
              <a:avLst/>
              <a:gdLst/>
              <a:ahLst/>
              <a:cxnLst>
                <a:cxn ang="0">
                  <a:pos x="4738" y="227"/>
                </a:cxn>
                <a:cxn ang="0">
                  <a:pos x="4783" y="86"/>
                </a:cxn>
                <a:cxn ang="0">
                  <a:pos x="4905" y="124"/>
                </a:cxn>
                <a:cxn ang="0">
                  <a:pos x="4895" y="290"/>
                </a:cxn>
                <a:cxn ang="0">
                  <a:pos x="4906" y="379"/>
                </a:cxn>
                <a:cxn ang="0">
                  <a:pos x="4999" y="242"/>
                </a:cxn>
                <a:cxn ang="0">
                  <a:pos x="4965" y="67"/>
                </a:cxn>
                <a:cxn ang="0">
                  <a:pos x="4829" y="0"/>
                </a:cxn>
                <a:cxn ang="0">
                  <a:pos x="4683" y="83"/>
                </a:cxn>
                <a:cxn ang="0">
                  <a:pos x="4660" y="253"/>
                </a:cxn>
                <a:cxn ang="0">
                  <a:pos x="4750" y="379"/>
                </a:cxn>
                <a:cxn ang="0">
                  <a:pos x="4488" y="390"/>
                </a:cxn>
                <a:cxn ang="0">
                  <a:pos x="4379" y="328"/>
                </a:cxn>
                <a:cxn ang="0">
                  <a:pos x="4355" y="203"/>
                </a:cxn>
                <a:cxn ang="0">
                  <a:pos x="4214" y="118"/>
                </a:cxn>
                <a:cxn ang="0">
                  <a:pos x="4268" y="74"/>
                </a:cxn>
                <a:cxn ang="0">
                  <a:pos x="4284" y="3"/>
                </a:cxn>
                <a:cxn ang="0">
                  <a:pos x="4142" y="68"/>
                </a:cxn>
                <a:cxn ang="0">
                  <a:pos x="4179" y="201"/>
                </a:cxn>
                <a:cxn ang="0">
                  <a:pos x="4310" y="285"/>
                </a:cxn>
                <a:cxn ang="0">
                  <a:pos x="4253" y="323"/>
                </a:cxn>
                <a:cxn ang="0">
                  <a:pos x="4159" y="369"/>
                </a:cxn>
                <a:cxn ang="0">
                  <a:pos x="3853" y="78"/>
                </a:cxn>
                <a:cxn ang="0">
                  <a:pos x="3909" y="154"/>
                </a:cxn>
                <a:cxn ang="0">
                  <a:pos x="3801" y="273"/>
                </a:cxn>
                <a:cxn ang="0">
                  <a:pos x="3979" y="197"/>
                </a:cxn>
                <a:cxn ang="0">
                  <a:pos x="3961" y="50"/>
                </a:cxn>
                <a:cxn ang="0">
                  <a:pos x="3506" y="323"/>
                </a:cxn>
                <a:cxn ang="0">
                  <a:pos x="3424" y="200"/>
                </a:cxn>
                <a:cxn ang="0">
                  <a:pos x="3487" y="78"/>
                </a:cxn>
                <a:cxn ang="0">
                  <a:pos x="3601" y="145"/>
                </a:cxn>
                <a:cxn ang="0">
                  <a:pos x="3569" y="305"/>
                </a:cxn>
                <a:cxn ang="0">
                  <a:pos x="3608" y="370"/>
                </a:cxn>
                <a:cxn ang="0">
                  <a:pos x="3689" y="222"/>
                </a:cxn>
                <a:cxn ang="0">
                  <a:pos x="3641" y="54"/>
                </a:cxn>
                <a:cxn ang="0">
                  <a:pos x="3498" y="0"/>
                </a:cxn>
                <a:cxn ang="0">
                  <a:pos x="3358" y="107"/>
                </a:cxn>
                <a:cxn ang="0">
                  <a:pos x="3355" y="281"/>
                </a:cxn>
                <a:cxn ang="0">
                  <a:pos x="3462" y="389"/>
                </a:cxn>
                <a:cxn ang="0">
                  <a:pos x="2960" y="390"/>
                </a:cxn>
                <a:cxn ang="0">
                  <a:pos x="2393" y="230"/>
                </a:cxn>
                <a:cxn ang="0">
                  <a:pos x="1956" y="367"/>
                </a:cxn>
                <a:cxn ang="0">
                  <a:pos x="1841" y="323"/>
                </a:cxn>
                <a:cxn ang="0">
                  <a:pos x="1752" y="214"/>
                </a:cxn>
                <a:cxn ang="0">
                  <a:pos x="1819" y="80"/>
                </a:cxn>
                <a:cxn ang="0">
                  <a:pos x="1934" y="18"/>
                </a:cxn>
                <a:cxn ang="0">
                  <a:pos x="1777" y="15"/>
                </a:cxn>
                <a:cxn ang="0">
                  <a:pos x="1673" y="155"/>
                </a:cxn>
                <a:cxn ang="0">
                  <a:pos x="1704" y="323"/>
                </a:cxn>
                <a:cxn ang="0">
                  <a:pos x="1848" y="396"/>
                </a:cxn>
                <a:cxn ang="0">
                  <a:pos x="1040" y="395"/>
                </a:cxn>
                <a:cxn ang="0">
                  <a:pos x="1151" y="311"/>
                </a:cxn>
                <a:cxn ang="0">
                  <a:pos x="1105" y="190"/>
                </a:cxn>
                <a:cxn ang="0">
                  <a:pos x="979" y="111"/>
                </a:cxn>
                <a:cxn ang="0">
                  <a:pos x="1056" y="79"/>
                </a:cxn>
                <a:cxn ang="0">
                  <a:pos x="1025" y="1"/>
                </a:cxn>
                <a:cxn ang="0">
                  <a:pos x="902" y="90"/>
                </a:cxn>
                <a:cxn ang="0">
                  <a:pos x="964" y="213"/>
                </a:cxn>
                <a:cxn ang="0">
                  <a:pos x="1076" y="290"/>
                </a:cxn>
                <a:cxn ang="0">
                  <a:pos x="1005" y="321"/>
                </a:cxn>
                <a:cxn ang="0">
                  <a:pos x="943" y="378"/>
                </a:cxn>
                <a:cxn ang="0">
                  <a:pos x="422" y="319"/>
                </a:cxn>
                <a:cxn ang="0">
                  <a:pos x="206" y="160"/>
                </a:cxn>
              </a:cxnLst>
              <a:rect l="0" t="0" r="r" b="b"/>
              <a:pathLst>
                <a:path w="5002" h="397">
                  <a:moveTo>
                    <a:pt x="4829" y="324"/>
                  </a:moveTo>
                  <a:lnTo>
                    <a:pt x="4819" y="323"/>
                  </a:lnTo>
                  <a:lnTo>
                    <a:pt x="4814" y="322"/>
                  </a:lnTo>
                  <a:lnTo>
                    <a:pt x="4810" y="321"/>
                  </a:lnTo>
                  <a:lnTo>
                    <a:pt x="4801" y="319"/>
                  </a:lnTo>
                  <a:lnTo>
                    <a:pt x="4796" y="317"/>
                  </a:lnTo>
                  <a:lnTo>
                    <a:pt x="4792" y="315"/>
                  </a:lnTo>
                  <a:lnTo>
                    <a:pt x="4784" y="310"/>
                  </a:lnTo>
                  <a:lnTo>
                    <a:pt x="4776" y="304"/>
                  </a:lnTo>
                  <a:lnTo>
                    <a:pt x="4773" y="301"/>
                  </a:lnTo>
                  <a:lnTo>
                    <a:pt x="4769" y="298"/>
                  </a:lnTo>
                  <a:lnTo>
                    <a:pt x="4763" y="290"/>
                  </a:lnTo>
                  <a:lnTo>
                    <a:pt x="4757" y="282"/>
                  </a:lnTo>
                  <a:lnTo>
                    <a:pt x="4752" y="272"/>
                  </a:lnTo>
                  <a:lnTo>
                    <a:pt x="4747" y="262"/>
                  </a:lnTo>
                  <a:lnTo>
                    <a:pt x="4744" y="251"/>
                  </a:lnTo>
                  <a:lnTo>
                    <a:pt x="4741" y="239"/>
                  </a:lnTo>
                  <a:lnTo>
                    <a:pt x="4738" y="227"/>
                  </a:lnTo>
                  <a:lnTo>
                    <a:pt x="4737" y="214"/>
                  </a:lnTo>
                  <a:lnTo>
                    <a:pt x="4737" y="200"/>
                  </a:lnTo>
                  <a:lnTo>
                    <a:pt x="4737" y="196"/>
                  </a:lnTo>
                  <a:lnTo>
                    <a:pt x="4737" y="182"/>
                  </a:lnTo>
                  <a:lnTo>
                    <a:pt x="4738" y="169"/>
                  </a:lnTo>
                  <a:lnTo>
                    <a:pt x="4741" y="157"/>
                  </a:lnTo>
                  <a:lnTo>
                    <a:pt x="4742" y="151"/>
                  </a:lnTo>
                  <a:lnTo>
                    <a:pt x="4743" y="145"/>
                  </a:lnTo>
                  <a:lnTo>
                    <a:pt x="4745" y="139"/>
                  </a:lnTo>
                  <a:lnTo>
                    <a:pt x="4747" y="134"/>
                  </a:lnTo>
                  <a:lnTo>
                    <a:pt x="4749" y="129"/>
                  </a:lnTo>
                  <a:lnTo>
                    <a:pt x="4752" y="124"/>
                  </a:lnTo>
                  <a:lnTo>
                    <a:pt x="4757" y="115"/>
                  </a:lnTo>
                  <a:lnTo>
                    <a:pt x="4762" y="106"/>
                  </a:lnTo>
                  <a:lnTo>
                    <a:pt x="4765" y="102"/>
                  </a:lnTo>
                  <a:lnTo>
                    <a:pt x="4769" y="99"/>
                  </a:lnTo>
                  <a:lnTo>
                    <a:pt x="4776" y="92"/>
                  </a:lnTo>
                  <a:lnTo>
                    <a:pt x="4783" y="86"/>
                  </a:lnTo>
                  <a:lnTo>
                    <a:pt x="4791" y="82"/>
                  </a:lnTo>
                  <a:lnTo>
                    <a:pt x="4800" y="78"/>
                  </a:lnTo>
                  <a:lnTo>
                    <a:pt x="4809" y="75"/>
                  </a:lnTo>
                  <a:lnTo>
                    <a:pt x="4818" y="74"/>
                  </a:lnTo>
                  <a:lnTo>
                    <a:pt x="4828" y="73"/>
                  </a:lnTo>
                  <a:lnTo>
                    <a:pt x="4838" y="74"/>
                  </a:lnTo>
                  <a:lnTo>
                    <a:pt x="4843" y="74"/>
                  </a:lnTo>
                  <a:lnTo>
                    <a:pt x="4848" y="75"/>
                  </a:lnTo>
                  <a:lnTo>
                    <a:pt x="4857" y="78"/>
                  </a:lnTo>
                  <a:lnTo>
                    <a:pt x="4861" y="80"/>
                  </a:lnTo>
                  <a:lnTo>
                    <a:pt x="4865" y="82"/>
                  </a:lnTo>
                  <a:lnTo>
                    <a:pt x="4873" y="86"/>
                  </a:lnTo>
                  <a:lnTo>
                    <a:pt x="4881" y="92"/>
                  </a:lnTo>
                  <a:lnTo>
                    <a:pt x="4884" y="95"/>
                  </a:lnTo>
                  <a:lnTo>
                    <a:pt x="4888" y="99"/>
                  </a:lnTo>
                  <a:lnTo>
                    <a:pt x="4894" y="106"/>
                  </a:lnTo>
                  <a:lnTo>
                    <a:pt x="4900" y="115"/>
                  </a:lnTo>
                  <a:lnTo>
                    <a:pt x="4905" y="124"/>
                  </a:lnTo>
                  <a:lnTo>
                    <a:pt x="4910" y="134"/>
                  </a:lnTo>
                  <a:lnTo>
                    <a:pt x="4913" y="145"/>
                  </a:lnTo>
                  <a:lnTo>
                    <a:pt x="4916" y="157"/>
                  </a:lnTo>
                  <a:lnTo>
                    <a:pt x="4918" y="170"/>
                  </a:lnTo>
                  <a:lnTo>
                    <a:pt x="4920" y="183"/>
                  </a:lnTo>
                  <a:lnTo>
                    <a:pt x="4920" y="197"/>
                  </a:lnTo>
                  <a:lnTo>
                    <a:pt x="4920" y="200"/>
                  </a:lnTo>
                  <a:lnTo>
                    <a:pt x="4920" y="214"/>
                  </a:lnTo>
                  <a:lnTo>
                    <a:pt x="4918" y="228"/>
                  </a:lnTo>
                  <a:lnTo>
                    <a:pt x="4916" y="240"/>
                  </a:lnTo>
                  <a:lnTo>
                    <a:pt x="4915" y="246"/>
                  </a:lnTo>
                  <a:lnTo>
                    <a:pt x="4913" y="252"/>
                  </a:lnTo>
                  <a:lnTo>
                    <a:pt x="4912" y="257"/>
                  </a:lnTo>
                  <a:lnTo>
                    <a:pt x="4910" y="263"/>
                  </a:lnTo>
                  <a:lnTo>
                    <a:pt x="4908" y="268"/>
                  </a:lnTo>
                  <a:lnTo>
                    <a:pt x="4905" y="273"/>
                  </a:lnTo>
                  <a:lnTo>
                    <a:pt x="4900" y="282"/>
                  </a:lnTo>
                  <a:lnTo>
                    <a:pt x="4895" y="290"/>
                  </a:lnTo>
                  <a:lnTo>
                    <a:pt x="4888" y="298"/>
                  </a:lnTo>
                  <a:lnTo>
                    <a:pt x="4881" y="305"/>
                  </a:lnTo>
                  <a:lnTo>
                    <a:pt x="4874" y="310"/>
                  </a:lnTo>
                  <a:lnTo>
                    <a:pt x="4866" y="315"/>
                  </a:lnTo>
                  <a:lnTo>
                    <a:pt x="4861" y="317"/>
                  </a:lnTo>
                  <a:lnTo>
                    <a:pt x="4857" y="319"/>
                  </a:lnTo>
                  <a:lnTo>
                    <a:pt x="4848" y="321"/>
                  </a:lnTo>
                  <a:lnTo>
                    <a:pt x="4839" y="323"/>
                  </a:lnTo>
                  <a:lnTo>
                    <a:pt x="4829" y="324"/>
                  </a:lnTo>
                  <a:close/>
                  <a:moveTo>
                    <a:pt x="4828" y="397"/>
                  </a:moveTo>
                  <a:lnTo>
                    <a:pt x="4838" y="397"/>
                  </a:lnTo>
                  <a:lnTo>
                    <a:pt x="4847" y="396"/>
                  </a:lnTo>
                  <a:lnTo>
                    <a:pt x="4856" y="395"/>
                  </a:lnTo>
                  <a:lnTo>
                    <a:pt x="4865" y="393"/>
                  </a:lnTo>
                  <a:lnTo>
                    <a:pt x="4882" y="389"/>
                  </a:lnTo>
                  <a:lnTo>
                    <a:pt x="4890" y="386"/>
                  </a:lnTo>
                  <a:lnTo>
                    <a:pt x="4898" y="383"/>
                  </a:lnTo>
                  <a:lnTo>
                    <a:pt x="4906" y="379"/>
                  </a:lnTo>
                  <a:lnTo>
                    <a:pt x="4914" y="375"/>
                  </a:lnTo>
                  <a:lnTo>
                    <a:pt x="4921" y="370"/>
                  </a:lnTo>
                  <a:lnTo>
                    <a:pt x="4928" y="365"/>
                  </a:lnTo>
                  <a:lnTo>
                    <a:pt x="4935" y="360"/>
                  </a:lnTo>
                  <a:lnTo>
                    <a:pt x="4941" y="354"/>
                  </a:lnTo>
                  <a:lnTo>
                    <a:pt x="4948" y="348"/>
                  </a:lnTo>
                  <a:lnTo>
                    <a:pt x="4954" y="342"/>
                  </a:lnTo>
                  <a:lnTo>
                    <a:pt x="4964" y="328"/>
                  </a:lnTo>
                  <a:lnTo>
                    <a:pt x="4970" y="321"/>
                  </a:lnTo>
                  <a:lnTo>
                    <a:pt x="4974" y="313"/>
                  </a:lnTo>
                  <a:lnTo>
                    <a:pt x="4979" y="306"/>
                  </a:lnTo>
                  <a:lnTo>
                    <a:pt x="4983" y="297"/>
                  </a:lnTo>
                  <a:lnTo>
                    <a:pt x="4986" y="289"/>
                  </a:lnTo>
                  <a:lnTo>
                    <a:pt x="4990" y="280"/>
                  </a:lnTo>
                  <a:lnTo>
                    <a:pt x="4993" y="271"/>
                  </a:lnTo>
                  <a:lnTo>
                    <a:pt x="4995" y="262"/>
                  </a:lnTo>
                  <a:lnTo>
                    <a:pt x="4997" y="252"/>
                  </a:lnTo>
                  <a:lnTo>
                    <a:pt x="4999" y="242"/>
                  </a:lnTo>
                  <a:lnTo>
                    <a:pt x="5001" y="232"/>
                  </a:lnTo>
                  <a:lnTo>
                    <a:pt x="5002" y="222"/>
                  </a:lnTo>
                  <a:lnTo>
                    <a:pt x="5002" y="201"/>
                  </a:lnTo>
                  <a:lnTo>
                    <a:pt x="5002" y="194"/>
                  </a:lnTo>
                  <a:lnTo>
                    <a:pt x="5002" y="184"/>
                  </a:lnTo>
                  <a:lnTo>
                    <a:pt x="5002" y="173"/>
                  </a:lnTo>
                  <a:lnTo>
                    <a:pt x="5001" y="163"/>
                  </a:lnTo>
                  <a:lnTo>
                    <a:pt x="4999" y="153"/>
                  </a:lnTo>
                  <a:lnTo>
                    <a:pt x="4997" y="143"/>
                  </a:lnTo>
                  <a:lnTo>
                    <a:pt x="4995" y="134"/>
                  </a:lnTo>
                  <a:lnTo>
                    <a:pt x="4993" y="125"/>
                  </a:lnTo>
                  <a:lnTo>
                    <a:pt x="4990" y="116"/>
                  </a:lnTo>
                  <a:lnTo>
                    <a:pt x="4986" y="107"/>
                  </a:lnTo>
                  <a:lnTo>
                    <a:pt x="4983" y="98"/>
                  </a:lnTo>
                  <a:lnTo>
                    <a:pt x="4979" y="90"/>
                  </a:lnTo>
                  <a:lnTo>
                    <a:pt x="4974" y="82"/>
                  </a:lnTo>
                  <a:lnTo>
                    <a:pt x="4970" y="75"/>
                  </a:lnTo>
                  <a:lnTo>
                    <a:pt x="4965" y="67"/>
                  </a:lnTo>
                  <a:lnTo>
                    <a:pt x="4960" y="61"/>
                  </a:lnTo>
                  <a:lnTo>
                    <a:pt x="4954" y="54"/>
                  </a:lnTo>
                  <a:lnTo>
                    <a:pt x="4948" y="48"/>
                  </a:lnTo>
                  <a:lnTo>
                    <a:pt x="4942" y="42"/>
                  </a:lnTo>
                  <a:lnTo>
                    <a:pt x="4935" y="36"/>
                  </a:lnTo>
                  <a:lnTo>
                    <a:pt x="4929" y="31"/>
                  </a:lnTo>
                  <a:lnTo>
                    <a:pt x="4922" y="26"/>
                  </a:lnTo>
                  <a:lnTo>
                    <a:pt x="4914" y="22"/>
                  </a:lnTo>
                  <a:lnTo>
                    <a:pt x="4907" y="18"/>
                  </a:lnTo>
                  <a:lnTo>
                    <a:pt x="4899" y="14"/>
                  </a:lnTo>
                  <a:lnTo>
                    <a:pt x="4891" y="11"/>
                  </a:lnTo>
                  <a:lnTo>
                    <a:pt x="4883" y="8"/>
                  </a:lnTo>
                  <a:lnTo>
                    <a:pt x="4874" y="5"/>
                  </a:lnTo>
                  <a:lnTo>
                    <a:pt x="4866" y="3"/>
                  </a:lnTo>
                  <a:lnTo>
                    <a:pt x="4857" y="2"/>
                  </a:lnTo>
                  <a:lnTo>
                    <a:pt x="4848" y="0"/>
                  </a:lnTo>
                  <a:lnTo>
                    <a:pt x="4838" y="0"/>
                  </a:lnTo>
                  <a:lnTo>
                    <a:pt x="4829" y="0"/>
                  </a:lnTo>
                  <a:lnTo>
                    <a:pt x="4819" y="0"/>
                  </a:lnTo>
                  <a:lnTo>
                    <a:pt x="4810" y="0"/>
                  </a:lnTo>
                  <a:lnTo>
                    <a:pt x="4801" y="2"/>
                  </a:lnTo>
                  <a:lnTo>
                    <a:pt x="4792" y="3"/>
                  </a:lnTo>
                  <a:lnTo>
                    <a:pt x="4775" y="8"/>
                  </a:lnTo>
                  <a:lnTo>
                    <a:pt x="4767" y="11"/>
                  </a:lnTo>
                  <a:lnTo>
                    <a:pt x="4759" y="14"/>
                  </a:lnTo>
                  <a:lnTo>
                    <a:pt x="4751" y="18"/>
                  </a:lnTo>
                  <a:lnTo>
                    <a:pt x="4744" y="22"/>
                  </a:lnTo>
                  <a:lnTo>
                    <a:pt x="4736" y="26"/>
                  </a:lnTo>
                  <a:lnTo>
                    <a:pt x="4729" y="31"/>
                  </a:lnTo>
                  <a:lnTo>
                    <a:pt x="4716" y="42"/>
                  </a:lnTo>
                  <a:lnTo>
                    <a:pt x="4710" y="48"/>
                  </a:lnTo>
                  <a:lnTo>
                    <a:pt x="4704" y="54"/>
                  </a:lnTo>
                  <a:lnTo>
                    <a:pt x="4698" y="61"/>
                  </a:lnTo>
                  <a:lnTo>
                    <a:pt x="4693" y="68"/>
                  </a:lnTo>
                  <a:lnTo>
                    <a:pt x="4688" y="75"/>
                  </a:lnTo>
                  <a:lnTo>
                    <a:pt x="4683" y="83"/>
                  </a:lnTo>
                  <a:lnTo>
                    <a:pt x="4679" y="91"/>
                  </a:lnTo>
                  <a:lnTo>
                    <a:pt x="4675" y="99"/>
                  </a:lnTo>
                  <a:lnTo>
                    <a:pt x="4671" y="107"/>
                  </a:lnTo>
                  <a:lnTo>
                    <a:pt x="4668" y="116"/>
                  </a:lnTo>
                  <a:lnTo>
                    <a:pt x="4665" y="125"/>
                  </a:lnTo>
                  <a:lnTo>
                    <a:pt x="4662" y="135"/>
                  </a:lnTo>
                  <a:lnTo>
                    <a:pt x="4660" y="144"/>
                  </a:lnTo>
                  <a:lnTo>
                    <a:pt x="4658" y="154"/>
                  </a:lnTo>
                  <a:lnTo>
                    <a:pt x="4657" y="164"/>
                  </a:lnTo>
                  <a:lnTo>
                    <a:pt x="4656" y="174"/>
                  </a:lnTo>
                  <a:lnTo>
                    <a:pt x="4655" y="185"/>
                  </a:lnTo>
                  <a:lnTo>
                    <a:pt x="4655" y="196"/>
                  </a:lnTo>
                  <a:lnTo>
                    <a:pt x="4655" y="202"/>
                  </a:lnTo>
                  <a:lnTo>
                    <a:pt x="4655" y="213"/>
                  </a:lnTo>
                  <a:lnTo>
                    <a:pt x="4656" y="223"/>
                  </a:lnTo>
                  <a:lnTo>
                    <a:pt x="4657" y="233"/>
                  </a:lnTo>
                  <a:lnTo>
                    <a:pt x="4658" y="243"/>
                  </a:lnTo>
                  <a:lnTo>
                    <a:pt x="4660" y="253"/>
                  </a:lnTo>
                  <a:lnTo>
                    <a:pt x="4662" y="263"/>
                  </a:lnTo>
                  <a:lnTo>
                    <a:pt x="4665" y="272"/>
                  </a:lnTo>
                  <a:lnTo>
                    <a:pt x="4668" y="281"/>
                  </a:lnTo>
                  <a:lnTo>
                    <a:pt x="4671" y="290"/>
                  </a:lnTo>
                  <a:lnTo>
                    <a:pt x="4675" y="298"/>
                  </a:lnTo>
                  <a:lnTo>
                    <a:pt x="4679" y="306"/>
                  </a:lnTo>
                  <a:lnTo>
                    <a:pt x="4683" y="314"/>
                  </a:lnTo>
                  <a:lnTo>
                    <a:pt x="4688" y="322"/>
                  </a:lnTo>
                  <a:lnTo>
                    <a:pt x="4693" y="329"/>
                  </a:lnTo>
                  <a:lnTo>
                    <a:pt x="4698" y="336"/>
                  </a:lnTo>
                  <a:lnTo>
                    <a:pt x="4703" y="343"/>
                  </a:lnTo>
                  <a:lnTo>
                    <a:pt x="4709" y="349"/>
                  </a:lnTo>
                  <a:lnTo>
                    <a:pt x="4715" y="355"/>
                  </a:lnTo>
                  <a:lnTo>
                    <a:pt x="4722" y="360"/>
                  </a:lnTo>
                  <a:lnTo>
                    <a:pt x="4729" y="366"/>
                  </a:lnTo>
                  <a:lnTo>
                    <a:pt x="4736" y="370"/>
                  </a:lnTo>
                  <a:lnTo>
                    <a:pt x="4743" y="375"/>
                  </a:lnTo>
                  <a:lnTo>
                    <a:pt x="4750" y="379"/>
                  </a:lnTo>
                  <a:lnTo>
                    <a:pt x="4758" y="383"/>
                  </a:lnTo>
                  <a:lnTo>
                    <a:pt x="4766" y="386"/>
                  </a:lnTo>
                  <a:lnTo>
                    <a:pt x="4774" y="389"/>
                  </a:lnTo>
                  <a:lnTo>
                    <a:pt x="4783" y="391"/>
                  </a:lnTo>
                  <a:lnTo>
                    <a:pt x="4792" y="393"/>
                  </a:lnTo>
                  <a:lnTo>
                    <a:pt x="4801" y="395"/>
                  </a:lnTo>
                  <a:lnTo>
                    <a:pt x="4810" y="396"/>
                  </a:lnTo>
                  <a:lnTo>
                    <a:pt x="4819" y="397"/>
                  </a:lnTo>
                  <a:lnTo>
                    <a:pt x="4828" y="397"/>
                  </a:lnTo>
                  <a:close/>
                  <a:moveTo>
                    <a:pt x="4488" y="390"/>
                  </a:moveTo>
                  <a:lnTo>
                    <a:pt x="4567" y="390"/>
                  </a:lnTo>
                  <a:lnTo>
                    <a:pt x="4567" y="80"/>
                  </a:lnTo>
                  <a:lnTo>
                    <a:pt x="4663" y="80"/>
                  </a:lnTo>
                  <a:lnTo>
                    <a:pt x="4663" y="6"/>
                  </a:lnTo>
                  <a:lnTo>
                    <a:pt x="4391" y="6"/>
                  </a:lnTo>
                  <a:lnTo>
                    <a:pt x="4391" y="80"/>
                  </a:lnTo>
                  <a:lnTo>
                    <a:pt x="4488" y="80"/>
                  </a:lnTo>
                  <a:lnTo>
                    <a:pt x="4488" y="390"/>
                  </a:lnTo>
                  <a:close/>
                  <a:moveTo>
                    <a:pt x="4260" y="395"/>
                  </a:moveTo>
                  <a:lnTo>
                    <a:pt x="4273" y="395"/>
                  </a:lnTo>
                  <a:lnTo>
                    <a:pt x="4280" y="394"/>
                  </a:lnTo>
                  <a:lnTo>
                    <a:pt x="4287" y="393"/>
                  </a:lnTo>
                  <a:lnTo>
                    <a:pt x="4299" y="391"/>
                  </a:lnTo>
                  <a:lnTo>
                    <a:pt x="4311" y="387"/>
                  </a:lnTo>
                  <a:lnTo>
                    <a:pt x="4317" y="385"/>
                  </a:lnTo>
                  <a:lnTo>
                    <a:pt x="4323" y="383"/>
                  </a:lnTo>
                  <a:lnTo>
                    <a:pt x="4328" y="380"/>
                  </a:lnTo>
                  <a:lnTo>
                    <a:pt x="4333" y="378"/>
                  </a:lnTo>
                  <a:lnTo>
                    <a:pt x="4343" y="372"/>
                  </a:lnTo>
                  <a:lnTo>
                    <a:pt x="4348" y="368"/>
                  </a:lnTo>
                  <a:lnTo>
                    <a:pt x="4352" y="364"/>
                  </a:lnTo>
                  <a:lnTo>
                    <a:pt x="4360" y="357"/>
                  </a:lnTo>
                  <a:lnTo>
                    <a:pt x="4367" y="348"/>
                  </a:lnTo>
                  <a:lnTo>
                    <a:pt x="4374" y="338"/>
                  </a:lnTo>
                  <a:lnTo>
                    <a:pt x="4376" y="333"/>
                  </a:lnTo>
                  <a:lnTo>
                    <a:pt x="4379" y="328"/>
                  </a:lnTo>
                  <a:lnTo>
                    <a:pt x="4383" y="317"/>
                  </a:lnTo>
                  <a:lnTo>
                    <a:pt x="4385" y="311"/>
                  </a:lnTo>
                  <a:lnTo>
                    <a:pt x="4386" y="306"/>
                  </a:lnTo>
                  <a:lnTo>
                    <a:pt x="4387" y="299"/>
                  </a:lnTo>
                  <a:lnTo>
                    <a:pt x="4388" y="293"/>
                  </a:lnTo>
                  <a:lnTo>
                    <a:pt x="4388" y="287"/>
                  </a:lnTo>
                  <a:lnTo>
                    <a:pt x="4388" y="280"/>
                  </a:lnTo>
                  <a:lnTo>
                    <a:pt x="4388" y="279"/>
                  </a:lnTo>
                  <a:lnTo>
                    <a:pt x="4388" y="268"/>
                  </a:lnTo>
                  <a:lnTo>
                    <a:pt x="4387" y="258"/>
                  </a:lnTo>
                  <a:lnTo>
                    <a:pt x="4385" y="248"/>
                  </a:lnTo>
                  <a:lnTo>
                    <a:pt x="4382" y="240"/>
                  </a:lnTo>
                  <a:lnTo>
                    <a:pt x="4380" y="235"/>
                  </a:lnTo>
                  <a:lnTo>
                    <a:pt x="4378" y="231"/>
                  </a:lnTo>
                  <a:lnTo>
                    <a:pt x="4374" y="223"/>
                  </a:lnTo>
                  <a:lnTo>
                    <a:pt x="4368" y="216"/>
                  </a:lnTo>
                  <a:lnTo>
                    <a:pt x="4362" y="209"/>
                  </a:lnTo>
                  <a:lnTo>
                    <a:pt x="4355" y="203"/>
                  </a:lnTo>
                  <a:lnTo>
                    <a:pt x="4347" y="196"/>
                  </a:lnTo>
                  <a:lnTo>
                    <a:pt x="4339" y="190"/>
                  </a:lnTo>
                  <a:lnTo>
                    <a:pt x="4330" y="185"/>
                  </a:lnTo>
                  <a:lnTo>
                    <a:pt x="4320" y="179"/>
                  </a:lnTo>
                  <a:lnTo>
                    <a:pt x="4309" y="174"/>
                  </a:lnTo>
                  <a:lnTo>
                    <a:pt x="4298" y="169"/>
                  </a:lnTo>
                  <a:lnTo>
                    <a:pt x="4285" y="164"/>
                  </a:lnTo>
                  <a:lnTo>
                    <a:pt x="4265" y="156"/>
                  </a:lnTo>
                  <a:lnTo>
                    <a:pt x="4249" y="148"/>
                  </a:lnTo>
                  <a:lnTo>
                    <a:pt x="4236" y="141"/>
                  </a:lnTo>
                  <a:lnTo>
                    <a:pt x="4231" y="138"/>
                  </a:lnTo>
                  <a:lnTo>
                    <a:pt x="4226" y="135"/>
                  </a:lnTo>
                  <a:lnTo>
                    <a:pt x="4223" y="131"/>
                  </a:lnTo>
                  <a:lnTo>
                    <a:pt x="4221" y="130"/>
                  </a:lnTo>
                  <a:lnTo>
                    <a:pt x="4220" y="128"/>
                  </a:lnTo>
                  <a:lnTo>
                    <a:pt x="4217" y="125"/>
                  </a:lnTo>
                  <a:lnTo>
                    <a:pt x="4215" y="122"/>
                  </a:lnTo>
                  <a:lnTo>
                    <a:pt x="4214" y="118"/>
                  </a:lnTo>
                  <a:lnTo>
                    <a:pt x="4213" y="115"/>
                  </a:lnTo>
                  <a:lnTo>
                    <a:pt x="4212" y="111"/>
                  </a:lnTo>
                  <a:lnTo>
                    <a:pt x="4212" y="107"/>
                  </a:lnTo>
                  <a:lnTo>
                    <a:pt x="4213" y="103"/>
                  </a:lnTo>
                  <a:lnTo>
                    <a:pt x="4213" y="99"/>
                  </a:lnTo>
                  <a:lnTo>
                    <a:pt x="4214" y="96"/>
                  </a:lnTo>
                  <a:lnTo>
                    <a:pt x="4215" y="93"/>
                  </a:lnTo>
                  <a:lnTo>
                    <a:pt x="4217" y="90"/>
                  </a:lnTo>
                  <a:lnTo>
                    <a:pt x="4219" y="87"/>
                  </a:lnTo>
                  <a:lnTo>
                    <a:pt x="4224" y="82"/>
                  </a:lnTo>
                  <a:lnTo>
                    <a:pt x="4231" y="78"/>
                  </a:lnTo>
                  <a:lnTo>
                    <a:pt x="4234" y="77"/>
                  </a:lnTo>
                  <a:lnTo>
                    <a:pt x="4238" y="75"/>
                  </a:lnTo>
                  <a:lnTo>
                    <a:pt x="4242" y="74"/>
                  </a:lnTo>
                  <a:lnTo>
                    <a:pt x="4247" y="74"/>
                  </a:lnTo>
                  <a:lnTo>
                    <a:pt x="4252" y="73"/>
                  </a:lnTo>
                  <a:lnTo>
                    <a:pt x="4257" y="73"/>
                  </a:lnTo>
                  <a:lnTo>
                    <a:pt x="4268" y="74"/>
                  </a:lnTo>
                  <a:lnTo>
                    <a:pt x="4279" y="76"/>
                  </a:lnTo>
                  <a:lnTo>
                    <a:pt x="4289" y="79"/>
                  </a:lnTo>
                  <a:lnTo>
                    <a:pt x="4300" y="83"/>
                  </a:lnTo>
                  <a:lnTo>
                    <a:pt x="4310" y="89"/>
                  </a:lnTo>
                  <a:lnTo>
                    <a:pt x="4320" y="95"/>
                  </a:lnTo>
                  <a:lnTo>
                    <a:pt x="4329" y="102"/>
                  </a:lnTo>
                  <a:lnTo>
                    <a:pt x="4339" y="109"/>
                  </a:lnTo>
                  <a:lnTo>
                    <a:pt x="4383" y="48"/>
                  </a:lnTo>
                  <a:lnTo>
                    <a:pt x="4369" y="37"/>
                  </a:lnTo>
                  <a:lnTo>
                    <a:pt x="4355" y="28"/>
                  </a:lnTo>
                  <a:lnTo>
                    <a:pt x="4348" y="23"/>
                  </a:lnTo>
                  <a:lnTo>
                    <a:pt x="4340" y="19"/>
                  </a:lnTo>
                  <a:lnTo>
                    <a:pt x="4333" y="16"/>
                  </a:lnTo>
                  <a:lnTo>
                    <a:pt x="4325" y="13"/>
                  </a:lnTo>
                  <a:lnTo>
                    <a:pt x="4317" y="10"/>
                  </a:lnTo>
                  <a:lnTo>
                    <a:pt x="4309" y="8"/>
                  </a:lnTo>
                  <a:lnTo>
                    <a:pt x="4292" y="4"/>
                  </a:lnTo>
                  <a:lnTo>
                    <a:pt x="4284" y="3"/>
                  </a:lnTo>
                  <a:lnTo>
                    <a:pt x="4276" y="2"/>
                  </a:lnTo>
                  <a:lnTo>
                    <a:pt x="4259" y="1"/>
                  </a:lnTo>
                  <a:lnTo>
                    <a:pt x="4245" y="2"/>
                  </a:lnTo>
                  <a:lnTo>
                    <a:pt x="4239" y="2"/>
                  </a:lnTo>
                  <a:lnTo>
                    <a:pt x="4232" y="3"/>
                  </a:lnTo>
                  <a:lnTo>
                    <a:pt x="4220" y="6"/>
                  </a:lnTo>
                  <a:lnTo>
                    <a:pt x="4208" y="9"/>
                  </a:lnTo>
                  <a:lnTo>
                    <a:pt x="4202" y="11"/>
                  </a:lnTo>
                  <a:lnTo>
                    <a:pt x="4197" y="14"/>
                  </a:lnTo>
                  <a:lnTo>
                    <a:pt x="4187" y="19"/>
                  </a:lnTo>
                  <a:lnTo>
                    <a:pt x="4177" y="25"/>
                  </a:lnTo>
                  <a:lnTo>
                    <a:pt x="4168" y="32"/>
                  </a:lnTo>
                  <a:lnTo>
                    <a:pt x="4164" y="36"/>
                  </a:lnTo>
                  <a:lnTo>
                    <a:pt x="4160" y="40"/>
                  </a:lnTo>
                  <a:lnTo>
                    <a:pt x="4153" y="49"/>
                  </a:lnTo>
                  <a:lnTo>
                    <a:pt x="4150" y="53"/>
                  </a:lnTo>
                  <a:lnTo>
                    <a:pt x="4147" y="58"/>
                  </a:lnTo>
                  <a:lnTo>
                    <a:pt x="4142" y="68"/>
                  </a:lnTo>
                  <a:lnTo>
                    <a:pt x="4138" y="78"/>
                  </a:lnTo>
                  <a:lnTo>
                    <a:pt x="4136" y="90"/>
                  </a:lnTo>
                  <a:lnTo>
                    <a:pt x="4134" y="101"/>
                  </a:lnTo>
                  <a:lnTo>
                    <a:pt x="4133" y="107"/>
                  </a:lnTo>
                  <a:lnTo>
                    <a:pt x="4133" y="114"/>
                  </a:lnTo>
                  <a:lnTo>
                    <a:pt x="4133" y="115"/>
                  </a:lnTo>
                  <a:lnTo>
                    <a:pt x="4134" y="127"/>
                  </a:lnTo>
                  <a:lnTo>
                    <a:pt x="4134" y="132"/>
                  </a:lnTo>
                  <a:lnTo>
                    <a:pt x="4135" y="138"/>
                  </a:lnTo>
                  <a:lnTo>
                    <a:pt x="4138" y="148"/>
                  </a:lnTo>
                  <a:lnTo>
                    <a:pt x="4141" y="157"/>
                  </a:lnTo>
                  <a:lnTo>
                    <a:pt x="4145" y="166"/>
                  </a:lnTo>
                  <a:lnTo>
                    <a:pt x="4150" y="174"/>
                  </a:lnTo>
                  <a:lnTo>
                    <a:pt x="4156" y="182"/>
                  </a:lnTo>
                  <a:lnTo>
                    <a:pt x="4159" y="185"/>
                  </a:lnTo>
                  <a:lnTo>
                    <a:pt x="4163" y="189"/>
                  </a:lnTo>
                  <a:lnTo>
                    <a:pt x="4170" y="195"/>
                  </a:lnTo>
                  <a:lnTo>
                    <a:pt x="4179" y="201"/>
                  </a:lnTo>
                  <a:lnTo>
                    <a:pt x="4188" y="207"/>
                  </a:lnTo>
                  <a:lnTo>
                    <a:pt x="4198" y="213"/>
                  </a:lnTo>
                  <a:lnTo>
                    <a:pt x="4208" y="218"/>
                  </a:lnTo>
                  <a:lnTo>
                    <a:pt x="4219" y="223"/>
                  </a:lnTo>
                  <a:lnTo>
                    <a:pt x="4244" y="233"/>
                  </a:lnTo>
                  <a:lnTo>
                    <a:pt x="4262" y="240"/>
                  </a:lnTo>
                  <a:lnTo>
                    <a:pt x="4277" y="247"/>
                  </a:lnTo>
                  <a:lnTo>
                    <a:pt x="4289" y="253"/>
                  </a:lnTo>
                  <a:lnTo>
                    <a:pt x="4293" y="257"/>
                  </a:lnTo>
                  <a:lnTo>
                    <a:pt x="4297" y="260"/>
                  </a:lnTo>
                  <a:lnTo>
                    <a:pt x="4300" y="263"/>
                  </a:lnTo>
                  <a:lnTo>
                    <a:pt x="4303" y="266"/>
                  </a:lnTo>
                  <a:lnTo>
                    <a:pt x="4305" y="269"/>
                  </a:lnTo>
                  <a:lnTo>
                    <a:pt x="4307" y="272"/>
                  </a:lnTo>
                  <a:lnTo>
                    <a:pt x="4308" y="275"/>
                  </a:lnTo>
                  <a:lnTo>
                    <a:pt x="4309" y="278"/>
                  </a:lnTo>
                  <a:lnTo>
                    <a:pt x="4309" y="282"/>
                  </a:lnTo>
                  <a:lnTo>
                    <a:pt x="4310" y="285"/>
                  </a:lnTo>
                  <a:lnTo>
                    <a:pt x="4310" y="286"/>
                  </a:lnTo>
                  <a:lnTo>
                    <a:pt x="4309" y="290"/>
                  </a:lnTo>
                  <a:lnTo>
                    <a:pt x="4309" y="294"/>
                  </a:lnTo>
                  <a:lnTo>
                    <a:pt x="4308" y="297"/>
                  </a:lnTo>
                  <a:lnTo>
                    <a:pt x="4306" y="301"/>
                  </a:lnTo>
                  <a:lnTo>
                    <a:pt x="4304" y="304"/>
                  </a:lnTo>
                  <a:lnTo>
                    <a:pt x="4302" y="307"/>
                  </a:lnTo>
                  <a:lnTo>
                    <a:pt x="4299" y="310"/>
                  </a:lnTo>
                  <a:lnTo>
                    <a:pt x="4296" y="313"/>
                  </a:lnTo>
                  <a:lnTo>
                    <a:pt x="4293" y="315"/>
                  </a:lnTo>
                  <a:lnTo>
                    <a:pt x="4289" y="317"/>
                  </a:lnTo>
                  <a:lnTo>
                    <a:pt x="4285" y="319"/>
                  </a:lnTo>
                  <a:lnTo>
                    <a:pt x="4281" y="321"/>
                  </a:lnTo>
                  <a:lnTo>
                    <a:pt x="4276" y="322"/>
                  </a:lnTo>
                  <a:lnTo>
                    <a:pt x="4271" y="323"/>
                  </a:lnTo>
                  <a:lnTo>
                    <a:pt x="4266" y="323"/>
                  </a:lnTo>
                  <a:lnTo>
                    <a:pt x="4260" y="324"/>
                  </a:lnTo>
                  <a:lnTo>
                    <a:pt x="4253" y="323"/>
                  </a:lnTo>
                  <a:lnTo>
                    <a:pt x="4246" y="323"/>
                  </a:lnTo>
                  <a:lnTo>
                    <a:pt x="4239" y="321"/>
                  </a:lnTo>
                  <a:lnTo>
                    <a:pt x="4233" y="320"/>
                  </a:lnTo>
                  <a:lnTo>
                    <a:pt x="4226" y="318"/>
                  </a:lnTo>
                  <a:lnTo>
                    <a:pt x="4220" y="316"/>
                  </a:lnTo>
                  <a:lnTo>
                    <a:pt x="4214" y="313"/>
                  </a:lnTo>
                  <a:lnTo>
                    <a:pt x="4208" y="310"/>
                  </a:lnTo>
                  <a:lnTo>
                    <a:pt x="4196" y="304"/>
                  </a:lnTo>
                  <a:lnTo>
                    <a:pt x="4185" y="296"/>
                  </a:lnTo>
                  <a:lnTo>
                    <a:pt x="4174" y="288"/>
                  </a:lnTo>
                  <a:lnTo>
                    <a:pt x="4165" y="280"/>
                  </a:lnTo>
                  <a:lnTo>
                    <a:pt x="4117" y="339"/>
                  </a:lnTo>
                  <a:lnTo>
                    <a:pt x="4125" y="346"/>
                  </a:lnTo>
                  <a:lnTo>
                    <a:pt x="4134" y="353"/>
                  </a:lnTo>
                  <a:lnTo>
                    <a:pt x="4138" y="356"/>
                  </a:lnTo>
                  <a:lnTo>
                    <a:pt x="4142" y="359"/>
                  </a:lnTo>
                  <a:lnTo>
                    <a:pt x="4151" y="364"/>
                  </a:lnTo>
                  <a:lnTo>
                    <a:pt x="4159" y="369"/>
                  </a:lnTo>
                  <a:lnTo>
                    <a:pt x="4168" y="374"/>
                  </a:lnTo>
                  <a:lnTo>
                    <a:pt x="4177" y="378"/>
                  </a:lnTo>
                  <a:lnTo>
                    <a:pt x="4186" y="382"/>
                  </a:lnTo>
                  <a:lnTo>
                    <a:pt x="4204" y="388"/>
                  </a:lnTo>
                  <a:lnTo>
                    <a:pt x="4213" y="390"/>
                  </a:lnTo>
                  <a:lnTo>
                    <a:pt x="4223" y="392"/>
                  </a:lnTo>
                  <a:lnTo>
                    <a:pt x="4232" y="394"/>
                  </a:lnTo>
                  <a:lnTo>
                    <a:pt x="4241" y="395"/>
                  </a:lnTo>
                  <a:lnTo>
                    <a:pt x="4260" y="395"/>
                  </a:lnTo>
                  <a:close/>
                  <a:moveTo>
                    <a:pt x="4017" y="390"/>
                  </a:moveTo>
                  <a:lnTo>
                    <a:pt x="4097" y="390"/>
                  </a:lnTo>
                  <a:lnTo>
                    <a:pt x="4097" y="6"/>
                  </a:lnTo>
                  <a:lnTo>
                    <a:pt x="4017" y="6"/>
                  </a:lnTo>
                  <a:lnTo>
                    <a:pt x="4017" y="390"/>
                  </a:lnTo>
                  <a:close/>
                  <a:moveTo>
                    <a:pt x="3801" y="202"/>
                  </a:moveTo>
                  <a:lnTo>
                    <a:pt x="3801" y="78"/>
                  </a:lnTo>
                  <a:lnTo>
                    <a:pt x="3845" y="78"/>
                  </a:lnTo>
                  <a:lnTo>
                    <a:pt x="3853" y="78"/>
                  </a:lnTo>
                  <a:lnTo>
                    <a:pt x="3860" y="79"/>
                  </a:lnTo>
                  <a:lnTo>
                    <a:pt x="3867" y="80"/>
                  </a:lnTo>
                  <a:lnTo>
                    <a:pt x="3873" y="82"/>
                  </a:lnTo>
                  <a:lnTo>
                    <a:pt x="3879" y="84"/>
                  </a:lnTo>
                  <a:lnTo>
                    <a:pt x="3884" y="87"/>
                  </a:lnTo>
                  <a:lnTo>
                    <a:pt x="3889" y="90"/>
                  </a:lnTo>
                  <a:lnTo>
                    <a:pt x="3893" y="94"/>
                  </a:lnTo>
                  <a:lnTo>
                    <a:pt x="3897" y="98"/>
                  </a:lnTo>
                  <a:lnTo>
                    <a:pt x="3901" y="103"/>
                  </a:lnTo>
                  <a:lnTo>
                    <a:pt x="3904" y="108"/>
                  </a:lnTo>
                  <a:lnTo>
                    <a:pt x="3906" y="113"/>
                  </a:lnTo>
                  <a:lnTo>
                    <a:pt x="3908" y="119"/>
                  </a:lnTo>
                  <a:lnTo>
                    <a:pt x="3909" y="126"/>
                  </a:lnTo>
                  <a:lnTo>
                    <a:pt x="3910" y="133"/>
                  </a:lnTo>
                  <a:lnTo>
                    <a:pt x="3910" y="140"/>
                  </a:lnTo>
                  <a:lnTo>
                    <a:pt x="3910" y="141"/>
                  </a:lnTo>
                  <a:lnTo>
                    <a:pt x="3910" y="147"/>
                  </a:lnTo>
                  <a:lnTo>
                    <a:pt x="3909" y="154"/>
                  </a:lnTo>
                  <a:lnTo>
                    <a:pt x="3908" y="160"/>
                  </a:lnTo>
                  <a:lnTo>
                    <a:pt x="3906" y="165"/>
                  </a:lnTo>
                  <a:lnTo>
                    <a:pt x="3904" y="171"/>
                  </a:lnTo>
                  <a:lnTo>
                    <a:pt x="3901" y="176"/>
                  </a:lnTo>
                  <a:lnTo>
                    <a:pt x="3897" y="180"/>
                  </a:lnTo>
                  <a:lnTo>
                    <a:pt x="3894" y="185"/>
                  </a:lnTo>
                  <a:lnTo>
                    <a:pt x="3889" y="189"/>
                  </a:lnTo>
                  <a:lnTo>
                    <a:pt x="3884" y="192"/>
                  </a:lnTo>
                  <a:lnTo>
                    <a:pt x="3879" y="195"/>
                  </a:lnTo>
                  <a:lnTo>
                    <a:pt x="3873" y="198"/>
                  </a:lnTo>
                  <a:lnTo>
                    <a:pt x="3867" y="200"/>
                  </a:lnTo>
                  <a:lnTo>
                    <a:pt x="3861" y="201"/>
                  </a:lnTo>
                  <a:lnTo>
                    <a:pt x="3853" y="202"/>
                  </a:lnTo>
                  <a:lnTo>
                    <a:pt x="3846" y="202"/>
                  </a:lnTo>
                  <a:lnTo>
                    <a:pt x="3801" y="202"/>
                  </a:lnTo>
                  <a:close/>
                  <a:moveTo>
                    <a:pt x="3722" y="390"/>
                  </a:moveTo>
                  <a:lnTo>
                    <a:pt x="3801" y="390"/>
                  </a:lnTo>
                  <a:lnTo>
                    <a:pt x="3801" y="273"/>
                  </a:lnTo>
                  <a:lnTo>
                    <a:pt x="3846" y="273"/>
                  </a:lnTo>
                  <a:lnTo>
                    <a:pt x="3861" y="273"/>
                  </a:lnTo>
                  <a:lnTo>
                    <a:pt x="3876" y="271"/>
                  </a:lnTo>
                  <a:lnTo>
                    <a:pt x="3890" y="268"/>
                  </a:lnTo>
                  <a:lnTo>
                    <a:pt x="3903" y="264"/>
                  </a:lnTo>
                  <a:lnTo>
                    <a:pt x="3916" y="259"/>
                  </a:lnTo>
                  <a:lnTo>
                    <a:pt x="3927" y="254"/>
                  </a:lnTo>
                  <a:lnTo>
                    <a:pt x="3939" y="247"/>
                  </a:lnTo>
                  <a:lnTo>
                    <a:pt x="3944" y="243"/>
                  </a:lnTo>
                  <a:lnTo>
                    <a:pt x="3949" y="239"/>
                  </a:lnTo>
                  <a:lnTo>
                    <a:pt x="3953" y="234"/>
                  </a:lnTo>
                  <a:lnTo>
                    <a:pt x="3958" y="230"/>
                  </a:lnTo>
                  <a:lnTo>
                    <a:pt x="3962" y="225"/>
                  </a:lnTo>
                  <a:lnTo>
                    <a:pt x="3966" y="220"/>
                  </a:lnTo>
                  <a:lnTo>
                    <a:pt x="3970" y="215"/>
                  </a:lnTo>
                  <a:lnTo>
                    <a:pt x="3973" y="209"/>
                  </a:lnTo>
                  <a:lnTo>
                    <a:pt x="3976" y="203"/>
                  </a:lnTo>
                  <a:lnTo>
                    <a:pt x="3979" y="197"/>
                  </a:lnTo>
                  <a:lnTo>
                    <a:pt x="3982" y="191"/>
                  </a:lnTo>
                  <a:lnTo>
                    <a:pt x="3984" y="184"/>
                  </a:lnTo>
                  <a:lnTo>
                    <a:pt x="3986" y="177"/>
                  </a:lnTo>
                  <a:lnTo>
                    <a:pt x="3987" y="170"/>
                  </a:lnTo>
                  <a:lnTo>
                    <a:pt x="3989" y="163"/>
                  </a:lnTo>
                  <a:lnTo>
                    <a:pt x="3990" y="155"/>
                  </a:lnTo>
                  <a:lnTo>
                    <a:pt x="3990" y="147"/>
                  </a:lnTo>
                  <a:lnTo>
                    <a:pt x="3990" y="139"/>
                  </a:lnTo>
                  <a:lnTo>
                    <a:pt x="3990" y="138"/>
                  </a:lnTo>
                  <a:lnTo>
                    <a:pt x="3990" y="123"/>
                  </a:lnTo>
                  <a:lnTo>
                    <a:pt x="3988" y="109"/>
                  </a:lnTo>
                  <a:lnTo>
                    <a:pt x="3985" y="95"/>
                  </a:lnTo>
                  <a:lnTo>
                    <a:pt x="3981" y="83"/>
                  </a:lnTo>
                  <a:lnTo>
                    <a:pt x="3978" y="77"/>
                  </a:lnTo>
                  <a:lnTo>
                    <a:pt x="3975" y="71"/>
                  </a:lnTo>
                  <a:lnTo>
                    <a:pt x="3969" y="60"/>
                  </a:lnTo>
                  <a:lnTo>
                    <a:pt x="3965" y="55"/>
                  </a:lnTo>
                  <a:lnTo>
                    <a:pt x="3961" y="50"/>
                  </a:lnTo>
                  <a:lnTo>
                    <a:pt x="3957" y="46"/>
                  </a:lnTo>
                  <a:lnTo>
                    <a:pt x="3952" y="41"/>
                  </a:lnTo>
                  <a:lnTo>
                    <a:pt x="3948" y="37"/>
                  </a:lnTo>
                  <a:lnTo>
                    <a:pt x="3943" y="33"/>
                  </a:lnTo>
                  <a:lnTo>
                    <a:pt x="3932" y="26"/>
                  </a:lnTo>
                  <a:lnTo>
                    <a:pt x="3926" y="23"/>
                  </a:lnTo>
                  <a:lnTo>
                    <a:pt x="3921" y="20"/>
                  </a:lnTo>
                  <a:lnTo>
                    <a:pt x="3908" y="15"/>
                  </a:lnTo>
                  <a:lnTo>
                    <a:pt x="3895" y="11"/>
                  </a:lnTo>
                  <a:lnTo>
                    <a:pt x="3888" y="10"/>
                  </a:lnTo>
                  <a:lnTo>
                    <a:pt x="3881" y="8"/>
                  </a:lnTo>
                  <a:lnTo>
                    <a:pt x="3866" y="7"/>
                  </a:lnTo>
                  <a:lnTo>
                    <a:pt x="3858" y="6"/>
                  </a:lnTo>
                  <a:lnTo>
                    <a:pt x="3850" y="6"/>
                  </a:lnTo>
                  <a:lnTo>
                    <a:pt x="3722" y="6"/>
                  </a:lnTo>
                  <a:lnTo>
                    <a:pt x="3722" y="390"/>
                  </a:lnTo>
                  <a:close/>
                  <a:moveTo>
                    <a:pt x="3516" y="324"/>
                  </a:moveTo>
                  <a:lnTo>
                    <a:pt x="3506" y="323"/>
                  </a:lnTo>
                  <a:lnTo>
                    <a:pt x="3502" y="322"/>
                  </a:lnTo>
                  <a:lnTo>
                    <a:pt x="3497" y="321"/>
                  </a:lnTo>
                  <a:lnTo>
                    <a:pt x="3488" y="319"/>
                  </a:lnTo>
                  <a:lnTo>
                    <a:pt x="3484" y="317"/>
                  </a:lnTo>
                  <a:lnTo>
                    <a:pt x="3479" y="315"/>
                  </a:lnTo>
                  <a:lnTo>
                    <a:pt x="3471" y="310"/>
                  </a:lnTo>
                  <a:lnTo>
                    <a:pt x="3464" y="304"/>
                  </a:lnTo>
                  <a:lnTo>
                    <a:pt x="3460" y="301"/>
                  </a:lnTo>
                  <a:lnTo>
                    <a:pt x="3457" y="298"/>
                  </a:lnTo>
                  <a:lnTo>
                    <a:pt x="3450" y="290"/>
                  </a:lnTo>
                  <a:lnTo>
                    <a:pt x="3444" y="282"/>
                  </a:lnTo>
                  <a:lnTo>
                    <a:pt x="3439" y="272"/>
                  </a:lnTo>
                  <a:lnTo>
                    <a:pt x="3435" y="262"/>
                  </a:lnTo>
                  <a:lnTo>
                    <a:pt x="3431" y="251"/>
                  </a:lnTo>
                  <a:lnTo>
                    <a:pt x="3428" y="239"/>
                  </a:lnTo>
                  <a:lnTo>
                    <a:pt x="3426" y="227"/>
                  </a:lnTo>
                  <a:lnTo>
                    <a:pt x="3424" y="214"/>
                  </a:lnTo>
                  <a:lnTo>
                    <a:pt x="3424" y="200"/>
                  </a:lnTo>
                  <a:lnTo>
                    <a:pt x="3424" y="196"/>
                  </a:lnTo>
                  <a:lnTo>
                    <a:pt x="3424" y="182"/>
                  </a:lnTo>
                  <a:lnTo>
                    <a:pt x="3426" y="169"/>
                  </a:lnTo>
                  <a:lnTo>
                    <a:pt x="3428" y="157"/>
                  </a:lnTo>
                  <a:lnTo>
                    <a:pt x="3429" y="151"/>
                  </a:lnTo>
                  <a:lnTo>
                    <a:pt x="3431" y="145"/>
                  </a:lnTo>
                  <a:lnTo>
                    <a:pt x="3432" y="139"/>
                  </a:lnTo>
                  <a:lnTo>
                    <a:pt x="3434" y="134"/>
                  </a:lnTo>
                  <a:lnTo>
                    <a:pt x="3436" y="129"/>
                  </a:lnTo>
                  <a:lnTo>
                    <a:pt x="3439" y="124"/>
                  </a:lnTo>
                  <a:lnTo>
                    <a:pt x="3444" y="115"/>
                  </a:lnTo>
                  <a:lnTo>
                    <a:pt x="3450" y="106"/>
                  </a:lnTo>
                  <a:lnTo>
                    <a:pt x="3453" y="102"/>
                  </a:lnTo>
                  <a:lnTo>
                    <a:pt x="3456" y="99"/>
                  </a:lnTo>
                  <a:lnTo>
                    <a:pt x="3463" y="92"/>
                  </a:lnTo>
                  <a:lnTo>
                    <a:pt x="3471" y="86"/>
                  </a:lnTo>
                  <a:lnTo>
                    <a:pt x="3479" y="82"/>
                  </a:lnTo>
                  <a:lnTo>
                    <a:pt x="3487" y="78"/>
                  </a:lnTo>
                  <a:lnTo>
                    <a:pt x="3496" y="75"/>
                  </a:lnTo>
                  <a:lnTo>
                    <a:pt x="3506" y="74"/>
                  </a:lnTo>
                  <a:lnTo>
                    <a:pt x="3516" y="73"/>
                  </a:lnTo>
                  <a:lnTo>
                    <a:pt x="3526" y="74"/>
                  </a:lnTo>
                  <a:lnTo>
                    <a:pt x="3530" y="74"/>
                  </a:lnTo>
                  <a:lnTo>
                    <a:pt x="3535" y="75"/>
                  </a:lnTo>
                  <a:lnTo>
                    <a:pt x="3544" y="78"/>
                  </a:lnTo>
                  <a:lnTo>
                    <a:pt x="3548" y="80"/>
                  </a:lnTo>
                  <a:lnTo>
                    <a:pt x="3553" y="82"/>
                  </a:lnTo>
                  <a:lnTo>
                    <a:pt x="3561" y="86"/>
                  </a:lnTo>
                  <a:lnTo>
                    <a:pt x="3568" y="92"/>
                  </a:lnTo>
                  <a:lnTo>
                    <a:pt x="3572" y="95"/>
                  </a:lnTo>
                  <a:lnTo>
                    <a:pt x="3575" y="99"/>
                  </a:lnTo>
                  <a:lnTo>
                    <a:pt x="3582" y="106"/>
                  </a:lnTo>
                  <a:lnTo>
                    <a:pt x="3587" y="115"/>
                  </a:lnTo>
                  <a:lnTo>
                    <a:pt x="3592" y="124"/>
                  </a:lnTo>
                  <a:lnTo>
                    <a:pt x="3597" y="134"/>
                  </a:lnTo>
                  <a:lnTo>
                    <a:pt x="3601" y="145"/>
                  </a:lnTo>
                  <a:lnTo>
                    <a:pt x="3604" y="157"/>
                  </a:lnTo>
                  <a:lnTo>
                    <a:pt x="3606" y="170"/>
                  </a:lnTo>
                  <a:lnTo>
                    <a:pt x="3607" y="183"/>
                  </a:lnTo>
                  <a:lnTo>
                    <a:pt x="3607" y="197"/>
                  </a:lnTo>
                  <a:lnTo>
                    <a:pt x="3607" y="200"/>
                  </a:lnTo>
                  <a:lnTo>
                    <a:pt x="3607" y="214"/>
                  </a:lnTo>
                  <a:lnTo>
                    <a:pt x="3606" y="228"/>
                  </a:lnTo>
                  <a:lnTo>
                    <a:pt x="3604" y="240"/>
                  </a:lnTo>
                  <a:lnTo>
                    <a:pt x="3602" y="246"/>
                  </a:lnTo>
                  <a:lnTo>
                    <a:pt x="3601" y="252"/>
                  </a:lnTo>
                  <a:lnTo>
                    <a:pt x="3599" y="257"/>
                  </a:lnTo>
                  <a:lnTo>
                    <a:pt x="3597" y="263"/>
                  </a:lnTo>
                  <a:lnTo>
                    <a:pt x="3595" y="268"/>
                  </a:lnTo>
                  <a:lnTo>
                    <a:pt x="3593" y="273"/>
                  </a:lnTo>
                  <a:lnTo>
                    <a:pt x="3588" y="282"/>
                  </a:lnTo>
                  <a:lnTo>
                    <a:pt x="3582" y="290"/>
                  </a:lnTo>
                  <a:lnTo>
                    <a:pt x="3575" y="298"/>
                  </a:lnTo>
                  <a:lnTo>
                    <a:pt x="3569" y="305"/>
                  </a:lnTo>
                  <a:lnTo>
                    <a:pt x="3561" y="310"/>
                  </a:lnTo>
                  <a:lnTo>
                    <a:pt x="3553" y="315"/>
                  </a:lnTo>
                  <a:lnTo>
                    <a:pt x="3549" y="317"/>
                  </a:lnTo>
                  <a:lnTo>
                    <a:pt x="3544" y="319"/>
                  </a:lnTo>
                  <a:lnTo>
                    <a:pt x="3535" y="321"/>
                  </a:lnTo>
                  <a:lnTo>
                    <a:pt x="3526" y="323"/>
                  </a:lnTo>
                  <a:lnTo>
                    <a:pt x="3516" y="324"/>
                  </a:lnTo>
                  <a:close/>
                  <a:moveTo>
                    <a:pt x="3516" y="397"/>
                  </a:moveTo>
                  <a:lnTo>
                    <a:pt x="3525" y="397"/>
                  </a:lnTo>
                  <a:lnTo>
                    <a:pt x="3534" y="396"/>
                  </a:lnTo>
                  <a:lnTo>
                    <a:pt x="3543" y="395"/>
                  </a:lnTo>
                  <a:lnTo>
                    <a:pt x="3552" y="393"/>
                  </a:lnTo>
                  <a:lnTo>
                    <a:pt x="3569" y="389"/>
                  </a:lnTo>
                  <a:lnTo>
                    <a:pt x="3578" y="386"/>
                  </a:lnTo>
                  <a:lnTo>
                    <a:pt x="3586" y="383"/>
                  </a:lnTo>
                  <a:lnTo>
                    <a:pt x="3594" y="379"/>
                  </a:lnTo>
                  <a:lnTo>
                    <a:pt x="3601" y="375"/>
                  </a:lnTo>
                  <a:lnTo>
                    <a:pt x="3608" y="370"/>
                  </a:lnTo>
                  <a:lnTo>
                    <a:pt x="3615" y="365"/>
                  </a:lnTo>
                  <a:lnTo>
                    <a:pt x="3622" y="360"/>
                  </a:lnTo>
                  <a:lnTo>
                    <a:pt x="3629" y="354"/>
                  </a:lnTo>
                  <a:lnTo>
                    <a:pt x="3635" y="348"/>
                  </a:lnTo>
                  <a:lnTo>
                    <a:pt x="3641" y="342"/>
                  </a:lnTo>
                  <a:lnTo>
                    <a:pt x="3652" y="328"/>
                  </a:lnTo>
                  <a:lnTo>
                    <a:pt x="3657" y="321"/>
                  </a:lnTo>
                  <a:lnTo>
                    <a:pt x="3661" y="313"/>
                  </a:lnTo>
                  <a:lnTo>
                    <a:pt x="3666" y="306"/>
                  </a:lnTo>
                  <a:lnTo>
                    <a:pt x="3670" y="297"/>
                  </a:lnTo>
                  <a:lnTo>
                    <a:pt x="3673" y="289"/>
                  </a:lnTo>
                  <a:lnTo>
                    <a:pt x="3677" y="280"/>
                  </a:lnTo>
                  <a:lnTo>
                    <a:pt x="3680" y="271"/>
                  </a:lnTo>
                  <a:lnTo>
                    <a:pt x="3682" y="262"/>
                  </a:lnTo>
                  <a:lnTo>
                    <a:pt x="3685" y="252"/>
                  </a:lnTo>
                  <a:lnTo>
                    <a:pt x="3686" y="242"/>
                  </a:lnTo>
                  <a:lnTo>
                    <a:pt x="3688" y="232"/>
                  </a:lnTo>
                  <a:lnTo>
                    <a:pt x="3689" y="222"/>
                  </a:lnTo>
                  <a:lnTo>
                    <a:pt x="3690" y="201"/>
                  </a:lnTo>
                  <a:lnTo>
                    <a:pt x="3690" y="194"/>
                  </a:lnTo>
                  <a:lnTo>
                    <a:pt x="3689" y="184"/>
                  </a:lnTo>
                  <a:lnTo>
                    <a:pt x="3689" y="173"/>
                  </a:lnTo>
                  <a:lnTo>
                    <a:pt x="3688" y="163"/>
                  </a:lnTo>
                  <a:lnTo>
                    <a:pt x="3686" y="153"/>
                  </a:lnTo>
                  <a:lnTo>
                    <a:pt x="3685" y="143"/>
                  </a:lnTo>
                  <a:lnTo>
                    <a:pt x="3682" y="134"/>
                  </a:lnTo>
                  <a:lnTo>
                    <a:pt x="3680" y="125"/>
                  </a:lnTo>
                  <a:lnTo>
                    <a:pt x="3677" y="116"/>
                  </a:lnTo>
                  <a:lnTo>
                    <a:pt x="3674" y="107"/>
                  </a:lnTo>
                  <a:lnTo>
                    <a:pt x="3670" y="98"/>
                  </a:lnTo>
                  <a:lnTo>
                    <a:pt x="3666" y="90"/>
                  </a:lnTo>
                  <a:lnTo>
                    <a:pt x="3662" y="82"/>
                  </a:lnTo>
                  <a:lnTo>
                    <a:pt x="3657" y="75"/>
                  </a:lnTo>
                  <a:lnTo>
                    <a:pt x="3652" y="67"/>
                  </a:lnTo>
                  <a:lnTo>
                    <a:pt x="3647" y="61"/>
                  </a:lnTo>
                  <a:lnTo>
                    <a:pt x="3641" y="54"/>
                  </a:lnTo>
                  <a:lnTo>
                    <a:pt x="3635" y="48"/>
                  </a:lnTo>
                  <a:lnTo>
                    <a:pt x="3629" y="42"/>
                  </a:lnTo>
                  <a:lnTo>
                    <a:pt x="3623" y="36"/>
                  </a:lnTo>
                  <a:lnTo>
                    <a:pt x="3616" y="31"/>
                  </a:lnTo>
                  <a:lnTo>
                    <a:pt x="3609" y="26"/>
                  </a:lnTo>
                  <a:lnTo>
                    <a:pt x="3602" y="22"/>
                  </a:lnTo>
                  <a:lnTo>
                    <a:pt x="3594" y="18"/>
                  </a:lnTo>
                  <a:lnTo>
                    <a:pt x="3586" y="14"/>
                  </a:lnTo>
                  <a:lnTo>
                    <a:pt x="3578" y="11"/>
                  </a:lnTo>
                  <a:lnTo>
                    <a:pt x="3570" y="8"/>
                  </a:lnTo>
                  <a:lnTo>
                    <a:pt x="3562" y="5"/>
                  </a:lnTo>
                  <a:lnTo>
                    <a:pt x="3553" y="3"/>
                  </a:lnTo>
                  <a:lnTo>
                    <a:pt x="3544" y="2"/>
                  </a:lnTo>
                  <a:lnTo>
                    <a:pt x="3535" y="0"/>
                  </a:lnTo>
                  <a:lnTo>
                    <a:pt x="3526" y="0"/>
                  </a:lnTo>
                  <a:lnTo>
                    <a:pt x="3516" y="0"/>
                  </a:lnTo>
                  <a:lnTo>
                    <a:pt x="3507" y="0"/>
                  </a:lnTo>
                  <a:lnTo>
                    <a:pt x="3498" y="0"/>
                  </a:lnTo>
                  <a:lnTo>
                    <a:pt x="3488" y="2"/>
                  </a:lnTo>
                  <a:lnTo>
                    <a:pt x="3480" y="3"/>
                  </a:lnTo>
                  <a:lnTo>
                    <a:pt x="3462" y="8"/>
                  </a:lnTo>
                  <a:lnTo>
                    <a:pt x="3454" y="11"/>
                  </a:lnTo>
                  <a:lnTo>
                    <a:pt x="3446" y="14"/>
                  </a:lnTo>
                  <a:lnTo>
                    <a:pt x="3438" y="18"/>
                  </a:lnTo>
                  <a:lnTo>
                    <a:pt x="3431" y="22"/>
                  </a:lnTo>
                  <a:lnTo>
                    <a:pt x="3424" y="26"/>
                  </a:lnTo>
                  <a:lnTo>
                    <a:pt x="3416" y="31"/>
                  </a:lnTo>
                  <a:lnTo>
                    <a:pt x="3403" y="42"/>
                  </a:lnTo>
                  <a:lnTo>
                    <a:pt x="3397" y="48"/>
                  </a:lnTo>
                  <a:lnTo>
                    <a:pt x="3391" y="54"/>
                  </a:lnTo>
                  <a:lnTo>
                    <a:pt x="3385" y="61"/>
                  </a:lnTo>
                  <a:lnTo>
                    <a:pt x="3380" y="68"/>
                  </a:lnTo>
                  <a:lnTo>
                    <a:pt x="3375" y="75"/>
                  </a:lnTo>
                  <a:lnTo>
                    <a:pt x="3370" y="83"/>
                  </a:lnTo>
                  <a:lnTo>
                    <a:pt x="3362" y="99"/>
                  </a:lnTo>
                  <a:lnTo>
                    <a:pt x="3358" y="107"/>
                  </a:lnTo>
                  <a:lnTo>
                    <a:pt x="3355" y="116"/>
                  </a:lnTo>
                  <a:lnTo>
                    <a:pt x="3352" y="125"/>
                  </a:lnTo>
                  <a:lnTo>
                    <a:pt x="3349" y="135"/>
                  </a:lnTo>
                  <a:lnTo>
                    <a:pt x="3347" y="144"/>
                  </a:lnTo>
                  <a:lnTo>
                    <a:pt x="3345" y="154"/>
                  </a:lnTo>
                  <a:lnTo>
                    <a:pt x="3344" y="164"/>
                  </a:lnTo>
                  <a:lnTo>
                    <a:pt x="3343" y="174"/>
                  </a:lnTo>
                  <a:lnTo>
                    <a:pt x="3342" y="185"/>
                  </a:lnTo>
                  <a:lnTo>
                    <a:pt x="3342" y="196"/>
                  </a:lnTo>
                  <a:lnTo>
                    <a:pt x="3342" y="202"/>
                  </a:lnTo>
                  <a:lnTo>
                    <a:pt x="3342" y="213"/>
                  </a:lnTo>
                  <a:lnTo>
                    <a:pt x="3343" y="223"/>
                  </a:lnTo>
                  <a:lnTo>
                    <a:pt x="3344" y="233"/>
                  </a:lnTo>
                  <a:lnTo>
                    <a:pt x="3345" y="243"/>
                  </a:lnTo>
                  <a:lnTo>
                    <a:pt x="3347" y="253"/>
                  </a:lnTo>
                  <a:lnTo>
                    <a:pt x="3349" y="263"/>
                  </a:lnTo>
                  <a:lnTo>
                    <a:pt x="3352" y="272"/>
                  </a:lnTo>
                  <a:lnTo>
                    <a:pt x="3355" y="281"/>
                  </a:lnTo>
                  <a:lnTo>
                    <a:pt x="3358" y="290"/>
                  </a:lnTo>
                  <a:lnTo>
                    <a:pt x="3362" y="298"/>
                  </a:lnTo>
                  <a:lnTo>
                    <a:pt x="3366" y="306"/>
                  </a:lnTo>
                  <a:lnTo>
                    <a:pt x="3370" y="314"/>
                  </a:lnTo>
                  <a:lnTo>
                    <a:pt x="3375" y="322"/>
                  </a:lnTo>
                  <a:lnTo>
                    <a:pt x="3380" y="329"/>
                  </a:lnTo>
                  <a:lnTo>
                    <a:pt x="3385" y="336"/>
                  </a:lnTo>
                  <a:lnTo>
                    <a:pt x="3391" y="343"/>
                  </a:lnTo>
                  <a:lnTo>
                    <a:pt x="3396" y="349"/>
                  </a:lnTo>
                  <a:lnTo>
                    <a:pt x="3403" y="355"/>
                  </a:lnTo>
                  <a:lnTo>
                    <a:pt x="3409" y="360"/>
                  </a:lnTo>
                  <a:lnTo>
                    <a:pt x="3416" y="366"/>
                  </a:lnTo>
                  <a:lnTo>
                    <a:pt x="3423" y="370"/>
                  </a:lnTo>
                  <a:lnTo>
                    <a:pt x="3430" y="375"/>
                  </a:lnTo>
                  <a:lnTo>
                    <a:pt x="3438" y="379"/>
                  </a:lnTo>
                  <a:lnTo>
                    <a:pt x="3445" y="383"/>
                  </a:lnTo>
                  <a:lnTo>
                    <a:pt x="3453" y="386"/>
                  </a:lnTo>
                  <a:lnTo>
                    <a:pt x="3462" y="389"/>
                  </a:lnTo>
                  <a:lnTo>
                    <a:pt x="3470" y="391"/>
                  </a:lnTo>
                  <a:lnTo>
                    <a:pt x="3479" y="393"/>
                  </a:lnTo>
                  <a:lnTo>
                    <a:pt x="3488" y="395"/>
                  </a:lnTo>
                  <a:lnTo>
                    <a:pt x="3497" y="396"/>
                  </a:lnTo>
                  <a:lnTo>
                    <a:pt x="3506" y="397"/>
                  </a:lnTo>
                  <a:lnTo>
                    <a:pt x="3516" y="397"/>
                  </a:lnTo>
                  <a:close/>
                  <a:moveTo>
                    <a:pt x="3223" y="390"/>
                  </a:moveTo>
                  <a:lnTo>
                    <a:pt x="3302" y="390"/>
                  </a:lnTo>
                  <a:lnTo>
                    <a:pt x="3302" y="6"/>
                  </a:lnTo>
                  <a:lnTo>
                    <a:pt x="3223" y="6"/>
                  </a:lnTo>
                  <a:lnTo>
                    <a:pt x="3223" y="390"/>
                  </a:lnTo>
                  <a:close/>
                  <a:moveTo>
                    <a:pt x="2960" y="390"/>
                  </a:moveTo>
                  <a:lnTo>
                    <a:pt x="3195" y="390"/>
                  </a:lnTo>
                  <a:lnTo>
                    <a:pt x="3195" y="317"/>
                  </a:lnTo>
                  <a:lnTo>
                    <a:pt x="3040" y="317"/>
                  </a:lnTo>
                  <a:lnTo>
                    <a:pt x="3040" y="6"/>
                  </a:lnTo>
                  <a:lnTo>
                    <a:pt x="2960" y="6"/>
                  </a:lnTo>
                  <a:lnTo>
                    <a:pt x="2960" y="390"/>
                  </a:lnTo>
                  <a:close/>
                  <a:moveTo>
                    <a:pt x="2738" y="390"/>
                  </a:moveTo>
                  <a:lnTo>
                    <a:pt x="2818" y="390"/>
                  </a:lnTo>
                  <a:lnTo>
                    <a:pt x="2818" y="238"/>
                  </a:lnTo>
                  <a:lnTo>
                    <a:pt x="2943" y="6"/>
                  </a:lnTo>
                  <a:lnTo>
                    <a:pt x="2855" y="6"/>
                  </a:lnTo>
                  <a:lnTo>
                    <a:pt x="2779" y="157"/>
                  </a:lnTo>
                  <a:lnTo>
                    <a:pt x="2703" y="6"/>
                  </a:lnTo>
                  <a:lnTo>
                    <a:pt x="2613" y="6"/>
                  </a:lnTo>
                  <a:lnTo>
                    <a:pt x="2738" y="239"/>
                  </a:lnTo>
                  <a:lnTo>
                    <a:pt x="2738" y="390"/>
                  </a:lnTo>
                  <a:close/>
                  <a:moveTo>
                    <a:pt x="2173" y="390"/>
                  </a:moveTo>
                  <a:lnTo>
                    <a:pt x="2251" y="390"/>
                  </a:lnTo>
                  <a:lnTo>
                    <a:pt x="2251" y="158"/>
                  </a:lnTo>
                  <a:lnTo>
                    <a:pt x="2404" y="390"/>
                  </a:lnTo>
                  <a:lnTo>
                    <a:pt x="2472" y="390"/>
                  </a:lnTo>
                  <a:lnTo>
                    <a:pt x="2472" y="6"/>
                  </a:lnTo>
                  <a:lnTo>
                    <a:pt x="2393" y="6"/>
                  </a:lnTo>
                  <a:lnTo>
                    <a:pt x="2393" y="230"/>
                  </a:lnTo>
                  <a:lnTo>
                    <a:pt x="2246" y="6"/>
                  </a:lnTo>
                  <a:lnTo>
                    <a:pt x="2173" y="6"/>
                  </a:lnTo>
                  <a:lnTo>
                    <a:pt x="2173" y="390"/>
                  </a:lnTo>
                  <a:close/>
                  <a:moveTo>
                    <a:pt x="2036" y="390"/>
                  </a:moveTo>
                  <a:lnTo>
                    <a:pt x="2116" y="390"/>
                  </a:lnTo>
                  <a:lnTo>
                    <a:pt x="2116" y="6"/>
                  </a:lnTo>
                  <a:lnTo>
                    <a:pt x="2036" y="6"/>
                  </a:lnTo>
                  <a:lnTo>
                    <a:pt x="2036" y="390"/>
                  </a:lnTo>
                  <a:close/>
                  <a:moveTo>
                    <a:pt x="1848" y="396"/>
                  </a:moveTo>
                  <a:lnTo>
                    <a:pt x="1858" y="396"/>
                  </a:lnTo>
                  <a:lnTo>
                    <a:pt x="1869" y="395"/>
                  </a:lnTo>
                  <a:lnTo>
                    <a:pt x="1879" y="394"/>
                  </a:lnTo>
                  <a:lnTo>
                    <a:pt x="1888" y="392"/>
                  </a:lnTo>
                  <a:lnTo>
                    <a:pt x="1898" y="390"/>
                  </a:lnTo>
                  <a:lnTo>
                    <a:pt x="1907" y="388"/>
                  </a:lnTo>
                  <a:lnTo>
                    <a:pt x="1924" y="382"/>
                  </a:lnTo>
                  <a:lnTo>
                    <a:pt x="1941" y="375"/>
                  </a:lnTo>
                  <a:lnTo>
                    <a:pt x="1956" y="367"/>
                  </a:lnTo>
                  <a:lnTo>
                    <a:pt x="1964" y="362"/>
                  </a:lnTo>
                  <a:lnTo>
                    <a:pt x="1971" y="358"/>
                  </a:lnTo>
                  <a:lnTo>
                    <a:pt x="1978" y="353"/>
                  </a:lnTo>
                  <a:lnTo>
                    <a:pt x="1985" y="348"/>
                  </a:lnTo>
                  <a:lnTo>
                    <a:pt x="1985" y="170"/>
                  </a:lnTo>
                  <a:lnTo>
                    <a:pt x="1839" y="170"/>
                  </a:lnTo>
                  <a:lnTo>
                    <a:pt x="1839" y="239"/>
                  </a:lnTo>
                  <a:lnTo>
                    <a:pt x="1909" y="239"/>
                  </a:lnTo>
                  <a:lnTo>
                    <a:pt x="1909" y="308"/>
                  </a:lnTo>
                  <a:lnTo>
                    <a:pt x="1903" y="311"/>
                  </a:lnTo>
                  <a:lnTo>
                    <a:pt x="1897" y="314"/>
                  </a:lnTo>
                  <a:lnTo>
                    <a:pt x="1890" y="317"/>
                  </a:lnTo>
                  <a:lnTo>
                    <a:pt x="1883" y="319"/>
                  </a:lnTo>
                  <a:lnTo>
                    <a:pt x="1876" y="321"/>
                  </a:lnTo>
                  <a:lnTo>
                    <a:pt x="1868" y="322"/>
                  </a:lnTo>
                  <a:lnTo>
                    <a:pt x="1860" y="323"/>
                  </a:lnTo>
                  <a:lnTo>
                    <a:pt x="1852" y="324"/>
                  </a:lnTo>
                  <a:lnTo>
                    <a:pt x="1841" y="323"/>
                  </a:lnTo>
                  <a:lnTo>
                    <a:pt x="1836" y="322"/>
                  </a:lnTo>
                  <a:lnTo>
                    <a:pt x="1831" y="321"/>
                  </a:lnTo>
                  <a:lnTo>
                    <a:pt x="1821" y="319"/>
                  </a:lnTo>
                  <a:lnTo>
                    <a:pt x="1812" y="315"/>
                  </a:lnTo>
                  <a:lnTo>
                    <a:pt x="1808" y="313"/>
                  </a:lnTo>
                  <a:lnTo>
                    <a:pt x="1803" y="311"/>
                  </a:lnTo>
                  <a:lnTo>
                    <a:pt x="1795" y="305"/>
                  </a:lnTo>
                  <a:lnTo>
                    <a:pt x="1787" y="299"/>
                  </a:lnTo>
                  <a:lnTo>
                    <a:pt x="1784" y="295"/>
                  </a:lnTo>
                  <a:lnTo>
                    <a:pt x="1780" y="291"/>
                  </a:lnTo>
                  <a:lnTo>
                    <a:pt x="1774" y="283"/>
                  </a:lnTo>
                  <a:lnTo>
                    <a:pt x="1768" y="274"/>
                  </a:lnTo>
                  <a:lnTo>
                    <a:pt x="1766" y="269"/>
                  </a:lnTo>
                  <a:lnTo>
                    <a:pt x="1763" y="264"/>
                  </a:lnTo>
                  <a:lnTo>
                    <a:pt x="1759" y="253"/>
                  </a:lnTo>
                  <a:lnTo>
                    <a:pt x="1756" y="241"/>
                  </a:lnTo>
                  <a:lnTo>
                    <a:pt x="1754" y="228"/>
                  </a:lnTo>
                  <a:lnTo>
                    <a:pt x="1752" y="214"/>
                  </a:lnTo>
                  <a:lnTo>
                    <a:pt x="1752" y="200"/>
                  </a:lnTo>
                  <a:lnTo>
                    <a:pt x="1752" y="196"/>
                  </a:lnTo>
                  <a:lnTo>
                    <a:pt x="1752" y="182"/>
                  </a:lnTo>
                  <a:lnTo>
                    <a:pt x="1753" y="176"/>
                  </a:lnTo>
                  <a:lnTo>
                    <a:pt x="1754" y="170"/>
                  </a:lnTo>
                  <a:lnTo>
                    <a:pt x="1756" y="158"/>
                  </a:lnTo>
                  <a:lnTo>
                    <a:pt x="1759" y="147"/>
                  </a:lnTo>
                  <a:lnTo>
                    <a:pt x="1763" y="136"/>
                  </a:lnTo>
                  <a:lnTo>
                    <a:pt x="1768" y="126"/>
                  </a:lnTo>
                  <a:lnTo>
                    <a:pt x="1773" y="117"/>
                  </a:lnTo>
                  <a:lnTo>
                    <a:pt x="1779" y="109"/>
                  </a:lnTo>
                  <a:lnTo>
                    <a:pt x="1786" y="101"/>
                  </a:lnTo>
                  <a:lnTo>
                    <a:pt x="1790" y="97"/>
                  </a:lnTo>
                  <a:lnTo>
                    <a:pt x="1794" y="94"/>
                  </a:lnTo>
                  <a:lnTo>
                    <a:pt x="1802" y="88"/>
                  </a:lnTo>
                  <a:lnTo>
                    <a:pt x="1806" y="86"/>
                  </a:lnTo>
                  <a:lnTo>
                    <a:pt x="1810" y="84"/>
                  </a:lnTo>
                  <a:lnTo>
                    <a:pt x="1819" y="80"/>
                  </a:lnTo>
                  <a:lnTo>
                    <a:pt x="1828" y="77"/>
                  </a:lnTo>
                  <a:lnTo>
                    <a:pt x="1838" y="75"/>
                  </a:lnTo>
                  <a:lnTo>
                    <a:pt x="1843" y="75"/>
                  </a:lnTo>
                  <a:lnTo>
                    <a:pt x="1848" y="75"/>
                  </a:lnTo>
                  <a:lnTo>
                    <a:pt x="1862" y="75"/>
                  </a:lnTo>
                  <a:lnTo>
                    <a:pt x="1874" y="77"/>
                  </a:lnTo>
                  <a:lnTo>
                    <a:pt x="1879" y="79"/>
                  </a:lnTo>
                  <a:lnTo>
                    <a:pt x="1884" y="80"/>
                  </a:lnTo>
                  <a:lnTo>
                    <a:pt x="1894" y="84"/>
                  </a:lnTo>
                  <a:lnTo>
                    <a:pt x="1904" y="89"/>
                  </a:lnTo>
                  <a:lnTo>
                    <a:pt x="1912" y="95"/>
                  </a:lnTo>
                  <a:lnTo>
                    <a:pt x="1920" y="101"/>
                  </a:lnTo>
                  <a:lnTo>
                    <a:pt x="1928" y="108"/>
                  </a:lnTo>
                  <a:lnTo>
                    <a:pt x="1975" y="46"/>
                  </a:lnTo>
                  <a:lnTo>
                    <a:pt x="1962" y="35"/>
                  </a:lnTo>
                  <a:lnTo>
                    <a:pt x="1948" y="26"/>
                  </a:lnTo>
                  <a:lnTo>
                    <a:pt x="1941" y="22"/>
                  </a:lnTo>
                  <a:lnTo>
                    <a:pt x="1934" y="18"/>
                  </a:lnTo>
                  <a:lnTo>
                    <a:pt x="1927" y="15"/>
                  </a:lnTo>
                  <a:lnTo>
                    <a:pt x="1919" y="12"/>
                  </a:lnTo>
                  <a:lnTo>
                    <a:pt x="1912" y="9"/>
                  </a:lnTo>
                  <a:lnTo>
                    <a:pt x="1904" y="7"/>
                  </a:lnTo>
                  <a:lnTo>
                    <a:pt x="1895" y="5"/>
                  </a:lnTo>
                  <a:lnTo>
                    <a:pt x="1887" y="3"/>
                  </a:lnTo>
                  <a:lnTo>
                    <a:pt x="1878" y="2"/>
                  </a:lnTo>
                  <a:lnTo>
                    <a:pt x="1869" y="1"/>
                  </a:lnTo>
                  <a:lnTo>
                    <a:pt x="1859" y="1"/>
                  </a:lnTo>
                  <a:lnTo>
                    <a:pt x="1849" y="1"/>
                  </a:lnTo>
                  <a:lnTo>
                    <a:pt x="1840" y="1"/>
                  </a:lnTo>
                  <a:lnTo>
                    <a:pt x="1830" y="2"/>
                  </a:lnTo>
                  <a:lnTo>
                    <a:pt x="1821" y="3"/>
                  </a:lnTo>
                  <a:lnTo>
                    <a:pt x="1812" y="4"/>
                  </a:lnTo>
                  <a:lnTo>
                    <a:pt x="1803" y="6"/>
                  </a:lnTo>
                  <a:lnTo>
                    <a:pt x="1794" y="9"/>
                  </a:lnTo>
                  <a:lnTo>
                    <a:pt x="1786" y="12"/>
                  </a:lnTo>
                  <a:lnTo>
                    <a:pt x="1777" y="15"/>
                  </a:lnTo>
                  <a:lnTo>
                    <a:pt x="1769" y="19"/>
                  </a:lnTo>
                  <a:lnTo>
                    <a:pt x="1762" y="23"/>
                  </a:lnTo>
                  <a:lnTo>
                    <a:pt x="1754" y="28"/>
                  </a:lnTo>
                  <a:lnTo>
                    <a:pt x="1747" y="33"/>
                  </a:lnTo>
                  <a:lnTo>
                    <a:pt x="1740" y="38"/>
                  </a:lnTo>
                  <a:lnTo>
                    <a:pt x="1733" y="43"/>
                  </a:lnTo>
                  <a:lnTo>
                    <a:pt x="1721" y="56"/>
                  </a:lnTo>
                  <a:lnTo>
                    <a:pt x="1715" y="62"/>
                  </a:lnTo>
                  <a:lnTo>
                    <a:pt x="1709" y="69"/>
                  </a:lnTo>
                  <a:lnTo>
                    <a:pt x="1704" y="77"/>
                  </a:lnTo>
                  <a:lnTo>
                    <a:pt x="1699" y="84"/>
                  </a:lnTo>
                  <a:lnTo>
                    <a:pt x="1691" y="100"/>
                  </a:lnTo>
                  <a:lnTo>
                    <a:pt x="1687" y="109"/>
                  </a:lnTo>
                  <a:lnTo>
                    <a:pt x="1683" y="118"/>
                  </a:lnTo>
                  <a:lnTo>
                    <a:pt x="1680" y="127"/>
                  </a:lnTo>
                  <a:lnTo>
                    <a:pt x="1678" y="136"/>
                  </a:lnTo>
                  <a:lnTo>
                    <a:pt x="1675" y="145"/>
                  </a:lnTo>
                  <a:lnTo>
                    <a:pt x="1673" y="155"/>
                  </a:lnTo>
                  <a:lnTo>
                    <a:pt x="1672" y="165"/>
                  </a:lnTo>
                  <a:lnTo>
                    <a:pt x="1671" y="175"/>
                  </a:lnTo>
                  <a:lnTo>
                    <a:pt x="1670" y="186"/>
                  </a:lnTo>
                  <a:lnTo>
                    <a:pt x="1670" y="196"/>
                  </a:lnTo>
                  <a:lnTo>
                    <a:pt x="1670" y="201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4"/>
                  </a:lnTo>
                  <a:lnTo>
                    <a:pt x="1673" y="244"/>
                  </a:lnTo>
                  <a:lnTo>
                    <a:pt x="1675" y="254"/>
                  </a:lnTo>
                  <a:lnTo>
                    <a:pt x="1678" y="264"/>
                  </a:lnTo>
                  <a:lnTo>
                    <a:pt x="1680" y="273"/>
                  </a:lnTo>
                  <a:lnTo>
                    <a:pt x="1683" y="282"/>
                  </a:lnTo>
                  <a:lnTo>
                    <a:pt x="1687" y="291"/>
                  </a:lnTo>
                  <a:lnTo>
                    <a:pt x="1690" y="300"/>
                  </a:lnTo>
                  <a:lnTo>
                    <a:pt x="1695" y="308"/>
                  </a:lnTo>
                  <a:lnTo>
                    <a:pt x="1699" y="316"/>
                  </a:lnTo>
                  <a:lnTo>
                    <a:pt x="1704" y="323"/>
                  </a:lnTo>
                  <a:lnTo>
                    <a:pt x="1709" y="330"/>
                  </a:lnTo>
                  <a:lnTo>
                    <a:pt x="1714" y="337"/>
                  </a:lnTo>
                  <a:lnTo>
                    <a:pt x="1720" y="344"/>
                  </a:lnTo>
                  <a:lnTo>
                    <a:pt x="1726" y="350"/>
                  </a:lnTo>
                  <a:lnTo>
                    <a:pt x="1733" y="355"/>
                  </a:lnTo>
                  <a:lnTo>
                    <a:pt x="1739" y="361"/>
                  </a:lnTo>
                  <a:lnTo>
                    <a:pt x="1746" y="366"/>
                  </a:lnTo>
                  <a:lnTo>
                    <a:pt x="1753" y="371"/>
                  </a:lnTo>
                  <a:lnTo>
                    <a:pt x="1761" y="375"/>
                  </a:lnTo>
                  <a:lnTo>
                    <a:pt x="1769" y="379"/>
                  </a:lnTo>
                  <a:lnTo>
                    <a:pt x="1776" y="382"/>
                  </a:lnTo>
                  <a:lnTo>
                    <a:pt x="1785" y="385"/>
                  </a:lnTo>
                  <a:lnTo>
                    <a:pt x="1793" y="388"/>
                  </a:lnTo>
                  <a:lnTo>
                    <a:pt x="1802" y="391"/>
                  </a:lnTo>
                  <a:lnTo>
                    <a:pt x="1811" y="392"/>
                  </a:lnTo>
                  <a:lnTo>
                    <a:pt x="1820" y="394"/>
                  </a:lnTo>
                  <a:lnTo>
                    <a:pt x="1829" y="395"/>
                  </a:lnTo>
                  <a:lnTo>
                    <a:pt x="1848" y="396"/>
                  </a:lnTo>
                  <a:close/>
                  <a:moveTo>
                    <a:pt x="1331" y="390"/>
                  </a:moveTo>
                  <a:lnTo>
                    <a:pt x="1409" y="390"/>
                  </a:lnTo>
                  <a:lnTo>
                    <a:pt x="1409" y="158"/>
                  </a:lnTo>
                  <a:lnTo>
                    <a:pt x="1561" y="390"/>
                  </a:lnTo>
                  <a:lnTo>
                    <a:pt x="1629" y="390"/>
                  </a:lnTo>
                  <a:lnTo>
                    <a:pt x="1629" y="6"/>
                  </a:lnTo>
                  <a:lnTo>
                    <a:pt x="1551" y="6"/>
                  </a:lnTo>
                  <a:lnTo>
                    <a:pt x="1551" y="230"/>
                  </a:lnTo>
                  <a:lnTo>
                    <a:pt x="1404" y="6"/>
                  </a:lnTo>
                  <a:lnTo>
                    <a:pt x="1331" y="6"/>
                  </a:lnTo>
                  <a:lnTo>
                    <a:pt x="1331" y="390"/>
                  </a:lnTo>
                  <a:close/>
                  <a:moveTo>
                    <a:pt x="1194" y="390"/>
                  </a:moveTo>
                  <a:lnTo>
                    <a:pt x="1273" y="390"/>
                  </a:lnTo>
                  <a:lnTo>
                    <a:pt x="1273" y="6"/>
                  </a:lnTo>
                  <a:lnTo>
                    <a:pt x="1194" y="6"/>
                  </a:lnTo>
                  <a:lnTo>
                    <a:pt x="1194" y="390"/>
                  </a:lnTo>
                  <a:close/>
                  <a:moveTo>
                    <a:pt x="1026" y="395"/>
                  </a:moveTo>
                  <a:lnTo>
                    <a:pt x="1040" y="395"/>
                  </a:lnTo>
                  <a:lnTo>
                    <a:pt x="1046" y="394"/>
                  </a:lnTo>
                  <a:lnTo>
                    <a:pt x="1053" y="393"/>
                  </a:lnTo>
                  <a:lnTo>
                    <a:pt x="1065" y="391"/>
                  </a:lnTo>
                  <a:lnTo>
                    <a:pt x="1077" y="387"/>
                  </a:lnTo>
                  <a:lnTo>
                    <a:pt x="1083" y="385"/>
                  </a:lnTo>
                  <a:lnTo>
                    <a:pt x="1089" y="383"/>
                  </a:lnTo>
                  <a:lnTo>
                    <a:pt x="1094" y="380"/>
                  </a:lnTo>
                  <a:lnTo>
                    <a:pt x="1099" y="378"/>
                  </a:lnTo>
                  <a:lnTo>
                    <a:pt x="1109" y="372"/>
                  </a:lnTo>
                  <a:lnTo>
                    <a:pt x="1114" y="368"/>
                  </a:lnTo>
                  <a:lnTo>
                    <a:pt x="1118" y="364"/>
                  </a:lnTo>
                  <a:lnTo>
                    <a:pt x="1126" y="357"/>
                  </a:lnTo>
                  <a:lnTo>
                    <a:pt x="1134" y="348"/>
                  </a:lnTo>
                  <a:lnTo>
                    <a:pt x="1140" y="338"/>
                  </a:lnTo>
                  <a:lnTo>
                    <a:pt x="1143" y="333"/>
                  </a:lnTo>
                  <a:lnTo>
                    <a:pt x="1145" y="328"/>
                  </a:lnTo>
                  <a:lnTo>
                    <a:pt x="1149" y="317"/>
                  </a:lnTo>
                  <a:lnTo>
                    <a:pt x="1151" y="311"/>
                  </a:lnTo>
                  <a:lnTo>
                    <a:pt x="1152" y="306"/>
                  </a:lnTo>
                  <a:lnTo>
                    <a:pt x="1153" y="299"/>
                  </a:lnTo>
                  <a:lnTo>
                    <a:pt x="1154" y="293"/>
                  </a:lnTo>
                  <a:lnTo>
                    <a:pt x="1155" y="287"/>
                  </a:lnTo>
                  <a:lnTo>
                    <a:pt x="1155" y="280"/>
                  </a:lnTo>
                  <a:lnTo>
                    <a:pt x="1155" y="279"/>
                  </a:lnTo>
                  <a:lnTo>
                    <a:pt x="1154" y="268"/>
                  </a:lnTo>
                  <a:lnTo>
                    <a:pt x="1153" y="258"/>
                  </a:lnTo>
                  <a:lnTo>
                    <a:pt x="1151" y="248"/>
                  </a:lnTo>
                  <a:lnTo>
                    <a:pt x="1148" y="240"/>
                  </a:lnTo>
                  <a:lnTo>
                    <a:pt x="1146" y="235"/>
                  </a:lnTo>
                  <a:lnTo>
                    <a:pt x="1144" y="231"/>
                  </a:lnTo>
                  <a:lnTo>
                    <a:pt x="1140" y="223"/>
                  </a:lnTo>
                  <a:lnTo>
                    <a:pt x="1134" y="216"/>
                  </a:lnTo>
                  <a:lnTo>
                    <a:pt x="1128" y="209"/>
                  </a:lnTo>
                  <a:lnTo>
                    <a:pt x="1121" y="203"/>
                  </a:lnTo>
                  <a:lnTo>
                    <a:pt x="1114" y="196"/>
                  </a:lnTo>
                  <a:lnTo>
                    <a:pt x="1105" y="190"/>
                  </a:lnTo>
                  <a:lnTo>
                    <a:pt x="1096" y="185"/>
                  </a:lnTo>
                  <a:lnTo>
                    <a:pt x="1086" y="179"/>
                  </a:lnTo>
                  <a:lnTo>
                    <a:pt x="1075" y="174"/>
                  </a:lnTo>
                  <a:lnTo>
                    <a:pt x="1064" y="169"/>
                  </a:lnTo>
                  <a:lnTo>
                    <a:pt x="1052" y="164"/>
                  </a:lnTo>
                  <a:lnTo>
                    <a:pt x="1031" y="156"/>
                  </a:lnTo>
                  <a:lnTo>
                    <a:pt x="1015" y="148"/>
                  </a:lnTo>
                  <a:lnTo>
                    <a:pt x="1002" y="141"/>
                  </a:lnTo>
                  <a:lnTo>
                    <a:pt x="997" y="138"/>
                  </a:lnTo>
                  <a:lnTo>
                    <a:pt x="993" y="135"/>
                  </a:lnTo>
                  <a:lnTo>
                    <a:pt x="989" y="131"/>
                  </a:lnTo>
                  <a:lnTo>
                    <a:pt x="987" y="130"/>
                  </a:lnTo>
                  <a:lnTo>
                    <a:pt x="986" y="128"/>
                  </a:lnTo>
                  <a:lnTo>
                    <a:pt x="983" y="125"/>
                  </a:lnTo>
                  <a:lnTo>
                    <a:pt x="981" y="122"/>
                  </a:lnTo>
                  <a:lnTo>
                    <a:pt x="980" y="118"/>
                  </a:lnTo>
                  <a:lnTo>
                    <a:pt x="979" y="115"/>
                  </a:lnTo>
                  <a:lnTo>
                    <a:pt x="979" y="111"/>
                  </a:lnTo>
                  <a:lnTo>
                    <a:pt x="978" y="107"/>
                  </a:lnTo>
                  <a:lnTo>
                    <a:pt x="979" y="103"/>
                  </a:lnTo>
                  <a:lnTo>
                    <a:pt x="979" y="99"/>
                  </a:lnTo>
                  <a:lnTo>
                    <a:pt x="980" y="96"/>
                  </a:lnTo>
                  <a:lnTo>
                    <a:pt x="982" y="93"/>
                  </a:lnTo>
                  <a:lnTo>
                    <a:pt x="983" y="90"/>
                  </a:lnTo>
                  <a:lnTo>
                    <a:pt x="985" y="87"/>
                  </a:lnTo>
                  <a:lnTo>
                    <a:pt x="990" y="82"/>
                  </a:lnTo>
                  <a:lnTo>
                    <a:pt x="997" y="78"/>
                  </a:lnTo>
                  <a:lnTo>
                    <a:pt x="1000" y="77"/>
                  </a:lnTo>
                  <a:lnTo>
                    <a:pt x="1004" y="75"/>
                  </a:lnTo>
                  <a:lnTo>
                    <a:pt x="1009" y="74"/>
                  </a:lnTo>
                  <a:lnTo>
                    <a:pt x="1013" y="74"/>
                  </a:lnTo>
                  <a:lnTo>
                    <a:pt x="1018" y="73"/>
                  </a:lnTo>
                  <a:lnTo>
                    <a:pt x="1023" y="73"/>
                  </a:lnTo>
                  <a:lnTo>
                    <a:pt x="1034" y="74"/>
                  </a:lnTo>
                  <a:lnTo>
                    <a:pt x="1045" y="76"/>
                  </a:lnTo>
                  <a:lnTo>
                    <a:pt x="1056" y="79"/>
                  </a:lnTo>
                  <a:lnTo>
                    <a:pt x="1066" y="83"/>
                  </a:lnTo>
                  <a:lnTo>
                    <a:pt x="1076" y="89"/>
                  </a:lnTo>
                  <a:lnTo>
                    <a:pt x="1086" y="95"/>
                  </a:lnTo>
                  <a:lnTo>
                    <a:pt x="1096" y="102"/>
                  </a:lnTo>
                  <a:lnTo>
                    <a:pt x="1105" y="109"/>
                  </a:lnTo>
                  <a:lnTo>
                    <a:pt x="1149" y="48"/>
                  </a:lnTo>
                  <a:lnTo>
                    <a:pt x="1136" y="37"/>
                  </a:lnTo>
                  <a:lnTo>
                    <a:pt x="1121" y="28"/>
                  </a:lnTo>
                  <a:lnTo>
                    <a:pt x="1114" y="23"/>
                  </a:lnTo>
                  <a:lnTo>
                    <a:pt x="1106" y="19"/>
                  </a:lnTo>
                  <a:lnTo>
                    <a:pt x="1099" y="16"/>
                  </a:lnTo>
                  <a:lnTo>
                    <a:pt x="1091" y="13"/>
                  </a:lnTo>
                  <a:lnTo>
                    <a:pt x="1083" y="10"/>
                  </a:lnTo>
                  <a:lnTo>
                    <a:pt x="1075" y="8"/>
                  </a:lnTo>
                  <a:lnTo>
                    <a:pt x="1059" y="4"/>
                  </a:lnTo>
                  <a:lnTo>
                    <a:pt x="1050" y="3"/>
                  </a:lnTo>
                  <a:lnTo>
                    <a:pt x="1042" y="2"/>
                  </a:lnTo>
                  <a:lnTo>
                    <a:pt x="1025" y="1"/>
                  </a:lnTo>
                  <a:lnTo>
                    <a:pt x="1012" y="2"/>
                  </a:lnTo>
                  <a:lnTo>
                    <a:pt x="1005" y="2"/>
                  </a:lnTo>
                  <a:lnTo>
                    <a:pt x="998" y="3"/>
                  </a:lnTo>
                  <a:lnTo>
                    <a:pt x="986" y="6"/>
                  </a:lnTo>
                  <a:lnTo>
                    <a:pt x="974" y="9"/>
                  </a:lnTo>
                  <a:lnTo>
                    <a:pt x="969" y="11"/>
                  </a:lnTo>
                  <a:lnTo>
                    <a:pt x="963" y="14"/>
                  </a:lnTo>
                  <a:lnTo>
                    <a:pt x="953" y="19"/>
                  </a:lnTo>
                  <a:lnTo>
                    <a:pt x="943" y="25"/>
                  </a:lnTo>
                  <a:lnTo>
                    <a:pt x="935" y="32"/>
                  </a:lnTo>
                  <a:lnTo>
                    <a:pt x="930" y="36"/>
                  </a:lnTo>
                  <a:lnTo>
                    <a:pt x="927" y="40"/>
                  </a:lnTo>
                  <a:lnTo>
                    <a:pt x="920" y="49"/>
                  </a:lnTo>
                  <a:lnTo>
                    <a:pt x="917" y="53"/>
                  </a:lnTo>
                  <a:lnTo>
                    <a:pt x="914" y="58"/>
                  </a:lnTo>
                  <a:lnTo>
                    <a:pt x="909" y="68"/>
                  </a:lnTo>
                  <a:lnTo>
                    <a:pt x="905" y="78"/>
                  </a:lnTo>
                  <a:lnTo>
                    <a:pt x="902" y="90"/>
                  </a:lnTo>
                  <a:lnTo>
                    <a:pt x="900" y="101"/>
                  </a:lnTo>
                  <a:lnTo>
                    <a:pt x="900" y="107"/>
                  </a:lnTo>
                  <a:lnTo>
                    <a:pt x="899" y="114"/>
                  </a:lnTo>
                  <a:lnTo>
                    <a:pt x="899" y="115"/>
                  </a:lnTo>
                  <a:lnTo>
                    <a:pt x="900" y="127"/>
                  </a:lnTo>
                  <a:lnTo>
                    <a:pt x="901" y="132"/>
                  </a:lnTo>
                  <a:lnTo>
                    <a:pt x="901" y="138"/>
                  </a:lnTo>
                  <a:lnTo>
                    <a:pt x="904" y="148"/>
                  </a:lnTo>
                  <a:lnTo>
                    <a:pt x="907" y="157"/>
                  </a:lnTo>
                  <a:lnTo>
                    <a:pt x="911" y="166"/>
                  </a:lnTo>
                  <a:lnTo>
                    <a:pt x="916" y="174"/>
                  </a:lnTo>
                  <a:lnTo>
                    <a:pt x="922" y="182"/>
                  </a:lnTo>
                  <a:lnTo>
                    <a:pt x="926" y="185"/>
                  </a:lnTo>
                  <a:lnTo>
                    <a:pt x="929" y="189"/>
                  </a:lnTo>
                  <a:lnTo>
                    <a:pt x="937" y="195"/>
                  </a:lnTo>
                  <a:lnTo>
                    <a:pt x="945" y="201"/>
                  </a:lnTo>
                  <a:lnTo>
                    <a:pt x="954" y="207"/>
                  </a:lnTo>
                  <a:lnTo>
                    <a:pt x="964" y="213"/>
                  </a:lnTo>
                  <a:lnTo>
                    <a:pt x="974" y="218"/>
                  </a:lnTo>
                  <a:lnTo>
                    <a:pt x="986" y="223"/>
                  </a:lnTo>
                  <a:lnTo>
                    <a:pt x="1010" y="233"/>
                  </a:lnTo>
                  <a:lnTo>
                    <a:pt x="1028" y="240"/>
                  </a:lnTo>
                  <a:lnTo>
                    <a:pt x="1043" y="247"/>
                  </a:lnTo>
                  <a:lnTo>
                    <a:pt x="1055" y="253"/>
                  </a:lnTo>
                  <a:lnTo>
                    <a:pt x="1059" y="257"/>
                  </a:lnTo>
                  <a:lnTo>
                    <a:pt x="1063" y="260"/>
                  </a:lnTo>
                  <a:lnTo>
                    <a:pt x="1067" y="263"/>
                  </a:lnTo>
                  <a:lnTo>
                    <a:pt x="1069" y="266"/>
                  </a:lnTo>
                  <a:lnTo>
                    <a:pt x="1072" y="269"/>
                  </a:lnTo>
                  <a:lnTo>
                    <a:pt x="1073" y="272"/>
                  </a:lnTo>
                  <a:lnTo>
                    <a:pt x="1074" y="275"/>
                  </a:lnTo>
                  <a:lnTo>
                    <a:pt x="1075" y="278"/>
                  </a:lnTo>
                  <a:lnTo>
                    <a:pt x="1076" y="282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6" y="290"/>
                  </a:lnTo>
                  <a:lnTo>
                    <a:pt x="1075" y="294"/>
                  </a:lnTo>
                  <a:lnTo>
                    <a:pt x="1074" y="297"/>
                  </a:lnTo>
                  <a:lnTo>
                    <a:pt x="1072" y="301"/>
                  </a:lnTo>
                  <a:lnTo>
                    <a:pt x="1071" y="304"/>
                  </a:lnTo>
                  <a:lnTo>
                    <a:pt x="1068" y="307"/>
                  </a:lnTo>
                  <a:lnTo>
                    <a:pt x="1066" y="310"/>
                  </a:lnTo>
                  <a:lnTo>
                    <a:pt x="1063" y="313"/>
                  </a:lnTo>
                  <a:lnTo>
                    <a:pt x="1059" y="315"/>
                  </a:lnTo>
                  <a:lnTo>
                    <a:pt x="1055" y="317"/>
                  </a:lnTo>
                  <a:lnTo>
                    <a:pt x="1051" y="319"/>
                  </a:lnTo>
                  <a:lnTo>
                    <a:pt x="1047" y="321"/>
                  </a:lnTo>
                  <a:lnTo>
                    <a:pt x="1042" y="322"/>
                  </a:lnTo>
                  <a:lnTo>
                    <a:pt x="1037" y="323"/>
                  </a:lnTo>
                  <a:lnTo>
                    <a:pt x="1032" y="323"/>
                  </a:lnTo>
                  <a:lnTo>
                    <a:pt x="1026" y="324"/>
                  </a:lnTo>
                  <a:lnTo>
                    <a:pt x="1019" y="323"/>
                  </a:lnTo>
                  <a:lnTo>
                    <a:pt x="1012" y="323"/>
                  </a:lnTo>
                  <a:lnTo>
                    <a:pt x="1005" y="321"/>
                  </a:lnTo>
                  <a:lnTo>
                    <a:pt x="999" y="320"/>
                  </a:lnTo>
                  <a:lnTo>
                    <a:pt x="992" y="318"/>
                  </a:lnTo>
                  <a:lnTo>
                    <a:pt x="986" y="316"/>
                  </a:lnTo>
                  <a:lnTo>
                    <a:pt x="980" y="313"/>
                  </a:lnTo>
                  <a:lnTo>
                    <a:pt x="974" y="310"/>
                  </a:lnTo>
                  <a:lnTo>
                    <a:pt x="962" y="304"/>
                  </a:lnTo>
                  <a:lnTo>
                    <a:pt x="951" y="296"/>
                  </a:lnTo>
                  <a:lnTo>
                    <a:pt x="941" y="288"/>
                  </a:lnTo>
                  <a:lnTo>
                    <a:pt x="931" y="280"/>
                  </a:lnTo>
                  <a:lnTo>
                    <a:pt x="884" y="339"/>
                  </a:lnTo>
                  <a:lnTo>
                    <a:pt x="892" y="346"/>
                  </a:lnTo>
                  <a:lnTo>
                    <a:pt x="900" y="353"/>
                  </a:lnTo>
                  <a:lnTo>
                    <a:pt x="904" y="356"/>
                  </a:lnTo>
                  <a:lnTo>
                    <a:pt x="908" y="359"/>
                  </a:lnTo>
                  <a:lnTo>
                    <a:pt x="917" y="364"/>
                  </a:lnTo>
                  <a:lnTo>
                    <a:pt x="925" y="369"/>
                  </a:lnTo>
                  <a:lnTo>
                    <a:pt x="934" y="374"/>
                  </a:lnTo>
                  <a:lnTo>
                    <a:pt x="943" y="378"/>
                  </a:lnTo>
                  <a:lnTo>
                    <a:pt x="952" y="382"/>
                  </a:lnTo>
                  <a:lnTo>
                    <a:pt x="970" y="388"/>
                  </a:lnTo>
                  <a:lnTo>
                    <a:pt x="980" y="390"/>
                  </a:lnTo>
                  <a:lnTo>
                    <a:pt x="989" y="392"/>
                  </a:lnTo>
                  <a:lnTo>
                    <a:pt x="998" y="394"/>
                  </a:lnTo>
                  <a:lnTo>
                    <a:pt x="1007" y="395"/>
                  </a:lnTo>
                  <a:lnTo>
                    <a:pt x="1026" y="395"/>
                  </a:lnTo>
                  <a:close/>
                  <a:moveTo>
                    <a:pt x="636" y="390"/>
                  </a:moveTo>
                  <a:lnTo>
                    <a:pt x="872" y="390"/>
                  </a:lnTo>
                  <a:lnTo>
                    <a:pt x="872" y="317"/>
                  </a:lnTo>
                  <a:lnTo>
                    <a:pt x="716" y="317"/>
                  </a:lnTo>
                  <a:lnTo>
                    <a:pt x="716" y="6"/>
                  </a:lnTo>
                  <a:lnTo>
                    <a:pt x="636" y="6"/>
                  </a:lnTo>
                  <a:lnTo>
                    <a:pt x="636" y="390"/>
                  </a:lnTo>
                  <a:close/>
                  <a:moveTo>
                    <a:pt x="343" y="390"/>
                  </a:moveTo>
                  <a:lnTo>
                    <a:pt x="592" y="390"/>
                  </a:lnTo>
                  <a:lnTo>
                    <a:pt x="592" y="319"/>
                  </a:lnTo>
                  <a:lnTo>
                    <a:pt x="422" y="319"/>
                  </a:lnTo>
                  <a:lnTo>
                    <a:pt x="422" y="233"/>
                  </a:lnTo>
                  <a:lnTo>
                    <a:pt x="570" y="233"/>
                  </a:lnTo>
                  <a:lnTo>
                    <a:pt x="570" y="161"/>
                  </a:lnTo>
                  <a:lnTo>
                    <a:pt x="422" y="161"/>
                  </a:lnTo>
                  <a:lnTo>
                    <a:pt x="422" y="78"/>
                  </a:lnTo>
                  <a:lnTo>
                    <a:pt x="590" y="78"/>
                  </a:lnTo>
                  <a:lnTo>
                    <a:pt x="590" y="6"/>
                  </a:lnTo>
                  <a:lnTo>
                    <a:pt x="343" y="6"/>
                  </a:lnTo>
                  <a:lnTo>
                    <a:pt x="343" y="390"/>
                  </a:lnTo>
                  <a:close/>
                  <a:moveTo>
                    <a:pt x="0" y="390"/>
                  </a:moveTo>
                  <a:lnTo>
                    <a:pt x="80" y="390"/>
                  </a:lnTo>
                  <a:lnTo>
                    <a:pt x="80" y="234"/>
                  </a:lnTo>
                  <a:lnTo>
                    <a:pt x="206" y="234"/>
                  </a:lnTo>
                  <a:lnTo>
                    <a:pt x="206" y="390"/>
                  </a:lnTo>
                  <a:lnTo>
                    <a:pt x="286" y="390"/>
                  </a:lnTo>
                  <a:lnTo>
                    <a:pt x="286" y="6"/>
                  </a:lnTo>
                  <a:lnTo>
                    <a:pt x="206" y="6"/>
                  </a:lnTo>
                  <a:lnTo>
                    <a:pt x="206" y="160"/>
                  </a:lnTo>
                  <a:lnTo>
                    <a:pt x="80" y="160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smtClean="0">
                <a:solidFill>
                  <a:schemeClr val="tx2"/>
                </a:solidFill>
              </a:rPr>
              <a:t>www.helsinki.fi/yliopisto</a:t>
            </a:r>
            <a:endParaRPr lang="en-GB" sz="9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83DF-3D19-4DCA-98FD-5A7EE085FFEB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14853" y="262732"/>
            <a:ext cx="6840538" cy="115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8"/>
            <a:ext cx="3348038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113" y="1989138"/>
            <a:ext cx="3348036" cy="4032250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D7C7-47BD-4F8E-B491-F972E7971CBF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97ED-565C-4063-B34D-BFCBAC551238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979612" y="2500305"/>
            <a:ext cx="6840538" cy="35210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989138"/>
            <a:ext cx="6840538" cy="5111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BA54-659A-43E1-BDD9-DB15ACE8CB9C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5472112" y="1989137"/>
            <a:ext cx="3348037" cy="403225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9EDF-F6C7-4A18-845E-AF5A7EDBAD9F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989136"/>
            <a:ext cx="3348038" cy="4032251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979613" y="2492374"/>
            <a:ext cx="1584000" cy="15827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FB34-EACB-4D56-AA02-0B260ACB84EF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979612" y="4221162"/>
            <a:ext cx="6840537" cy="1800225"/>
          </a:xfrm>
        </p:spPr>
        <p:txBody>
          <a:bodyPr>
            <a:normAutofit/>
          </a:bodyPr>
          <a:lstStyle>
            <a:lvl1pPr>
              <a:defRPr sz="2200"/>
            </a:lvl1pPr>
            <a:lvl2pPr marL="538163" indent="-273050">
              <a:defRPr sz="2000"/>
            </a:lvl2pPr>
            <a:lvl3pPr marL="803275" indent="-265113">
              <a:defRPr sz="1800"/>
            </a:lvl3pPr>
            <a:lvl4pPr marL="1076325" indent="-273050">
              <a:defRPr sz="1600"/>
            </a:lvl4pPr>
            <a:lvl5pPr marL="13414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3708400" y="2492374"/>
            <a:ext cx="1584000" cy="15827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5435600" y="2492374"/>
            <a:ext cx="1584000" cy="15827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/>
          </p:nvPr>
        </p:nvSpPr>
        <p:spPr>
          <a:xfrm>
            <a:off x="7164388" y="2492374"/>
            <a:ext cx="1584000" cy="15827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979613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7084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435600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7164388" y="1989138"/>
            <a:ext cx="1584325" cy="4318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9B61-D6F6-4000-BDDB-DAA403189B6D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8" name="Freeform 14"/>
          <p:cNvSpPr>
            <a:spLocks noEditPoints="1"/>
          </p:cNvSpPr>
          <p:nvPr userDrawn="1"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23850" y="6244850"/>
            <a:ext cx="1452144" cy="352800"/>
            <a:chOff x="-498475" y="2201863"/>
            <a:chExt cx="10134600" cy="2462212"/>
          </a:xfrm>
          <a:solidFill>
            <a:schemeClr val="tx2"/>
          </a:solidFill>
        </p:grpSpPr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-498475" y="4033838"/>
              <a:ext cx="9113838" cy="630237"/>
            </a:xfrm>
            <a:custGeom>
              <a:avLst/>
              <a:gdLst/>
              <a:ahLst/>
              <a:cxnLst>
                <a:cxn ang="0">
                  <a:pos x="5412" y="172"/>
                </a:cxn>
                <a:cxn ang="0">
                  <a:pos x="4841" y="391"/>
                </a:cxn>
                <a:cxn ang="0">
                  <a:pos x="4756" y="372"/>
                </a:cxn>
                <a:cxn ang="0">
                  <a:pos x="4802" y="279"/>
                </a:cxn>
                <a:cxn ang="0">
                  <a:pos x="4722" y="174"/>
                </a:cxn>
                <a:cxn ang="0">
                  <a:pos x="4626" y="111"/>
                </a:cxn>
                <a:cxn ang="0">
                  <a:pos x="4665" y="73"/>
                </a:cxn>
                <a:cxn ang="0">
                  <a:pos x="4761" y="23"/>
                </a:cxn>
                <a:cxn ang="0">
                  <a:pos x="4616" y="12"/>
                </a:cxn>
                <a:cxn ang="0">
                  <a:pos x="4546" y="114"/>
                </a:cxn>
                <a:cxn ang="0">
                  <a:pos x="4611" y="213"/>
                </a:cxn>
                <a:cxn ang="0">
                  <a:pos x="4723" y="282"/>
                </a:cxn>
                <a:cxn ang="0">
                  <a:pos x="4689" y="322"/>
                </a:cxn>
                <a:cxn ang="0">
                  <a:pos x="4578" y="280"/>
                </a:cxn>
                <a:cxn ang="0">
                  <a:pos x="4654" y="395"/>
                </a:cxn>
                <a:cxn ang="0">
                  <a:pos x="4217" y="161"/>
                </a:cxn>
                <a:cxn ang="0">
                  <a:pos x="3852" y="161"/>
                </a:cxn>
                <a:cxn ang="0">
                  <a:pos x="3244" y="391"/>
                </a:cxn>
                <a:cxn ang="0">
                  <a:pos x="2956" y="262"/>
                </a:cxn>
                <a:cxn ang="0">
                  <a:pos x="2960" y="124"/>
                </a:cxn>
                <a:cxn ang="0">
                  <a:pos x="3066" y="78"/>
                </a:cxn>
                <a:cxn ang="0">
                  <a:pos x="3129" y="197"/>
                </a:cxn>
                <a:cxn ang="0">
                  <a:pos x="3083" y="310"/>
                </a:cxn>
                <a:cxn ang="0">
                  <a:pos x="3115" y="379"/>
                </a:cxn>
                <a:cxn ang="0">
                  <a:pos x="3204" y="262"/>
                </a:cxn>
                <a:cxn ang="0">
                  <a:pos x="3195" y="107"/>
                </a:cxn>
                <a:cxn ang="0">
                  <a:pos x="3108" y="14"/>
                </a:cxn>
                <a:cxn ang="0">
                  <a:pos x="2968" y="14"/>
                </a:cxn>
                <a:cxn ang="0">
                  <a:pos x="2877" y="116"/>
                </a:cxn>
                <a:cxn ang="0">
                  <a:pos x="2871" y="263"/>
                </a:cxn>
                <a:cxn ang="0">
                  <a:pos x="2945" y="371"/>
                </a:cxn>
                <a:cxn ang="0">
                  <a:pos x="2765" y="6"/>
                </a:cxn>
                <a:cxn ang="0">
                  <a:pos x="2252" y="391"/>
                </a:cxn>
                <a:cxn ang="0">
                  <a:pos x="1963" y="378"/>
                </a:cxn>
                <a:cxn ang="0">
                  <a:pos x="2019" y="280"/>
                </a:cxn>
                <a:cxn ang="0">
                  <a:pos x="1950" y="180"/>
                </a:cxn>
                <a:cxn ang="0">
                  <a:pos x="1843" y="115"/>
                </a:cxn>
                <a:cxn ang="0">
                  <a:pos x="1877" y="74"/>
                </a:cxn>
                <a:cxn ang="0">
                  <a:pos x="1986" y="28"/>
                </a:cxn>
                <a:cxn ang="0">
                  <a:pos x="1833" y="12"/>
                </a:cxn>
                <a:cxn ang="0">
                  <a:pos x="1764" y="114"/>
                </a:cxn>
                <a:cxn ang="0">
                  <a:pos x="1828" y="213"/>
                </a:cxn>
                <a:cxn ang="0">
                  <a:pos x="1940" y="282"/>
                </a:cxn>
                <a:cxn ang="0">
                  <a:pos x="1906" y="322"/>
                </a:cxn>
                <a:cxn ang="0">
                  <a:pos x="1795" y="280"/>
                </a:cxn>
                <a:cxn ang="0">
                  <a:pos x="1871" y="395"/>
                </a:cxn>
                <a:cxn ang="0">
                  <a:pos x="1645" y="105"/>
                </a:cxn>
                <a:cxn ang="0">
                  <a:pos x="1627" y="185"/>
                </a:cxn>
                <a:cxn ang="0">
                  <a:pos x="1669" y="244"/>
                </a:cxn>
                <a:cxn ang="0">
                  <a:pos x="1732" y="145"/>
                </a:cxn>
                <a:cxn ang="0">
                  <a:pos x="1690" y="34"/>
                </a:cxn>
                <a:cxn ang="0">
                  <a:pos x="1451" y="391"/>
                </a:cxn>
                <a:cxn ang="0">
                  <a:pos x="1007" y="393"/>
                </a:cxn>
                <a:cxn ang="0">
                  <a:pos x="573" y="391"/>
                </a:cxn>
                <a:cxn ang="0">
                  <a:pos x="213" y="384"/>
                </a:cxn>
                <a:cxn ang="0">
                  <a:pos x="289" y="285"/>
                </a:cxn>
                <a:cxn ang="0">
                  <a:pos x="200" y="298"/>
                </a:cxn>
                <a:cxn ang="0">
                  <a:pos x="107" y="312"/>
                </a:cxn>
                <a:cxn ang="0">
                  <a:pos x="0" y="241"/>
                </a:cxn>
                <a:cxn ang="0">
                  <a:pos x="35" y="353"/>
                </a:cxn>
              </a:cxnLst>
              <a:rect l="0" t="0" r="r" b="b"/>
              <a:pathLst>
                <a:path w="5741" h="397">
                  <a:moveTo>
                    <a:pt x="5661" y="391"/>
                  </a:moveTo>
                  <a:lnTo>
                    <a:pt x="5741" y="391"/>
                  </a:lnTo>
                  <a:lnTo>
                    <a:pt x="5741" y="6"/>
                  </a:lnTo>
                  <a:lnTo>
                    <a:pt x="5661" y="6"/>
                  </a:lnTo>
                  <a:lnTo>
                    <a:pt x="5661" y="391"/>
                  </a:lnTo>
                  <a:close/>
                  <a:moveTo>
                    <a:pt x="5333" y="391"/>
                  </a:moveTo>
                  <a:lnTo>
                    <a:pt x="5412" y="391"/>
                  </a:lnTo>
                  <a:lnTo>
                    <a:pt x="5412" y="277"/>
                  </a:lnTo>
                  <a:lnTo>
                    <a:pt x="5448" y="232"/>
                  </a:lnTo>
                  <a:lnTo>
                    <a:pt x="5544" y="391"/>
                  </a:lnTo>
                  <a:lnTo>
                    <a:pt x="5638" y="391"/>
                  </a:lnTo>
                  <a:lnTo>
                    <a:pt x="5503" y="169"/>
                  </a:lnTo>
                  <a:lnTo>
                    <a:pt x="5633" y="6"/>
                  </a:lnTo>
                  <a:lnTo>
                    <a:pt x="5538" y="6"/>
                  </a:lnTo>
                  <a:lnTo>
                    <a:pt x="5412" y="172"/>
                  </a:lnTo>
                  <a:lnTo>
                    <a:pt x="5412" y="6"/>
                  </a:lnTo>
                  <a:lnTo>
                    <a:pt x="5333" y="6"/>
                  </a:lnTo>
                  <a:lnTo>
                    <a:pt x="5333" y="391"/>
                  </a:lnTo>
                  <a:close/>
                  <a:moveTo>
                    <a:pt x="4978" y="391"/>
                  </a:moveTo>
                  <a:lnTo>
                    <a:pt x="5056" y="391"/>
                  </a:lnTo>
                  <a:lnTo>
                    <a:pt x="5056" y="158"/>
                  </a:lnTo>
                  <a:lnTo>
                    <a:pt x="5208" y="391"/>
                  </a:lnTo>
                  <a:lnTo>
                    <a:pt x="5276" y="391"/>
                  </a:lnTo>
                  <a:lnTo>
                    <a:pt x="5276" y="6"/>
                  </a:lnTo>
                  <a:lnTo>
                    <a:pt x="5198" y="6"/>
                  </a:lnTo>
                  <a:lnTo>
                    <a:pt x="5198" y="230"/>
                  </a:lnTo>
                  <a:lnTo>
                    <a:pt x="5051" y="6"/>
                  </a:lnTo>
                  <a:lnTo>
                    <a:pt x="4978" y="6"/>
                  </a:lnTo>
                  <a:lnTo>
                    <a:pt x="4978" y="391"/>
                  </a:lnTo>
                  <a:close/>
                  <a:moveTo>
                    <a:pt x="4841" y="391"/>
                  </a:moveTo>
                  <a:lnTo>
                    <a:pt x="4920" y="391"/>
                  </a:lnTo>
                  <a:lnTo>
                    <a:pt x="4920" y="6"/>
                  </a:lnTo>
                  <a:lnTo>
                    <a:pt x="4841" y="6"/>
                  </a:lnTo>
                  <a:lnTo>
                    <a:pt x="4841" y="391"/>
                  </a:lnTo>
                  <a:close/>
                  <a:moveTo>
                    <a:pt x="4673" y="395"/>
                  </a:moveTo>
                  <a:lnTo>
                    <a:pt x="4686" y="395"/>
                  </a:lnTo>
                  <a:lnTo>
                    <a:pt x="4693" y="394"/>
                  </a:lnTo>
                  <a:lnTo>
                    <a:pt x="4700" y="393"/>
                  </a:lnTo>
                  <a:lnTo>
                    <a:pt x="4712" y="391"/>
                  </a:lnTo>
                  <a:lnTo>
                    <a:pt x="4724" y="388"/>
                  </a:lnTo>
                  <a:lnTo>
                    <a:pt x="4730" y="385"/>
                  </a:lnTo>
                  <a:lnTo>
                    <a:pt x="4736" y="383"/>
                  </a:lnTo>
                  <a:lnTo>
                    <a:pt x="4741" y="381"/>
                  </a:lnTo>
                  <a:lnTo>
                    <a:pt x="4746" y="378"/>
                  </a:lnTo>
                  <a:lnTo>
                    <a:pt x="4756" y="372"/>
                  </a:lnTo>
                  <a:lnTo>
                    <a:pt x="4761" y="368"/>
                  </a:lnTo>
                  <a:lnTo>
                    <a:pt x="4765" y="365"/>
                  </a:lnTo>
                  <a:lnTo>
                    <a:pt x="4773" y="357"/>
                  </a:lnTo>
                  <a:lnTo>
                    <a:pt x="4781" y="348"/>
                  </a:lnTo>
                  <a:lnTo>
                    <a:pt x="4787" y="339"/>
                  </a:lnTo>
                  <a:lnTo>
                    <a:pt x="4790" y="334"/>
                  </a:lnTo>
                  <a:lnTo>
                    <a:pt x="4792" y="328"/>
                  </a:lnTo>
                  <a:lnTo>
                    <a:pt x="4796" y="317"/>
                  </a:lnTo>
                  <a:lnTo>
                    <a:pt x="4798" y="312"/>
                  </a:lnTo>
                  <a:lnTo>
                    <a:pt x="4799" y="306"/>
                  </a:lnTo>
                  <a:lnTo>
                    <a:pt x="4800" y="300"/>
                  </a:lnTo>
                  <a:lnTo>
                    <a:pt x="4801" y="293"/>
                  </a:lnTo>
                  <a:lnTo>
                    <a:pt x="4802" y="287"/>
                  </a:lnTo>
                  <a:lnTo>
                    <a:pt x="4802" y="280"/>
                  </a:lnTo>
                  <a:lnTo>
                    <a:pt x="4802" y="279"/>
                  </a:lnTo>
                  <a:lnTo>
                    <a:pt x="4801" y="268"/>
                  </a:lnTo>
                  <a:lnTo>
                    <a:pt x="4800" y="258"/>
                  </a:lnTo>
                  <a:lnTo>
                    <a:pt x="4798" y="249"/>
                  </a:lnTo>
                  <a:lnTo>
                    <a:pt x="4795" y="240"/>
                  </a:lnTo>
                  <a:lnTo>
                    <a:pt x="4793" y="235"/>
                  </a:lnTo>
                  <a:lnTo>
                    <a:pt x="4791" y="231"/>
                  </a:lnTo>
                  <a:lnTo>
                    <a:pt x="4787" y="223"/>
                  </a:lnTo>
                  <a:lnTo>
                    <a:pt x="4781" y="216"/>
                  </a:lnTo>
                  <a:lnTo>
                    <a:pt x="4775" y="209"/>
                  </a:lnTo>
                  <a:lnTo>
                    <a:pt x="4768" y="203"/>
                  </a:lnTo>
                  <a:lnTo>
                    <a:pt x="4761" y="196"/>
                  </a:lnTo>
                  <a:lnTo>
                    <a:pt x="4752" y="191"/>
                  </a:lnTo>
                  <a:lnTo>
                    <a:pt x="4743" y="185"/>
                  </a:lnTo>
                  <a:lnTo>
                    <a:pt x="4733" y="180"/>
                  </a:lnTo>
                  <a:lnTo>
                    <a:pt x="4722" y="174"/>
                  </a:lnTo>
                  <a:lnTo>
                    <a:pt x="4711" y="169"/>
                  </a:lnTo>
                  <a:lnTo>
                    <a:pt x="4699" y="164"/>
                  </a:lnTo>
                  <a:lnTo>
                    <a:pt x="4678" y="156"/>
                  </a:lnTo>
                  <a:lnTo>
                    <a:pt x="4662" y="148"/>
                  </a:lnTo>
                  <a:lnTo>
                    <a:pt x="4649" y="141"/>
                  </a:lnTo>
                  <a:lnTo>
                    <a:pt x="4644" y="138"/>
                  </a:lnTo>
                  <a:lnTo>
                    <a:pt x="4640" y="135"/>
                  </a:lnTo>
                  <a:lnTo>
                    <a:pt x="4636" y="132"/>
                  </a:lnTo>
                  <a:lnTo>
                    <a:pt x="4634" y="130"/>
                  </a:lnTo>
                  <a:lnTo>
                    <a:pt x="4633" y="128"/>
                  </a:lnTo>
                  <a:lnTo>
                    <a:pt x="4630" y="125"/>
                  </a:lnTo>
                  <a:lnTo>
                    <a:pt x="4628" y="122"/>
                  </a:lnTo>
                  <a:lnTo>
                    <a:pt x="4627" y="119"/>
                  </a:lnTo>
                  <a:lnTo>
                    <a:pt x="4626" y="115"/>
                  </a:lnTo>
                  <a:lnTo>
                    <a:pt x="4626" y="111"/>
                  </a:lnTo>
                  <a:lnTo>
                    <a:pt x="4625" y="107"/>
                  </a:lnTo>
                  <a:lnTo>
                    <a:pt x="4626" y="103"/>
                  </a:lnTo>
                  <a:lnTo>
                    <a:pt x="4626" y="100"/>
                  </a:lnTo>
                  <a:lnTo>
                    <a:pt x="4627" y="96"/>
                  </a:lnTo>
                  <a:lnTo>
                    <a:pt x="4629" y="93"/>
                  </a:lnTo>
                  <a:lnTo>
                    <a:pt x="4630" y="90"/>
                  </a:lnTo>
                  <a:lnTo>
                    <a:pt x="4632" y="87"/>
                  </a:lnTo>
                  <a:lnTo>
                    <a:pt x="4635" y="85"/>
                  </a:lnTo>
                  <a:lnTo>
                    <a:pt x="4637" y="83"/>
                  </a:lnTo>
                  <a:lnTo>
                    <a:pt x="4644" y="79"/>
                  </a:lnTo>
                  <a:lnTo>
                    <a:pt x="4647" y="77"/>
                  </a:lnTo>
                  <a:lnTo>
                    <a:pt x="4651" y="76"/>
                  </a:lnTo>
                  <a:lnTo>
                    <a:pt x="4656" y="75"/>
                  </a:lnTo>
                  <a:lnTo>
                    <a:pt x="4660" y="74"/>
                  </a:lnTo>
                  <a:lnTo>
                    <a:pt x="4665" y="73"/>
                  </a:lnTo>
                  <a:lnTo>
                    <a:pt x="4670" y="73"/>
                  </a:lnTo>
                  <a:lnTo>
                    <a:pt x="4681" y="74"/>
                  </a:lnTo>
                  <a:lnTo>
                    <a:pt x="4692" y="76"/>
                  </a:lnTo>
                  <a:lnTo>
                    <a:pt x="4703" y="79"/>
                  </a:lnTo>
                  <a:lnTo>
                    <a:pt x="4713" y="84"/>
                  </a:lnTo>
                  <a:lnTo>
                    <a:pt x="4723" y="89"/>
                  </a:lnTo>
                  <a:lnTo>
                    <a:pt x="4733" y="95"/>
                  </a:lnTo>
                  <a:lnTo>
                    <a:pt x="4738" y="98"/>
                  </a:lnTo>
                  <a:lnTo>
                    <a:pt x="4743" y="102"/>
                  </a:lnTo>
                  <a:lnTo>
                    <a:pt x="4752" y="109"/>
                  </a:lnTo>
                  <a:lnTo>
                    <a:pt x="4796" y="48"/>
                  </a:lnTo>
                  <a:lnTo>
                    <a:pt x="4783" y="37"/>
                  </a:lnTo>
                  <a:lnTo>
                    <a:pt x="4776" y="32"/>
                  </a:lnTo>
                  <a:lnTo>
                    <a:pt x="4768" y="28"/>
                  </a:lnTo>
                  <a:lnTo>
                    <a:pt x="4761" y="23"/>
                  </a:lnTo>
                  <a:lnTo>
                    <a:pt x="4753" y="20"/>
                  </a:lnTo>
                  <a:lnTo>
                    <a:pt x="4746" y="16"/>
                  </a:lnTo>
                  <a:lnTo>
                    <a:pt x="4738" y="13"/>
                  </a:lnTo>
                  <a:lnTo>
                    <a:pt x="4730" y="10"/>
                  </a:lnTo>
                  <a:lnTo>
                    <a:pt x="4722" y="8"/>
                  </a:lnTo>
                  <a:lnTo>
                    <a:pt x="4706" y="4"/>
                  </a:lnTo>
                  <a:lnTo>
                    <a:pt x="4697" y="3"/>
                  </a:lnTo>
                  <a:lnTo>
                    <a:pt x="4689" y="2"/>
                  </a:lnTo>
                  <a:lnTo>
                    <a:pt x="4672" y="1"/>
                  </a:lnTo>
                  <a:lnTo>
                    <a:pt x="4659" y="2"/>
                  </a:lnTo>
                  <a:lnTo>
                    <a:pt x="4652" y="2"/>
                  </a:lnTo>
                  <a:lnTo>
                    <a:pt x="4645" y="3"/>
                  </a:lnTo>
                  <a:lnTo>
                    <a:pt x="4633" y="6"/>
                  </a:lnTo>
                  <a:lnTo>
                    <a:pt x="4621" y="9"/>
                  </a:lnTo>
                  <a:lnTo>
                    <a:pt x="4616" y="12"/>
                  </a:lnTo>
                  <a:lnTo>
                    <a:pt x="4610" y="14"/>
                  </a:lnTo>
                  <a:lnTo>
                    <a:pt x="4600" y="19"/>
                  </a:lnTo>
                  <a:lnTo>
                    <a:pt x="4590" y="25"/>
                  </a:lnTo>
                  <a:lnTo>
                    <a:pt x="4581" y="32"/>
                  </a:lnTo>
                  <a:lnTo>
                    <a:pt x="4577" y="36"/>
                  </a:lnTo>
                  <a:lnTo>
                    <a:pt x="4574" y="40"/>
                  </a:lnTo>
                  <a:lnTo>
                    <a:pt x="4567" y="49"/>
                  </a:lnTo>
                  <a:lnTo>
                    <a:pt x="4564" y="53"/>
                  </a:lnTo>
                  <a:lnTo>
                    <a:pt x="4561" y="58"/>
                  </a:lnTo>
                  <a:lnTo>
                    <a:pt x="4556" y="68"/>
                  </a:lnTo>
                  <a:lnTo>
                    <a:pt x="4552" y="79"/>
                  </a:lnTo>
                  <a:lnTo>
                    <a:pt x="4549" y="90"/>
                  </a:lnTo>
                  <a:lnTo>
                    <a:pt x="4547" y="102"/>
                  </a:lnTo>
                  <a:lnTo>
                    <a:pt x="4547" y="108"/>
                  </a:lnTo>
                  <a:lnTo>
                    <a:pt x="4546" y="114"/>
                  </a:lnTo>
                  <a:lnTo>
                    <a:pt x="4546" y="115"/>
                  </a:lnTo>
                  <a:lnTo>
                    <a:pt x="4547" y="127"/>
                  </a:lnTo>
                  <a:lnTo>
                    <a:pt x="4548" y="132"/>
                  </a:lnTo>
                  <a:lnTo>
                    <a:pt x="4548" y="138"/>
                  </a:lnTo>
                  <a:lnTo>
                    <a:pt x="4551" y="148"/>
                  </a:lnTo>
                  <a:lnTo>
                    <a:pt x="4554" y="157"/>
                  </a:lnTo>
                  <a:lnTo>
                    <a:pt x="4558" y="166"/>
                  </a:lnTo>
                  <a:lnTo>
                    <a:pt x="4563" y="174"/>
                  </a:lnTo>
                  <a:lnTo>
                    <a:pt x="4569" y="182"/>
                  </a:lnTo>
                  <a:lnTo>
                    <a:pt x="4573" y="185"/>
                  </a:lnTo>
                  <a:lnTo>
                    <a:pt x="4576" y="189"/>
                  </a:lnTo>
                  <a:lnTo>
                    <a:pt x="4584" y="195"/>
                  </a:lnTo>
                  <a:lnTo>
                    <a:pt x="4592" y="201"/>
                  </a:lnTo>
                  <a:lnTo>
                    <a:pt x="4601" y="207"/>
                  </a:lnTo>
                  <a:lnTo>
                    <a:pt x="4611" y="213"/>
                  </a:lnTo>
                  <a:lnTo>
                    <a:pt x="4621" y="218"/>
                  </a:lnTo>
                  <a:lnTo>
                    <a:pt x="4633" y="223"/>
                  </a:lnTo>
                  <a:lnTo>
                    <a:pt x="4657" y="233"/>
                  </a:lnTo>
                  <a:lnTo>
                    <a:pt x="4675" y="240"/>
                  </a:lnTo>
                  <a:lnTo>
                    <a:pt x="4690" y="247"/>
                  </a:lnTo>
                  <a:lnTo>
                    <a:pt x="4702" y="254"/>
                  </a:lnTo>
                  <a:lnTo>
                    <a:pt x="4706" y="257"/>
                  </a:lnTo>
                  <a:lnTo>
                    <a:pt x="4710" y="260"/>
                  </a:lnTo>
                  <a:lnTo>
                    <a:pt x="4714" y="263"/>
                  </a:lnTo>
                  <a:lnTo>
                    <a:pt x="4716" y="266"/>
                  </a:lnTo>
                  <a:lnTo>
                    <a:pt x="4718" y="269"/>
                  </a:lnTo>
                  <a:lnTo>
                    <a:pt x="4720" y="272"/>
                  </a:lnTo>
                  <a:lnTo>
                    <a:pt x="4721" y="275"/>
                  </a:lnTo>
                  <a:lnTo>
                    <a:pt x="4722" y="278"/>
                  </a:lnTo>
                  <a:lnTo>
                    <a:pt x="4723" y="282"/>
                  </a:lnTo>
                  <a:lnTo>
                    <a:pt x="4723" y="285"/>
                  </a:lnTo>
                  <a:lnTo>
                    <a:pt x="4723" y="286"/>
                  </a:lnTo>
                  <a:lnTo>
                    <a:pt x="4722" y="290"/>
                  </a:lnTo>
                  <a:lnTo>
                    <a:pt x="4722" y="294"/>
                  </a:lnTo>
                  <a:lnTo>
                    <a:pt x="4721" y="298"/>
                  </a:lnTo>
                  <a:lnTo>
                    <a:pt x="4719" y="301"/>
                  </a:lnTo>
                  <a:lnTo>
                    <a:pt x="4717" y="304"/>
                  </a:lnTo>
                  <a:lnTo>
                    <a:pt x="4715" y="308"/>
                  </a:lnTo>
                  <a:lnTo>
                    <a:pt x="4713" y="310"/>
                  </a:lnTo>
                  <a:lnTo>
                    <a:pt x="4710" y="313"/>
                  </a:lnTo>
                  <a:lnTo>
                    <a:pt x="4706" y="315"/>
                  </a:lnTo>
                  <a:lnTo>
                    <a:pt x="4702" y="318"/>
                  </a:lnTo>
                  <a:lnTo>
                    <a:pt x="4698" y="319"/>
                  </a:lnTo>
                  <a:lnTo>
                    <a:pt x="4694" y="321"/>
                  </a:lnTo>
                  <a:lnTo>
                    <a:pt x="4689" y="322"/>
                  </a:lnTo>
                  <a:lnTo>
                    <a:pt x="4684" y="323"/>
                  </a:lnTo>
                  <a:lnTo>
                    <a:pt x="4679" y="323"/>
                  </a:lnTo>
                  <a:lnTo>
                    <a:pt x="4673" y="324"/>
                  </a:lnTo>
                  <a:lnTo>
                    <a:pt x="4666" y="323"/>
                  </a:lnTo>
                  <a:lnTo>
                    <a:pt x="4659" y="323"/>
                  </a:lnTo>
                  <a:lnTo>
                    <a:pt x="4652" y="322"/>
                  </a:lnTo>
                  <a:lnTo>
                    <a:pt x="4646" y="320"/>
                  </a:lnTo>
                  <a:lnTo>
                    <a:pt x="4639" y="318"/>
                  </a:lnTo>
                  <a:lnTo>
                    <a:pt x="4633" y="316"/>
                  </a:lnTo>
                  <a:lnTo>
                    <a:pt x="4627" y="313"/>
                  </a:lnTo>
                  <a:lnTo>
                    <a:pt x="4621" y="310"/>
                  </a:lnTo>
                  <a:lnTo>
                    <a:pt x="4609" y="304"/>
                  </a:lnTo>
                  <a:lnTo>
                    <a:pt x="4598" y="297"/>
                  </a:lnTo>
                  <a:lnTo>
                    <a:pt x="4588" y="289"/>
                  </a:lnTo>
                  <a:lnTo>
                    <a:pt x="4578" y="280"/>
                  </a:lnTo>
                  <a:lnTo>
                    <a:pt x="4531" y="339"/>
                  </a:lnTo>
                  <a:lnTo>
                    <a:pt x="4539" y="346"/>
                  </a:lnTo>
                  <a:lnTo>
                    <a:pt x="4547" y="353"/>
                  </a:lnTo>
                  <a:lnTo>
                    <a:pt x="4551" y="356"/>
                  </a:lnTo>
                  <a:lnTo>
                    <a:pt x="4555" y="359"/>
                  </a:lnTo>
                  <a:lnTo>
                    <a:pt x="4564" y="364"/>
                  </a:lnTo>
                  <a:lnTo>
                    <a:pt x="4572" y="370"/>
                  </a:lnTo>
                  <a:lnTo>
                    <a:pt x="4581" y="374"/>
                  </a:lnTo>
                  <a:lnTo>
                    <a:pt x="4590" y="378"/>
                  </a:lnTo>
                  <a:lnTo>
                    <a:pt x="4599" y="382"/>
                  </a:lnTo>
                  <a:lnTo>
                    <a:pt x="4617" y="388"/>
                  </a:lnTo>
                  <a:lnTo>
                    <a:pt x="4627" y="390"/>
                  </a:lnTo>
                  <a:lnTo>
                    <a:pt x="4636" y="392"/>
                  </a:lnTo>
                  <a:lnTo>
                    <a:pt x="4645" y="394"/>
                  </a:lnTo>
                  <a:lnTo>
                    <a:pt x="4654" y="395"/>
                  </a:lnTo>
                  <a:lnTo>
                    <a:pt x="4673" y="395"/>
                  </a:lnTo>
                  <a:close/>
                  <a:moveTo>
                    <a:pt x="4283" y="391"/>
                  </a:moveTo>
                  <a:lnTo>
                    <a:pt x="4518" y="391"/>
                  </a:lnTo>
                  <a:lnTo>
                    <a:pt x="4518" y="318"/>
                  </a:lnTo>
                  <a:lnTo>
                    <a:pt x="4363" y="318"/>
                  </a:lnTo>
                  <a:lnTo>
                    <a:pt x="4363" y="6"/>
                  </a:lnTo>
                  <a:lnTo>
                    <a:pt x="4283" y="6"/>
                  </a:lnTo>
                  <a:lnTo>
                    <a:pt x="4283" y="391"/>
                  </a:lnTo>
                  <a:close/>
                  <a:moveTo>
                    <a:pt x="3988" y="391"/>
                  </a:moveTo>
                  <a:lnTo>
                    <a:pt x="4239" y="391"/>
                  </a:lnTo>
                  <a:lnTo>
                    <a:pt x="4239" y="319"/>
                  </a:lnTo>
                  <a:lnTo>
                    <a:pt x="4068" y="319"/>
                  </a:lnTo>
                  <a:lnTo>
                    <a:pt x="4068" y="233"/>
                  </a:lnTo>
                  <a:lnTo>
                    <a:pt x="4217" y="233"/>
                  </a:lnTo>
                  <a:lnTo>
                    <a:pt x="4217" y="161"/>
                  </a:lnTo>
                  <a:lnTo>
                    <a:pt x="4068" y="161"/>
                  </a:lnTo>
                  <a:lnTo>
                    <a:pt x="4068" y="78"/>
                  </a:lnTo>
                  <a:lnTo>
                    <a:pt x="4237" y="78"/>
                  </a:lnTo>
                  <a:lnTo>
                    <a:pt x="4237" y="6"/>
                  </a:lnTo>
                  <a:lnTo>
                    <a:pt x="3988" y="6"/>
                  </a:lnTo>
                  <a:lnTo>
                    <a:pt x="3988" y="391"/>
                  </a:lnTo>
                  <a:close/>
                  <a:moveTo>
                    <a:pt x="3646" y="391"/>
                  </a:moveTo>
                  <a:lnTo>
                    <a:pt x="3725" y="391"/>
                  </a:lnTo>
                  <a:lnTo>
                    <a:pt x="3725" y="234"/>
                  </a:lnTo>
                  <a:lnTo>
                    <a:pt x="3852" y="234"/>
                  </a:lnTo>
                  <a:lnTo>
                    <a:pt x="3852" y="391"/>
                  </a:lnTo>
                  <a:lnTo>
                    <a:pt x="3931" y="391"/>
                  </a:lnTo>
                  <a:lnTo>
                    <a:pt x="3931" y="6"/>
                  </a:lnTo>
                  <a:lnTo>
                    <a:pt x="3852" y="6"/>
                  </a:lnTo>
                  <a:lnTo>
                    <a:pt x="3852" y="161"/>
                  </a:lnTo>
                  <a:lnTo>
                    <a:pt x="3725" y="161"/>
                  </a:lnTo>
                  <a:lnTo>
                    <a:pt x="3725" y="6"/>
                  </a:lnTo>
                  <a:lnTo>
                    <a:pt x="3646" y="6"/>
                  </a:lnTo>
                  <a:lnTo>
                    <a:pt x="3646" y="391"/>
                  </a:lnTo>
                  <a:close/>
                  <a:moveTo>
                    <a:pt x="3244" y="391"/>
                  </a:moveTo>
                  <a:lnTo>
                    <a:pt x="3323" y="391"/>
                  </a:lnTo>
                  <a:lnTo>
                    <a:pt x="3323" y="238"/>
                  </a:lnTo>
                  <a:lnTo>
                    <a:pt x="3471" y="238"/>
                  </a:lnTo>
                  <a:lnTo>
                    <a:pt x="3471" y="165"/>
                  </a:lnTo>
                  <a:lnTo>
                    <a:pt x="3323" y="165"/>
                  </a:lnTo>
                  <a:lnTo>
                    <a:pt x="3323" y="79"/>
                  </a:lnTo>
                  <a:lnTo>
                    <a:pt x="3491" y="79"/>
                  </a:lnTo>
                  <a:lnTo>
                    <a:pt x="3491" y="6"/>
                  </a:lnTo>
                  <a:lnTo>
                    <a:pt x="3244" y="6"/>
                  </a:lnTo>
                  <a:lnTo>
                    <a:pt x="3244" y="391"/>
                  </a:lnTo>
                  <a:close/>
                  <a:moveTo>
                    <a:pt x="3038" y="324"/>
                  </a:moveTo>
                  <a:lnTo>
                    <a:pt x="3028" y="323"/>
                  </a:lnTo>
                  <a:lnTo>
                    <a:pt x="3023" y="322"/>
                  </a:lnTo>
                  <a:lnTo>
                    <a:pt x="3019" y="321"/>
                  </a:lnTo>
                  <a:lnTo>
                    <a:pt x="3010" y="319"/>
                  </a:lnTo>
                  <a:lnTo>
                    <a:pt x="3005" y="317"/>
                  </a:lnTo>
                  <a:lnTo>
                    <a:pt x="3001" y="315"/>
                  </a:lnTo>
                  <a:lnTo>
                    <a:pt x="2993" y="310"/>
                  </a:lnTo>
                  <a:lnTo>
                    <a:pt x="2985" y="305"/>
                  </a:lnTo>
                  <a:lnTo>
                    <a:pt x="2982" y="301"/>
                  </a:lnTo>
                  <a:lnTo>
                    <a:pt x="2978" y="298"/>
                  </a:lnTo>
                  <a:lnTo>
                    <a:pt x="2972" y="290"/>
                  </a:lnTo>
                  <a:lnTo>
                    <a:pt x="2966" y="282"/>
                  </a:lnTo>
                  <a:lnTo>
                    <a:pt x="2961" y="272"/>
                  </a:lnTo>
                  <a:lnTo>
                    <a:pt x="2956" y="262"/>
                  </a:lnTo>
                  <a:lnTo>
                    <a:pt x="2953" y="251"/>
                  </a:lnTo>
                  <a:lnTo>
                    <a:pt x="2950" y="240"/>
                  </a:lnTo>
                  <a:lnTo>
                    <a:pt x="2947" y="227"/>
                  </a:lnTo>
                  <a:lnTo>
                    <a:pt x="2946" y="214"/>
                  </a:lnTo>
                  <a:lnTo>
                    <a:pt x="2946" y="200"/>
                  </a:lnTo>
                  <a:lnTo>
                    <a:pt x="2946" y="196"/>
                  </a:lnTo>
                  <a:lnTo>
                    <a:pt x="2946" y="182"/>
                  </a:lnTo>
                  <a:lnTo>
                    <a:pt x="2947" y="169"/>
                  </a:lnTo>
                  <a:lnTo>
                    <a:pt x="2949" y="157"/>
                  </a:lnTo>
                  <a:lnTo>
                    <a:pt x="2951" y="151"/>
                  </a:lnTo>
                  <a:lnTo>
                    <a:pt x="2952" y="145"/>
                  </a:lnTo>
                  <a:lnTo>
                    <a:pt x="2954" y="139"/>
                  </a:lnTo>
                  <a:lnTo>
                    <a:pt x="2956" y="134"/>
                  </a:lnTo>
                  <a:lnTo>
                    <a:pt x="2958" y="129"/>
                  </a:lnTo>
                  <a:lnTo>
                    <a:pt x="2960" y="124"/>
                  </a:lnTo>
                  <a:lnTo>
                    <a:pt x="2966" y="115"/>
                  </a:lnTo>
                  <a:lnTo>
                    <a:pt x="2971" y="106"/>
                  </a:lnTo>
                  <a:lnTo>
                    <a:pt x="2974" y="102"/>
                  </a:lnTo>
                  <a:lnTo>
                    <a:pt x="2978" y="99"/>
                  </a:lnTo>
                  <a:lnTo>
                    <a:pt x="2985" y="92"/>
                  </a:lnTo>
                  <a:lnTo>
                    <a:pt x="2992" y="86"/>
                  </a:lnTo>
                  <a:lnTo>
                    <a:pt x="3000" y="82"/>
                  </a:lnTo>
                  <a:lnTo>
                    <a:pt x="3009" y="78"/>
                  </a:lnTo>
                  <a:lnTo>
                    <a:pt x="3018" y="75"/>
                  </a:lnTo>
                  <a:lnTo>
                    <a:pt x="3027" y="74"/>
                  </a:lnTo>
                  <a:lnTo>
                    <a:pt x="3037" y="73"/>
                  </a:lnTo>
                  <a:lnTo>
                    <a:pt x="3047" y="74"/>
                  </a:lnTo>
                  <a:lnTo>
                    <a:pt x="3052" y="74"/>
                  </a:lnTo>
                  <a:lnTo>
                    <a:pt x="3057" y="75"/>
                  </a:lnTo>
                  <a:lnTo>
                    <a:pt x="3066" y="78"/>
                  </a:lnTo>
                  <a:lnTo>
                    <a:pt x="3070" y="80"/>
                  </a:lnTo>
                  <a:lnTo>
                    <a:pt x="3074" y="82"/>
                  </a:lnTo>
                  <a:lnTo>
                    <a:pt x="3082" y="87"/>
                  </a:lnTo>
                  <a:lnTo>
                    <a:pt x="3090" y="92"/>
                  </a:lnTo>
                  <a:lnTo>
                    <a:pt x="3093" y="96"/>
                  </a:lnTo>
                  <a:lnTo>
                    <a:pt x="3097" y="99"/>
                  </a:lnTo>
                  <a:lnTo>
                    <a:pt x="3103" y="107"/>
                  </a:lnTo>
                  <a:lnTo>
                    <a:pt x="3109" y="115"/>
                  </a:lnTo>
                  <a:lnTo>
                    <a:pt x="3114" y="124"/>
                  </a:lnTo>
                  <a:lnTo>
                    <a:pt x="3119" y="135"/>
                  </a:lnTo>
                  <a:lnTo>
                    <a:pt x="3122" y="145"/>
                  </a:lnTo>
                  <a:lnTo>
                    <a:pt x="3125" y="157"/>
                  </a:lnTo>
                  <a:lnTo>
                    <a:pt x="3127" y="170"/>
                  </a:lnTo>
                  <a:lnTo>
                    <a:pt x="3129" y="183"/>
                  </a:lnTo>
                  <a:lnTo>
                    <a:pt x="3129" y="197"/>
                  </a:lnTo>
                  <a:lnTo>
                    <a:pt x="3129" y="201"/>
                  </a:lnTo>
                  <a:lnTo>
                    <a:pt x="3129" y="214"/>
                  </a:lnTo>
                  <a:lnTo>
                    <a:pt x="3127" y="228"/>
                  </a:lnTo>
                  <a:lnTo>
                    <a:pt x="3125" y="240"/>
                  </a:lnTo>
                  <a:lnTo>
                    <a:pt x="3124" y="246"/>
                  </a:lnTo>
                  <a:lnTo>
                    <a:pt x="3122" y="252"/>
                  </a:lnTo>
                  <a:lnTo>
                    <a:pt x="3121" y="257"/>
                  </a:lnTo>
                  <a:lnTo>
                    <a:pt x="3119" y="263"/>
                  </a:lnTo>
                  <a:lnTo>
                    <a:pt x="3117" y="268"/>
                  </a:lnTo>
                  <a:lnTo>
                    <a:pt x="3114" y="273"/>
                  </a:lnTo>
                  <a:lnTo>
                    <a:pt x="3109" y="282"/>
                  </a:lnTo>
                  <a:lnTo>
                    <a:pt x="3103" y="291"/>
                  </a:lnTo>
                  <a:lnTo>
                    <a:pt x="3097" y="298"/>
                  </a:lnTo>
                  <a:lnTo>
                    <a:pt x="3090" y="305"/>
                  </a:lnTo>
                  <a:lnTo>
                    <a:pt x="3083" y="310"/>
                  </a:lnTo>
                  <a:lnTo>
                    <a:pt x="3075" y="315"/>
                  </a:lnTo>
                  <a:lnTo>
                    <a:pt x="3070" y="317"/>
                  </a:lnTo>
                  <a:lnTo>
                    <a:pt x="3066" y="319"/>
                  </a:lnTo>
                  <a:lnTo>
                    <a:pt x="3057" y="321"/>
                  </a:lnTo>
                  <a:lnTo>
                    <a:pt x="3048" y="323"/>
                  </a:lnTo>
                  <a:lnTo>
                    <a:pt x="3038" y="324"/>
                  </a:lnTo>
                  <a:close/>
                  <a:moveTo>
                    <a:pt x="3037" y="397"/>
                  </a:moveTo>
                  <a:lnTo>
                    <a:pt x="3047" y="397"/>
                  </a:lnTo>
                  <a:lnTo>
                    <a:pt x="3056" y="396"/>
                  </a:lnTo>
                  <a:lnTo>
                    <a:pt x="3065" y="395"/>
                  </a:lnTo>
                  <a:lnTo>
                    <a:pt x="3074" y="393"/>
                  </a:lnTo>
                  <a:lnTo>
                    <a:pt x="3091" y="389"/>
                  </a:lnTo>
                  <a:lnTo>
                    <a:pt x="3099" y="386"/>
                  </a:lnTo>
                  <a:lnTo>
                    <a:pt x="3107" y="383"/>
                  </a:lnTo>
                  <a:lnTo>
                    <a:pt x="3115" y="379"/>
                  </a:lnTo>
                  <a:lnTo>
                    <a:pt x="3123" y="375"/>
                  </a:lnTo>
                  <a:lnTo>
                    <a:pt x="3130" y="370"/>
                  </a:lnTo>
                  <a:lnTo>
                    <a:pt x="3137" y="365"/>
                  </a:lnTo>
                  <a:lnTo>
                    <a:pt x="3144" y="360"/>
                  </a:lnTo>
                  <a:lnTo>
                    <a:pt x="3150" y="354"/>
                  </a:lnTo>
                  <a:lnTo>
                    <a:pt x="3156" y="349"/>
                  </a:lnTo>
                  <a:lnTo>
                    <a:pt x="3162" y="342"/>
                  </a:lnTo>
                  <a:lnTo>
                    <a:pt x="3173" y="329"/>
                  </a:lnTo>
                  <a:lnTo>
                    <a:pt x="3178" y="321"/>
                  </a:lnTo>
                  <a:lnTo>
                    <a:pt x="3183" y="314"/>
                  </a:lnTo>
                  <a:lnTo>
                    <a:pt x="3191" y="297"/>
                  </a:lnTo>
                  <a:lnTo>
                    <a:pt x="3195" y="289"/>
                  </a:lnTo>
                  <a:lnTo>
                    <a:pt x="3198" y="280"/>
                  </a:lnTo>
                  <a:lnTo>
                    <a:pt x="3201" y="271"/>
                  </a:lnTo>
                  <a:lnTo>
                    <a:pt x="3204" y="262"/>
                  </a:lnTo>
                  <a:lnTo>
                    <a:pt x="3206" y="252"/>
                  </a:lnTo>
                  <a:lnTo>
                    <a:pt x="3208" y="243"/>
                  </a:lnTo>
                  <a:lnTo>
                    <a:pt x="3209" y="232"/>
                  </a:lnTo>
                  <a:lnTo>
                    <a:pt x="3211" y="222"/>
                  </a:lnTo>
                  <a:lnTo>
                    <a:pt x="3211" y="201"/>
                  </a:lnTo>
                  <a:lnTo>
                    <a:pt x="3211" y="195"/>
                  </a:lnTo>
                  <a:lnTo>
                    <a:pt x="3211" y="184"/>
                  </a:lnTo>
                  <a:lnTo>
                    <a:pt x="3211" y="173"/>
                  </a:lnTo>
                  <a:lnTo>
                    <a:pt x="3210" y="163"/>
                  </a:lnTo>
                  <a:lnTo>
                    <a:pt x="3208" y="153"/>
                  </a:lnTo>
                  <a:lnTo>
                    <a:pt x="3206" y="143"/>
                  </a:lnTo>
                  <a:lnTo>
                    <a:pt x="3204" y="134"/>
                  </a:lnTo>
                  <a:lnTo>
                    <a:pt x="3202" y="125"/>
                  </a:lnTo>
                  <a:lnTo>
                    <a:pt x="3199" y="116"/>
                  </a:lnTo>
                  <a:lnTo>
                    <a:pt x="3195" y="107"/>
                  </a:lnTo>
                  <a:lnTo>
                    <a:pt x="3192" y="98"/>
                  </a:lnTo>
                  <a:lnTo>
                    <a:pt x="3188" y="90"/>
                  </a:lnTo>
                  <a:lnTo>
                    <a:pt x="3183" y="82"/>
                  </a:lnTo>
                  <a:lnTo>
                    <a:pt x="3179" y="75"/>
                  </a:lnTo>
                  <a:lnTo>
                    <a:pt x="3174" y="68"/>
                  </a:lnTo>
                  <a:lnTo>
                    <a:pt x="3169" y="61"/>
                  </a:lnTo>
                  <a:lnTo>
                    <a:pt x="3163" y="54"/>
                  </a:lnTo>
                  <a:lnTo>
                    <a:pt x="3157" y="48"/>
                  </a:lnTo>
                  <a:lnTo>
                    <a:pt x="3151" y="42"/>
                  </a:lnTo>
                  <a:lnTo>
                    <a:pt x="3144" y="36"/>
                  </a:lnTo>
                  <a:lnTo>
                    <a:pt x="3138" y="31"/>
                  </a:lnTo>
                  <a:lnTo>
                    <a:pt x="3131" y="26"/>
                  </a:lnTo>
                  <a:lnTo>
                    <a:pt x="3123" y="22"/>
                  </a:lnTo>
                  <a:lnTo>
                    <a:pt x="3116" y="18"/>
                  </a:lnTo>
                  <a:lnTo>
                    <a:pt x="3108" y="14"/>
                  </a:lnTo>
                  <a:lnTo>
                    <a:pt x="3100" y="11"/>
                  </a:lnTo>
                  <a:lnTo>
                    <a:pt x="3092" y="8"/>
                  </a:lnTo>
                  <a:lnTo>
                    <a:pt x="3083" y="5"/>
                  </a:lnTo>
                  <a:lnTo>
                    <a:pt x="3075" y="3"/>
                  </a:lnTo>
                  <a:lnTo>
                    <a:pt x="3066" y="2"/>
                  </a:lnTo>
                  <a:lnTo>
                    <a:pt x="3057" y="1"/>
                  </a:lnTo>
                  <a:lnTo>
                    <a:pt x="3047" y="0"/>
                  </a:lnTo>
                  <a:lnTo>
                    <a:pt x="3038" y="0"/>
                  </a:lnTo>
                  <a:lnTo>
                    <a:pt x="3028" y="0"/>
                  </a:lnTo>
                  <a:lnTo>
                    <a:pt x="3019" y="1"/>
                  </a:lnTo>
                  <a:lnTo>
                    <a:pt x="3010" y="2"/>
                  </a:lnTo>
                  <a:lnTo>
                    <a:pt x="3001" y="3"/>
                  </a:lnTo>
                  <a:lnTo>
                    <a:pt x="2984" y="8"/>
                  </a:lnTo>
                  <a:lnTo>
                    <a:pt x="2976" y="11"/>
                  </a:lnTo>
                  <a:lnTo>
                    <a:pt x="2968" y="14"/>
                  </a:lnTo>
                  <a:lnTo>
                    <a:pt x="2960" y="18"/>
                  </a:lnTo>
                  <a:lnTo>
                    <a:pt x="2952" y="22"/>
                  </a:lnTo>
                  <a:lnTo>
                    <a:pt x="2945" y="26"/>
                  </a:lnTo>
                  <a:lnTo>
                    <a:pt x="2938" y="31"/>
                  </a:lnTo>
                  <a:lnTo>
                    <a:pt x="2925" y="42"/>
                  </a:lnTo>
                  <a:lnTo>
                    <a:pt x="2919" y="48"/>
                  </a:lnTo>
                  <a:lnTo>
                    <a:pt x="2913" y="54"/>
                  </a:lnTo>
                  <a:lnTo>
                    <a:pt x="2907" y="61"/>
                  </a:lnTo>
                  <a:lnTo>
                    <a:pt x="2902" y="68"/>
                  </a:lnTo>
                  <a:lnTo>
                    <a:pt x="2897" y="75"/>
                  </a:lnTo>
                  <a:lnTo>
                    <a:pt x="2892" y="83"/>
                  </a:lnTo>
                  <a:lnTo>
                    <a:pt x="2888" y="91"/>
                  </a:lnTo>
                  <a:lnTo>
                    <a:pt x="2884" y="99"/>
                  </a:lnTo>
                  <a:lnTo>
                    <a:pt x="2880" y="108"/>
                  </a:lnTo>
                  <a:lnTo>
                    <a:pt x="2877" y="116"/>
                  </a:lnTo>
                  <a:lnTo>
                    <a:pt x="2874" y="125"/>
                  </a:lnTo>
                  <a:lnTo>
                    <a:pt x="2871" y="135"/>
                  </a:lnTo>
                  <a:lnTo>
                    <a:pt x="2869" y="144"/>
                  </a:lnTo>
                  <a:lnTo>
                    <a:pt x="2867" y="154"/>
                  </a:lnTo>
                  <a:lnTo>
                    <a:pt x="2866" y="164"/>
                  </a:lnTo>
                  <a:lnTo>
                    <a:pt x="2865" y="174"/>
                  </a:lnTo>
                  <a:lnTo>
                    <a:pt x="2864" y="185"/>
                  </a:lnTo>
                  <a:lnTo>
                    <a:pt x="2864" y="196"/>
                  </a:lnTo>
                  <a:lnTo>
                    <a:pt x="2864" y="202"/>
                  </a:lnTo>
                  <a:lnTo>
                    <a:pt x="2864" y="213"/>
                  </a:lnTo>
                  <a:lnTo>
                    <a:pt x="2865" y="223"/>
                  </a:lnTo>
                  <a:lnTo>
                    <a:pt x="2866" y="234"/>
                  </a:lnTo>
                  <a:lnTo>
                    <a:pt x="2867" y="244"/>
                  </a:lnTo>
                  <a:lnTo>
                    <a:pt x="2869" y="253"/>
                  </a:lnTo>
                  <a:lnTo>
                    <a:pt x="2871" y="263"/>
                  </a:lnTo>
                  <a:lnTo>
                    <a:pt x="2874" y="272"/>
                  </a:lnTo>
                  <a:lnTo>
                    <a:pt x="2877" y="281"/>
                  </a:lnTo>
                  <a:lnTo>
                    <a:pt x="2880" y="290"/>
                  </a:lnTo>
                  <a:lnTo>
                    <a:pt x="2884" y="298"/>
                  </a:lnTo>
                  <a:lnTo>
                    <a:pt x="2888" y="306"/>
                  </a:lnTo>
                  <a:lnTo>
                    <a:pt x="2892" y="314"/>
                  </a:lnTo>
                  <a:lnTo>
                    <a:pt x="2896" y="322"/>
                  </a:lnTo>
                  <a:lnTo>
                    <a:pt x="2901" y="329"/>
                  </a:lnTo>
                  <a:lnTo>
                    <a:pt x="2907" y="336"/>
                  </a:lnTo>
                  <a:lnTo>
                    <a:pt x="2912" y="343"/>
                  </a:lnTo>
                  <a:lnTo>
                    <a:pt x="2918" y="349"/>
                  </a:lnTo>
                  <a:lnTo>
                    <a:pt x="2924" y="355"/>
                  </a:lnTo>
                  <a:lnTo>
                    <a:pt x="2931" y="361"/>
                  </a:lnTo>
                  <a:lnTo>
                    <a:pt x="2938" y="366"/>
                  </a:lnTo>
                  <a:lnTo>
                    <a:pt x="2945" y="371"/>
                  </a:lnTo>
                  <a:lnTo>
                    <a:pt x="2952" y="375"/>
                  </a:lnTo>
                  <a:lnTo>
                    <a:pt x="2959" y="379"/>
                  </a:lnTo>
                  <a:lnTo>
                    <a:pt x="2967" y="383"/>
                  </a:lnTo>
                  <a:lnTo>
                    <a:pt x="2975" y="386"/>
                  </a:lnTo>
                  <a:lnTo>
                    <a:pt x="2983" y="389"/>
                  </a:lnTo>
                  <a:lnTo>
                    <a:pt x="2992" y="391"/>
                  </a:lnTo>
                  <a:lnTo>
                    <a:pt x="3001" y="393"/>
                  </a:lnTo>
                  <a:lnTo>
                    <a:pt x="3009" y="395"/>
                  </a:lnTo>
                  <a:lnTo>
                    <a:pt x="3019" y="396"/>
                  </a:lnTo>
                  <a:lnTo>
                    <a:pt x="3028" y="397"/>
                  </a:lnTo>
                  <a:lnTo>
                    <a:pt x="3037" y="397"/>
                  </a:lnTo>
                  <a:close/>
                  <a:moveTo>
                    <a:pt x="2560" y="391"/>
                  </a:moveTo>
                  <a:lnTo>
                    <a:pt x="2640" y="391"/>
                  </a:lnTo>
                  <a:lnTo>
                    <a:pt x="2640" y="238"/>
                  </a:lnTo>
                  <a:lnTo>
                    <a:pt x="2765" y="6"/>
                  </a:lnTo>
                  <a:lnTo>
                    <a:pt x="2677" y="6"/>
                  </a:lnTo>
                  <a:lnTo>
                    <a:pt x="2601" y="157"/>
                  </a:lnTo>
                  <a:lnTo>
                    <a:pt x="2525" y="6"/>
                  </a:lnTo>
                  <a:lnTo>
                    <a:pt x="2435" y="6"/>
                  </a:lnTo>
                  <a:lnTo>
                    <a:pt x="2560" y="239"/>
                  </a:lnTo>
                  <a:lnTo>
                    <a:pt x="2560" y="391"/>
                  </a:lnTo>
                  <a:close/>
                  <a:moveTo>
                    <a:pt x="2252" y="391"/>
                  </a:moveTo>
                  <a:lnTo>
                    <a:pt x="2331" y="391"/>
                  </a:lnTo>
                  <a:lnTo>
                    <a:pt x="2331" y="80"/>
                  </a:lnTo>
                  <a:lnTo>
                    <a:pt x="2429" y="80"/>
                  </a:lnTo>
                  <a:lnTo>
                    <a:pt x="2429" y="6"/>
                  </a:lnTo>
                  <a:lnTo>
                    <a:pt x="2156" y="6"/>
                  </a:lnTo>
                  <a:lnTo>
                    <a:pt x="2156" y="80"/>
                  </a:lnTo>
                  <a:lnTo>
                    <a:pt x="2252" y="80"/>
                  </a:lnTo>
                  <a:lnTo>
                    <a:pt x="2252" y="391"/>
                  </a:lnTo>
                  <a:close/>
                  <a:moveTo>
                    <a:pt x="2049" y="391"/>
                  </a:moveTo>
                  <a:lnTo>
                    <a:pt x="2128" y="391"/>
                  </a:lnTo>
                  <a:lnTo>
                    <a:pt x="2128" y="6"/>
                  </a:lnTo>
                  <a:lnTo>
                    <a:pt x="2049" y="6"/>
                  </a:lnTo>
                  <a:lnTo>
                    <a:pt x="2049" y="391"/>
                  </a:lnTo>
                  <a:close/>
                  <a:moveTo>
                    <a:pt x="1890" y="395"/>
                  </a:moveTo>
                  <a:lnTo>
                    <a:pt x="1904" y="395"/>
                  </a:lnTo>
                  <a:lnTo>
                    <a:pt x="1910" y="394"/>
                  </a:lnTo>
                  <a:lnTo>
                    <a:pt x="1917" y="393"/>
                  </a:lnTo>
                  <a:lnTo>
                    <a:pt x="1929" y="391"/>
                  </a:lnTo>
                  <a:lnTo>
                    <a:pt x="1941" y="388"/>
                  </a:lnTo>
                  <a:lnTo>
                    <a:pt x="1947" y="385"/>
                  </a:lnTo>
                  <a:lnTo>
                    <a:pt x="1953" y="383"/>
                  </a:lnTo>
                  <a:lnTo>
                    <a:pt x="1958" y="381"/>
                  </a:lnTo>
                  <a:lnTo>
                    <a:pt x="1963" y="378"/>
                  </a:lnTo>
                  <a:lnTo>
                    <a:pt x="1973" y="372"/>
                  </a:lnTo>
                  <a:lnTo>
                    <a:pt x="1978" y="368"/>
                  </a:lnTo>
                  <a:lnTo>
                    <a:pt x="1982" y="365"/>
                  </a:lnTo>
                  <a:lnTo>
                    <a:pt x="1990" y="357"/>
                  </a:lnTo>
                  <a:lnTo>
                    <a:pt x="1998" y="348"/>
                  </a:lnTo>
                  <a:lnTo>
                    <a:pt x="2004" y="339"/>
                  </a:lnTo>
                  <a:lnTo>
                    <a:pt x="2007" y="334"/>
                  </a:lnTo>
                  <a:lnTo>
                    <a:pt x="2009" y="328"/>
                  </a:lnTo>
                  <a:lnTo>
                    <a:pt x="2013" y="317"/>
                  </a:lnTo>
                  <a:lnTo>
                    <a:pt x="2015" y="312"/>
                  </a:lnTo>
                  <a:lnTo>
                    <a:pt x="2016" y="306"/>
                  </a:lnTo>
                  <a:lnTo>
                    <a:pt x="2017" y="300"/>
                  </a:lnTo>
                  <a:lnTo>
                    <a:pt x="2018" y="293"/>
                  </a:lnTo>
                  <a:lnTo>
                    <a:pt x="2019" y="287"/>
                  </a:lnTo>
                  <a:lnTo>
                    <a:pt x="2019" y="280"/>
                  </a:lnTo>
                  <a:lnTo>
                    <a:pt x="2019" y="279"/>
                  </a:lnTo>
                  <a:lnTo>
                    <a:pt x="2018" y="268"/>
                  </a:lnTo>
                  <a:lnTo>
                    <a:pt x="2017" y="258"/>
                  </a:lnTo>
                  <a:lnTo>
                    <a:pt x="2015" y="249"/>
                  </a:lnTo>
                  <a:lnTo>
                    <a:pt x="2012" y="240"/>
                  </a:lnTo>
                  <a:lnTo>
                    <a:pt x="2010" y="235"/>
                  </a:lnTo>
                  <a:lnTo>
                    <a:pt x="2008" y="231"/>
                  </a:lnTo>
                  <a:lnTo>
                    <a:pt x="2004" y="223"/>
                  </a:lnTo>
                  <a:lnTo>
                    <a:pt x="1999" y="216"/>
                  </a:lnTo>
                  <a:lnTo>
                    <a:pt x="1992" y="209"/>
                  </a:lnTo>
                  <a:lnTo>
                    <a:pt x="1985" y="203"/>
                  </a:lnTo>
                  <a:lnTo>
                    <a:pt x="1978" y="196"/>
                  </a:lnTo>
                  <a:lnTo>
                    <a:pt x="1969" y="191"/>
                  </a:lnTo>
                  <a:lnTo>
                    <a:pt x="1960" y="185"/>
                  </a:lnTo>
                  <a:lnTo>
                    <a:pt x="1950" y="180"/>
                  </a:lnTo>
                  <a:lnTo>
                    <a:pt x="1939" y="174"/>
                  </a:lnTo>
                  <a:lnTo>
                    <a:pt x="1928" y="169"/>
                  </a:lnTo>
                  <a:lnTo>
                    <a:pt x="1916" y="164"/>
                  </a:lnTo>
                  <a:lnTo>
                    <a:pt x="1895" y="156"/>
                  </a:lnTo>
                  <a:lnTo>
                    <a:pt x="1879" y="148"/>
                  </a:lnTo>
                  <a:lnTo>
                    <a:pt x="1866" y="141"/>
                  </a:lnTo>
                  <a:lnTo>
                    <a:pt x="1861" y="138"/>
                  </a:lnTo>
                  <a:lnTo>
                    <a:pt x="1857" y="135"/>
                  </a:lnTo>
                  <a:lnTo>
                    <a:pt x="1853" y="132"/>
                  </a:lnTo>
                  <a:lnTo>
                    <a:pt x="1851" y="130"/>
                  </a:lnTo>
                  <a:lnTo>
                    <a:pt x="1850" y="128"/>
                  </a:lnTo>
                  <a:lnTo>
                    <a:pt x="1847" y="125"/>
                  </a:lnTo>
                  <a:lnTo>
                    <a:pt x="1846" y="122"/>
                  </a:lnTo>
                  <a:lnTo>
                    <a:pt x="1844" y="119"/>
                  </a:lnTo>
                  <a:lnTo>
                    <a:pt x="1843" y="115"/>
                  </a:lnTo>
                  <a:lnTo>
                    <a:pt x="1843" y="111"/>
                  </a:lnTo>
                  <a:lnTo>
                    <a:pt x="1843" y="107"/>
                  </a:lnTo>
                  <a:lnTo>
                    <a:pt x="1843" y="103"/>
                  </a:lnTo>
                  <a:lnTo>
                    <a:pt x="1843" y="100"/>
                  </a:lnTo>
                  <a:lnTo>
                    <a:pt x="1844" y="96"/>
                  </a:lnTo>
                  <a:lnTo>
                    <a:pt x="1846" y="93"/>
                  </a:lnTo>
                  <a:lnTo>
                    <a:pt x="1847" y="90"/>
                  </a:lnTo>
                  <a:lnTo>
                    <a:pt x="1849" y="87"/>
                  </a:lnTo>
                  <a:lnTo>
                    <a:pt x="1852" y="85"/>
                  </a:lnTo>
                  <a:lnTo>
                    <a:pt x="1855" y="83"/>
                  </a:lnTo>
                  <a:lnTo>
                    <a:pt x="1861" y="79"/>
                  </a:lnTo>
                  <a:lnTo>
                    <a:pt x="1865" y="77"/>
                  </a:lnTo>
                  <a:lnTo>
                    <a:pt x="1869" y="76"/>
                  </a:lnTo>
                  <a:lnTo>
                    <a:pt x="1873" y="75"/>
                  </a:lnTo>
                  <a:lnTo>
                    <a:pt x="1877" y="74"/>
                  </a:lnTo>
                  <a:lnTo>
                    <a:pt x="1882" y="73"/>
                  </a:lnTo>
                  <a:lnTo>
                    <a:pt x="1887" y="73"/>
                  </a:lnTo>
                  <a:lnTo>
                    <a:pt x="1898" y="74"/>
                  </a:lnTo>
                  <a:lnTo>
                    <a:pt x="1909" y="76"/>
                  </a:lnTo>
                  <a:lnTo>
                    <a:pt x="1920" y="79"/>
                  </a:lnTo>
                  <a:lnTo>
                    <a:pt x="1930" y="84"/>
                  </a:lnTo>
                  <a:lnTo>
                    <a:pt x="1940" y="89"/>
                  </a:lnTo>
                  <a:lnTo>
                    <a:pt x="1950" y="95"/>
                  </a:lnTo>
                  <a:lnTo>
                    <a:pt x="1955" y="98"/>
                  </a:lnTo>
                  <a:lnTo>
                    <a:pt x="1960" y="102"/>
                  </a:lnTo>
                  <a:lnTo>
                    <a:pt x="1969" y="109"/>
                  </a:lnTo>
                  <a:lnTo>
                    <a:pt x="2013" y="48"/>
                  </a:lnTo>
                  <a:lnTo>
                    <a:pt x="2000" y="37"/>
                  </a:lnTo>
                  <a:lnTo>
                    <a:pt x="1993" y="32"/>
                  </a:lnTo>
                  <a:lnTo>
                    <a:pt x="1986" y="28"/>
                  </a:lnTo>
                  <a:lnTo>
                    <a:pt x="1978" y="23"/>
                  </a:lnTo>
                  <a:lnTo>
                    <a:pt x="1971" y="20"/>
                  </a:lnTo>
                  <a:lnTo>
                    <a:pt x="1963" y="16"/>
                  </a:lnTo>
                  <a:lnTo>
                    <a:pt x="1955" y="13"/>
                  </a:lnTo>
                  <a:lnTo>
                    <a:pt x="1947" y="10"/>
                  </a:lnTo>
                  <a:lnTo>
                    <a:pt x="1939" y="8"/>
                  </a:lnTo>
                  <a:lnTo>
                    <a:pt x="1923" y="4"/>
                  </a:lnTo>
                  <a:lnTo>
                    <a:pt x="1906" y="2"/>
                  </a:lnTo>
                  <a:lnTo>
                    <a:pt x="1889" y="1"/>
                  </a:lnTo>
                  <a:lnTo>
                    <a:pt x="1876" y="2"/>
                  </a:lnTo>
                  <a:lnTo>
                    <a:pt x="1869" y="2"/>
                  </a:lnTo>
                  <a:lnTo>
                    <a:pt x="1863" y="3"/>
                  </a:lnTo>
                  <a:lnTo>
                    <a:pt x="1850" y="6"/>
                  </a:lnTo>
                  <a:lnTo>
                    <a:pt x="1838" y="9"/>
                  </a:lnTo>
                  <a:lnTo>
                    <a:pt x="1833" y="12"/>
                  </a:lnTo>
                  <a:lnTo>
                    <a:pt x="1827" y="14"/>
                  </a:lnTo>
                  <a:lnTo>
                    <a:pt x="1817" y="19"/>
                  </a:lnTo>
                  <a:lnTo>
                    <a:pt x="1807" y="25"/>
                  </a:lnTo>
                  <a:lnTo>
                    <a:pt x="1799" y="32"/>
                  </a:lnTo>
                  <a:lnTo>
                    <a:pt x="1795" y="36"/>
                  </a:lnTo>
                  <a:lnTo>
                    <a:pt x="1791" y="40"/>
                  </a:lnTo>
                  <a:lnTo>
                    <a:pt x="1784" y="49"/>
                  </a:lnTo>
                  <a:lnTo>
                    <a:pt x="1781" y="53"/>
                  </a:lnTo>
                  <a:lnTo>
                    <a:pt x="1778" y="58"/>
                  </a:lnTo>
                  <a:lnTo>
                    <a:pt x="1773" y="68"/>
                  </a:lnTo>
                  <a:lnTo>
                    <a:pt x="1769" y="79"/>
                  </a:lnTo>
                  <a:lnTo>
                    <a:pt x="1766" y="90"/>
                  </a:lnTo>
                  <a:lnTo>
                    <a:pt x="1764" y="102"/>
                  </a:lnTo>
                  <a:lnTo>
                    <a:pt x="1764" y="108"/>
                  </a:lnTo>
                  <a:lnTo>
                    <a:pt x="1764" y="114"/>
                  </a:lnTo>
                  <a:lnTo>
                    <a:pt x="1764" y="115"/>
                  </a:lnTo>
                  <a:lnTo>
                    <a:pt x="1764" y="127"/>
                  </a:lnTo>
                  <a:lnTo>
                    <a:pt x="1765" y="132"/>
                  </a:lnTo>
                  <a:lnTo>
                    <a:pt x="1765" y="138"/>
                  </a:lnTo>
                  <a:lnTo>
                    <a:pt x="1768" y="148"/>
                  </a:lnTo>
                  <a:lnTo>
                    <a:pt x="1771" y="157"/>
                  </a:lnTo>
                  <a:lnTo>
                    <a:pt x="1775" y="166"/>
                  </a:lnTo>
                  <a:lnTo>
                    <a:pt x="1781" y="174"/>
                  </a:lnTo>
                  <a:lnTo>
                    <a:pt x="1786" y="182"/>
                  </a:lnTo>
                  <a:lnTo>
                    <a:pt x="1790" y="185"/>
                  </a:lnTo>
                  <a:lnTo>
                    <a:pt x="1793" y="189"/>
                  </a:lnTo>
                  <a:lnTo>
                    <a:pt x="1801" y="195"/>
                  </a:lnTo>
                  <a:lnTo>
                    <a:pt x="1809" y="201"/>
                  </a:lnTo>
                  <a:lnTo>
                    <a:pt x="1818" y="207"/>
                  </a:lnTo>
                  <a:lnTo>
                    <a:pt x="1828" y="213"/>
                  </a:lnTo>
                  <a:lnTo>
                    <a:pt x="1838" y="218"/>
                  </a:lnTo>
                  <a:lnTo>
                    <a:pt x="1850" y="223"/>
                  </a:lnTo>
                  <a:lnTo>
                    <a:pt x="1874" y="233"/>
                  </a:lnTo>
                  <a:lnTo>
                    <a:pt x="1893" y="240"/>
                  </a:lnTo>
                  <a:lnTo>
                    <a:pt x="1907" y="247"/>
                  </a:lnTo>
                  <a:lnTo>
                    <a:pt x="1919" y="254"/>
                  </a:lnTo>
                  <a:lnTo>
                    <a:pt x="1924" y="257"/>
                  </a:lnTo>
                  <a:lnTo>
                    <a:pt x="1927" y="260"/>
                  </a:lnTo>
                  <a:lnTo>
                    <a:pt x="1931" y="263"/>
                  </a:lnTo>
                  <a:lnTo>
                    <a:pt x="1933" y="266"/>
                  </a:lnTo>
                  <a:lnTo>
                    <a:pt x="1936" y="269"/>
                  </a:lnTo>
                  <a:lnTo>
                    <a:pt x="1937" y="272"/>
                  </a:lnTo>
                  <a:lnTo>
                    <a:pt x="1938" y="275"/>
                  </a:lnTo>
                  <a:lnTo>
                    <a:pt x="1939" y="278"/>
                  </a:lnTo>
                  <a:lnTo>
                    <a:pt x="1940" y="282"/>
                  </a:lnTo>
                  <a:lnTo>
                    <a:pt x="1940" y="285"/>
                  </a:lnTo>
                  <a:lnTo>
                    <a:pt x="1940" y="286"/>
                  </a:lnTo>
                  <a:lnTo>
                    <a:pt x="1940" y="290"/>
                  </a:lnTo>
                  <a:lnTo>
                    <a:pt x="1939" y="294"/>
                  </a:lnTo>
                  <a:lnTo>
                    <a:pt x="1938" y="298"/>
                  </a:lnTo>
                  <a:lnTo>
                    <a:pt x="1936" y="301"/>
                  </a:lnTo>
                  <a:lnTo>
                    <a:pt x="1935" y="304"/>
                  </a:lnTo>
                  <a:lnTo>
                    <a:pt x="1932" y="308"/>
                  </a:lnTo>
                  <a:lnTo>
                    <a:pt x="1930" y="310"/>
                  </a:lnTo>
                  <a:lnTo>
                    <a:pt x="1927" y="313"/>
                  </a:lnTo>
                  <a:lnTo>
                    <a:pt x="1923" y="315"/>
                  </a:lnTo>
                  <a:lnTo>
                    <a:pt x="1920" y="318"/>
                  </a:lnTo>
                  <a:lnTo>
                    <a:pt x="1915" y="319"/>
                  </a:lnTo>
                  <a:lnTo>
                    <a:pt x="1911" y="321"/>
                  </a:lnTo>
                  <a:lnTo>
                    <a:pt x="1906" y="322"/>
                  </a:lnTo>
                  <a:lnTo>
                    <a:pt x="1901" y="323"/>
                  </a:lnTo>
                  <a:lnTo>
                    <a:pt x="1896" y="323"/>
                  </a:lnTo>
                  <a:lnTo>
                    <a:pt x="1890" y="324"/>
                  </a:lnTo>
                  <a:lnTo>
                    <a:pt x="1883" y="323"/>
                  </a:lnTo>
                  <a:lnTo>
                    <a:pt x="1876" y="323"/>
                  </a:lnTo>
                  <a:lnTo>
                    <a:pt x="1869" y="322"/>
                  </a:lnTo>
                  <a:lnTo>
                    <a:pt x="1863" y="320"/>
                  </a:lnTo>
                  <a:lnTo>
                    <a:pt x="1856" y="318"/>
                  </a:lnTo>
                  <a:lnTo>
                    <a:pt x="1850" y="316"/>
                  </a:lnTo>
                  <a:lnTo>
                    <a:pt x="1844" y="313"/>
                  </a:lnTo>
                  <a:lnTo>
                    <a:pt x="1838" y="310"/>
                  </a:lnTo>
                  <a:lnTo>
                    <a:pt x="1826" y="304"/>
                  </a:lnTo>
                  <a:lnTo>
                    <a:pt x="1815" y="297"/>
                  </a:lnTo>
                  <a:lnTo>
                    <a:pt x="1805" y="289"/>
                  </a:lnTo>
                  <a:lnTo>
                    <a:pt x="1795" y="280"/>
                  </a:lnTo>
                  <a:lnTo>
                    <a:pt x="1748" y="339"/>
                  </a:lnTo>
                  <a:lnTo>
                    <a:pt x="1756" y="346"/>
                  </a:lnTo>
                  <a:lnTo>
                    <a:pt x="1764" y="353"/>
                  </a:lnTo>
                  <a:lnTo>
                    <a:pt x="1768" y="356"/>
                  </a:lnTo>
                  <a:lnTo>
                    <a:pt x="1772" y="359"/>
                  </a:lnTo>
                  <a:lnTo>
                    <a:pt x="1781" y="364"/>
                  </a:lnTo>
                  <a:lnTo>
                    <a:pt x="1790" y="370"/>
                  </a:lnTo>
                  <a:lnTo>
                    <a:pt x="1798" y="374"/>
                  </a:lnTo>
                  <a:lnTo>
                    <a:pt x="1807" y="378"/>
                  </a:lnTo>
                  <a:lnTo>
                    <a:pt x="1816" y="382"/>
                  </a:lnTo>
                  <a:lnTo>
                    <a:pt x="1834" y="388"/>
                  </a:lnTo>
                  <a:lnTo>
                    <a:pt x="1844" y="390"/>
                  </a:lnTo>
                  <a:lnTo>
                    <a:pt x="1853" y="392"/>
                  </a:lnTo>
                  <a:lnTo>
                    <a:pt x="1862" y="394"/>
                  </a:lnTo>
                  <a:lnTo>
                    <a:pt x="1871" y="395"/>
                  </a:lnTo>
                  <a:lnTo>
                    <a:pt x="1890" y="395"/>
                  </a:lnTo>
                  <a:close/>
                  <a:moveTo>
                    <a:pt x="1531" y="194"/>
                  </a:moveTo>
                  <a:lnTo>
                    <a:pt x="1531" y="78"/>
                  </a:lnTo>
                  <a:lnTo>
                    <a:pt x="1588" y="78"/>
                  </a:lnTo>
                  <a:lnTo>
                    <a:pt x="1595" y="78"/>
                  </a:lnTo>
                  <a:lnTo>
                    <a:pt x="1602" y="79"/>
                  </a:lnTo>
                  <a:lnTo>
                    <a:pt x="1609" y="80"/>
                  </a:lnTo>
                  <a:lnTo>
                    <a:pt x="1615" y="82"/>
                  </a:lnTo>
                  <a:lnTo>
                    <a:pt x="1621" y="84"/>
                  </a:lnTo>
                  <a:lnTo>
                    <a:pt x="1626" y="86"/>
                  </a:lnTo>
                  <a:lnTo>
                    <a:pt x="1631" y="89"/>
                  </a:lnTo>
                  <a:lnTo>
                    <a:pt x="1635" y="93"/>
                  </a:lnTo>
                  <a:lnTo>
                    <a:pt x="1639" y="96"/>
                  </a:lnTo>
                  <a:lnTo>
                    <a:pt x="1642" y="101"/>
                  </a:lnTo>
                  <a:lnTo>
                    <a:pt x="1645" y="105"/>
                  </a:lnTo>
                  <a:lnTo>
                    <a:pt x="1648" y="111"/>
                  </a:lnTo>
                  <a:lnTo>
                    <a:pt x="1650" y="116"/>
                  </a:lnTo>
                  <a:lnTo>
                    <a:pt x="1651" y="122"/>
                  </a:lnTo>
                  <a:lnTo>
                    <a:pt x="1652" y="129"/>
                  </a:lnTo>
                  <a:lnTo>
                    <a:pt x="1652" y="136"/>
                  </a:lnTo>
                  <a:lnTo>
                    <a:pt x="1652" y="143"/>
                  </a:lnTo>
                  <a:lnTo>
                    <a:pt x="1651" y="149"/>
                  </a:lnTo>
                  <a:lnTo>
                    <a:pt x="1650" y="155"/>
                  </a:lnTo>
                  <a:lnTo>
                    <a:pt x="1648" y="160"/>
                  </a:lnTo>
                  <a:lnTo>
                    <a:pt x="1646" y="165"/>
                  </a:lnTo>
                  <a:lnTo>
                    <a:pt x="1643" y="170"/>
                  </a:lnTo>
                  <a:lnTo>
                    <a:pt x="1640" y="174"/>
                  </a:lnTo>
                  <a:lnTo>
                    <a:pt x="1636" y="178"/>
                  </a:lnTo>
                  <a:lnTo>
                    <a:pt x="1632" y="182"/>
                  </a:lnTo>
                  <a:lnTo>
                    <a:pt x="1627" y="185"/>
                  </a:lnTo>
                  <a:lnTo>
                    <a:pt x="1622" y="188"/>
                  </a:lnTo>
                  <a:lnTo>
                    <a:pt x="1616" y="190"/>
                  </a:lnTo>
                  <a:lnTo>
                    <a:pt x="1610" y="192"/>
                  </a:lnTo>
                  <a:lnTo>
                    <a:pt x="1604" y="193"/>
                  </a:lnTo>
                  <a:lnTo>
                    <a:pt x="1597" y="194"/>
                  </a:lnTo>
                  <a:lnTo>
                    <a:pt x="1589" y="194"/>
                  </a:lnTo>
                  <a:lnTo>
                    <a:pt x="1531" y="194"/>
                  </a:lnTo>
                  <a:close/>
                  <a:moveTo>
                    <a:pt x="1451" y="391"/>
                  </a:moveTo>
                  <a:lnTo>
                    <a:pt x="1531" y="391"/>
                  </a:lnTo>
                  <a:lnTo>
                    <a:pt x="1531" y="264"/>
                  </a:lnTo>
                  <a:lnTo>
                    <a:pt x="1581" y="264"/>
                  </a:lnTo>
                  <a:lnTo>
                    <a:pt x="1651" y="391"/>
                  </a:lnTo>
                  <a:lnTo>
                    <a:pt x="1743" y="391"/>
                  </a:lnTo>
                  <a:lnTo>
                    <a:pt x="1661" y="248"/>
                  </a:lnTo>
                  <a:lnTo>
                    <a:pt x="1669" y="244"/>
                  </a:lnTo>
                  <a:lnTo>
                    <a:pt x="1676" y="240"/>
                  </a:lnTo>
                  <a:lnTo>
                    <a:pt x="1683" y="235"/>
                  </a:lnTo>
                  <a:lnTo>
                    <a:pt x="1690" y="230"/>
                  </a:lnTo>
                  <a:lnTo>
                    <a:pt x="1696" y="225"/>
                  </a:lnTo>
                  <a:lnTo>
                    <a:pt x="1699" y="222"/>
                  </a:lnTo>
                  <a:lnTo>
                    <a:pt x="1702" y="219"/>
                  </a:lnTo>
                  <a:lnTo>
                    <a:pt x="1707" y="213"/>
                  </a:lnTo>
                  <a:lnTo>
                    <a:pt x="1712" y="206"/>
                  </a:lnTo>
                  <a:lnTo>
                    <a:pt x="1717" y="199"/>
                  </a:lnTo>
                  <a:lnTo>
                    <a:pt x="1721" y="191"/>
                  </a:lnTo>
                  <a:lnTo>
                    <a:pt x="1724" y="183"/>
                  </a:lnTo>
                  <a:lnTo>
                    <a:pt x="1727" y="174"/>
                  </a:lnTo>
                  <a:lnTo>
                    <a:pt x="1729" y="165"/>
                  </a:lnTo>
                  <a:lnTo>
                    <a:pt x="1731" y="155"/>
                  </a:lnTo>
                  <a:lnTo>
                    <a:pt x="1732" y="145"/>
                  </a:lnTo>
                  <a:lnTo>
                    <a:pt x="1732" y="134"/>
                  </a:lnTo>
                  <a:lnTo>
                    <a:pt x="1732" y="132"/>
                  </a:lnTo>
                  <a:lnTo>
                    <a:pt x="1732" y="118"/>
                  </a:lnTo>
                  <a:lnTo>
                    <a:pt x="1731" y="111"/>
                  </a:lnTo>
                  <a:lnTo>
                    <a:pt x="1730" y="105"/>
                  </a:lnTo>
                  <a:lnTo>
                    <a:pt x="1727" y="93"/>
                  </a:lnTo>
                  <a:lnTo>
                    <a:pt x="1724" y="81"/>
                  </a:lnTo>
                  <a:lnTo>
                    <a:pt x="1722" y="76"/>
                  </a:lnTo>
                  <a:lnTo>
                    <a:pt x="1719" y="70"/>
                  </a:lnTo>
                  <a:lnTo>
                    <a:pt x="1714" y="60"/>
                  </a:lnTo>
                  <a:lnTo>
                    <a:pt x="1711" y="56"/>
                  </a:lnTo>
                  <a:lnTo>
                    <a:pt x="1707" y="51"/>
                  </a:lnTo>
                  <a:lnTo>
                    <a:pt x="1704" y="47"/>
                  </a:lnTo>
                  <a:lnTo>
                    <a:pt x="1700" y="43"/>
                  </a:lnTo>
                  <a:lnTo>
                    <a:pt x="1690" y="34"/>
                  </a:lnTo>
                  <a:lnTo>
                    <a:pt x="1685" y="31"/>
                  </a:lnTo>
                  <a:lnTo>
                    <a:pt x="1680" y="27"/>
                  </a:lnTo>
                  <a:lnTo>
                    <a:pt x="1674" y="24"/>
                  </a:lnTo>
                  <a:lnTo>
                    <a:pt x="1668" y="21"/>
                  </a:lnTo>
                  <a:lnTo>
                    <a:pt x="1662" y="18"/>
                  </a:lnTo>
                  <a:lnTo>
                    <a:pt x="1655" y="16"/>
                  </a:lnTo>
                  <a:lnTo>
                    <a:pt x="1649" y="13"/>
                  </a:lnTo>
                  <a:lnTo>
                    <a:pt x="1642" y="11"/>
                  </a:lnTo>
                  <a:lnTo>
                    <a:pt x="1634" y="10"/>
                  </a:lnTo>
                  <a:lnTo>
                    <a:pt x="1627" y="9"/>
                  </a:lnTo>
                  <a:lnTo>
                    <a:pt x="1612" y="7"/>
                  </a:lnTo>
                  <a:lnTo>
                    <a:pt x="1604" y="6"/>
                  </a:lnTo>
                  <a:lnTo>
                    <a:pt x="1595" y="6"/>
                  </a:lnTo>
                  <a:lnTo>
                    <a:pt x="1451" y="6"/>
                  </a:lnTo>
                  <a:lnTo>
                    <a:pt x="1451" y="391"/>
                  </a:lnTo>
                  <a:close/>
                  <a:moveTo>
                    <a:pt x="1157" y="391"/>
                  </a:moveTo>
                  <a:lnTo>
                    <a:pt x="1407" y="391"/>
                  </a:lnTo>
                  <a:lnTo>
                    <a:pt x="1407" y="319"/>
                  </a:lnTo>
                  <a:lnTo>
                    <a:pt x="1236" y="319"/>
                  </a:lnTo>
                  <a:lnTo>
                    <a:pt x="1236" y="233"/>
                  </a:lnTo>
                  <a:lnTo>
                    <a:pt x="1384" y="233"/>
                  </a:lnTo>
                  <a:lnTo>
                    <a:pt x="1384" y="161"/>
                  </a:lnTo>
                  <a:lnTo>
                    <a:pt x="1236" y="161"/>
                  </a:lnTo>
                  <a:lnTo>
                    <a:pt x="1236" y="78"/>
                  </a:lnTo>
                  <a:lnTo>
                    <a:pt x="1405" y="78"/>
                  </a:lnTo>
                  <a:lnTo>
                    <a:pt x="1405" y="6"/>
                  </a:lnTo>
                  <a:lnTo>
                    <a:pt x="1157" y="6"/>
                  </a:lnTo>
                  <a:lnTo>
                    <a:pt x="1157" y="391"/>
                  </a:lnTo>
                  <a:close/>
                  <a:moveTo>
                    <a:pt x="934" y="393"/>
                  </a:moveTo>
                  <a:lnTo>
                    <a:pt x="1007" y="393"/>
                  </a:lnTo>
                  <a:lnTo>
                    <a:pt x="1137" y="6"/>
                  </a:lnTo>
                  <a:lnTo>
                    <a:pt x="1053" y="6"/>
                  </a:lnTo>
                  <a:lnTo>
                    <a:pt x="972" y="271"/>
                  </a:lnTo>
                  <a:lnTo>
                    <a:pt x="890" y="6"/>
                  </a:lnTo>
                  <a:lnTo>
                    <a:pt x="804" y="6"/>
                  </a:lnTo>
                  <a:lnTo>
                    <a:pt x="934" y="393"/>
                  </a:lnTo>
                  <a:close/>
                  <a:moveTo>
                    <a:pt x="699" y="391"/>
                  </a:moveTo>
                  <a:lnTo>
                    <a:pt x="779" y="391"/>
                  </a:lnTo>
                  <a:lnTo>
                    <a:pt x="779" y="6"/>
                  </a:lnTo>
                  <a:lnTo>
                    <a:pt x="699" y="6"/>
                  </a:lnTo>
                  <a:lnTo>
                    <a:pt x="699" y="391"/>
                  </a:lnTo>
                  <a:close/>
                  <a:moveTo>
                    <a:pt x="343" y="391"/>
                  </a:moveTo>
                  <a:lnTo>
                    <a:pt x="421" y="391"/>
                  </a:lnTo>
                  <a:lnTo>
                    <a:pt x="421" y="158"/>
                  </a:lnTo>
                  <a:lnTo>
                    <a:pt x="573" y="391"/>
                  </a:lnTo>
                  <a:lnTo>
                    <a:pt x="641" y="391"/>
                  </a:lnTo>
                  <a:lnTo>
                    <a:pt x="641" y="6"/>
                  </a:lnTo>
                  <a:lnTo>
                    <a:pt x="563" y="6"/>
                  </a:lnTo>
                  <a:lnTo>
                    <a:pt x="563" y="230"/>
                  </a:lnTo>
                  <a:lnTo>
                    <a:pt x="416" y="6"/>
                  </a:lnTo>
                  <a:lnTo>
                    <a:pt x="343" y="6"/>
                  </a:lnTo>
                  <a:lnTo>
                    <a:pt x="343" y="391"/>
                  </a:lnTo>
                  <a:close/>
                  <a:moveTo>
                    <a:pt x="146" y="397"/>
                  </a:moveTo>
                  <a:lnTo>
                    <a:pt x="162" y="396"/>
                  </a:lnTo>
                  <a:lnTo>
                    <a:pt x="177" y="394"/>
                  </a:lnTo>
                  <a:lnTo>
                    <a:pt x="185" y="393"/>
                  </a:lnTo>
                  <a:lnTo>
                    <a:pt x="192" y="391"/>
                  </a:lnTo>
                  <a:lnTo>
                    <a:pt x="199" y="389"/>
                  </a:lnTo>
                  <a:lnTo>
                    <a:pt x="206" y="387"/>
                  </a:lnTo>
                  <a:lnTo>
                    <a:pt x="213" y="384"/>
                  </a:lnTo>
                  <a:lnTo>
                    <a:pt x="219" y="382"/>
                  </a:lnTo>
                  <a:lnTo>
                    <a:pt x="225" y="378"/>
                  </a:lnTo>
                  <a:lnTo>
                    <a:pt x="231" y="375"/>
                  </a:lnTo>
                  <a:lnTo>
                    <a:pt x="237" y="371"/>
                  </a:lnTo>
                  <a:lnTo>
                    <a:pt x="242" y="367"/>
                  </a:lnTo>
                  <a:lnTo>
                    <a:pt x="248" y="363"/>
                  </a:lnTo>
                  <a:lnTo>
                    <a:pt x="253" y="358"/>
                  </a:lnTo>
                  <a:lnTo>
                    <a:pt x="257" y="353"/>
                  </a:lnTo>
                  <a:lnTo>
                    <a:pt x="262" y="347"/>
                  </a:lnTo>
                  <a:lnTo>
                    <a:pt x="270" y="336"/>
                  </a:lnTo>
                  <a:lnTo>
                    <a:pt x="277" y="323"/>
                  </a:lnTo>
                  <a:lnTo>
                    <a:pt x="282" y="309"/>
                  </a:lnTo>
                  <a:lnTo>
                    <a:pt x="285" y="301"/>
                  </a:lnTo>
                  <a:lnTo>
                    <a:pt x="287" y="293"/>
                  </a:lnTo>
                  <a:lnTo>
                    <a:pt x="289" y="285"/>
                  </a:lnTo>
                  <a:lnTo>
                    <a:pt x="290" y="277"/>
                  </a:lnTo>
                  <a:lnTo>
                    <a:pt x="291" y="268"/>
                  </a:lnTo>
                  <a:lnTo>
                    <a:pt x="292" y="259"/>
                  </a:lnTo>
                  <a:lnTo>
                    <a:pt x="293" y="249"/>
                  </a:lnTo>
                  <a:lnTo>
                    <a:pt x="293" y="240"/>
                  </a:lnTo>
                  <a:lnTo>
                    <a:pt x="293" y="6"/>
                  </a:lnTo>
                  <a:lnTo>
                    <a:pt x="214" y="6"/>
                  </a:lnTo>
                  <a:lnTo>
                    <a:pt x="214" y="243"/>
                  </a:lnTo>
                  <a:lnTo>
                    <a:pt x="213" y="253"/>
                  </a:lnTo>
                  <a:lnTo>
                    <a:pt x="213" y="262"/>
                  </a:lnTo>
                  <a:lnTo>
                    <a:pt x="211" y="271"/>
                  </a:lnTo>
                  <a:lnTo>
                    <a:pt x="209" y="278"/>
                  </a:lnTo>
                  <a:lnTo>
                    <a:pt x="206" y="286"/>
                  </a:lnTo>
                  <a:lnTo>
                    <a:pt x="203" y="292"/>
                  </a:lnTo>
                  <a:lnTo>
                    <a:pt x="200" y="298"/>
                  </a:lnTo>
                  <a:lnTo>
                    <a:pt x="196" y="303"/>
                  </a:lnTo>
                  <a:lnTo>
                    <a:pt x="191" y="308"/>
                  </a:lnTo>
                  <a:lnTo>
                    <a:pt x="186" y="312"/>
                  </a:lnTo>
                  <a:lnTo>
                    <a:pt x="181" y="315"/>
                  </a:lnTo>
                  <a:lnTo>
                    <a:pt x="175" y="318"/>
                  </a:lnTo>
                  <a:lnTo>
                    <a:pt x="168" y="320"/>
                  </a:lnTo>
                  <a:lnTo>
                    <a:pt x="161" y="322"/>
                  </a:lnTo>
                  <a:lnTo>
                    <a:pt x="154" y="323"/>
                  </a:lnTo>
                  <a:lnTo>
                    <a:pt x="147" y="323"/>
                  </a:lnTo>
                  <a:lnTo>
                    <a:pt x="139" y="323"/>
                  </a:lnTo>
                  <a:lnTo>
                    <a:pt x="132" y="322"/>
                  </a:lnTo>
                  <a:lnTo>
                    <a:pt x="125" y="320"/>
                  </a:lnTo>
                  <a:lnTo>
                    <a:pt x="119" y="318"/>
                  </a:lnTo>
                  <a:lnTo>
                    <a:pt x="113" y="315"/>
                  </a:lnTo>
                  <a:lnTo>
                    <a:pt x="107" y="312"/>
                  </a:lnTo>
                  <a:lnTo>
                    <a:pt x="102" y="308"/>
                  </a:lnTo>
                  <a:lnTo>
                    <a:pt x="100" y="305"/>
                  </a:lnTo>
                  <a:lnTo>
                    <a:pt x="98" y="303"/>
                  </a:lnTo>
                  <a:lnTo>
                    <a:pt x="94" y="297"/>
                  </a:lnTo>
                  <a:lnTo>
                    <a:pt x="90" y="291"/>
                  </a:lnTo>
                  <a:lnTo>
                    <a:pt x="88" y="288"/>
                  </a:lnTo>
                  <a:lnTo>
                    <a:pt x="87" y="285"/>
                  </a:lnTo>
                  <a:lnTo>
                    <a:pt x="84" y="277"/>
                  </a:lnTo>
                  <a:lnTo>
                    <a:pt x="82" y="270"/>
                  </a:lnTo>
                  <a:lnTo>
                    <a:pt x="81" y="261"/>
                  </a:lnTo>
                  <a:lnTo>
                    <a:pt x="80" y="252"/>
                  </a:lnTo>
                  <a:lnTo>
                    <a:pt x="80" y="242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241"/>
                  </a:lnTo>
                  <a:lnTo>
                    <a:pt x="0" y="251"/>
                  </a:lnTo>
                  <a:lnTo>
                    <a:pt x="1" y="260"/>
                  </a:lnTo>
                  <a:lnTo>
                    <a:pt x="2" y="269"/>
                  </a:lnTo>
                  <a:lnTo>
                    <a:pt x="3" y="278"/>
                  </a:lnTo>
                  <a:lnTo>
                    <a:pt x="4" y="286"/>
                  </a:lnTo>
                  <a:lnTo>
                    <a:pt x="6" y="294"/>
                  </a:lnTo>
                  <a:lnTo>
                    <a:pt x="8" y="302"/>
                  </a:lnTo>
                  <a:lnTo>
                    <a:pt x="10" y="309"/>
                  </a:lnTo>
                  <a:lnTo>
                    <a:pt x="13" y="316"/>
                  </a:lnTo>
                  <a:lnTo>
                    <a:pt x="16" y="323"/>
                  </a:lnTo>
                  <a:lnTo>
                    <a:pt x="19" y="330"/>
                  </a:lnTo>
                  <a:lnTo>
                    <a:pt x="23" y="336"/>
                  </a:lnTo>
                  <a:lnTo>
                    <a:pt x="27" y="342"/>
                  </a:lnTo>
                  <a:lnTo>
                    <a:pt x="31" y="348"/>
                  </a:lnTo>
                  <a:lnTo>
                    <a:pt x="35" y="353"/>
                  </a:lnTo>
                  <a:lnTo>
                    <a:pt x="40" y="358"/>
                  </a:lnTo>
                  <a:lnTo>
                    <a:pt x="45" y="363"/>
                  </a:lnTo>
                  <a:lnTo>
                    <a:pt x="50" y="367"/>
                  </a:lnTo>
                  <a:lnTo>
                    <a:pt x="61" y="375"/>
                  </a:lnTo>
                  <a:lnTo>
                    <a:pt x="67" y="378"/>
                  </a:lnTo>
                  <a:lnTo>
                    <a:pt x="73" y="381"/>
                  </a:lnTo>
                  <a:lnTo>
                    <a:pt x="86" y="387"/>
                  </a:lnTo>
                  <a:lnTo>
                    <a:pt x="99" y="391"/>
                  </a:lnTo>
                  <a:lnTo>
                    <a:pt x="107" y="393"/>
                  </a:lnTo>
                  <a:lnTo>
                    <a:pt x="114" y="394"/>
                  </a:lnTo>
                  <a:lnTo>
                    <a:pt x="122" y="395"/>
                  </a:lnTo>
                  <a:lnTo>
                    <a:pt x="129" y="396"/>
                  </a:lnTo>
                  <a:lnTo>
                    <a:pt x="137" y="396"/>
                  </a:lnTo>
                  <a:lnTo>
                    <a:pt x="146" y="3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-498475" y="3116263"/>
              <a:ext cx="10134600" cy="633412"/>
            </a:xfrm>
            <a:custGeom>
              <a:avLst/>
              <a:gdLst/>
              <a:ahLst/>
              <a:cxnLst>
                <a:cxn ang="0">
                  <a:pos x="5844" y="7"/>
                </a:cxn>
                <a:cxn ang="0">
                  <a:pos x="5329" y="389"/>
                </a:cxn>
                <a:cxn ang="0">
                  <a:pos x="5406" y="270"/>
                </a:cxn>
                <a:cxn ang="0">
                  <a:pos x="5244" y="135"/>
                </a:cxn>
                <a:cxn ang="0">
                  <a:pos x="5260" y="75"/>
                </a:cxn>
                <a:cxn ang="0">
                  <a:pos x="5310" y="5"/>
                </a:cxn>
                <a:cxn ang="0">
                  <a:pos x="5153" y="90"/>
                </a:cxn>
                <a:cxn ang="0">
                  <a:pos x="5261" y="234"/>
                </a:cxn>
                <a:cxn ang="0">
                  <a:pos x="5314" y="315"/>
                </a:cxn>
                <a:cxn ang="0">
                  <a:pos x="5143" y="348"/>
                </a:cxn>
                <a:cxn ang="0">
                  <a:pos x="5006" y="82"/>
                </a:cxn>
                <a:cxn ang="0">
                  <a:pos x="5027" y="179"/>
                </a:cxn>
                <a:cxn ang="0">
                  <a:pos x="5088" y="226"/>
                </a:cxn>
                <a:cxn ang="0">
                  <a:pos x="5105" y="61"/>
                </a:cxn>
                <a:cxn ang="0">
                  <a:pos x="4549" y="392"/>
                </a:cxn>
                <a:cxn ang="0">
                  <a:pos x="4095" y="392"/>
                </a:cxn>
                <a:cxn ang="0">
                  <a:pos x="3594" y="391"/>
                </a:cxn>
                <a:cxn ang="0">
                  <a:pos x="3687" y="251"/>
                </a:cxn>
                <a:cxn ang="0">
                  <a:pos x="3534" y="324"/>
                </a:cxn>
                <a:cxn ang="0">
                  <a:pos x="3395" y="252"/>
                </a:cxn>
                <a:cxn ang="0">
                  <a:pos x="3467" y="383"/>
                </a:cxn>
                <a:cxn ang="0">
                  <a:pos x="3206" y="366"/>
                </a:cxn>
                <a:cxn ang="0">
                  <a:pos x="3223" y="218"/>
                </a:cxn>
                <a:cxn ang="0">
                  <a:pos x="3067" y="115"/>
                </a:cxn>
                <a:cxn ang="0">
                  <a:pos x="3154" y="84"/>
                </a:cxn>
                <a:cxn ang="0">
                  <a:pos x="3074" y="6"/>
                </a:cxn>
                <a:cxn ang="0">
                  <a:pos x="2990" y="138"/>
                </a:cxn>
                <a:cxn ang="0">
                  <a:pos x="3157" y="267"/>
                </a:cxn>
                <a:cxn ang="0">
                  <a:pos x="3120" y="325"/>
                </a:cxn>
                <a:cxn ang="0">
                  <a:pos x="3022" y="376"/>
                </a:cxn>
                <a:cxn ang="0">
                  <a:pos x="2871" y="101"/>
                </a:cxn>
                <a:cxn ang="0">
                  <a:pos x="2832" y="193"/>
                </a:cxn>
                <a:cxn ang="0">
                  <a:pos x="2949" y="191"/>
                </a:cxn>
                <a:cxn ang="0">
                  <a:pos x="2919" y="35"/>
                </a:cxn>
                <a:cxn ang="0">
                  <a:pos x="2432" y="316"/>
                </a:cxn>
                <a:cxn ang="0">
                  <a:pos x="2387" y="135"/>
                </a:cxn>
                <a:cxn ang="0">
                  <a:pos x="2521" y="93"/>
                </a:cxn>
                <a:cxn ang="0">
                  <a:pos x="2546" y="274"/>
                </a:cxn>
                <a:cxn ang="0">
                  <a:pos x="2554" y="376"/>
                </a:cxn>
                <a:cxn ang="0">
                  <a:pos x="2643" y="184"/>
                </a:cxn>
                <a:cxn ang="0">
                  <a:pos x="2555" y="22"/>
                </a:cxn>
                <a:cxn ang="0">
                  <a:pos x="2369" y="32"/>
                </a:cxn>
                <a:cxn ang="0">
                  <a:pos x="2295" y="225"/>
                </a:cxn>
                <a:cxn ang="0">
                  <a:pos x="2390" y="381"/>
                </a:cxn>
                <a:cxn ang="0">
                  <a:pos x="1849" y="397"/>
                </a:cxn>
                <a:cxn ang="0">
                  <a:pos x="1892" y="319"/>
                </a:cxn>
                <a:cxn ang="0">
                  <a:pos x="1761" y="254"/>
                </a:cxn>
                <a:cxn ang="0">
                  <a:pos x="1820" y="80"/>
                </a:cxn>
                <a:cxn ang="0">
                  <a:pos x="1913" y="10"/>
                </a:cxn>
                <a:cxn ang="0">
                  <a:pos x="1734" y="44"/>
                </a:cxn>
                <a:cxn ang="0">
                  <a:pos x="1673" y="235"/>
                </a:cxn>
                <a:cxn ang="0">
                  <a:pos x="1778" y="384"/>
                </a:cxn>
                <a:cxn ang="0">
                  <a:pos x="1274" y="7"/>
                </a:cxn>
                <a:cxn ang="0">
                  <a:pos x="1151" y="319"/>
                </a:cxn>
                <a:cxn ang="0">
                  <a:pos x="1087" y="180"/>
                </a:cxn>
                <a:cxn ang="0">
                  <a:pos x="981" y="97"/>
                </a:cxn>
                <a:cxn ang="0">
                  <a:pos x="1137" y="38"/>
                </a:cxn>
                <a:cxn ang="0">
                  <a:pos x="936" y="33"/>
                </a:cxn>
                <a:cxn ang="0">
                  <a:pos x="927" y="186"/>
                </a:cxn>
                <a:cxn ang="0">
                  <a:pos x="1077" y="287"/>
                </a:cxn>
                <a:cxn ang="0">
                  <a:pos x="987" y="317"/>
                </a:cxn>
                <a:cxn ang="0">
                  <a:pos x="1009" y="396"/>
                </a:cxn>
                <a:cxn ang="0">
                  <a:pos x="343" y="392"/>
                </a:cxn>
              </a:cxnLst>
              <a:rect l="0" t="0" r="r" b="b"/>
              <a:pathLst>
                <a:path w="6384" h="399">
                  <a:moveTo>
                    <a:pt x="6208" y="392"/>
                  </a:moveTo>
                  <a:lnTo>
                    <a:pt x="6287" y="392"/>
                  </a:lnTo>
                  <a:lnTo>
                    <a:pt x="6287" y="80"/>
                  </a:lnTo>
                  <a:lnTo>
                    <a:pt x="6384" y="80"/>
                  </a:lnTo>
                  <a:lnTo>
                    <a:pt x="6384" y="7"/>
                  </a:lnTo>
                  <a:lnTo>
                    <a:pt x="6112" y="7"/>
                  </a:lnTo>
                  <a:lnTo>
                    <a:pt x="6112" y="80"/>
                  </a:lnTo>
                  <a:lnTo>
                    <a:pt x="6208" y="80"/>
                  </a:lnTo>
                  <a:lnTo>
                    <a:pt x="6208" y="392"/>
                  </a:lnTo>
                  <a:close/>
                  <a:moveTo>
                    <a:pt x="5844" y="392"/>
                  </a:moveTo>
                  <a:lnTo>
                    <a:pt x="6093" y="392"/>
                  </a:lnTo>
                  <a:lnTo>
                    <a:pt x="6093" y="320"/>
                  </a:lnTo>
                  <a:lnTo>
                    <a:pt x="5923" y="320"/>
                  </a:lnTo>
                  <a:lnTo>
                    <a:pt x="5923" y="234"/>
                  </a:lnTo>
                  <a:lnTo>
                    <a:pt x="6071" y="234"/>
                  </a:lnTo>
                  <a:lnTo>
                    <a:pt x="6071" y="162"/>
                  </a:lnTo>
                  <a:lnTo>
                    <a:pt x="5923" y="162"/>
                  </a:lnTo>
                  <a:lnTo>
                    <a:pt x="5923" y="79"/>
                  </a:lnTo>
                  <a:lnTo>
                    <a:pt x="6091" y="79"/>
                  </a:lnTo>
                  <a:lnTo>
                    <a:pt x="6091" y="7"/>
                  </a:lnTo>
                  <a:lnTo>
                    <a:pt x="5844" y="7"/>
                  </a:lnTo>
                  <a:lnTo>
                    <a:pt x="5844" y="392"/>
                  </a:lnTo>
                  <a:close/>
                  <a:moveTo>
                    <a:pt x="5641" y="392"/>
                  </a:moveTo>
                  <a:lnTo>
                    <a:pt x="5720" y="392"/>
                  </a:lnTo>
                  <a:lnTo>
                    <a:pt x="5720" y="80"/>
                  </a:lnTo>
                  <a:lnTo>
                    <a:pt x="5817" y="80"/>
                  </a:lnTo>
                  <a:lnTo>
                    <a:pt x="5817" y="7"/>
                  </a:lnTo>
                  <a:lnTo>
                    <a:pt x="5544" y="7"/>
                  </a:lnTo>
                  <a:lnTo>
                    <a:pt x="5544" y="80"/>
                  </a:lnTo>
                  <a:lnTo>
                    <a:pt x="5641" y="80"/>
                  </a:lnTo>
                  <a:lnTo>
                    <a:pt x="5641" y="392"/>
                  </a:lnTo>
                  <a:close/>
                  <a:moveTo>
                    <a:pt x="5436" y="392"/>
                  </a:moveTo>
                  <a:lnTo>
                    <a:pt x="5516" y="392"/>
                  </a:lnTo>
                  <a:lnTo>
                    <a:pt x="5516" y="7"/>
                  </a:lnTo>
                  <a:lnTo>
                    <a:pt x="5436" y="7"/>
                  </a:lnTo>
                  <a:lnTo>
                    <a:pt x="5436" y="392"/>
                  </a:lnTo>
                  <a:close/>
                  <a:moveTo>
                    <a:pt x="5277" y="397"/>
                  </a:moveTo>
                  <a:lnTo>
                    <a:pt x="5291" y="396"/>
                  </a:lnTo>
                  <a:lnTo>
                    <a:pt x="5298" y="396"/>
                  </a:lnTo>
                  <a:lnTo>
                    <a:pt x="5304" y="395"/>
                  </a:lnTo>
                  <a:lnTo>
                    <a:pt x="5317" y="392"/>
                  </a:lnTo>
                  <a:lnTo>
                    <a:pt x="5329" y="389"/>
                  </a:lnTo>
                  <a:lnTo>
                    <a:pt x="5335" y="387"/>
                  </a:lnTo>
                  <a:lnTo>
                    <a:pt x="5340" y="385"/>
                  </a:lnTo>
                  <a:lnTo>
                    <a:pt x="5346" y="382"/>
                  </a:lnTo>
                  <a:lnTo>
                    <a:pt x="5351" y="379"/>
                  </a:lnTo>
                  <a:lnTo>
                    <a:pt x="5361" y="373"/>
                  </a:lnTo>
                  <a:lnTo>
                    <a:pt x="5365" y="370"/>
                  </a:lnTo>
                  <a:lnTo>
                    <a:pt x="5370" y="366"/>
                  </a:lnTo>
                  <a:lnTo>
                    <a:pt x="5378" y="358"/>
                  </a:lnTo>
                  <a:lnTo>
                    <a:pt x="5385" y="349"/>
                  </a:lnTo>
                  <a:lnTo>
                    <a:pt x="5391" y="340"/>
                  </a:lnTo>
                  <a:lnTo>
                    <a:pt x="5394" y="335"/>
                  </a:lnTo>
                  <a:lnTo>
                    <a:pt x="5397" y="330"/>
                  </a:lnTo>
                  <a:lnTo>
                    <a:pt x="5401" y="319"/>
                  </a:lnTo>
                  <a:lnTo>
                    <a:pt x="5402" y="313"/>
                  </a:lnTo>
                  <a:lnTo>
                    <a:pt x="5404" y="307"/>
                  </a:lnTo>
                  <a:lnTo>
                    <a:pt x="5405" y="301"/>
                  </a:lnTo>
                  <a:lnTo>
                    <a:pt x="5406" y="295"/>
                  </a:lnTo>
                  <a:lnTo>
                    <a:pt x="5406" y="288"/>
                  </a:lnTo>
                  <a:lnTo>
                    <a:pt x="5406" y="282"/>
                  </a:lnTo>
                  <a:lnTo>
                    <a:pt x="5406" y="281"/>
                  </a:lnTo>
                  <a:lnTo>
                    <a:pt x="5406" y="270"/>
                  </a:lnTo>
                  <a:lnTo>
                    <a:pt x="5405" y="260"/>
                  </a:lnTo>
                  <a:lnTo>
                    <a:pt x="5402" y="250"/>
                  </a:lnTo>
                  <a:lnTo>
                    <a:pt x="5400" y="241"/>
                  </a:lnTo>
                  <a:lnTo>
                    <a:pt x="5398" y="237"/>
                  </a:lnTo>
                  <a:lnTo>
                    <a:pt x="5396" y="233"/>
                  </a:lnTo>
                  <a:lnTo>
                    <a:pt x="5391" y="225"/>
                  </a:lnTo>
                  <a:lnTo>
                    <a:pt x="5386" y="218"/>
                  </a:lnTo>
                  <a:lnTo>
                    <a:pt x="5380" y="211"/>
                  </a:lnTo>
                  <a:lnTo>
                    <a:pt x="5373" y="204"/>
                  </a:lnTo>
                  <a:lnTo>
                    <a:pt x="5365" y="197"/>
                  </a:lnTo>
                  <a:lnTo>
                    <a:pt x="5357" y="191"/>
                  </a:lnTo>
                  <a:lnTo>
                    <a:pt x="5347" y="185"/>
                  </a:lnTo>
                  <a:lnTo>
                    <a:pt x="5337" y="180"/>
                  </a:lnTo>
                  <a:lnTo>
                    <a:pt x="5327" y="175"/>
                  </a:lnTo>
                  <a:lnTo>
                    <a:pt x="5315" y="170"/>
                  </a:lnTo>
                  <a:lnTo>
                    <a:pt x="5303" y="165"/>
                  </a:lnTo>
                  <a:lnTo>
                    <a:pt x="5283" y="156"/>
                  </a:lnTo>
                  <a:lnTo>
                    <a:pt x="5266" y="149"/>
                  </a:lnTo>
                  <a:lnTo>
                    <a:pt x="5254" y="142"/>
                  </a:lnTo>
                  <a:lnTo>
                    <a:pt x="5248" y="138"/>
                  </a:lnTo>
                  <a:lnTo>
                    <a:pt x="5244" y="135"/>
                  </a:lnTo>
                  <a:lnTo>
                    <a:pt x="5240" y="132"/>
                  </a:lnTo>
                  <a:lnTo>
                    <a:pt x="5239" y="130"/>
                  </a:lnTo>
                  <a:lnTo>
                    <a:pt x="5237" y="129"/>
                  </a:lnTo>
                  <a:lnTo>
                    <a:pt x="5235" y="126"/>
                  </a:lnTo>
                  <a:lnTo>
                    <a:pt x="5233" y="122"/>
                  </a:lnTo>
                  <a:lnTo>
                    <a:pt x="5232" y="119"/>
                  </a:lnTo>
                  <a:lnTo>
                    <a:pt x="5231" y="115"/>
                  </a:lnTo>
                  <a:lnTo>
                    <a:pt x="5230" y="112"/>
                  </a:lnTo>
                  <a:lnTo>
                    <a:pt x="5230" y="108"/>
                  </a:lnTo>
                  <a:lnTo>
                    <a:pt x="5230" y="107"/>
                  </a:lnTo>
                  <a:lnTo>
                    <a:pt x="5230" y="103"/>
                  </a:lnTo>
                  <a:lnTo>
                    <a:pt x="5231" y="100"/>
                  </a:lnTo>
                  <a:lnTo>
                    <a:pt x="5232" y="97"/>
                  </a:lnTo>
                  <a:lnTo>
                    <a:pt x="5233" y="94"/>
                  </a:lnTo>
                  <a:lnTo>
                    <a:pt x="5235" y="91"/>
                  </a:lnTo>
                  <a:lnTo>
                    <a:pt x="5237" y="88"/>
                  </a:lnTo>
                  <a:lnTo>
                    <a:pt x="5242" y="83"/>
                  </a:lnTo>
                  <a:lnTo>
                    <a:pt x="5248" y="79"/>
                  </a:lnTo>
                  <a:lnTo>
                    <a:pt x="5252" y="77"/>
                  </a:lnTo>
                  <a:lnTo>
                    <a:pt x="5256" y="76"/>
                  </a:lnTo>
                  <a:lnTo>
                    <a:pt x="5260" y="75"/>
                  </a:lnTo>
                  <a:lnTo>
                    <a:pt x="5265" y="74"/>
                  </a:lnTo>
                  <a:lnTo>
                    <a:pt x="5269" y="74"/>
                  </a:lnTo>
                  <a:lnTo>
                    <a:pt x="5274" y="74"/>
                  </a:lnTo>
                  <a:lnTo>
                    <a:pt x="5286" y="74"/>
                  </a:lnTo>
                  <a:lnTo>
                    <a:pt x="5296" y="76"/>
                  </a:lnTo>
                  <a:lnTo>
                    <a:pt x="5307" y="80"/>
                  </a:lnTo>
                  <a:lnTo>
                    <a:pt x="5317" y="84"/>
                  </a:lnTo>
                  <a:lnTo>
                    <a:pt x="5328" y="89"/>
                  </a:lnTo>
                  <a:lnTo>
                    <a:pt x="5337" y="95"/>
                  </a:lnTo>
                  <a:lnTo>
                    <a:pt x="5347" y="102"/>
                  </a:lnTo>
                  <a:lnTo>
                    <a:pt x="5356" y="109"/>
                  </a:lnTo>
                  <a:lnTo>
                    <a:pt x="5401" y="49"/>
                  </a:lnTo>
                  <a:lnTo>
                    <a:pt x="5387" y="38"/>
                  </a:lnTo>
                  <a:lnTo>
                    <a:pt x="5373" y="28"/>
                  </a:lnTo>
                  <a:lnTo>
                    <a:pt x="5365" y="24"/>
                  </a:lnTo>
                  <a:lnTo>
                    <a:pt x="5358" y="20"/>
                  </a:lnTo>
                  <a:lnTo>
                    <a:pt x="5350" y="17"/>
                  </a:lnTo>
                  <a:lnTo>
                    <a:pt x="5342" y="13"/>
                  </a:lnTo>
                  <a:lnTo>
                    <a:pt x="5334" y="11"/>
                  </a:lnTo>
                  <a:lnTo>
                    <a:pt x="5326" y="8"/>
                  </a:lnTo>
                  <a:lnTo>
                    <a:pt x="5310" y="5"/>
                  </a:lnTo>
                  <a:lnTo>
                    <a:pt x="5302" y="3"/>
                  </a:lnTo>
                  <a:lnTo>
                    <a:pt x="5293" y="2"/>
                  </a:lnTo>
                  <a:lnTo>
                    <a:pt x="5277" y="2"/>
                  </a:lnTo>
                  <a:lnTo>
                    <a:pt x="5263" y="2"/>
                  </a:lnTo>
                  <a:lnTo>
                    <a:pt x="5256" y="3"/>
                  </a:lnTo>
                  <a:lnTo>
                    <a:pt x="5250" y="4"/>
                  </a:lnTo>
                  <a:lnTo>
                    <a:pt x="5237" y="6"/>
                  </a:lnTo>
                  <a:lnTo>
                    <a:pt x="5226" y="10"/>
                  </a:lnTo>
                  <a:lnTo>
                    <a:pt x="5220" y="12"/>
                  </a:lnTo>
                  <a:lnTo>
                    <a:pt x="5215" y="14"/>
                  </a:lnTo>
                  <a:lnTo>
                    <a:pt x="5204" y="20"/>
                  </a:lnTo>
                  <a:lnTo>
                    <a:pt x="5195" y="26"/>
                  </a:lnTo>
                  <a:lnTo>
                    <a:pt x="5186" y="33"/>
                  </a:lnTo>
                  <a:lnTo>
                    <a:pt x="5182" y="37"/>
                  </a:lnTo>
                  <a:lnTo>
                    <a:pt x="5178" y="41"/>
                  </a:lnTo>
                  <a:lnTo>
                    <a:pt x="5171" y="49"/>
                  </a:lnTo>
                  <a:lnTo>
                    <a:pt x="5168" y="54"/>
                  </a:lnTo>
                  <a:lnTo>
                    <a:pt x="5165" y="58"/>
                  </a:lnTo>
                  <a:lnTo>
                    <a:pt x="5160" y="68"/>
                  </a:lnTo>
                  <a:lnTo>
                    <a:pt x="5156" y="79"/>
                  </a:lnTo>
                  <a:lnTo>
                    <a:pt x="5153" y="90"/>
                  </a:lnTo>
                  <a:lnTo>
                    <a:pt x="5151" y="102"/>
                  </a:lnTo>
                  <a:lnTo>
                    <a:pt x="5151" y="108"/>
                  </a:lnTo>
                  <a:lnTo>
                    <a:pt x="5151" y="114"/>
                  </a:lnTo>
                  <a:lnTo>
                    <a:pt x="5151" y="115"/>
                  </a:lnTo>
                  <a:lnTo>
                    <a:pt x="5151" y="127"/>
                  </a:lnTo>
                  <a:lnTo>
                    <a:pt x="5152" y="133"/>
                  </a:lnTo>
                  <a:lnTo>
                    <a:pt x="5153" y="138"/>
                  </a:lnTo>
                  <a:lnTo>
                    <a:pt x="5155" y="148"/>
                  </a:lnTo>
                  <a:lnTo>
                    <a:pt x="5159" y="158"/>
                  </a:lnTo>
                  <a:lnTo>
                    <a:pt x="5163" y="167"/>
                  </a:lnTo>
                  <a:lnTo>
                    <a:pt x="5168" y="175"/>
                  </a:lnTo>
                  <a:lnTo>
                    <a:pt x="5174" y="182"/>
                  </a:lnTo>
                  <a:lnTo>
                    <a:pt x="5177" y="186"/>
                  </a:lnTo>
                  <a:lnTo>
                    <a:pt x="5181" y="189"/>
                  </a:lnTo>
                  <a:lnTo>
                    <a:pt x="5188" y="196"/>
                  </a:lnTo>
                  <a:lnTo>
                    <a:pt x="5196" y="203"/>
                  </a:lnTo>
                  <a:lnTo>
                    <a:pt x="5205" y="209"/>
                  </a:lnTo>
                  <a:lnTo>
                    <a:pt x="5215" y="214"/>
                  </a:lnTo>
                  <a:lnTo>
                    <a:pt x="5226" y="219"/>
                  </a:lnTo>
                  <a:lnTo>
                    <a:pt x="5237" y="224"/>
                  </a:lnTo>
                  <a:lnTo>
                    <a:pt x="5261" y="234"/>
                  </a:lnTo>
                  <a:lnTo>
                    <a:pt x="5280" y="242"/>
                  </a:lnTo>
                  <a:lnTo>
                    <a:pt x="5295" y="249"/>
                  </a:lnTo>
                  <a:lnTo>
                    <a:pt x="5306" y="255"/>
                  </a:lnTo>
                  <a:lnTo>
                    <a:pt x="5311" y="258"/>
                  </a:lnTo>
                  <a:lnTo>
                    <a:pt x="5315" y="261"/>
                  </a:lnTo>
                  <a:lnTo>
                    <a:pt x="5318" y="264"/>
                  </a:lnTo>
                  <a:lnTo>
                    <a:pt x="5321" y="267"/>
                  </a:lnTo>
                  <a:lnTo>
                    <a:pt x="5323" y="270"/>
                  </a:lnTo>
                  <a:lnTo>
                    <a:pt x="5325" y="273"/>
                  </a:lnTo>
                  <a:lnTo>
                    <a:pt x="5326" y="276"/>
                  </a:lnTo>
                  <a:lnTo>
                    <a:pt x="5327" y="280"/>
                  </a:lnTo>
                  <a:lnTo>
                    <a:pt x="5327" y="283"/>
                  </a:lnTo>
                  <a:lnTo>
                    <a:pt x="5327" y="287"/>
                  </a:lnTo>
                  <a:lnTo>
                    <a:pt x="5327" y="291"/>
                  </a:lnTo>
                  <a:lnTo>
                    <a:pt x="5326" y="295"/>
                  </a:lnTo>
                  <a:lnTo>
                    <a:pt x="5325" y="299"/>
                  </a:lnTo>
                  <a:lnTo>
                    <a:pt x="5324" y="303"/>
                  </a:lnTo>
                  <a:lnTo>
                    <a:pt x="5322" y="306"/>
                  </a:lnTo>
                  <a:lnTo>
                    <a:pt x="5320" y="309"/>
                  </a:lnTo>
                  <a:lnTo>
                    <a:pt x="5317" y="312"/>
                  </a:lnTo>
                  <a:lnTo>
                    <a:pt x="5314" y="315"/>
                  </a:lnTo>
                  <a:lnTo>
                    <a:pt x="5311" y="317"/>
                  </a:lnTo>
                  <a:lnTo>
                    <a:pt x="5307" y="319"/>
                  </a:lnTo>
                  <a:lnTo>
                    <a:pt x="5303" y="321"/>
                  </a:lnTo>
                  <a:lnTo>
                    <a:pt x="5298" y="322"/>
                  </a:lnTo>
                  <a:lnTo>
                    <a:pt x="5294" y="324"/>
                  </a:lnTo>
                  <a:lnTo>
                    <a:pt x="5289" y="324"/>
                  </a:lnTo>
                  <a:lnTo>
                    <a:pt x="5278" y="325"/>
                  </a:lnTo>
                  <a:lnTo>
                    <a:pt x="5271" y="325"/>
                  </a:lnTo>
                  <a:lnTo>
                    <a:pt x="5264" y="324"/>
                  </a:lnTo>
                  <a:lnTo>
                    <a:pt x="5257" y="323"/>
                  </a:lnTo>
                  <a:lnTo>
                    <a:pt x="5250" y="321"/>
                  </a:lnTo>
                  <a:lnTo>
                    <a:pt x="5244" y="320"/>
                  </a:lnTo>
                  <a:lnTo>
                    <a:pt x="5237" y="317"/>
                  </a:lnTo>
                  <a:lnTo>
                    <a:pt x="5231" y="315"/>
                  </a:lnTo>
                  <a:lnTo>
                    <a:pt x="5225" y="312"/>
                  </a:lnTo>
                  <a:lnTo>
                    <a:pt x="5214" y="305"/>
                  </a:lnTo>
                  <a:lnTo>
                    <a:pt x="5203" y="298"/>
                  </a:lnTo>
                  <a:lnTo>
                    <a:pt x="5192" y="290"/>
                  </a:lnTo>
                  <a:lnTo>
                    <a:pt x="5182" y="282"/>
                  </a:lnTo>
                  <a:lnTo>
                    <a:pt x="5135" y="340"/>
                  </a:lnTo>
                  <a:lnTo>
                    <a:pt x="5143" y="348"/>
                  </a:lnTo>
                  <a:lnTo>
                    <a:pt x="5151" y="354"/>
                  </a:lnTo>
                  <a:lnTo>
                    <a:pt x="5155" y="357"/>
                  </a:lnTo>
                  <a:lnTo>
                    <a:pt x="5160" y="360"/>
                  </a:lnTo>
                  <a:lnTo>
                    <a:pt x="5168" y="366"/>
                  </a:lnTo>
                  <a:lnTo>
                    <a:pt x="5177" y="371"/>
                  </a:lnTo>
                  <a:lnTo>
                    <a:pt x="5186" y="376"/>
                  </a:lnTo>
                  <a:lnTo>
                    <a:pt x="5195" y="380"/>
                  </a:lnTo>
                  <a:lnTo>
                    <a:pt x="5204" y="383"/>
                  </a:lnTo>
                  <a:lnTo>
                    <a:pt x="5222" y="389"/>
                  </a:lnTo>
                  <a:lnTo>
                    <a:pt x="5231" y="392"/>
                  </a:lnTo>
                  <a:lnTo>
                    <a:pt x="5240" y="394"/>
                  </a:lnTo>
                  <a:lnTo>
                    <a:pt x="5249" y="395"/>
                  </a:lnTo>
                  <a:lnTo>
                    <a:pt x="5259" y="396"/>
                  </a:lnTo>
                  <a:lnTo>
                    <a:pt x="5277" y="397"/>
                  </a:lnTo>
                  <a:close/>
                  <a:moveTo>
                    <a:pt x="4922" y="194"/>
                  </a:moveTo>
                  <a:lnTo>
                    <a:pt x="4922" y="79"/>
                  </a:lnTo>
                  <a:lnTo>
                    <a:pt x="4979" y="79"/>
                  </a:lnTo>
                  <a:lnTo>
                    <a:pt x="4987" y="79"/>
                  </a:lnTo>
                  <a:lnTo>
                    <a:pt x="4994" y="79"/>
                  </a:lnTo>
                  <a:lnTo>
                    <a:pt x="5000" y="81"/>
                  </a:lnTo>
                  <a:lnTo>
                    <a:pt x="5006" y="82"/>
                  </a:lnTo>
                  <a:lnTo>
                    <a:pt x="5012" y="84"/>
                  </a:lnTo>
                  <a:lnTo>
                    <a:pt x="5017" y="87"/>
                  </a:lnTo>
                  <a:lnTo>
                    <a:pt x="5022" y="90"/>
                  </a:lnTo>
                  <a:lnTo>
                    <a:pt x="5027" y="93"/>
                  </a:lnTo>
                  <a:lnTo>
                    <a:pt x="5030" y="97"/>
                  </a:lnTo>
                  <a:lnTo>
                    <a:pt x="5034" y="101"/>
                  </a:lnTo>
                  <a:lnTo>
                    <a:pt x="5037" y="106"/>
                  </a:lnTo>
                  <a:lnTo>
                    <a:pt x="5039" y="111"/>
                  </a:lnTo>
                  <a:lnTo>
                    <a:pt x="5041" y="117"/>
                  </a:lnTo>
                  <a:lnTo>
                    <a:pt x="5042" y="123"/>
                  </a:lnTo>
                  <a:lnTo>
                    <a:pt x="5043" y="129"/>
                  </a:lnTo>
                  <a:lnTo>
                    <a:pt x="5043" y="136"/>
                  </a:lnTo>
                  <a:lnTo>
                    <a:pt x="5043" y="137"/>
                  </a:lnTo>
                  <a:lnTo>
                    <a:pt x="5043" y="143"/>
                  </a:lnTo>
                  <a:lnTo>
                    <a:pt x="5042" y="149"/>
                  </a:lnTo>
                  <a:lnTo>
                    <a:pt x="5041" y="155"/>
                  </a:lnTo>
                  <a:lnTo>
                    <a:pt x="5039" y="160"/>
                  </a:lnTo>
                  <a:lnTo>
                    <a:pt x="5037" y="166"/>
                  </a:lnTo>
                  <a:lnTo>
                    <a:pt x="5034" y="170"/>
                  </a:lnTo>
                  <a:lnTo>
                    <a:pt x="5031" y="175"/>
                  </a:lnTo>
                  <a:lnTo>
                    <a:pt x="5027" y="179"/>
                  </a:lnTo>
                  <a:lnTo>
                    <a:pt x="5023" y="182"/>
                  </a:lnTo>
                  <a:lnTo>
                    <a:pt x="5019" y="185"/>
                  </a:lnTo>
                  <a:lnTo>
                    <a:pt x="5013" y="188"/>
                  </a:lnTo>
                  <a:lnTo>
                    <a:pt x="5008" y="190"/>
                  </a:lnTo>
                  <a:lnTo>
                    <a:pt x="5002" y="192"/>
                  </a:lnTo>
                  <a:lnTo>
                    <a:pt x="4995" y="193"/>
                  </a:lnTo>
                  <a:lnTo>
                    <a:pt x="4988" y="194"/>
                  </a:lnTo>
                  <a:lnTo>
                    <a:pt x="4981" y="194"/>
                  </a:lnTo>
                  <a:lnTo>
                    <a:pt x="4922" y="194"/>
                  </a:lnTo>
                  <a:close/>
                  <a:moveTo>
                    <a:pt x="4842" y="392"/>
                  </a:moveTo>
                  <a:lnTo>
                    <a:pt x="4922" y="392"/>
                  </a:lnTo>
                  <a:lnTo>
                    <a:pt x="4922" y="266"/>
                  </a:lnTo>
                  <a:lnTo>
                    <a:pt x="4972" y="266"/>
                  </a:lnTo>
                  <a:lnTo>
                    <a:pt x="5043" y="392"/>
                  </a:lnTo>
                  <a:lnTo>
                    <a:pt x="5134" y="392"/>
                  </a:lnTo>
                  <a:lnTo>
                    <a:pt x="5052" y="249"/>
                  </a:lnTo>
                  <a:lnTo>
                    <a:pt x="5060" y="245"/>
                  </a:lnTo>
                  <a:lnTo>
                    <a:pt x="5067" y="241"/>
                  </a:lnTo>
                  <a:lnTo>
                    <a:pt x="5075" y="237"/>
                  </a:lnTo>
                  <a:lnTo>
                    <a:pt x="5081" y="232"/>
                  </a:lnTo>
                  <a:lnTo>
                    <a:pt x="5088" y="226"/>
                  </a:lnTo>
                  <a:lnTo>
                    <a:pt x="5091" y="223"/>
                  </a:lnTo>
                  <a:lnTo>
                    <a:pt x="5093" y="220"/>
                  </a:lnTo>
                  <a:lnTo>
                    <a:pt x="5099" y="214"/>
                  </a:lnTo>
                  <a:lnTo>
                    <a:pt x="5104" y="207"/>
                  </a:lnTo>
                  <a:lnTo>
                    <a:pt x="5108" y="200"/>
                  </a:lnTo>
                  <a:lnTo>
                    <a:pt x="5112" y="191"/>
                  </a:lnTo>
                  <a:lnTo>
                    <a:pt x="5116" y="183"/>
                  </a:lnTo>
                  <a:lnTo>
                    <a:pt x="5118" y="174"/>
                  </a:lnTo>
                  <a:lnTo>
                    <a:pt x="5121" y="165"/>
                  </a:lnTo>
                  <a:lnTo>
                    <a:pt x="5122" y="155"/>
                  </a:lnTo>
                  <a:lnTo>
                    <a:pt x="5123" y="145"/>
                  </a:lnTo>
                  <a:lnTo>
                    <a:pt x="5124" y="135"/>
                  </a:lnTo>
                  <a:lnTo>
                    <a:pt x="5124" y="132"/>
                  </a:lnTo>
                  <a:lnTo>
                    <a:pt x="5123" y="119"/>
                  </a:lnTo>
                  <a:lnTo>
                    <a:pt x="5122" y="112"/>
                  </a:lnTo>
                  <a:lnTo>
                    <a:pt x="5121" y="105"/>
                  </a:lnTo>
                  <a:lnTo>
                    <a:pt x="5119" y="93"/>
                  </a:lnTo>
                  <a:lnTo>
                    <a:pt x="5115" y="82"/>
                  </a:lnTo>
                  <a:lnTo>
                    <a:pt x="5113" y="76"/>
                  </a:lnTo>
                  <a:lnTo>
                    <a:pt x="5111" y="71"/>
                  </a:lnTo>
                  <a:lnTo>
                    <a:pt x="5105" y="61"/>
                  </a:lnTo>
                  <a:lnTo>
                    <a:pt x="5102" y="56"/>
                  </a:lnTo>
                  <a:lnTo>
                    <a:pt x="5099" y="52"/>
                  </a:lnTo>
                  <a:lnTo>
                    <a:pt x="5095" y="47"/>
                  </a:lnTo>
                  <a:lnTo>
                    <a:pt x="5091" y="43"/>
                  </a:lnTo>
                  <a:lnTo>
                    <a:pt x="5082" y="35"/>
                  </a:lnTo>
                  <a:lnTo>
                    <a:pt x="5076" y="31"/>
                  </a:lnTo>
                  <a:lnTo>
                    <a:pt x="5071" y="28"/>
                  </a:lnTo>
                  <a:lnTo>
                    <a:pt x="5065" y="24"/>
                  </a:lnTo>
                  <a:lnTo>
                    <a:pt x="5059" y="21"/>
                  </a:lnTo>
                  <a:lnTo>
                    <a:pt x="5053" y="18"/>
                  </a:lnTo>
                  <a:lnTo>
                    <a:pt x="5047" y="16"/>
                  </a:lnTo>
                  <a:lnTo>
                    <a:pt x="5040" y="14"/>
                  </a:lnTo>
                  <a:lnTo>
                    <a:pt x="5033" y="12"/>
                  </a:lnTo>
                  <a:lnTo>
                    <a:pt x="5026" y="10"/>
                  </a:lnTo>
                  <a:lnTo>
                    <a:pt x="5019" y="9"/>
                  </a:lnTo>
                  <a:lnTo>
                    <a:pt x="5003" y="7"/>
                  </a:lnTo>
                  <a:lnTo>
                    <a:pt x="4995" y="7"/>
                  </a:lnTo>
                  <a:lnTo>
                    <a:pt x="4987" y="7"/>
                  </a:lnTo>
                  <a:lnTo>
                    <a:pt x="4842" y="7"/>
                  </a:lnTo>
                  <a:lnTo>
                    <a:pt x="4842" y="392"/>
                  </a:lnTo>
                  <a:close/>
                  <a:moveTo>
                    <a:pt x="4549" y="392"/>
                  </a:moveTo>
                  <a:lnTo>
                    <a:pt x="4798" y="392"/>
                  </a:lnTo>
                  <a:lnTo>
                    <a:pt x="4798" y="320"/>
                  </a:lnTo>
                  <a:lnTo>
                    <a:pt x="4628" y="320"/>
                  </a:lnTo>
                  <a:lnTo>
                    <a:pt x="4628" y="234"/>
                  </a:lnTo>
                  <a:lnTo>
                    <a:pt x="4776" y="234"/>
                  </a:lnTo>
                  <a:lnTo>
                    <a:pt x="4776" y="162"/>
                  </a:lnTo>
                  <a:lnTo>
                    <a:pt x="4628" y="162"/>
                  </a:lnTo>
                  <a:lnTo>
                    <a:pt x="4628" y="79"/>
                  </a:lnTo>
                  <a:lnTo>
                    <a:pt x="4796" y="79"/>
                  </a:lnTo>
                  <a:lnTo>
                    <a:pt x="4796" y="7"/>
                  </a:lnTo>
                  <a:lnTo>
                    <a:pt x="4549" y="7"/>
                  </a:lnTo>
                  <a:lnTo>
                    <a:pt x="4549" y="392"/>
                  </a:lnTo>
                  <a:close/>
                  <a:moveTo>
                    <a:pt x="4328" y="394"/>
                  </a:moveTo>
                  <a:lnTo>
                    <a:pt x="4402" y="394"/>
                  </a:lnTo>
                  <a:lnTo>
                    <a:pt x="4532" y="7"/>
                  </a:lnTo>
                  <a:lnTo>
                    <a:pt x="4448" y="7"/>
                  </a:lnTo>
                  <a:lnTo>
                    <a:pt x="4366" y="272"/>
                  </a:lnTo>
                  <a:lnTo>
                    <a:pt x="4285" y="7"/>
                  </a:lnTo>
                  <a:lnTo>
                    <a:pt x="4199" y="7"/>
                  </a:lnTo>
                  <a:lnTo>
                    <a:pt x="4328" y="394"/>
                  </a:lnTo>
                  <a:close/>
                  <a:moveTo>
                    <a:pt x="4095" y="392"/>
                  </a:moveTo>
                  <a:lnTo>
                    <a:pt x="4174" y="392"/>
                  </a:lnTo>
                  <a:lnTo>
                    <a:pt x="4174" y="7"/>
                  </a:lnTo>
                  <a:lnTo>
                    <a:pt x="4095" y="7"/>
                  </a:lnTo>
                  <a:lnTo>
                    <a:pt x="4095" y="392"/>
                  </a:lnTo>
                  <a:close/>
                  <a:moveTo>
                    <a:pt x="3737" y="392"/>
                  </a:moveTo>
                  <a:lnTo>
                    <a:pt x="3815" y="392"/>
                  </a:lnTo>
                  <a:lnTo>
                    <a:pt x="3815" y="159"/>
                  </a:lnTo>
                  <a:lnTo>
                    <a:pt x="3968" y="392"/>
                  </a:lnTo>
                  <a:lnTo>
                    <a:pt x="4037" y="392"/>
                  </a:lnTo>
                  <a:lnTo>
                    <a:pt x="4037" y="7"/>
                  </a:lnTo>
                  <a:lnTo>
                    <a:pt x="3958" y="7"/>
                  </a:lnTo>
                  <a:lnTo>
                    <a:pt x="3958" y="232"/>
                  </a:lnTo>
                  <a:lnTo>
                    <a:pt x="3810" y="7"/>
                  </a:lnTo>
                  <a:lnTo>
                    <a:pt x="3737" y="7"/>
                  </a:lnTo>
                  <a:lnTo>
                    <a:pt x="3737" y="392"/>
                  </a:lnTo>
                  <a:close/>
                  <a:moveTo>
                    <a:pt x="3540" y="398"/>
                  </a:moveTo>
                  <a:lnTo>
                    <a:pt x="3557" y="397"/>
                  </a:lnTo>
                  <a:lnTo>
                    <a:pt x="3572" y="396"/>
                  </a:lnTo>
                  <a:lnTo>
                    <a:pt x="3580" y="394"/>
                  </a:lnTo>
                  <a:lnTo>
                    <a:pt x="3587" y="393"/>
                  </a:lnTo>
                  <a:lnTo>
                    <a:pt x="3594" y="391"/>
                  </a:lnTo>
                  <a:lnTo>
                    <a:pt x="3601" y="388"/>
                  </a:lnTo>
                  <a:lnTo>
                    <a:pt x="3608" y="386"/>
                  </a:lnTo>
                  <a:lnTo>
                    <a:pt x="3614" y="383"/>
                  </a:lnTo>
                  <a:lnTo>
                    <a:pt x="3620" y="380"/>
                  </a:lnTo>
                  <a:lnTo>
                    <a:pt x="3626" y="376"/>
                  </a:lnTo>
                  <a:lnTo>
                    <a:pt x="3632" y="372"/>
                  </a:lnTo>
                  <a:lnTo>
                    <a:pt x="3637" y="368"/>
                  </a:lnTo>
                  <a:lnTo>
                    <a:pt x="3642" y="364"/>
                  </a:lnTo>
                  <a:lnTo>
                    <a:pt x="3647" y="359"/>
                  </a:lnTo>
                  <a:lnTo>
                    <a:pt x="3652" y="354"/>
                  </a:lnTo>
                  <a:lnTo>
                    <a:pt x="3656" y="349"/>
                  </a:lnTo>
                  <a:lnTo>
                    <a:pt x="3664" y="337"/>
                  </a:lnTo>
                  <a:lnTo>
                    <a:pt x="3671" y="324"/>
                  </a:lnTo>
                  <a:lnTo>
                    <a:pt x="3677" y="310"/>
                  </a:lnTo>
                  <a:lnTo>
                    <a:pt x="3679" y="303"/>
                  </a:lnTo>
                  <a:lnTo>
                    <a:pt x="3682" y="295"/>
                  </a:lnTo>
                  <a:lnTo>
                    <a:pt x="3683" y="287"/>
                  </a:lnTo>
                  <a:lnTo>
                    <a:pt x="3685" y="278"/>
                  </a:lnTo>
                  <a:lnTo>
                    <a:pt x="3686" y="269"/>
                  </a:lnTo>
                  <a:lnTo>
                    <a:pt x="3687" y="260"/>
                  </a:lnTo>
                  <a:lnTo>
                    <a:pt x="3687" y="251"/>
                  </a:lnTo>
                  <a:lnTo>
                    <a:pt x="3688" y="241"/>
                  </a:lnTo>
                  <a:lnTo>
                    <a:pt x="3688" y="7"/>
                  </a:lnTo>
                  <a:lnTo>
                    <a:pt x="3608" y="7"/>
                  </a:lnTo>
                  <a:lnTo>
                    <a:pt x="3608" y="245"/>
                  </a:lnTo>
                  <a:lnTo>
                    <a:pt x="3608" y="255"/>
                  </a:lnTo>
                  <a:lnTo>
                    <a:pt x="3607" y="264"/>
                  </a:lnTo>
                  <a:lnTo>
                    <a:pt x="3606" y="272"/>
                  </a:lnTo>
                  <a:lnTo>
                    <a:pt x="3604" y="280"/>
                  </a:lnTo>
                  <a:lnTo>
                    <a:pt x="3601" y="287"/>
                  </a:lnTo>
                  <a:lnTo>
                    <a:pt x="3598" y="294"/>
                  </a:lnTo>
                  <a:lnTo>
                    <a:pt x="3595" y="299"/>
                  </a:lnTo>
                  <a:lnTo>
                    <a:pt x="3590" y="305"/>
                  </a:lnTo>
                  <a:lnTo>
                    <a:pt x="3586" y="309"/>
                  </a:lnTo>
                  <a:lnTo>
                    <a:pt x="3581" y="313"/>
                  </a:lnTo>
                  <a:lnTo>
                    <a:pt x="3575" y="317"/>
                  </a:lnTo>
                  <a:lnTo>
                    <a:pt x="3569" y="320"/>
                  </a:lnTo>
                  <a:lnTo>
                    <a:pt x="3563" y="322"/>
                  </a:lnTo>
                  <a:lnTo>
                    <a:pt x="3556" y="323"/>
                  </a:lnTo>
                  <a:lnTo>
                    <a:pt x="3549" y="324"/>
                  </a:lnTo>
                  <a:lnTo>
                    <a:pt x="3541" y="325"/>
                  </a:lnTo>
                  <a:lnTo>
                    <a:pt x="3534" y="324"/>
                  </a:lnTo>
                  <a:lnTo>
                    <a:pt x="3527" y="323"/>
                  </a:lnTo>
                  <a:lnTo>
                    <a:pt x="3520" y="322"/>
                  </a:lnTo>
                  <a:lnTo>
                    <a:pt x="3514" y="319"/>
                  </a:lnTo>
                  <a:lnTo>
                    <a:pt x="3508" y="317"/>
                  </a:lnTo>
                  <a:lnTo>
                    <a:pt x="3502" y="313"/>
                  </a:lnTo>
                  <a:lnTo>
                    <a:pt x="3497" y="309"/>
                  </a:lnTo>
                  <a:lnTo>
                    <a:pt x="3495" y="307"/>
                  </a:lnTo>
                  <a:lnTo>
                    <a:pt x="3492" y="304"/>
                  </a:lnTo>
                  <a:lnTo>
                    <a:pt x="3488" y="299"/>
                  </a:lnTo>
                  <a:lnTo>
                    <a:pt x="3485" y="293"/>
                  </a:lnTo>
                  <a:lnTo>
                    <a:pt x="3483" y="290"/>
                  </a:lnTo>
                  <a:lnTo>
                    <a:pt x="3482" y="286"/>
                  </a:lnTo>
                  <a:lnTo>
                    <a:pt x="3479" y="279"/>
                  </a:lnTo>
                  <a:lnTo>
                    <a:pt x="3477" y="271"/>
                  </a:lnTo>
                  <a:lnTo>
                    <a:pt x="3476" y="262"/>
                  </a:lnTo>
                  <a:lnTo>
                    <a:pt x="3475" y="253"/>
                  </a:lnTo>
                  <a:lnTo>
                    <a:pt x="3474" y="243"/>
                  </a:lnTo>
                  <a:lnTo>
                    <a:pt x="3474" y="7"/>
                  </a:lnTo>
                  <a:lnTo>
                    <a:pt x="3395" y="7"/>
                  </a:lnTo>
                  <a:lnTo>
                    <a:pt x="3395" y="243"/>
                  </a:lnTo>
                  <a:lnTo>
                    <a:pt x="3395" y="252"/>
                  </a:lnTo>
                  <a:lnTo>
                    <a:pt x="3396" y="262"/>
                  </a:lnTo>
                  <a:lnTo>
                    <a:pt x="3396" y="271"/>
                  </a:lnTo>
                  <a:lnTo>
                    <a:pt x="3398" y="279"/>
                  </a:lnTo>
                  <a:lnTo>
                    <a:pt x="3399" y="288"/>
                  </a:lnTo>
                  <a:lnTo>
                    <a:pt x="3401" y="296"/>
                  </a:lnTo>
                  <a:lnTo>
                    <a:pt x="3403" y="303"/>
                  </a:lnTo>
                  <a:lnTo>
                    <a:pt x="3405" y="311"/>
                  </a:lnTo>
                  <a:lnTo>
                    <a:pt x="3408" y="318"/>
                  </a:lnTo>
                  <a:lnTo>
                    <a:pt x="3411" y="325"/>
                  </a:lnTo>
                  <a:lnTo>
                    <a:pt x="3414" y="331"/>
                  </a:lnTo>
                  <a:lnTo>
                    <a:pt x="3418" y="337"/>
                  </a:lnTo>
                  <a:lnTo>
                    <a:pt x="3421" y="343"/>
                  </a:lnTo>
                  <a:lnTo>
                    <a:pt x="3426" y="349"/>
                  </a:lnTo>
                  <a:lnTo>
                    <a:pt x="3430" y="354"/>
                  </a:lnTo>
                  <a:lnTo>
                    <a:pt x="3434" y="359"/>
                  </a:lnTo>
                  <a:lnTo>
                    <a:pt x="3439" y="364"/>
                  </a:lnTo>
                  <a:lnTo>
                    <a:pt x="3444" y="368"/>
                  </a:lnTo>
                  <a:lnTo>
                    <a:pt x="3450" y="372"/>
                  </a:lnTo>
                  <a:lnTo>
                    <a:pt x="3455" y="376"/>
                  </a:lnTo>
                  <a:lnTo>
                    <a:pt x="3461" y="380"/>
                  </a:lnTo>
                  <a:lnTo>
                    <a:pt x="3467" y="383"/>
                  </a:lnTo>
                  <a:lnTo>
                    <a:pt x="3480" y="388"/>
                  </a:lnTo>
                  <a:lnTo>
                    <a:pt x="3494" y="393"/>
                  </a:lnTo>
                  <a:lnTo>
                    <a:pt x="3501" y="394"/>
                  </a:lnTo>
                  <a:lnTo>
                    <a:pt x="3509" y="396"/>
                  </a:lnTo>
                  <a:lnTo>
                    <a:pt x="3516" y="397"/>
                  </a:lnTo>
                  <a:lnTo>
                    <a:pt x="3524" y="397"/>
                  </a:lnTo>
                  <a:lnTo>
                    <a:pt x="3532" y="398"/>
                  </a:lnTo>
                  <a:lnTo>
                    <a:pt x="3540" y="398"/>
                  </a:lnTo>
                  <a:close/>
                  <a:moveTo>
                    <a:pt x="3114" y="397"/>
                  </a:moveTo>
                  <a:lnTo>
                    <a:pt x="3128" y="396"/>
                  </a:lnTo>
                  <a:lnTo>
                    <a:pt x="3134" y="396"/>
                  </a:lnTo>
                  <a:lnTo>
                    <a:pt x="3141" y="395"/>
                  </a:lnTo>
                  <a:lnTo>
                    <a:pt x="3153" y="392"/>
                  </a:lnTo>
                  <a:lnTo>
                    <a:pt x="3165" y="389"/>
                  </a:lnTo>
                  <a:lnTo>
                    <a:pt x="3171" y="387"/>
                  </a:lnTo>
                  <a:lnTo>
                    <a:pt x="3177" y="385"/>
                  </a:lnTo>
                  <a:lnTo>
                    <a:pt x="3182" y="382"/>
                  </a:lnTo>
                  <a:lnTo>
                    <a:pt x="3187" y="379"/>
                  </a:lnTo>
                  <a:lnTo>
                    <a:pt x="3197" y="373"/>
                  </a:lnTo>
                  <a:lnTo>
                    <a:pt x="3202" y="370"/>
                  </a:lnTo>
                  <a:lnTo>
                    <a:pt x="3206" y="366"/>
                  </a:lnTo>
                  <a:lnTo>
                    <a:pt x="3214" y="358"/>
                  </a:lnTo>
                  <a:lnTo>
                    <a:pt x="3222" y="349"/>
                  </a:lnTo>
                  <a:lnTo>
                    <a:pt x="3228" y="340"/>
                  </a:lnTo>
                  <a:lnTo>
                    <a:pt x="3231" y="335"/>
                  </a:lnTo>
                  <a:lnTo>
                    <a:pt x="3233" y="330"/>
                  </a:lnTo>
                  <a:lnTo>
                    <a:pt x="3237" y="319"/>
                  </a:lnTo>
                  <a:lnTo>
                    <a:pt x="3239" y="313"/>
                  </a:lnTo>
                  <a:lnTo>
                    <a:pt x="3240" y="307"/>
                  </a:lnTo>
                  <a:lnTo>
                    <a:pt x="3241" y="301"/>
                  </a:lnTo>
                  <a:lnTo>
                    <a:pt x="3242" y="295"/>
                  </a:lnTo>
                  <a:lnTo>
                    <a:pt x="3243" y="288"/>
                  </a:lnTo>
                  <a:lnTo>
                    <a:pt x="3243" y="282"/>
                  </a:lnTo>
                  <a:lnTo>
                    <a:pt x="3243" y="281"/>
                  </a:lnTo>
                  <a:lnTo>
                    <a:pt x="3242" y="270"/>
                  </a:lnTo>
                  <a:lnTo>
                    <a:pt x="3241" y="260"/>
                  </a:lnTo>
                  <a:lnTo>
                    <a:pt x="3239" y="250"/>
                  </a:lnTo>
                  <a:lnTo>
                    <a:pt x="3236" y="241"/>
                  </a:lnTo>
                  <a:lnTo>
                    <a:pt x="3234" y="237"/>
                  </a:lnTo>
                  <a:lnTo>
                    <a:pt x="3232" y="233"/>
                  </a:lnTo>
                  <a:lnTo>
                    <a:pt x="3228" y="225"/>
                  </a:lnTo>
                  <a:lnTo>
                    <a:pt x="3223" y="218"/>
                  </a:lnTo>
                  <a:lnTo>
                    <a:pt x="3216" y="211"/>
                  </a:lnTo>
                  <a:lnTo>
                    <a:pt x="3209" y="204"/>
                  </a:lnTo>
                  <a:lnTo>
                    <a:pt x="3202" y="197"/>
                  </a:lnTo>
                  <a:lnTo>
                    <a:pt x="3193" y="191"/>
                  </a:lnTo>
                  <a:lnTo>
                    <a:pt x="3184" y="185"/>
                  </a:lnTo>
                  <a:lnTo>
                    <a:pt x="3174" y="180"/>
                  </a:lnTo>
                  <a:lnTo>
                    <a:pt x="3163" y="175"/>
                  </a:lnTo>
                  <a:lnTo>
                    <a:pt x="3152" y="170"/>
                  </a:lnTo>
                  <a:lnTo>
                    <a:pt x="3140" y="165"/>
                  </a:lnTo>
                  <a:lnTo>
                    <a:pt x="3119" y="156"/>
                  </a:lnTo>
                  <a:lnTo>
                    <a:pt x="3103" y="149"/>
                  </a:lnTo>
                  <a:lnTo>
                    <a:pt x="3090" y="142"/>
                  </a:lnTo>
                  <a:lnTo>
                    <a:pt x="3085" y="138"/>
                  </a:lnTo>
                  <a:lnTo>
                    <a:pt x="3081" y="135"/>
                  </a:lnTo>
                  <a:lnTo>
                    <a:pt x="3077" y="132"/>
                  </a:lnTo>
                  <a:lnTo>
                    <a:pt x="3075" y="130"/>
                  </a:lnTo>
                  <a:lnTo>
                    <a:pt x="3074" y="129"/>
                  </a:lnTo>
                  <a:lnTo>
                    <a:pt x="3071" y="126"/>
                  </a:lnTo>
                  <a:lnTo>
                    <a:pt x="3070" y="122"/>
                  </a:lnTo>
                  <a:lnTo>
                    <a:pt x="3068" y="119"/>
                  </a:lnTo>
                  <a:lnTo>
                    <a:pt x="3067" y="115"/>
                  </a:lnTo>
                  <a:lnTo>
                    <a:pt x="3067" y="112"/>
                  </a:lnTo>
                  <a:lnTo>
                    <a:pt x="3067" y="108"/>
                  </a:lnTo>
                  <a:lnTo>
                    <a:pt x="3067" y="107"/>
                  </a:lnTo>
                  <a:lnTo>
                    <a:pt x="3067" y="103"/>
                  </a:lnTo>
                  <a:lnTo>
                    <a:pt x="3067" y="100"/>
                  </a:lnTo>
                  <a:lnTo>
                    <a:pt x="3068" y="97"/>
                  </a:lnTo>
                  <a:lnTo>
                    <a:pt x="3070" y="94"/>
                  </a:lnTo>
                  <a:lnTo>
                    <a:pt x="3071" y="91"/>
                  </a:lnTo>
                  <a:lnTo>
                    <a:pt x="3073" y="88"/>
                  </a:lnTo>
                  <a:lnTo>
                    <a:pt x="3078" y="83"/>
                  </a:lnTo>
                  <a:lnTo>
                    <a:pt x="3085" y="79"/>
                  </a:lnTo>
                  <a:lnTo>
                    <a:pt x="3089" y="77"/>
                  </a:lnTo>
                  <a:lnTo>
                    <a:pt x="3092" y="76"/>
                  </a:lnTo>
                  <a:lnTo>
                    <a:pt x="3097" y="75"/>
                  </a:lnTo>
                  <a:lnTo>
                    <a:pt x="3101" y="74"/>
                  </a:lnTo>
                  <a:lnTo>
                    <a:pt x="3106" y="74"/>
                  </a:lnTo>
                  <a:lnTo>
                    <a:pt x="3111" y="74"/>
                  </a:lnTo>
                  <a:lnTo>
                    <a:pt x="3122" y="74"/>
                  </a:lnTo>
                  <a:lnTo>
                    <a:pt x="3133" y="76"/>
                  </a:lnTo>
                  <a:lnTo>
                    <a:pt x="3144" y="80"/>
                  </a:lnTo>
                  <a:lnTo>
                    <a:pt x="3154" y="84"/>
                  </a:lnTo>
                  <a:lnTo>
                    <a:pt x="3164" y="89"/>
                  </a:lnTo>
                  <a:lnTo>
                    <a:pt x="3174" y="95"/>
                  </a:lnTo>
                  <a:lnTo>
                    <a:pt x="3184" y="102"/>
                  </a:lnTo>
                  <a:lnTo>
                    <a:pt x="3193" y="109"/>
                  </a:lnTo>
                  <a:lnTo>
                    <a:pt x="3237" y="49"/>
                  </a:lnTo>
                  <a:lnTo>
                    <a:pt x="3224" y="38"/>
                  </a:lnTo>
                  <a:lnTo>
                    <a:pt x="3209" y="28"/>
                  </a:lnTo>
                  <a:lnTo>
                    <a:pt x="3202" y="24"/>
                  </a:lnTo>
                  <a:lnTo>
                    <a:pt x="3195" y="20"/>
                  </a:lnTo>
                  <a:lnTo>
                    <a:pt x="3187" y="17"/>
                  </a:lnTo>
                  <a:lnTo>
                    <a:pt x="3179" y="13"/>
                  </a:lnTo>
                  <a:lnTo>
                    <a:pt x="3171" y="11"/>
                  </a:lnTo>
                  <a:lnTo>
                    <a:pt x="3163" y="8"/>
                  </a:lnTo>
                  <a:lnTo>
                    <a:pt x="3147" y="5"/>
                  </a:lnTo>
                  <a:lnTo>
                    <a:pt x="3138" y="3"/>
                  </a:lnTo>
                  <a:lnTo>
                    <a:pt x="3130" y="2"/>
                  </a:lnTo>
                  <a:lnTo>
                    <a:pt x="3113" y="2"/>
                  </a:lnTo>
                  <a:lnTo>
                    <a:pt x="3100" y="2"/>
                  </a:lnTo>
                  <a:lnTo>
                    <a:pt x="3093" y="3"/>
                  </a:lnTo>
                  <a:lnTo>
                    <a:pt x="3087" y="4"/>
                  </a:lnTo>
                  <a:lnTo>
                    <a:pt x="3074" y="6"/>
                  </a:lnTo>
                  <a:lnTo>
                    <a:pt x="3062" y="10"/>
                  </a:lnTo>
                  <a:lnTo>
                    <a:pt x="3057" y="12"/>
                  </a:lnTo>
                  <a:lnTo>
                    <a:pt x="3051" y="14"/>
                  </a:lnTo>
                  <a:lnTo>
                    <a:pt x="3041" y="20"/>
                  </a:lnTo>
                  <a:lnTo>
                    <a:pt x="3031" y="26"/>
                  </a:lnTo>
                  <a:lnTo>
                    <a:pt x="3023" y="33"/>
                  </a:lnTo>
                  <a:lnTo>
                    <a:pt x="3019" y="37"/>
                  </a:lnTo>
                  <a:lnTo>
                    <a:pt x="3015" y="41"/>
                  </a:lnTo>
                  <a:lnTo>
                    <a:pt x="3008" y="49"/>
                  </a:lnTo>
                  <a:lnTo>
                    <a:pt x="3005" y="54"/>
                  </a:lnTo>
                  <a:lnTo>
                    <a:pt x="3002" y="58"/>
                  </a:lnTo>
                  <a:lnTo>
                    <a:pt x="2997" y="68"/>
                  </a:lnTo>
                  <a:lnTo>
                    <a:pt x="2993" y="79"/>
                  </a:lnTo>
                  <a:lnTo>
                    <a:pt x="2990" y="90"/>
                  </a:lnTo>
                  <a:lnTo>
                    <a:pt x="2988" y="102"/>
                  </a:lnTo>
                  <a:lnTo>
                    <a:pt x="2988" y="108"/>
                  </a:lnTo>
                  <a:lnTo>
                    <a:pt x="2988" y="114"/>
                  </a:lnTo>
                  <a:lnTo>
                    <a:pt x="2988" y="115"/>
                  </a:lnTo>
                  <a:lnTo>
                    <a:pt x="2988" y="127"/>
                  </a:lnTo>
                  <a:lnTo>
                    <a:pt x="2989" y="133"/>
                  </a:lnTo>
                  <a:lnTo>
                    <a:pt x="2990" y="138"/>
                  </a:lnTo>
                  <a:lnTo>
                    <a:pt x="2992" y="148"/>
                  </a:lnTo>
                  <a:lnTo>
                    <a:pt x="2995" y="158"/>
                  </a:lnTo>
                  <a:lnTo>
                    <a:pt x="2999" y="167"/>
                  </a:lnTo>
                  <a:lnTo>
                    <a:pt x="3005" y="175"/>
                  </a:lnTo>
                  <a:lnTo>
                    <a:pt x="3010" y="182"/>
                  </a:lnTo>
                  <a:lnTo>
                    <a:pt x="3014" y="186"/>
                  </a:lnTo>
                  <a:lnTo>
                    <a:pt x="3017" y="189"/>
                  </a:lnTo>
                  <a:lnTo>
                    <a:pt x="3025" y="196"/>
                  </a:lnTo>
                  <a:lnTo>
                    <a:pt x="3033" y="203"/>
                  </a:lnTo>
                  <a:lnTo>
                    <a:pt x="3042" y="209"/>
                  </a:lnTo>
                  <a:lnTo>
                    <a:pt x="3052" y="214"/>
                  </a:lnTo>
                  <a:lnTo>
                    <a:pt x="3062" y="219"/>
                  </a:lnTo>
                  <a:lnTo>
                    <a:pt x="3074" y="224"/>
                  </a:lnTo>
                  <a:lnTo>
                    <a:pt x="3098" y="234"/>
                  </a:lnTo>
                  <a:lnTo>
                    <a:pt x="3116" y="242"/>
                  </a:lnTo>
                  <a:lnTo>
                    <a:pt x="3131" y="249"/>
                  </a:lnTo>
                  <a:lnTo>
                    <a:pt x="3143" y="255"/>
                  </a:lnTo>
                  <a:lnTo>
                    <a:pt x="3147" y="258"/>
                  </a:lnTo>
                  <a:lnTo>
                    <a:pt x="3151" y="261"/>
                  </a:lnTo>
                  <a:lnTo>
                    <a:pt x="3155" y="264"/>
                  </a:lnTo>
                  <a:lnTo>
                    <a:pt x="3157" y="267"/>
                  </a:lnTo>
                  <a:lnTo>
                    <a:pt x="3160" y="270"/>
                  </a:lnTo>
                  <a:lnTo>
                    <a:pt x="3161" y="273"/>
                  </a:lnTo>
                  <a:lnTo>
                    <a:pt x="3162" y="276"/>
                  </a:lnTo>
                  <a:lnTo>
                    <a:pt x="3163" y="280"/>
                  </a:lnTo>
                  <a:lnTo>
                    <a:pt x="3164" y="283"/>
                  </a:lnTo>
                  <a:lnTo>
                    <a:pt x="3164" y="287"/>
                  </a:lnTo>
                  <a:lnTo>
                    <a:pt x="3164" y="291"/>
                  </a:lnTo>
                  <a:lnTo>
                    <a:pt x="3163" y="295"/>
                  </a:lnTo>
                  <a:lnTo>
                    <a:pt x="3162" y="299"/>
                  </a:lnTo>
                  <a:lnTo>
                    <a:pt x="3160" y="303"/>
                  </a:lnTo>
                  <a:lnTo>
                    <a:pt x="3159" y="306"/>
                  </a:lnTo>
                  <a:lnTo>
                    <a:pt x="3156" y="309"/>
                  </a:lnTo>
                  <a:lnTo>
                    <a:pt x="3154" y="312"/>
                  </a:lnTo>
                  <a:lnTo>
                    <a:pt x="3151" y="315"/>
                  </a:lnTo>
                  <a:lnTo>
                    <a:pt x="3147" y="317"/>
                  </a:lnTo>
                  <a:lnTo>
                    <a:pt x="3144" y="319"/>
                  </a:lnTo>
                  <a:lnTo>
                    <a:pt x="3139" y="321"/>
                  </a:lnTo>
                  <a:lnTo>
                    <a:pt x="3135" y="322"/>
                  </a:lnTo>
                  <a:lnTo>
                    <a:pt x="3130" y="324"/>
                  </a:lnTo>
                  <a:lnTo>
                    <a:pt x="3125" y="324"/>
                  </a:lnTo>
                  <a:lnTo>
                    <a:pt x="3120" y="325"/>
                  </a:lnTo>
                  <a:lnTo>
                    <a:pt x="3114" y="325"/>
                  </a:lnTo>
                  <a:lnTo>
                    <a:pt x="3107" y="325"/>
                  </a:lnTo>
                  <a:lnTo>
                    <a:pt x="3100" y="324"/>
                  </a:lnTo>
                  <a:lnTo>
                    <a:pt x="3093" y="323"/>
                  </a:lnTo>
                  <a:lnTo>
                    <a:pt x="3087" y="321"/>
                  </a:lnTo>
                  <a:lnTo>
                    <a:pt x="3080" y="320"/>
                  </a:lnTo>
                  <a:lnTo>
                    <a:pt x="3074" y="317"/>
                  </a:lnTo>
                  <a:lnTo>
                    <a:pt x="3068" y="315"/>
                  </a:lnTo>
                  <a:lnTo>
                    <a:pt x="3062" y="312"/>
                  </a:lnTo>
                  <a:lnTo>
                    <a:pt x="3050" y="305"/>
                  </a:lnTo>
                  <a:lnTo>
                    <a:pt x="3039" y="298"/>
                  </a:lnTo>
                  <a:lnTo>
                    <a:pt x="3029" y="290"/>
                  </a:lnTo>
                  <a:lnTo>
                    <a:pt x="3019" y="282"/>
                  </a:lnTo>
                  <a:lnTo>
                    <a:pt x="2972" y="340"/>
                  </a:lnTo>
                  <a:lnTo>
                    <a:pt x="2980" y="348"/>
                  </a:lnTo>
                  <a:lnTo>
                    <a:pt x="2988" y="354"/>
                  </a:lnTo>
                  <a:lnTo>
                    <a:pt x="2992" y="357"/>
                  </a:lnTo>
                  <a:lnTo>
                    <a:pt x="2996" y="360"/>
                  </a:lnTo>
                  <a:lnTo>
                    <a:pt x="3005" y="366"/>
                  </a:lnTo>
                  <a:lnTo>
                    <a:pt x="3013" y="371"/>
                  </a:lnTo>
                  <a:lnTo>
                    <a:pt x="3022" y="376"/>
                  </a:lnTo>
                  <a:lnTo>
                    <a:pt x="3031" y="380"/>
                  </a:lnTo>
                  <a:lnTo>
                    <a:pt x="3040" y="383"/>
                  </a:lnTo>
                  <a:lnTo>
                    <a:pt x="3058" y="389"/>
                  </a:lnTo>
                  <a:lnTo>
                    <a:pt x="3068" y="392"/>
                  </a:lnTo>
                  <a:lnTo>
                    <a:pt x="3077" y="394"/>
                  </a:lnTo>
                  <a:lnTo>
                    <a:pt x="3086" y="395"/>
                  </a:lnTo>
                  <a:lnTo>
                    <a:pt x="3095" y="396"/>
                  </a:lnTo>
                  <a:lnTo>
                    <a:pt x="3114" y="397"/>
                  </a:lnTo>
                  <a:close/>
                  <a:moveTo>
                    <a:pt x="2759" y="194"/>
                  </a:moveTo>
                  <a:lnTo>
                    <a:pt x="2759" y="79"/>
                  </a:lnTo>
                  <a:lnTo>
                    <a:pt x="2816" y="79"/>
                  </a:lnTo>
                  <a:lnTo>
                    <a:pt x="2824" y="79"/>
                  </a:lnTo>
                  <a:lnTo>
                    <a:pt x="2831" y="79"/>
                  </a:lnTo>
                  <a:lnTo>
                    <a:pt x="2837" y="81"/>
                  </a:lnTo>
                  <a:lnTo>
                    <a:pt x="2843" y="82"/>
                  </a:lnTo>
                  <a:lnTo>
                    <a:pt x="2849" y="84"/>
                  </a:lnTo>
                  <a:lnTo>
                    <a:pt x="2854" y="87"/>
                  </a:lnTo>
                  <a:lnTo>
                    <a:pt x="2859" y="90"/>
                  </a:lnTo>
                  <a:lnTo>
                    <a:pt x="2864" y="93"/>
                  </a:lnTo>
                  <a:lnTo>
                    <a:pt x="2867" y="97"/>
                  </a:lnTo>
                  <a:lnTo>
                    <a:pt x="2871" y="101"/>
                  </a:lnTo>
                  <a:lnTo>
                    <a:pt x="2874" y="106"/>
                  </a:lnTo>
                  <a:lnTo>
                    <a:pt x="2876" y="111"/>
                  </a:lnTo>
                  <a:lnTo>
                    <a:pt x="2878" y="117"/>
                  </a:lnTo>
                  <a:lnTo>
                    <a:pt x="2879" y="123"/>
                  </a:lnTo>
                  <a:lnTo>
                    <a:pt x="2880" y="129"/>
                  </a:lnTo>
                  <a:lnTo>
                    <a:pt x="2880" y="136"/>
                  </a:lnTo>
                  <a:lnTo>
                    <a:pt x="2880" y="137"/>
                  </a:lnTo>
                  <a:lnTo>
                    <a:pt x="2880" y="143"/>
                  </a:lnTo>
                  <a:lnTo>
                    <a:pt x="2879" y="149"/>
                  </a:lnTo>
                  <a:lnTo>
                    <a:pt x="2878" y="155"/>
                  </a:lnTo>
                  <a:lnTo>
                    <a:pt x="2876" y="160"/>
                  </a:lnTo>
                  <a:lnTo>
                    <a:pt x="2874" y="166"/>
                  </a:lnTo>
                  <a:lnTo>
                    <a:pt x="2871" y="170"/>
                  </a:lnTo>
                  <a:lnTo>
                    <a:pt x="2868" y="175"/>
                  </a:lnTo>
                  <a:lnTo>
                    <a:pt x="2864" y="179"/>
                  </a:lnTo>
                  <a:lnTo>
                    <a:pt x="2860" y="182"/>
                  </a:lnTo>
                  <a:lnTo>
                    <a:pt x="2855" y="185"/>
                  </a:lnTo>
                  <a:lnTo>
                    <a:pt x="2850" y="188"/>
                  </a:lnTo>
                  <a:lnTo>
                    <a:pt x="2845" y="190"/>
                  </a:lnTo>
                  <a:lnTo>
                    <a:pt x="2839" y="192"/>
                  </a:lnTo>
                  <a:lnTo>
                    <a:pt x="2832" y="193"/>
                  </a:lnTo>
                  <a:lnTo>
                    <a:pt x="2825" y="194"/>
                  </a:lnTo>
                  <a:lnTo>
                    <a:pt x="2818" y="194"/>
                  </a:lnTo>
                  <a:lnTo>
                    <a:pt x="2759" y="194"/>
                  </a:lnTo>
                  <a:close/>
                  <a:moveTo>
                    <a:pt x="2679" y="392"/>
                  </a:moveTo>
                  <a:lnTo>
                    <a:pt x="2759" y="392"/>
                  </a:lnTo>
                  <a:lnTo>
                    <a:pt x="2759" y="266"/>
                  </a:lnTo>
                  <a:lnTo>
                    <a:pt x="2809" y="266"/>
                  </a:lnTo>
                  <a:lnTo>
                    <a:pt x="2880" y="392"/>
                  </a:lnTo>
                  <a:lnTo>
                    <a:pt x="2971" y="392"/>
                  </a:lnTo>
                  <a:lnTo>
                    <a:pt x="2889" y="249"/>
                  </a:lnTo>
                  <a:lnTo>
                    <a:pt x="2897" y="245"/>
                  </a:lnTo>
                  <a:lnTo>
                    <a:pt x="2904" y="241"/>
                  </a:lnTo>
                  <a:lnTo>
                    <a:pt x="2911" y="237"/>
                  </a:lnTo>
                  <a:lnTo>
                    <a:pt x="2918" y="232"/>
                  </a:lnTo>
                  <a:lnTo>
                    <a:pt x="2924" y="226"/>
                  </a:lnTo>
                  <a:lnTo>
                    <a:pt x="2927" y="223"/>
                  </a:lnTo>
                  <a:lnTo>
                    <a:pt x="2930" y="220"/>
                  </a:lnTo>
                  <a:lnTo>
                    <a:pt x="2936" y="214"/>
                  </a:lnTo>
                  <a:lnTo>
                    <a:pt x="2941" y="207"/>
                  </a:lnTo>
                  <a:lnTo>
                    <a:pt x="2945" y="200"/>
                  </a:lnTo>
                  <a:lnTo>
                    <a:pt x="2949" y="191"/>
                  </a:lnTo>
                  <a:lnTo>
                    <a:pt x="2952" y="183"/>
                  </a:lnTo>
                  <a:lnTo>
                    <a:pt x="2955" y="174"/>
                  </a:lnTo>
                  <a:lnTo>
                    <a:pt x="2958" y="165"/>
                  </a:lnTo>
                  <a:lnTo>
                    <a:pt x="2959" y="155"/>
                  </a:lnTo>
                  <a:lnTo>
                    <a:pt x="2960" y="145"/>
                  </a:lnTo>
                  <a:lnTo>
                    <a:pt x="2960" y="135"/>
                  </a:lnTo>
                  <a:lnTo>
                    <a:pt x="2960" y="132"/>
                  </a:lnTo>
                  <a:lnTo>
                    <a:pt x="2960" y="119"/>
                  </a:lnTo>
                  <a:lnTo>
                    <a:pt x="2959" y="112"/>
                  </a:lnTo>
                  <a:lnTo>
                    <a:pt x="2958" y="105"/>
                  </a:lnTo>
                  <a:lnTo>
                    <a:pt x="2956" y="93"/>
                  </a:lnTo>
                  <a:lnTo>
                    <a:pt x="2952" y="82"/>
                  </a:lnTo>
                  <a:lnTo>
                    <a:pt x="2950" y="76"/>
                  </a:lnTo>
                  <a:lnTo>
                    <a:pt x="2948" y="71"/>
                  </a:lnTo>
                  <a:lnTo>
                    <a:pt x="2942" y="61"/>
                  </a:lnTo>
                  <a:lnTo>
                    <a:pt x="2939" y="56"/>
                  </a:lnTo>
                  <a:lnTo>
                    <a:pt x="2936" y="52"/>
                  </a:lnTo>
                  <a:lnTo>
                    <a:pt x="2932" y="47"/>
                  </a:lnTo>
                  <a:lnTo>
                    <a:pt x="2928" y="43"/>
                  </a:lnTo>
                  <a:lnTo>
                    <a:pt x="2924" y="39"/>
                  </a:lnTo>
                  <a:lnTo>
                    <a:pt x="2919" y="35"/>
                  </a:lnTo>
                  <a:lnTo>
                    <a:pt x="2908" y="28"/>
                  </a:lnTo>
                  <a:lnTo>
                    <a:pt x="2902" y="24"/>
                  </a:lnTo>
                  <a:lnTo>
                    <a:pt x="2896" y="21"/>
                  </a:lnTo>
                  <a:lnTo>
                    <a:pt x="2890" y="18"/>
                  </a:lnTo>
                  <a:lnTo>
                    <a:pt x="2884" y="16"/>
                  </a:lnTo>
                  <a:lnTo>
                    <a:pt x="2877" y="14"/>
                  </a:lnTo>
                  <a:lnTo>
                    <a:pt x="2870" y="12"/>
                  </a:lnTo>
                  <a:lnTo>
                    <a:pt x="2863" y="10"/>
                  </a:lnTo>
                  <a:lnTo>
                    <a:pt x="2855" y="9"/>
                  </a:lnTo>
                  <a:lnTo>
                    <a:pt x="2840" y="7"/>
                  </a:lnTo>
                  <a:lnTo>
                    <a:pt x="2832" y="7"/>
                  </a:lnTo>
                  <a:lnTo>
                    <a:pt x="2824" y="7"/>
                  </a:lnTo>
                  <a:lnTo>
                    <a:pt x="2679" y="7"/>
                  </a:lnTo>
                  <a:lnTo>
                    <a:pt x="2679" y="392"/>
                  </a:lnTo>
                  <a:close/>
                  <a:moveTo>
                    <a:pt x="2469" y="325"/>
                  </a:moveTo>
                  <a:lnTo>
                    <a:pt x="2460" y="325"/>
                  </a:lnTo>
                  <a:lnTo>
                    <a:pt x="2455" y="324"/>
                  </a:lnTo>
                  <a:lnTo>
                    <a:pt x="2450" y="323"/>
                  </a:lnTo>
                  <a:lnTo>
                    <a:pt x="2441" y="320"/>
                  </a:lnTo>
                  <a:lnTo>
                    <a:pt x="2437" y="318"/>
                  </a:lnTo>
                  <a:lnTo>
                    <a:pt x="2432" y="316"/>
                  </a:lnTo>
                  <a:lnTo>
                    <a:pt x="2424" y="312"/>
                  </a:lnTo>
                  <a:lnTo>
                    <a:pt x="2417" y="306"/>
                  </a:lnTo>
                  <a:lnTo>
                    <a:pt x="2413" y="303"/>
                  </a:lnTo>
                  <a:lnTo>
                    <a:pt x="2410" y="299"/>
                  </a:lnTo>
                  <a:lnTo>
                    <a:pt x="2403" y="292"/>
                  </a:lnTo>
                  <a:lnTo>
                    <a:pt x="2397" y="283"/>
                  </a:lnTo>
                  <a:lnTo>
                    <a:pt x="2391" y="274"/>
                  </a:lnTo>
                  <a:lnTo>
                    <a:pt x="2387" y="264"/>
                  </a:lnTo>
                  <a:lnTo>
                    <a:pt x="2383" y="253"/>
                  </a:lnTo>
                  <a:lnTo>
                    <a:pt x="2380" y="241"/>
                  </a:lnTo>
                  <a:lnTo>
                    <a:pt x="2378" y="229"/>
                  </a:lnTo>
                  <a:lnTo>
                    <a:pt x="2377" y="215"/>
                  </a:lnTo>
                  <a:lnTo>
                    <a:pt x="2376" y="201"/>
                  </a:lnTo>
                  <a:lnTo>
                    <a:pt x="2376" y="197"/>
                  </a:lnTo>
                  <a:lnTo>
                    <a:pt x="2377" y="183"/>
                  </a:lnTo>
                  <a:lnTo>
                    <a:pt x="2378" y="170"/>
                  </a:lnTo>
                  <a:lnTo>
                    <a:pt x="2380" y="157"/>
                  </a:lnTo>
                  <a:lnTo>
                    <a:pt x="2381" y="151"/>
                  </a:lnTo>
                  <a:lnTo>
                    <a:pt x="2383" y="145"/>
                  </a:lnTo>
                  <a:lnTo>
                    <a:pt x="2385" y="140"/>
                  </a:lnTo>
                  <a:lnTo>
                    <a:pt x="2387" y="135"/>
                  </a:lnTo>
                  <a:lnTo>
                    <a:pt x="2389" y="129"/>
                  </a:lnTo>
                  <a:lnTo>
                    <a:pt x="2391" y="124"/>
                  </a:lnTo>
                  <a:lnTo>
                    <a:pt x="2397" y="115"/>
                  </a:lnTo>
                  <a:lnTo>
                    <a:pt x="2403" y="107"/>
                  </a:lnTo>
                  <a:lnTo>
                    <a:pt x="2406" y="103"/>
                  </a:lnTo>
                  <a:lnTo>
                    <a:pt x="2409" y="99"/>
                  </a:lnTo>
                  <a:lnTo>
                    <a:pt x="2416" y="93"/>
                  </a:lnTo>
                  <a:lnTo>
                    <a:pt x="2424" y="87"/>
                  </a:lnTo>
                  <a:lnTo>
                    <a:pt x="2432" y="82"/>
                  </a:lnTo>
                  <a:lnTo>
                    <a:pt x="2440" y="78"/>
                  </a:lnTo>
                  <a:lnTo>
                    <a:pt x="2449" y="76"/>
                  </a:lnTo>
                  <a:lnTo>
                    <a:pt x="2459" y="74"/>
                  </a:lnTo>
                  <a:lnTo>
                    <a:pt x="2469" y="74"/>
                  </a:lnTo>
                  <a:lnTo>
                    <a:pt x="2479" y="74"/>
                  </a:lnTo>
                  <a:lnTo>
                    <a:pt x="2483" y="75"/>
                  </a:lnTo>
                  <a:lnTo>
                    <a:pt x="2488" y="76"/>
                  </a:lnTo>
                  <a:lnTo>
                    <a:pt x="2497" y="79"/>
                  </a:lnTo>
                  <a:lnTo>
                    <a:pt x="2501" y="80"/>
                  </a:lnTo>
                  <a:lnTo>
                    <a:pt x="2506" y="82"/>
                  </a:lnTo>
                  <a:lnTo>
                    <a:pt x="2514" y="87"/>
                  </a:lnTo>
                  <a:lnTo>
                    <a:pt x="2521" y="93"/>
                  </a:lnTo>
                  <a:lnTo>
                    <a:pt x="2525" y="96"/>
                  </a:lnTo>
                  <a:lnTo>
                    <a:pt x="2528" y="99"/>
                  </a:lnTo>
                  <a:lnTo>
                    <a:pt x="2535" y="107"/>
                  </a:lnTo>
                  <a:lnTo>
                    <a:pt x="2540" y="115"/>
                  </a:lnTo>
                  <a:lnTo>
                    <a:pt x="2546" y="125"/>
                  </a:lnTo>
                  <a:lnTo>
                    <a:pt x="2550" y="135"/>
                  </a:lnTo>
                  <a:lnTo>
                    <a:pt x="2554" y="146"/>
                  </a:lnTo>
                  <a:lnTo>
                    <a:pt x="2557" y="158"/>
                  </a:lnTo>
                  <a:lnTo>
                    <a:pt x="2559" y="170"/>
                  </a:lnTo>
                  <a:lnTo>
                    <a:pt x="2560" y="183"/>
                  </a:lnTo>
                  <a:lnTo>
                    <a:pt x="2561" y="197"/>
                  </a:lnTo>
                  <a:lnTo>
                    <a:pt x="2561" y="202"/>
                  </a:lnTo>
                  <a:lnTo>
                    <a:pt x="2560" y="216"/>
                  </a:lnTo>
                  <a:lnTo>
                    <a:pt x="2559" y="229"/>
                  </a:lnTo>
                  <a:lnTo>
                    <a:pt x="2557" y="242"/>
                  </a:lnTo>
                  <a:lnTo>
                    <a:pt x="2555" y="247"/>
                  </a:lnTo>
                  <a:lnTo>
                    <a:pt x="2554" y="253"/>
                  </a:lnTo>
                  <a:lnTo>
                    <a:pt x="2552" y="259"/>
                  </a:lnTo>
                  <a:lnTo>
                    <a:pt x="2550" y="264"/>
                  </a:lnTo>
                  <a:lnTo>
                    <a:pt x="2548" y="269"/>
                  </a:lnTo>
                  <a:lnTo>
                    <a:pt x="2546" y="274"/>
                  </a:lnTo>
                  <a:lnTo>
                    <a:pt x="2541" y="284"/>
                  </a:lnTo>
                  <a:lnTo>
                    <a:pt x="2535" y="292"/>
                  </a:lnTo>
                  <a:lnTo>
                    <a:pt x="2529" y="300"/>
                  </a:lnTo>
                  <a:lnTo>
                    <a:pt x="2522" y="306"/>
                  </a:lnTo>
                  <a:lnTo>
                    <a:pt x="2514" y="312"/>
                  </a:lnTo>
                  <a:lnTo>
                    <a:pt x="2506" y="317"/>
                  </a:lnTo>
                  <a:lnTo>
                    <a:pt x="2502" y="318"/>
                  </a:lnTo>
                  <a:lnTo>
                    <a:pt x="2498" y="320"/>
                  </a:lnTo>
                  <a:lnTo>
                    <a:pt x="2489" y="323"/>
                  </a:lnTo>
                  <a:lnTo>
                    <a:pt x="2479" y="325"/>
                  </a:lnTo>
                  <a:lnTo>
                    <a:pt x="2469" y="325"/>
                  </a:lnTo>
                  <a:close/>
                  <a:moveTo>
                    <a:pt x="2469" y="399"/>
                  </a:moveTo>
                  <a:lnTo>
                    <a:pt x="2478" y="398"/>
                  </a:lnTo>
                  <a:lnTo>
                    <a:pt x="2488" y="398"/>
                  </a:lnTo>
                  <a:lnTo>
                    <a:pt x="2497" y="396"/>
                  </a:lnTo>
                  <a:lnTo>
                    <a:pt x="2506" y="395"/>
                  </a:lnTo>
                  <a:lnTo>
                    <a:pt x="2523" y="390"/>
                  </a:lnTo>
                  <a:lnTo>
                    <a:pt x="2531" y="387"/>
                  </a:lnTo>
                  <a:lnTo>
                    <a:pt x="2539" y="384"/>
                  </a:lnTo>
                  <a:lnTo>
                    <a:pt x="2547" y="380"/>
                  </a:lnTo>
                  <a:lnTo>
                    <a:pt x="2554" y="376"/>
                  </a:lnTo>
                  <a:lnTo>
                    <a:pt x="2562" y="372"/>
                  </a:lnTo>
                  <a:lnTo>
                    <a:pt x="2569" y="367"/>
                  </a:lnTo>
                  <a:lnTo>
                    <a:pt x="2575" y="362"/>
                  </a:lnTo>
                  <a:lnTo>
                    <a:pt x="2582" y="356"/>
                  </a:lnTo>
                  <a:lnTo>
                    <a:pt x="2588" y="350"/>
                  </a:lnTo>
                  <a:lnTo>
                    <a:pt x="2594" y="344"/>
                  </a:lnTo>
                  <a:lnTo>
                    <a:pt x="2605" y="330"/>
                  </a:lnTo>
                  <a:lnTo>
                    <a:pt x="2610" y="323"/>
                  </a:lnTo>
                  <a:lnTo>
                    <a:pt x="2615" y="315"/>
                  </a:lnTo>
                  <a:lnTo>
                    <a:pt x="2623" y="299"/>
                  </a:lnTo>
                  <a:lnTo>
                    <a:pt x="2627" y="290"/>
                  </a:lnTo>
                  <a:lnTo>
                    <a:pt x="2630" y="282"/>
                  </a:lnTo>
                  <a:lnTo>
                    <a:pt x="2633" y="273"/>
                  </a:lnTo>
                  <a:lnTo>
                    <a:pt x="2636" y="263"/>
                  </a:lnTo>
                  <a:lnTo>
                    <a:pt x="2638" y="254"/>
                  </a:lnTo>
                  <a:lnTo>
                    <a:pt x="2640" y="244"/>
                  </a:lnTo>
                  <a:lnTo>
                    <a:pt x="2641" y="234"/>
                  </a:lnTo>
                  <a:lnTo>
                    <a:pt x="2642" y="224"/>
                  </a:lnTo>
                  <a:lnTo>
                    <a:pt x="2643" y="203"/>
                  </a:lnTo>
                  <a:lnTo>
                    <a:pt x="2643" y="195"/>
                  </a:lnTo>
                  <a:lnTo>
                    <a:pt x="2643" y="184"/>
                  </a:lnTo>
                  <a:lnTo>
                    <a:pt x="2642" y="174"/>
                  </a:lnTo>
                  <a:lnTo>
                    <a:pt x="2641" y="164"/>
                  </a:lnTo>
                  <a:lnTo>
                    <a:pt x="2640" y="154"/>
                  </a:lnTo>
                  <a:lnTo>
                    <a:pt x="2638" y="144"/>
                  </a:lnTo>
                  <a:lnTo>
                    <a:pt x="2636" y="134"/>
                  </a:lnTo>
                  <a:lnTo>
                    <a:pt x="2633" y="125"/>
                  </a:lnTo>
                  <a:lnTo>
                    <a:pt x="2630" y="116"/>
                  </a:lnTo>
                  <a:lnTo>
                    <a:pt x="2627" y="107"/>
                  </a:lnTo>
                  <a:lnTo>
                    <a:pt x="2623" y="99"/>
                  </a:lnTo>
                  <a:lnTo>
                    <a:pt x="2619" y="91"/>
                  </a:lnTo>
                  <a:lnTo>
                    <a:pt x="2615" y="83"/>
                  </a:lnTo>
                  <a:lnTo>
                    <a:pt x="2610" y="75"/>
                  </a:lnTo>
                  <a:lnTo>
                    <a:pt x="2605" y="68"/>
                  </a:lnTo>
                  <a:lnTo>
                    <a:pt x="2600" y="61"/>
                  </a:lnTo>
                  <a:lnTo>
                    <a:pt x="2594" y="54"/>
                  </a:lnTo>
                  <a:lnTo>
                    <a:pt x="2589" y="48"/>
                  </a:lnTo>
                  <a:lnTo>
                    <a:pt x="2582" y="42"/>
                  </a:lnTo>
                  <a:lnTo>
                    <a:pt x="2576" y="37"/>
                  </a:lnTo>
                  <a:lnTo>
                    <a:pt x="2569" y="31"/>
                  </a:lnTo>
                  <a:lnTo>
                    <a:pt x="2562" y="27"/>
                  </a:lnTo>
                  <a:lnTo>
                    <a:pt x="2555" y="22"/>
                  </a:lnTo>
                  <a:lnTo>
                    <a:pt x="2547" y="18"/>
                  </a:lnTo>
                  <a:lnTo>
                    <a:pt x="2540" y="14"/>
                  </a:lnTo>
                  <a:lnTo>
                    <a:pt x="2532" y="11"/>
                  </a:lnTo>
                  <a:lnTo>
                    <a:pt x="2523" y="8"/>
                  </a:lnTo>
                  <a:lnTo>
                    <a:pt x="2515" y="6"/>
                  </a:lnTo>
                  <a:lnTo>
                    <a:pt x="2506" y="4"/>
                  </a:lnTo>
                  <a:lnTo>
                    <a:pt x="2497" y="2"/>
                  </a:lnTo>
                  <a:lnTo>
                    <a:pt x="2488" y="1"/>
                  </a:lnTo>
                  <a:lnTo>
                    <a:pt x="2479" y="0"/>
                  </a:lnTo>
                  <a:lnTo>
                    <a:pt x="2469" y="0"/>
                  </a:lnTo>
                  <a:lnTo>
                    <a:pt x="2460" y="0"/>
                  </a:lnTo>
                  <a:lnTo>
                    <a:pt x="2451" y="1"/>
                  </a:lnTo>
                  <a:lnTo>
                    <a:pt x="2442" y="2"/>
                  </a:lnTo>
                  <a:lnTo>
                    <a:pt x="2433" y="4"/>
                  </a:lnTo>
                  <a:lnTo>
                    <a:pt x="2416" y="8"/>
                  </a:lnTo>
                  <a:lnTo>
                    <a:pt x="2407" y="11"/>
                  </a:lnTo>
                  <a:lnTo>
                    <a:pt x="2399" y="14"/>
                  </a:lnTo>
                  <a:lnTo>
                    <a:pt x="2391" y="18"/>
                  </a:lnTo>
                  <a:lnTo>
                    <a:pt x="2383" y="22"/>
                  </a:lnTo>
                  <a:lnTo>
                    <a:pt x="2376" y="27"/>
                  </a:lnTo>
                  <a:lnTo>
                    <a:pt x="2369" y="32"/>
                  </a:lnTo>
                  <a:lnTo>
                    <a:pt x="2355" y="43"/>
                  </a:lnTo>
                  <a:lnTo>
                    <a:pt x="2349" y="49"/>
                  </a:lnTo>
                  <a:lnTo>
                    <a:pt x="2343" y="55"/>
                  </a:lnTo>
                  <a:lnTo>
                    <a:pt x="2338" y="61"/>
                  </a:lnTo>
                  <a:lnTo>
                    <a:pt x="2332" y="68"/>
                  </a:lnTo>
                  <a:lnTo>
                    <a:pt x="2327" y="76"/>
                  </a:lnTo>
                  <a:lnTo>
                    <a:pt x="2323" y="83"/>
                  </a:lnTo>
                  <a:lnTo>
                    <a:pt x="2314" y="100"/>
                  </a:lnTo>
                  <a:lnTo>
                    <a:pt x="2311" y="108"/>
                  </a:lnTo>
                  <a:lnTo>
                    <a:pt x="2307" y="117"/>
                  </a:lnTo>
                  <a:lnTo>
                    <a:pt x="2304" y="126"/>
                  </a:lnTo>
                  <a:lnTo>
                    <a:pt x="2302" y="135"/>
                  </a:lnTo>
                  <a:lnTo>
                    <a:pt x="2299" y="145"/>
                  </a:lnTo>
                  <a:lnTo>
                    <a:pt x="2298" y="155"/>
                  </a:lnTo>
                  <a:lnTo>
                    <a:pt x="2296" y="165"/>
                  </a:lnTo>
                  <a:lnTo>
                    <a:pt x="2295" y="175"/>
                  </a:lnTo>
                  <a:lnTo>
                    <a:pt x="2295" y="185"/>
                  </a:lnTo>
                  <a:lnTo>
                    <a:pt x="2294" y="196"/>
                  </a:lnTo>
                  <a:lnTo>
                    <a:pt x="2294" y="204"/>
                  </a:lnTo>
                  <a:lnTo>
                    <a:pt x="2295" y="214"/>
                  </a:lnTo>
                  <a:lnTo>
                    <a:pt x="2295" y="225"/>
                  </a:lnTo>
                  <a:lnTo>
                    <a:pt x="2296" y="235"/>
                  </a:lnTo>
                  <a:lnTo>
                    <a:pt x="2298" y="245"/>
                  </a:lnTo>
                  <a:lnTo>
                    <a:pt x="2299" y="255"/>
                  </a:lnTo>
                  <a:lnTo>
                    <a:pt x="2302" y="264"/>
                  </a:lnTo>
                  <a:lnTo>
                    <a:pt x="2304" y="274"/>
                  </a:lnTo>
                  <a:lnTo>
                    <a:pt x="2307" y="283"/>
                  </a:lnTo>
                  <a:lnTo>
                    <a:pt x="2310" y="291"/>
                  </a:lnTo>
                  <a:lnTo>
                    <a:pt x="2314" y="300"/>
                  </a:lnTo>
                  <a:lnTo>
                    <a:pt x="2318" y="308"/>
                  </a:lnTo>
                  <a:lnTo>
                    <a:pt x="2322" y="316"/>
                  </a:lnTo>
                  <a:lnTo>
                    <a:pt x="2327" y="323"/>
                  </a:lnTo>
                  <a:lnTo>
                    <a:pt x="2332" y="331"/>
                  </a:lnTo>
                  <a:lnTo>
                    <a:pt x="2337" y="338"/>
                  </a:lnTo>
                  <a:lnTo>
                    <a:pt x="2343" y="344"/>
                  </a:lnTo>
                  <a:lnTo>
                    <a:pt x="2349" y="350"/>
                  </a:lnTo>
                  <a:lnTo>
                    <a:pt x="2355" y="356"/>
                  </a:lnTo>
                  <a:lnTo>
                    <a:pt x="2361" y="362"/>
                  </a:lnTo>
                  <a:lnTo>
                    <a:pt x="2368" y="367"/>
                  </a:lnTo>
                  <a:lnTo>
                    <a:pt x="2375" y="372"/>
                  </a:lnTo>
                  <a:lnTo>
                    <a:pt x="2382" y="376"/>
                  </a:lnTo>
                  <a:lnTo>
                    <a:pt x="2390" y="381"/>
                  </a:lnTo>
                  <a:lnTo>
                    <a:pt x="2399" y="384"/>
                  </a:lnTo>
                  <a:lnTo>
                    <a:pt x="2407" y="388"/>
                  </a:lnTo>
                  <a:lnTo>
                    <a:pt x="2415" y="390"/>
                  </a:lnTo>
                  <a:lnTo>
                    <a:pt x="2423" y="393"/>
                  </a:lnTo>
                  <a:lnTo>
                    <a:pt x="2432" y="395"/>
                  </a:lnTo>
                  <a:lnTo>
                    <a:pt x="2441" y="396"/>
                  </a:lnTo>
                  <a:lnTo>
                    <a:pt x="2450" y="398"/>
                  </a:lnTo>
                  <a:lnTo>
                    <a:pt x="2459" y="398"/>
                  </a:lnTo>
                  <a:lnTo>
                    <a:pt x="2469" y="399"/>
                  </a:lnTo>
                  <a:close/>
                  <a:moveTo>
                    <a:pt x="2035" y="392"/>
                  </a:moveTo>
                  <a:lnTo>
                    <a:pt x="2115" y="392"/>
                  </a:lnTo>
                  <a:lnTo>
                    <a:pt x="2115" y="240"/>
                  </a:lnTo>
                  <a:lnTo>
                    <a:pt x="2262" y="240"/>
                  </a:lnTo>
                  <a:lnTo>
                    <a:pt x="2262" y="166"/>
                  </a:lnTo>
                  <a:lnTo>
                    <a:pt x="2115" y="166"/>
                  </a:lnTo>
                  <a:lnTo>
                    <a:pt x="2115" y="80"/>
                  </a:lnTo>
                  <a:lnTo>
                    <a:pt x="2283" y="80"/>
                  </a:lnTo>
                  <a:lnTo>
                    <a:pt x="2283" y="7"/>
                  </a:lnTo>
                  <a:lnTo>
                    <a:pt x="2035" y="7"/>
                  </a:lnTo>
                  <a:lnTo>
                    <a:pt x="2035" y="392"/>
                  </a:lnTo>
                  <a:close/>
                  <a:moveTo>
                    <a:pt x="1849" y="397"/>
                  </a:moveTo>
                  <a:lnTo>
                    <a:pt x="1860" y="397"/>
                  </a:lnTo>
                  <a:lnTo>
                    <a:pt x="1870" y="396"/>
                  </a:lnTo>
                  <a:lnTo>
                    <a:pt x="1880" y="395"/>
                  </a:lnTo>
                  <a:lnTo>
                    <a:pt x="1890" y="394"/>
                  </a:lnTo>
                  <a:lnTo>
                    <a:pt x="1899" y="392"/>
                  </a:lnTo>
                  <a:lnTo>
                    <a:pt x="1908" y="389"/>
                  </a:lnTo>
                  <a:lnTo>
                    <a:pt x="1926" y="383"/>
                  </a:lnTo>
                  <a:lnTo>
                    <a:pt x="1942" y="376"/>
                  </a:lnTo>
                  <a:lnTo>
                    <a:pt x="1958" y="368"/>
                  </a:lnTo>
                  <a:lnTo>
                    <a:pt x="1965" y="364"/>
                  </a:lnTo>
                  <a:lnTo>
                    <a:pt x="1972" y="359"/>
                  </a:lnTo>
                  <a:lnTo>
                    <a:pt x="1979" y="355"/>
                  </a:lnTo>
                  <a:lnTo>
                    <a:pt x="1986" y="350"/>
                  </a:lnTo>
                  <a:lnTo>
                    <a:pt x="1986" y="171"/>
                  </a:lnTo>
                  <a:lnTo>
                    <a:pt x="1840" y="171"/>
                  </a:lnTo>
                  <a:lnTo>
                    <a:pt x="1840" y="241"/>
                  </a:lnTo>
                  <a:lnTo>
                    <a:pt x="1910" y="241"/>
                  </a:lnTo>
                  <a:lnTo>
                    <a:pt x="1910" y="309"/>
                  </a:lnTo>
                  <a:lnTo>
                    <a:pt x="1904" y="313"/>
                  </a:lnTo>
                  <a:lnTo>
                    <a:pt x="1898" y="316"/>
                  </a:lnTo>
                  <a:lnTo>
                    <a:pt x="1892" y="319"/>
                  </a:lnTo>
                  <a:lnTo>
                    <a:pt x="1885" y="321"/>
                  </a:lnTo>
                  <a:lnTo>
                    <a:pt x="1877" y="323"/>
                  </a:lnTo>
                  <a:lnTo>
                    <a:pt x="1869" y="324"/>
                  </a:lnTo>
                  <a:lnTo>
                    <a:pt x="1861" y="325"/>
                  </a:lnTo>
                  <a:lnTo>
                    <a:pt x="1853" y="325"/>
                  </a:lnTo>
                  <a:lnTo>
                    <a:pt x="1843" y="325"/>
                  </a:lnTo>
                  <a:lnTo>
                    <a:pt x="1837" y="324"/>
                  </a:lnTo>
                  <a:lnTo>
                    <a:pt x="1832" y="323"/>
                  </a:lnTo>
                  <a:lnTo>
                    <a:pt x="1823" y="320"/>
                  </a:lnTo>
                  <a:lnTo>
                    <a:pt x="1813" y="317"/>
                  </a:lnTo>
                  <a:lnTo>
                    <a:pt x="1809" y="315"/>
                  </a:lnTo>
                  <a:lnTo>
                    <a:pt x="1805" y="312"/>
                  </a:lnTo>
                  <a:lnTo>
                    <a:pt x="1796" y="307"/>
                  </a:lnTo>
                  <a:lnTo>
                    <a:pt x="1789" y="300"/>
                  </a:lnTo>
                  <a:lnTo>
                    <a:pt x="1785" y="297"/>
                  </a:lnTo>
                  <a:lnTo>
                    <a:pt x="1782" y="293"/>
                  </a:lnTo>
                  <a:lnTo>
                    <a:pt x="1775" y="285"/>
                  </a:lnTo>
                  <a:lnTo>
                    <a:pt x="1770" y="275"/>
                  </a:lnTo>
                  <a:lnTo>
                    <a:pt x="1767" y="270"/>
                  </a:lnTo>
                  <a:lnTo>
                    <a:pt x="1765" y="265"/>
                  </a:lnTo>
                  <a:lnTo>
                    <a:pt x="1761" y="254"/>
                  </a:lnTo>
                  <a:lnTo>
                    <a:pt x="1757" y="242"/>
                  </a:lnTo>
                  <a:lnTo>
                    <a:pt x="1755" y="229"/>
                  </a:lnTo>
                  <a:lnTo>
                    <a:pt x="1753" y="216"/>
                  </a:lnTo>
                  <a:lnTo>
                    <a:pt x="1753" y="201"/>
                  </a:lnTo>
                  <a:lnTo>
                    <a:pt x="1753" y="196"/>
                  </a:lnTo>
                  <a:lnTo>
                    <a:pt x="1753" y="183"/>
                  </a:lnTo>
                  <a:lnTo>
                    <a:pt x="1754" y="177"/>
                  </a:lnTo>
                  <a:lnTo>
                    <a:pt x="1755" y="171"/>
                  </a:lnTo>
                  <a:lnTo>
                    <a:pt x="1757" y="159"/>
                  </a:lnTo>
                  <a:lnTo>
                    <a:pt x="1760" y="147"/>
                  </a:lnTo>
                  <a:lnTo>
                    <a:pt x="1764" y="137"/>
                  </a:lnTo>
                  <a:lnTo>
                    <a:pt x="1769" y="127"/>
                  </a:lnTo>
                  <a:lnTo>
                    <a:pt x="1775" y="118"/>
                  </a:lnTo>
                  <a:lnTo>
                    <a:pt x="1781" y="109"/>
                  </a:lnTo>
                  <a:lnTo>
                    <a:pt x="1788" y="102"/>
                  </a:lnTo>
                  <a:lnTo>
                    <a:pt x="1791" y="98"/>
                  </a:lnTo>
                  <a:lnTo>
                    <a:pt x="1795" y="95"/>
                  </a:lnTo>
                  <a:lnTo>
                    <a:pt x="1803" y="89"/>
                  </a:lnTo>
                  <a:lnTo>
                    <a:pt x="1807" y="86"/>
                  </a:lnTo>
                  <a:lnTo>
                    <a:pt x="1811" y="84"/>
                  </a:lnTo>
                  <a:lnTo>
                    <a:pt x="1820" y="80"/>
                  </a:lnTo>
                  <a:lnTo>
                    <a:pt x="1830" y="78"/>
                  </a:lnTo>
                  <a:lnTo>
                    <a:pt x="1840" y="76"/>
                  </a:lnTo>
                  <a:lnTo>
                    <a:pt x="1845" y="75"/>
                  </a:lnTo>
                  <a:lnTo>
                    <a:pt x="1850" y="75"/>
                  </a:lnTo>
                  <a:lnTo>
                    <a:pt x="1863" y="76"/>
                  </a:lnTo>
                  <a:lnTo>
                    <a:pt x="1875" y="78"/>
                  </a:lnTo>
                  <a:lnTo>
                    <a:pt x="1880" y="79"/>
                  </a:lnTo>
                  <a:lnTo>
                    <a:pt x="1886" y="81"/>
                  </a:lnTo>
                  <a:lnTo>
                    <a:pt x="1896" y="85"/>
                  </a:lnTo>
                  <a:lnTo>
                    <a:pt x="1905" y="90"/>
                  </a:lnTo>
                  <a:lnTo>
                    <a:pt x="1913" y="95"/>
                  </a:lnTo>
                  <a:lnTo>
                    <a:pt x="1922" y="101"/>
                  </a:lnTo>
                  <a:lnTo>
                    <a:pt x="1929" y="108"/>
                  </a:lnTo>
                  <a:lnTo>
                    <a:pt x="1976" y="46"/>
                  </a:lnTo>
                  <a:lnTo>
                    <a:pt x="1963" y="36"/>
                  </a:lnTo>
                  <a:lnTo>
                    <a:pt x="1950" y="27"/>
                  </a:lnTo>
                  <a:lnTo>
                    <a:pt x="1943" y="23"/>
                  </a:lnTo>
                  <a:lnTo>
                    <a:pt x="1935" y="19"/>
                  </a:lnTo>
                  <a:lnTo>
                    <a:pt x="1928" y="16"/>
                  </a:lnTo>
                  <a:lnTo>
                    <a:pt x="1921" y="13"/>
                  </a:lnTo>
                  <a:lnTo>
                    <a:pt x="1913" y="10"/>
                  </a:lnTo>
                  <a:lnTo>
                    <a:pt x="1905" y="8"/>
                  </a:lnTo>
                  <a:lnTo>
                    <a:pt x="1897" y="6"/>
                  </a:lnTo>
                  <a:lnTo>
                    <a:pt x="1888" y="4"/>
                  </a:lnTo>
                  <a:lnTo>
                    <a:pt x="1879" y="3"/>
                  </a:lnTo>
                  <a:lnTo>
                    <a:pt x="1870" y="2"/>
                  </a:lnTo>
                  <a:lnTo>
                    <a:pt x="1861" y="1"/>
                  </a:lnTo>
                  <a:lnTo>
                    <a:pt x="1851" y="1"/>
                  </a:lnTo>
                  <a:lnTo>
                    <a:pt x="1841" y="1"/>
                  </a:lnTo>
                  <a:lnTo>
                    <a:pt x="1832" y="2"/>
                  </a:lnTo>
                  <a:lnTo>
                    <a:pt x="1822" y="3"/>
                  </a:lnTo>
                  <a:lnTo>
                    <a:pt x="1813" y="5"/>
                  </a:lnTo>
                  <a:lnTo>
                    <a:pt x="1804" y="7"/>
                  </a:lnTo>
                  <a:lnTo>
                    <a:pt x="1795" y="9"/>
                  </a:lnTo>
                  <a:lnTo>
                    <a:pt x="1787" y="12"/>
                  </a:lnTo>
                  <a:lnTo>
                    <a:pt x="1779" y="16"/>
                  </a:lnTo>
                  <a:lnTo>
                    <a:pt x="1771" y="19"/>
                  </a:lnTo>
                  <a:lnTo>
                    <a:pt x="1763" y="24"/>
                  </a:lnTo>
                  <a:lnTo>
                    <a:pt x="1755" y="28"/>
                  </a:lnTo>
                  <a:lnTo>
                    <a:pt x="1748" y="33"/>
                  </a:lnTo>
                  <a:lnTo>
                    <a:pt x="1741" y="38"/>
                  </a:lnTo>
                  <a:lnTo>
                    <a:pt x="1734" y="44"/>
                  </a:lnTo>
                  <a:lnTo>
                    <a:pt x="1728" y="50"/>
                  </a:lnTo>
                  <a:lnTo>
                    <a:pt x="1722" y="56"/>
                  </a:lnTo>
                  <a:lnTo>
                    <a:pt x="1716" y="63"/>
                  </a:lnTo>
                  <a:lnTo>
                    <a:pt x="1711" y="70"/>
                  </a:lnTo>
                  <a:lnTo>
                    <a:pt x="1705" y="77"/>
                  </a:lnTo>
                  <a:lnTo>
                    <a:pt x="1701" y="85"/>
                  </a:lnTo>
                  <a:lnTo>
                    <a:pt x="1692" y="101"/>
                  </a:lnTo>
                  <a:lnTo>
                    <a:pt x="1688" y="109"/>
                  </a:lnTo>
                  <a:lnTo>
                    <a:pt x="1685" y="118"/>
                  </a:lnTo>
                  <a:lnTo>
                    <a:pt x="1682" y="127"/>
                  </a:lnTo>
                  <a:lnTo>
                    <a:pt x="1679" y="136"/>
                  </a:lnTo>
                  <a:lnTo>
                    <a:pt x="1677" y="146"/>
                  </a:lnTo>
                  <a:lnTo>
                    <a:pt x="1675" y="156"/>
                  </a:lnTo>
                  <a:lnTo>
                    <a:pt x="1673" y="166"/>
                  </a:lnTo>
                  <a:lnTo>
                    <a:pt x="1672" y="176"/>
                  </a:lnTo>
                  <a:lnTo>
                    <a:pt x="1671" y="186"/>
                  </a:lnTo>
                  <a:lnTo>
                    <a:pt x="1671" y="197"/>
                  </a:lnTo>
                  <a:lnTo>
                    <a:pt x="1671" y="203"/>
                  </a:lnTo>
                  <a:lnTo>
                    <a:pt x="1671" y="214"/>
                  </a:lnTo>
                  <a:lnTo>
                    <a:pt x="1672" y="225"/>
                  </a:lnTo>
                  <a:lnTo>
                    <a:pt x="1673" y="235"/>
                  </a:lnTo>
                  <a:lnTo>
                    <a:pt x="1675" y="246"/>
                  </a:lnTo>
                  <a:lnTo>
                    <a:pt x="1677" y="256"/>
                  </a:lnTo>
                  <a:lnTo>
                    <a:pt x="1679" y="265"/>
                  </a:lnTo>
                  <a:lnTo>
                    <a:pt x="1681" y="275"/>
                  </a:lnTo>
                  <a:lnTo>
                    <a:pt x="1684" y="284"/>
                  </a:lnTo>
                  <a:lnTo>
                    <a:pt x="1688" y="293"/>
                  </a:lnTo>
                  <a:lnTo>
                    <a:pt x="1692" y="301"/>
                  </a:lnTo>
                  <a:lnTo>
                    <a:pt x="1696" y="309"/>
                  </a:lnTo>
                  <a:lnTo>
                    <a:pt x="1700" y="317"/>
                  </a:lnTo>
                  <a:lnTo>
                    <a:pt x="1705" y="325"/>
                  </a:lnTo>
                  <a:lnTo>
                    <a:pt x="1710" y="332"/>
                  </a:lnTo>
                  <a:lnTo>
                    <a:pt x="1716" y="339"/>
                  </a:lnTo>
                  <a:lnTo>
                    <a:pt x="1721" y="345"/>
                  </a:lnTo>
                  <a:lnTo>
                    <a:pt x="1728" y="351"/>
                  </a:lnTo>
                  <a:lnTo>
                    <a:pt x="1734" y="357"/>
                  </a:lnTo>
                  <a:lnTo>
                    <a:pt x="1741" y="362"/>
                  </a:lnTo>
                  <a:lnTo>
                    <a:pt x="1747" y="367"/>
                  </a:lnTo>
                  <a:lnTo>
                    <a:pt x="1755" y="372"/>
                  </a:lnTo>
                  <a:lnTo>
                    <a:pt x="1762" y="376"/>
                  </a:lnTo>
                  <a:lnTo>
                    <a:pt x="1770" y="380"/>
                  </a:lnTo>
                  <a:lnTo>
                    <a:pt x="1778" y="384"/>
                  </a:lnTo>
                  <a:lnTo>
                    <a:pt x="1786" y="387"/>
                  </a:lnTo>
                  <a:lnTo>
                    <a:pt x="1794" y="390"/>
                  </a:lnTo>
                  <a:lnTo>
                    <a:pt x="1803" y="392"/>
                  </a:lnTo>
                  <a:lnTo>
                    <a:pt x="1812" y="394"/>
                  </a:lnTo>
                  <a:lnTo>
                    <a:pt x="1821" y="396"/>
                  </a:lnTo>
                  <a:lnTo>
                    <a:pt x="1830" y="397"/>
                  </a:lnTo>
                  <a:lnTo>
                    <a:pt x="1849" y="397"/>
                  </a:lnTo>
                  <a:close/>
                  <a:moveTo>
                    <a:pt x="1332" y="392"/>
                  </a:moveTo>
                  <a:lnTo>
                    <a:pt x="1410" y="392"/>
                  </a:lnTo>
                  <a:lnTo>
                    <a:pt x="1410" y="159"/>
                  </a:lnTo>
                  <a:lnTo>
                    <a:pt x="1562" y="392"/>
                  </a:lnTo>
                  <a:lnTo>
                    <a:pt x="1630" y="392"/>
                  </a:lnTo>
                  <a:lnTo>
                    <a:pt x="1630" y="7"/>
                  </a:lnTo>
                  <a:lnTo>
                    <a:pt x="1552" y="7"/>
                  </a:lnTo>
                  <a:lnTo>
                    <a:pt x="1552" y="232"/>
                  </a:lnTo>
                  <a:lnTo>
                    <a:pt x="1405" y="7"/>
                  </a:lnTo>
                  <a:lnTo>
                    <a:pt x="1332" y="7"/>
                  </a:lnTo>
                  <a:lnTo>
                    <a:pt x="1332" y="392"/>
                  </a:lnTo>
                  <a:close/>
                  <a:moveTo>
                    <a:pt x="1195" y="392"/>
                  </a:moveTo>
                  <a:lnTo>
                    <a:pt x="1274" y="392"/>
                  </a:lnTo>
                  <a:lnTo>
                    <a:pt x="1274" y="7"/>
                  </a:lnTo>
                  <a:lnTo>
                    <a:pt x="1195" y="7"/>
                  </a:lnTo>
                  <a:lnTo>
                    <a:pt x="1195" y="392"/>
                  </a:lnTo>
                  <a:close/>
                  <a:moveTo>
                    <a:pt x="1027" y="397"/>
                  </a:moveTo>
                  <a:lnTo>
                    <a:pt x="1041" y="396"/>
                  </a:lnTo>
                  <a:lnTo>
                    <a:pt x="1047" y="396"/>
                  </a:lnTo>
                  <a:lnTo>
                    <a:pt x="1054" y="395"/>
                  </a:lnTo>
                  <a:lnTo>
                    <a:pt x="1067" y="392"/>
                  </a:lnTo>
                  <a:lnTo>
                    <a:pt x="1079" y="389"/>
                  </a:lnTo>
                  <a:lnTo>
                    <a:pt x="1084" y="387"/>
                  </a:lnTo>
                  <a:lnTo>
                    <a:pt x="1090" y="385"/>
                  </a:lnTo>
                  <a:lnTo>
                    <a:pt x="1095" y="382"/>
                  </a:lnTo>
                  <a:lnTo>
                    <a:pt x="1101" y="379"/>
                  </a:lnTo>
                  <a:lnTo>
                    <a:pt x="1111" y="373"/>
                  </a:lnTo>
                  <a:lnTo>
                    <a:pt x="1115" y="370"/>
                  </a:lnTo>
                  <a:lnTo>
                    <a:pt x="1120" y="366"/>
                  </a:lnTo>
                  <a:lnTo>
                    <a:pt x="1128" y="358"/>
                  </a:lnTo>
                  <a:lnTo>
                    <a:pt x="1135" y="349"/>
                  </a:lnTo>
                  <a:lnTo>
                    <a:pt x="1141" y="340"/>
                  </a:lnTo>
                  <a:lnTo>
                    <a:pt x="1144" y="335"/>
                  </a:lnTo>
                  <a:lnTo>
                    <a:pt x="1146" y="330"/>
                  </a:lnTo>
                  <a:lnTo>
                    <a:pt x="1151" y="319"/>
                  </a:lnTo>
                  <a:lnTo>
                    <a:pt x="1152" y="313"/>
                  </a:lnTo>
                  <a:lnTo>
                    <a:pt x="1154" y="307"/>
                  </a:lnTo>
                  <a:lnTo>
                    <a:pt x="1155" y="301"/>
                  </a:lnTo>
                  <a:lnTo>
                    <a:pt x="1155" y="295"/>
                  </a:lnTo>
                  <a:lnTo>
                    <a:pt x="1156" y="288"/>
                  </a:lnTo>
                  <a:lnTo>
                    <a:pt x="1156" y="282"/>
                  </a:lnTo>
                  <a:lnTo>
                    <a:pt x="1156" y="281"/>
                  </a:lnTo>
                  <a:lnTo>
                    <a:pt x="1156" y="270"/>
                  </a:lnTo>
                  <a:lnTo>
                    <a:pt x="1154" y="260"/>
                  </a:lnTo>
                  <a:lnTo>
                    <a:pt x="1152" y="250"/>
                  </a:lnTo>
                  <a:lnTo>
                    <a:pt x="1149" y="241"/>
                  </a:lnTo>
                  <a:lnTo>
                    <a:pt x="1148" y="237"/>
                  </a:lnTo>
                  <a:lnTo>
                    <a:pt x="1146" y="233"/>
                  </a:lnTo>
                  <a:lnTo>
                    <a:pt x="1141" y="225"/>
                  </a:lnTo>
                  <a:lnTo>
                    <a:pt x="1136" y="218"/>
                  </a:lnTo>
                  <a:lnTo>
                    <a:pt x="1130" y="211"/>
                  </a:lnTo>
                  <a:lnTo>
                    <a:pt x="1123" y="204"/>
                  </a:lnTo>
                  <a:lnTo>
                    <a:pt x="1115" y="197"/>
                  </a:lnTo>
                  <a:lnTo>
                    <a:pt x="1106" y="191"/>
                  </a:lnTo>
                  <a:lnTo>
                    <a:pt x="1097" y="185"/>
                  </a:lnTo>
                  <a:lnTo>
                    <a:pt x="1087" y="180"/>
                  </a:lnTo>
                  <a:lnTo>
                    <a:pt x="1076" y="175"/>
                  </a:lnTo>
                  <a:lnTo>
                    <a:pt x="1065" y="170"/>
                  </a:lnTo>
                  <a:lnTo>
                    <a:pt x="1053" y="165"/>
                  </a:lnTo>
                  <a:lnTo>
                    <a:pt x="1032" y="156"/>
                  </a:lnTo>
                  <a:lnTo>
                    <a:pt x="1016" y="149"/>
                  </a:lnTo>
                  <a:lnTo>
                    <a:pt x="1003" y="142"/>
                  </a:lnTo>
                  <a:lnTo>
                    <a:pt x="998" y="138"/>
                  </a:lnTo>
                  <a:lnTo>
                    <a:pt x="994" y="135"/>
                  </a:lnTo>
                  <a:lnTo>
                    <a:pt x="990" y="132"/>
                  </a:lnTo>
                  <a:lnTo>
                    <a:pt x="988" y="130"/>
                  </a:lnTo>
                  <a:lnTo>
                    <a:pt x="987" y="129"/>
                  </a:lnTo>
                  <a:lnTo>
                    <a:pt x="985" y="126"/>
                  </a:lnTo>
                  <a:lnTo>
                    <a:pt x="983" y="122"/>
                  </a:lnTo>
                  <a:lnTo>
                    <a:pt x="981" y="119"/>
                  </a:lnTo>
                  <a:lnTo>
                    <a:pt x="980" y="115"/>
                  </a:lnTo>
                  <a:lnTo>
                    <a:pt x="980" y="112"/>
                  </a:lnTo>
                  <a:lnTo>
                    <a:pt x="980" y="108"/>
                  </a:lnTo>
                  <a:lnTo>
                    <a:pt x="980" y="107"/>
                  </a:lnTo>
                  <a:lnTo>
                    <a:pt x="980" y="103"/>
                  </a:lnTo>
                  <a:lnTo>
                    <a:pt x="981" y="100"/>
                  </a:lnTo>
                  <a:lnTo>
                    <a:pt x="981" y="97"/>
                  </a:lnTo>
                  <a:lnTo>
                    <a:pt x="983" y="94"/>
                  </a:lnTo>
                  <a:lnTo>
                    <a:pt x="985" y="91"/>
                  </a:lnTo>
                  <a:lnTo>
                    <a:pt x="987" y="88"/>
                  </a:lnTo>
                  <a:lnTo>
                    <a:pt x="992" y="83"/>
                  </a:lnTo>
                  <a:lnTo>
                    <a:pt x="998" y="79"/>
                  </a:lnTo>
                  <a:lnTo>
                    <a:pt x="1002" y="77"/>
                  </a:lnTo>
                  <a:lnTo>
                    <a:pt x="1006" y="76"/>
                  </a:lnTo>
                  <a:lnTo>
                    <a:pt x="1010" y="75"/>
                  </a:lnTo>
                  <a:lnTo>
                    <a:pt x="1014" y="74"/>
                  </a:lnTo>
                  <a:lnTo>
                    <a:pt x="1019" y="74"/>
                  </a:lnTo>
                  <a:lnTo>
                    <a:pt x="1024" y="74"/>
                  </a:lnTo>
                  <a:lnTo>
                    <a:pt x="1035" y="74"/>
                  </a:lnTo>
                  <a:lnTo>
                    <a:pt x="1046" y="76"/>
                  </a:lnTo>
                  <a:lnTo>
                    <a:pt x="1057" y="80"/>
                  </a:lnTo>
                  <a:lnTo>
                    <a:pt x="1067" y="84"/>
                  </a:lnTo>
                  <a:lnTo>
                    <a:pt x="1077" y="89"/>
                  </a:lnTo>
                  <a:lnTo>
                    <a:pt x="1087" y="95"/>
                  </a:lnTo>
                  <a:lnTo>
                    <a:pt x="1097" y="102"/>
                  </a:lnTo>
                  <a:lnTo>
                    <a:pt x="1106" y="109"/>
                  </a:lnTo>
                  <a:lnTo>
                    <a:pt x="1150" y="49"/>
                  </a:lnTo>
                  <a:lnTo>
                    <a:pt x="1137" y="38"/>
                  </a:lnTo>
                  <a:lnTo>
                    <a:pt x="1123" y="28"/>
                  </a:lnTo>
                  <a:lnTo>
                    <a:pt x="1115" y="24"/>
                  </a:lnTo>
                  <a:lnTo>
                    <a:pt x="1108" y="20"/>
                  </a:lnTo>
                  <a:lnTo>
                    <a:pt x="1100" y="17"/>
                  </a:lnTo>
                  <a:lnTo>
                    <a:pt x="1092" y="13"/>
                  </a:lnTo>
                  <a:lnTo>
                    <a:pt x="1084" y="11"/>
                  </a:lnTo>
                  <a:lnTo>
                    <a:pt x="1076" y="8"/>
                  </a:lnTo>
                  <a:lnTo>
                    <a:pt x="1060" y="5"/>
                  </a:lnTo>
                  <a:lnTo>
                    <a:pt x="1052" y="3"/>
                  </a:lnTo>
                  <a:lnTo>
                    <a:pt x="1043" y="2"/>
                  </a:lnTo>
                  <a:lnTo>
                    <a:pt x="1026" y="2"/>
                  </a:lnTo>
                  <a:lnTo>
                    <a:pt x="1013" y="2"/>
                  </a:lnTo>
                  <a:lnTo>
                    <a:pt x="1006" y="3"/>
                  </a:lnTo>
                  <a:lnTo>
                    <a:pt x="1000" y="4"/>
                  </a:lnTo>
                  <a:lnTo>
                    <a:pt x="987" y="6"/>
                  </a:lnTo>
                  <a:lnTo>
                    <a:pt x="976" y="10"/>
                  </a:lnTo>
                  <a:lnTo>
                    <a:pt x="970" y="12"/>
                  </a:lnTo>
                  <a:lnTo>
                    <a:pt x="964" y="14"/>
                  </a:lnTo>
                  <a:lnTo>
                    <a:pt x="954" y="20"/>
                  </a:lnTo>
                  <a:lnTo>
                    <a:pt x="945" y="26"/>
                  </a:lnTo>
                  <a:lnTo>
                    <a:pt x="936" y="33"/>
                  </a:lnTo>
                  <a:lnTo>
                    <a:pt x="932" y="37"/>
                  </a:lnTo>
                  <a:lnTo>
                    <a:pt x="928" y="41"/>
                  </a:lnTo>
                  <a:lnTo>
                    <a:pt x="921" y="49"/>
                  </a:lnTo>
                  <a:lnTo>
                    <a:pt x="918" y="54"/>
                  </a:lnTo>
                  <a:lnTo>
                    <a:pt x="915" y="58"/>
                  </a:lnTo>
                  <a:lnTo>
                    <a:pt x="910" y="68"/>
                  </a:lnTo>
                  <a:lnTo>
                    <a:pt x="906" y="79"/>
                  </a:lnTo>
                  <a:lnTo>
                    <a:pt x="903" y="90"/>
                  </a:lnTo>
                  <a:lnTo>
                    <a:pt x="901" y="102"/>
                  </a:lnTo>
                  <a:lnTo>
                    <a:pt x="901" y="108"/>
                  </a:lnTo>
                  <a:lnTo>
                    <a:pt x="901" y="114"/>
                  </a:lnTo>
                  <a:lnTo>
                    <a:pt x="901" y="115"/>
                  </a:lnTo>
                  <a:lnTo>
                    <a:pt x="901" y="127"/>
                  </a:lnTo>
                  <a:lnTo>
                    <a:pt x="902" y="133"/>
                  </a:lnTo>
                  <a:lnTo>
                    <a:pt x="903" y="138"/>
                  </a:lnTo>
                  <a:lnTo>
                    <a:pt x="905" y="148"/>
                  </a:lnTo>
                  <a:lnTo>
                    <a:pt x="908" y="158"/>
                  </a:lnTo>
                  <a:lnTo>
                    <a:pt x="913" y="167"/>
                  </a:lnTo>
                  <a:lnTo>
                    <a:pt x="918" y="175"/>
                  </a:lnTo>
                  <a:lnTo>
                    <a:pt x="924" y="182"/>
                  </a:lnTo>
                  <a:lnTo>
                    <a:pt x="927" y="186"/>
                  </a:lnTo>
                  <a:lnTo>
                    <a:pt x="930" y="189"/>
                  </a:lnTo>
                  <a:lnTo>
                    <a:pt x="938" y="196"/>
                  </a:lnTo>
                  <a:lnTo>
                    <a:pt x="946" y="203"/>
                  </a:lnTo>
                  <a:lnTo>
                    <a:pt x="955" y="209"/>
                  </a:lnTo>
                  <a:lnTo>
                    <a:pt x="965" y="214"/>
                  </a:lnTo>
                  <a:lnTo>
                    <a:pt x="976" y="219"/>
                  </a:lnTo>
                  <a:lnTo>
                    <a:pt x="987" y="224"/>
                  </a:lnTo>
                  <a:lnTo>
                    <a:pt x="1011" y="234"/>
                  </a:lnTo>
                  <a:lnTo>
                    <a:pt x="1030" y="242"/>
                  </a:lnTo>
                  <a:lnTo>
                    <a:pt x="1045" y="249"/>
                  </a:lnTo>
                  <a:lnTo>
                    <a:pt x="1056" y="255"/>
                  </a:lnTo>
                  <a:lnTo>
                    <a:pt x="1061" y="258"/>
                  </a:lnTo>
                  <a:lnTo>
                    <a:pt x="1065" y="261"/>
                  </a:lnTo>
                  <a:lnTo>
                    <a:pt x="1068" y="264"/>
                  </a:lnTo>
                  <a:lnTo>
                    <a:pt x="1071" y="267"/>
                  </a:lnTo>
                  <a:lnTo>
                    <a:pt x="1073" y="270"/>
                  </a:lnTo>
                  <a:lnTo>
                    <a:pt x="1074" y="273"/>
                  </a:lnTo>
                  <a:lnTo>
                    <a:pt x="1076" y="276"/>
                  </a:lnTo>
                  <a:lnTo>
                    <a:pt x="1076" y="280"/>
                  </a:lnTo>
                  <a:lnTo>
                    <a:pt x="1077" y="283"/>
                  </a:lnTo>
                  <a:lnTo>
                    <a:pt x="1077" y="287"/>
                  </a:lnTo>
                  <a:lnTo>
                    <a:pt x="1077" y="291"/>
                  </a:lnTo>
                  <a:lnTo>
                    <a:pt x="1076" y="295"/>
                  </a:lnTo>
                  <a:lnTo>
                    <a:pt x="1075" y="299"/>
                  </a:lnTo>
                  <a:lnTo>
                    <a:pt x="1074" y="303"/>
                  </a:lnTo>
                  <a:lnTo>
                    <a:pt x="1072" y="306"/>
                  </a:lnTo>
                  <a:lnTo>
                    <a:pt x="1069" y="309"/>
                  </a:lnTo>
                  <a:lnTo>
                    <a:pt x="1067" y="312"/>
                  </a:lnTo>
                  <a:lnTo>
                    <a:pt x="1064" y="315"/>
                  </a:lnTo>
                  <a:lnTo>
                    <a:pt x="1060" y="317"/>
                  </a:lnTo>
                  <a:lnTo>
                    <a:pt x="1057" y="319"/>
                  </a:lnTo>
                  <a:lnTo>
                    <a:pt x="1053" y="321"/>
                  </a:lnTo>
                  <a:lnTo>
                    <a:pt x="1048" y="322"/>
                  </a:lnTo>
                  <a:lnTo>
                    <a:pt x="1044" y="324"/>
                  </a:lnTo>
                  <a:lnTo>
                    <a:pt x="1038" y="324"/>
                  </a:lnTo>
                  <a:lnTo>
                    <a:pt x="1027" y="325"/>
                  </a:lnTo>
                  <a:lnTo>
                    <a:pt x="1020" y="325"/>
                  </a:lnTo>
                  <a:lnTo>
                    <a:pt x="1013" y="324"/>
                  </a:lnTo>
                  <a:lnTo>
                    <a:pt x="1007" y="323"/>
                  </a:lnTo>
                  <a:lnTo>
                    <a:pt x="1000" y="321"/>
                  </a:lnTo>
                  <a:lnTo>
                    <a:pt x="993" y="320"/>
                  </a:lnTo>
                  <a:lnTo>
                    <a:pt x="987" y="317"/>
                  </a:lnTo>
                  <a:lnTo>
                    <a:pt x="981" y="315"/>
                  </a:lnTo>
                  <a:lnTo>
                    <a:pt x="975" y="312"/>
                  </a:lnTo>
                  <a:lnTo>
                    <a:pt x="963" y="305"/>
                  </a:lnTo>
                  <a:lnTo>
                    <a:pt x="952" y="298"/>
                  </a:lnTo>
                  <a:lnTo>
                    <a:pt x="942" y="290"/>
                  </a:lnTo>
                  <a:lnTo>
                    <a:pt x="932" y="282"/>
                  </a:lnTo>
                  <a:lnTo>
                    <a:pt x="885" y="340"/>
                  </a:lnTo>
                  <a:lnTo>
                    <a:pt x="893" y="348"/>
                  </a:lnTo>
                  <a:lnTo>
                    <a:pt x="901" y="354"/>
                  </a:lnTo>
                  <a:lnTo>
                    <a:pt x="905" y="357"/>
                  </a:lnTo>
                  <a:lnTo>
                    <a:pt x="909" y="360"/>
                  </a:lnTo>
                  <a:lnTo>
                    <a:pt x="918" y="366"/>
                  </a:lnTo>
                  <a:lnTo>
                    <a:pt x="927" y="371"/>
                  </a:lnTo>
                  <a:lnTo>
                    <a:pt x="935" y="376"/>
                  </a:lnTo>
                  <a:lnTo>
                    <a:pt x="944" y="380"/>
                  </a:lnTo>
                  <a:lnTo>
                    <a:pt x="953" y="383"/>
                  </a:lnTo>
                  <a:lnTo>
                    <a:pt x="972" y="389"/>
                  </a:lnTo>
                  <a:lnTo>
                    <a:pt x="981" y="392"/>
                  </a:lnTo>
                  <a:lnTo>
                    <a:pt x="990" y="394"/>
                  </a:lnTo>
                  <a:lnTo>
                    <a:pt x="999" y="395"/>
                  </a:lnTo>
                  <a:lnTo>
                    <a:pt x="1009" y="396"/>
                  </a:lnTo>
                  <a:lnTo>
                    <a:pt x="1027" y="397"/>
                  </a:lnTo>
                  <a:close/>
                  <a:moveTo>
                    <a:pt x="636" y="392"/>
                  </a:moveTo>
                  <a:lnTo>
                    <a:pt x="872" y="392"/>
                  </a:lnTo>
                  <a:lnTo>
                    <a:pt x="872" y="319"/>
                  </a:lnTo>
                  <a:lnTo>
                    <a:pt x="716" y="319"/>
                  </a:lnTo>
                  <a:lnTo>
                    <a:pt x="716" y="7"/>
                  </a:lnTo>
                  <a:lnTo>
                    <a:pt x="636" y="7"/>
                  </a:lnTo>
                  <a:lnTo>
                    <a:pt x="636" y="392"/>
                  </a:lnTo>
                  <a:close/>
                  <a:moveTo>
                    <a:pt x="343" y="392"/>
                  </a:moveTo>
                  <a:lnTo>
                    <a:pt x="592" y="392"/>
                  </a:lnTo>
                  <a:lnTo>
                    <a:pt x="592" y="320"/>
                  </a:lnTo>
                  <a:lnTo>
                    <a:pt x="422" y="320"/>
                  </a:lnTo>
                  <a:lnTo>
                    <a:pt x="422" y="234"/>
                  </a:lnTo>
                  <a:lnTo>
                    <a:pt x="570" y="234"/>
                  </a:lnTo>
                  <a:lnTo>
                    <a:pt x="570" y="162"/>
                  </a:lnTo>
                  <a:lnTo>
                    <a:pt x="422" y="162"/>
                  </a:lnTo>
                  <a:lnTo>
                    <a:pt x="422" y="79"/>
                  </a:lnTo>
                  <a:lnTo>
                    <a:pt x="590" y="79"/>
                  </a:lnTo>
                  <a:lnTo>
                    <a:pt x="590" y="7"/>
                  </a:lnTo>
                  <a:lnTo>
                    <a:pt x="343" y="7"/>
                  </a:lnTo>
                  <a:lnTo>
                    <a:pt x="343" y="392"/>
                  </a:lnTo>
                  <a:close/>
                  <a:moveTo>
                    <a:pt x="0" y="392"/>
                  </a:moveTo>
                  <a:lnTo>
                    <a:pt x="80" y="392"/>
                  </a:lnTo>
                  <a:lnTo>
                    <a:pt x="80" y="235"/>
                  </a:lnTo>
                  <a:lnTo>
                    <a:pt x="206" y="235"/>
                  </a:lnTo>
                  <a:lnTo>
                    <a:pt x="206" y="392"/>
                  </a:lnTo>
                  <a:lnTo>
                    <a:pt x="286" y="392"/>
                  </a:lnTo>
                  <a:lnTo>
                    <a:pt x="286" y="7"/>
                  </a:lnTo>
                  <a:lnTo>
                    <a:pt x="206" y="7"/>
                  </a:lnTo>
                  <a:lnTo>
                    <a:pt x="206" y="161"/>
                  </a:lnTo>
                  <a:lnTo>
                    <a:pt x="80" y="161"/>
                  </a:lnTo>
                  <a:lnTo>
                    <a:pt x="80" y="7"/>
                  </a:lnTo>
                  <a:lnTo>
                    <a:pt x="0" y="7"/>
                  </a:lnTo>
                  <a:lnTo>
                    <a:pt x="0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-498475" y="2201863"/>
              <a:ext cx="7940675" cy="630237"/>
            </a:xfrm>
            <a:custGeom>
              <a:avLst/>
              <a:gdLst/>
              <a:ahLst/>
              <a:cxnLst>
                <a:cxn ang="0">
                  <a:pos x="4738" y="227"/>
                </a:cxn>
                <a:cxn ang="0">
                  <a:pos x="4783" y="86"/>
                </a:cxn>
                <a:cxn ang="0">
                  <a:pos x="4905" y="124"/>
                </a:cxn>
                <a:cxn ang="0">
                  <a:pos x="4895" y="290"/>
                </a:cxn>
                <a:cxn ang="0">
                  <a:pos x="4906" y="379"/>
                </a:cxn>
                <a:cxn ang="0">
                  <a:pos x="4999" y="242"/>
                </a:cxn>
                <a:cxn ang="0">
                  <a:pos x="4965" y="67"/>
                </a:cxn>
                <a:cxn ang="0">
                  <a:pos x="4829" y="0"/>
                </a:cxn>
                <a:cxn ang="0">
                  <a:pos x="4683" y="83"/>
                </a:cxn>
                <a:cxn ang="0">
                  <a:pos x="4660" y="253"/>
                </a:cxn>
                <a:cxn ang="0">
                  <a:pos x="4750" y="379"/>
                </a:cxn>
                <a:cxn ang="0">
                  <a:pos x="4488" y="390"/>
                </a:cxn>
                <a:cxn ang="0">
                  <a:pos x="4379" y="328"/>
                </a:cxn>
                <a:cxn ang="0">
                  <a:pos x="4355" y="203"/>
                </a:cxn>
                <a:cxn ang="0">
                  <a:pos x="4214" y="118"/>
                </a:cxn>
                <a:cxn ang="0">
                  <a:pos x="4268" y="74"/>
                </a:cxn>
                <a:cxn ang="0">
                  <a:pos x="4284" y="3"/>
                </a:cxn>
                <a:cxn ang="0">
                  <a:pos x="4142" y="68"/>
                </a:cxn>
                <a:cxn ang="0">
                  <a:pos x="4179" y="201"/>
                </a:cxn>
                <a:cxn ang="0">
                  <a:pos x="4310" y="285"/>
                </a:cxn>
                <a:cxn ang="0">
                  <a:pos x="4253" y="323"/>
                </a:cxn>
                <a:cxn ang="0">
                  <a:pos x="4159" y="369"/>
                </a:cxn>
                <a:cxn ang="0">
                  <a:pos x="3853" y="78"/>
                </a:cxn>
                <a:cxn ang="0">
                  <a:pos x="3909" y="154"/>
                </a:cxn>
                <a:cxn ang="0">
                  <a:pos x="3801" y="273"/>
                </a:cxn>
                <a:cxn ang="0">
                  <a:pos x="3979" y="197"/>
                </a:cxn>
                <a:cxn ang="0">
                  <a:pos x="3961" y="50"/>
                </a:cxn>
                <a:cxn ang="0">
                  <a:pos x="3506" y="323"/>
                </a:cxn>
                <a:cxn ang="0">
                  <a:pos x="3424" y="200"/>
                </a:cxn>
                <a:cxn ang="0">
                  <a:pos x="3487" y="78"/>
                </a:cxn>
                <a:cxn ang="0">
                  <a:pos x="3601" y="145"/>
                </a:cxn>
                <a:cxn ang="0">
                  <a:pos x="3569" y="305"/>
                </a:cxn>
                <a:cxn ang="0">
                  <a:pos x="3608" y="370"/>
                </a:cxn>
                <a:cxn ang="0">
                  <a:pos x="3689" y="222"/>
                </a:cxn>
                <a:cxn ang="0">
                  <a:pos x="3641" y="54"/>
                </a:cxn>
                <a:cxn ang="0">
                  <a:pos x="3498" y="0"/>
                </a:cxn>
                <a:cxn ang="0">
                  <a:pos x="3358" y="107"/>
                </a:cxn>
                <a:cxn ang="0">
                  <a:pos x="3355" y="281"/>
                </a:cxn>
                <a:cxn ang="0">
                  <a:pos x="3462" y="389"/>
                </a:cxn>
                <a:cxn ang="0">
                  <a:pos x="2960" y="390"/>
                </a:cxn>
                <a:cxn ang="0">
                  <a:pos x="2393" y="230"/>
                </a:cxn>
                <a:cxn ang="0">
                  <a:pos x="1956" y="367"/>
                </a:cxn>
                <a:cxn ang="0">
                  <a:pos x="1841" y="323"/>
                </a:cxn>
                <a:cxn ang="0">
                  <a:pos x="1752" y="214"/>
                </a:cxn>
                <a:cxn ang="0">
                  <a:pos x="1819" y="80"/>
                </a:cxn>
                <a:cxn ang="0">
                  <a:pos x="1934" y="18"/>
                </a:cxn>
                <a:cxn ang="0">
                  <a:pos x="1777" y="15"/>
                </a:cxn>
                <a:cxn ang="0">
                  <a:pos x="1673" y="155"/>
                </a:cxn>
                <a:cxn ang="0">
                  <a:pos x="1704" y="323"/>
                </a:cxn>
                <a:cxn ang="0">
                  <a:pos x="1848" y="396"/>
                </a:cxn>
                <a:cxn ang="0">
                  <a:pos x="1040" y="395"/>
                </a:cxn>
                <a:cxn ang="0">
                  <a:pos x="1151" y="311"/>
                </a:cxn>
                <a:cxn ang="0">
                  <a:pos x="1105" y="190"/>
                </a:cxn>
                <a:cxn ang="0">
                  <a:pos x="979" y="111"/>
                </a:cxn>
                <a:cxn ang="0">
                  <a:pos x="1056" y="79"/>
                </a:cxn>
                <a:cxn ang="0">
                  <a:pos x="1025" y="1"/>
                </a:cxn>
                <a:cxn ang="0">
                  <a:pos x="902" y="90"/>
                </a:cxn>
                <a:cxn ang="0">
                  <a:pos x="964" y="213"/>
                </a:cxn>
                <a:cxn ang="0">
                  <a:pos x="1076" y="290"/>
                </a:cxn>
                <a:cxn ang="0">
                  <a:pos x="1005" y="321"/>
                </a:cxn>
                <a:cxn ang="0">
                  <a:pos x="943" y="378"/>
                </a:cxn>
                <a:cxn ang="0">
                  <a:pos x="422" y="319"/>
                </a:cxn>
                <a:cxn ang="0">
                  <a:pos x="206" y="160"/>
                </a:cxn>
              </a:cxnLst>
              <a:rect l="0" t="0" r="r" b="b"/>
              <a:pathLst>
                <a:path w="5002" h="397">
                  <a:moveTo>
                    <a:pt x="4829" y="324"/>
                  </a:moveTo>
                  <a:lnTo>
                    <a:pt x="4819" y="323"/>
                  </a:lnTo>
                  <a:lnTo>
                    <a:pt x="4814" y="322"/>
                  </a:lnTo>
                  <a:lnTo>
                    <a:pt x="4810" y="321"/>
                  </a:lnTo>
                  <a:lnTo>
                    <a:pt x="4801" y="319"/>
                  </a:lnTo>
                  <a:lnTo>
                    <a:pt x="4796" y="317"/>
                  </a:lnTo>
                  <a:lnTo>
                    <a:pt x="4792" y="315"/>
                  </a:lnTo>
                  <a:lnTo>
                    <a:pt x="4784" y="310"/>
                  </a:lnTo>
                  <a:lnTo>
                    <a:pt x="4776" y="304"/>
                  </a:lnTo>
                  <a:lnTo>
                    <a:pt x="4773" y="301"/>
                  </a:lnTo>
                  <a:lnTo>
                    <a:pt x="4769" y="298"/>
                  </a:lnTo>
                  <a:lnTo>
                    <a:pt x="4763" y="290"/>
                  </a:lnTo>
                  <a:lnTo>
                    <a:pt x="4757" y="282"/>
                  </a:lnTo>
                  <a:lnTo>
                    <a:pt x="4752" y="272"/>
                  </a:lnTo>
                  <a:lnTo>
                    <a:pt x="4747" y="262"/>
                  </a:lnTo>
                  <a:lnTo>
                    <a:pt x="4744" y="251"/>
                  </a:lnTo>
                  <a:lnTo>
                    <a:pt x="4741" y="239"/>
                  </a:lnTo>
                  <a:lnTo>
                    <a:pt x="4738" y="227"/>
                  </a:lnTo>
                  <a:lnTo>
                    <a:pt x="4737" y="214"/>
                  </a:lnTo>
                  <a:lnTo>
                    <a:pt x="4737" y="200"/>
                  </a:lnTo>
                  <a:lnTo>
                    <a:pt x="4737" y="196"/>
                  </a:lnTo>
                  <a:lnTo>
                    <a:pt x="4737" y="182"/>
                  </a:lnTo>
                  <a:lnTo>
                    <a:pt x="4738" y="169"/>
                  </a:lnTo>
                  <a:lnTo>
                    <a:pt x="4741" y="157"/>
                  </a:lnTo>
                  <a:lnTo>
                    <a:pt x="4742" y="151"/>
                  </a:lnTo>
                  <a:lnTo>
                    <a:pt x="4743" y="145"/>
                  </a:lnTo>
                  <a:lnTo>
                    <a:pt x="4745" y="139"/>
                  </a:lnTo>
                  <a:lnTo>
                    <a:pt x="4747" y="134"/>
                  </a:lnTo>
                  <a:lnTo>
                    <a:pt x="4749" y="129"/>
                  </a:lnTo>
                  <a:lnTo>
                    <a:pt x="4752" y="124"/>
                  </a:lnTo>
                  <a:lnTo>
                    <a:pt x="4757" y="115"/>
                  </a:lnTo>
                  <a:lnTo>
                    <a:pt x="4762" y="106"/>
                  </a:lnTo>
                  <a:lnTo>
                    <a:pt x="4765" y="102"/>
                  </a:lnTo>
                  <a:lnTo>
                    <a:pt x="4769" y="99"/>
                  </a:lnTo>
                  <a:lnTo>
                    <a:pt x="4776" y="92"/>
                  </a:lnTo>
                  <a:lnTo>
                    <a:pt x="4783" y="86"/>
                  </a:lnTo>
                  <a:lnTo>
                    <a:pt x="4791" y="82"/>
                  </a:lnTo>
                  <a:lnTo>
                    <a:pt x="4800" y="78"/>
                  </a:lnTo>
                  <a:lnTo>
                    <a:pt x="4809" y="75"/>
                  </a:lnTo>
                  <a:lnTo>
                    <a:pt x="4818" y="74"/>
                  </a:lnTo>
                  <a:lnTo>
                    <a:pt x="4828" y="73"/>
                  </a:lnTo>
                  <a:lnTo>
                    <a:pt x="4838" y="74"/>
                  </a:lnTo>
                  <a:lnTo>
                    <a:pt x="4843" y="74"/>
                  </a:lnTo>
                  <a:lnTo>
                    <a:pt x="4848" y="75"/>
                  </a:lnTo>
                  <a:lnTo>
                    <a:pt x="4857" y="78"/>
                  </a:lnTo>
                  <a:lnTo>
                    <a:pt x="4861" y="80"/>
                  </a:lnTo>
                  <a:lnTo>
                    <a:pt x="4865" y="82"/>
                  </a:lnTo>
                  <a:lnTo>
                    <a:pt x="4873" y="86"/>
                  </a:lnTo>
                  <a:lnTo>
                    <a:pt x="4881" y="92"/>
                  </a:lnTo>
                  <a:lnTo>
                    <a:pt x="4884" y="95"/>
                  </a:lnTo>
                  <a:lnTo>
                    <a:pt x="4888" y="99"/>
                  </a:lnTo>
                  <a:lnTo>
                    <a:pt x="4894" y="106"/>
                  </a:lnTo>
                  <a:lnTo>
                    <a:pt x="4900" y="115"/>
                  </a:lnTo>
                  <a:lnTo>
                    <a:pt x="4905" y="124"/>
                  </a:lnTo>
                  <a:lnTo>
                    <a:pt x="4910" y="134"/>
                  </a:lnTo>
                  <a:lnTo>
                    <a:pt x="4913" y="145"/>
                  </a:lnTo>
                  <a:lnTo>
                    <a:pt x="4916" y="157"/>
                  </a:lnTo>
                  <a:lnTo>
                    <a:pt x="4918" y="170"/>
                  </a:lnTo>
                  <a:lnTo>
                    <a:pt x="4920" y="183"/>
                  </a:lnTo>
                  <a:lnTo>
                    <a:pt x="4920" y="197"/>
                  </a:lnTo>
                  <a:lnTo>
                    <a:pt x="4920" y="200"/>
                  </a:lnTo>
                  <a:lnTo>
                    <a:pt x="4920" y="214"/>
                  </a:lnTo>
                  <a:lnTo>
                    <a:pt x="4918" y="228"/>
                  </a:lnTo>
                  <a:lnTo>
                    <a:pt x="4916" y="240"/>
                  </a:lnTo>
                  <a:lnTo>
                    <a:pt x="4915" y="246"/>
                  </a:lnTo>
                  <a:lnTo>
                    <a:pt x="4913" y="252"/>
                  </a:lnTo>
                  <a:lnTo>
                    <a:pt x="4912" y="257"/>
                  </a:lnTo>
                  <a:lnTo>
                    <a:pt x="4910" y="263"/>
                  </a:lnTo>
                  <a:lnTo>
                    <a:pt x="4908" y="268"/>
                  </a:lnTo>
                  <a:lnTo>
                    <a:pt x="4905" y="273"/>
                  </a:lnTo>
                  <a:lnTo>
                    <a:pt x="4900" y="282"/>
                  </a:lnTo>
                  <a:lnTo>
                    <a:pt x="4895" y="290"/>
                  </a:lnTo>
                  <a:lnTo>
                    <a:pt x="4888" y="298"/>
                  </a:lnTo>
                  <a:lnTo>
                    <a:pt x="4881" y="305"/>
                  </a:lnTo>
                  <a:lnTo>
                    <a:pt x="4874" y="310"/>
                  </a:lnTo>
                  <a:lnTo>
                    <a:pt x="4866" y="315"/>
                  </a:lnTo>
                  <a:lnTo>
                    <a:pt x="4861" y="317"/>
                  </a:lnTo>
                  <a:lnTo>
                    <a:pt x="4857" y="319"/>
                  </a:lnTo>
                  <a:lnTo>
                    <a:pt x="4848" y="321"/>
                  </a:lnTo>
                  <a:lnTo>
                    <a:pt x="4839" y="323"/>
                  </a:lnTo>
                  <a:lnTo>
                    <a:pt x="4829" y="324"/>
                  </a:lnTo>
                  <a:close/>
                  <a:moveTo>
                    <a:pt x="4828" y="397"/>
                  </a:moveTo>
                  <a:lnTo>
                    <a:pt x="4838" y="397"/>
                  </a:lnTo>
                  <a:lnTo>
                    <a:pt x="4847" y="396"/>
                  </a:lnTo>
                  <a:lnTo>
                    <a:pt x="4856" y="395"/>
                  </a:lnTo>
                  <a:lnTo>
                    <a:pt x="4865" y="393"/>
                  </a:lnTo>
                  <a:lnTo>
                    <a:pt x="4882" y="389"/>
                  </a:lnTo>
                  <a:lnTo>
                    <a:pt x="4890" y="386"/>
                  </a:lnTo>
                  <a:lnTo>
                    <a:pt x="4898" y="383"/>
                  </a:lnTo>
                  <a:lnTo>
                    <a:pt x="4906" y="379"/>
                  </a:lnTo>
                  <a:lnTo>
                    <a:pt x="4914" y="375"/>
                  </a:lnTo>
                  <a:lnTo>
                    <a:pt x="4921" y="370"/>
                  </a:lnTo>
                  <a:lnTo>
                    <a:pt x="4928" y="365"/>
                  </a:lnTo>
                  <a:lnTo>
                    <a:pt x="4935" y="360"/>
                  </a:lnTo>
                  <a:lnTo>
                    <a:pt x="4941" y="354"/>
                  </a:lnTo>
                  <a:lnTo>
                    <a:pt x="4948" y="348"/>
                  </a:lnTo>
                  <a:lnTo>
                    <a:pt x="4954" y="342"/>
                  </a:lnTo>
                  <a:lnTo>
                    <a:pt x="4964" y="328"/>
                  </a:lnTo>
                  <a:lnTo>
                    <a:pt x="4970" y="321"/>
                  </a:lnTo>
                  <a:lnTo>
                    <a:pt x="4974" y="313"/>
                  </a:lnTo>
                  <a:lnTo>
                    <a:pt x="4979" y="306"/>
                  </a:lnTo>
                  <a:lnTo>
                    <a:pt x="4983" y="297"/>
                  </a:lnTo>
                  <a:lnTo>
                    <a:pt x="4986" y="289"/>
                  </a:lnTo>
                  <a:lnTo>
                    <a:pt x="4990" y="280"/>
                  </a:lnTo>
                  <a:lnTo>
                    <a:pt x="4993" y="271"/>
                  </a:lnTo>
                  <a:lnTo>
                    <a:pt x="4995" y="262"/>
                  </a:lnTo>
                  <a:lnTo>
                    <a:pt x="4997" y="252"/>
                  </a:lnTo>
                  <a:lnTo>
                    <a:pt x="4999" y="242"/>
                  </a:lnTo>
                  <a:lnTo>
                    <a:pt x="5001" y="232"/>
                  </a:lnTo>
                  <a:lnTo>
                    <a:pt x="5002" y="222"/>
                  </a:lnTo>
                  <a:lnTo>
                    <a:pt x="5002" y="201"/>
                  </a:lnTo>
                  <a:lnTo>
                    <a:pt x="5002" y="194"/>
                  </a:lnTo>
                  <a:lnTo>
                    <a:pt x="5002" y="184"/>
                  </a:lnTo>
                  <a:lnTo>
                    <a:pt x="5002" y="173"/>
                  </a:lnTo>
                  <a:lnTo>
                    <a:pt x="5001" y="163"/>
                  </a:lnTo>
                  <a:lnTo>
                    <a:pt x="4999" y="153"/>
                  </a:lnTo>
                  <a:lnTo>
                    <a:pt x="4997" y="143"/>
                  </a:lnTo>
                  <a:lnTo>
                    <a:pt x="4995" y="134"/>
                  </a:lnTo>
                  <a:lnTo>
                    <a:pt x="4993" y="125"/>
                  </a:lnTo>
                  <a:lnTo>
                    <a:pt x="4990" y="116"/>
                  </a:lnTo>
                  <a:lnTo>
                    <a:pt x="4986" y="107"/>
                  </a:lnTo>
                  <a:lnTo>
                    <a:pt x="4983" y="98"/>
                  </a:lnTo>
                  <a:lnTo>
                    <a:pt x="4979" y="90"/>
                  </a:lnTo>
                  <a:lnTo>
                    <a:pt x="4974" y="82"/>
                  </a:lnTo>
                  <a:lnTo>
                    <a:pt x="4970" y="75"/>
                  </a:lnTo>
                  <a:lnTo>
                    <a:pt x="4965" y="67"/>
                  </a:lnTo>
                  <a:lnTo>
                    <a:pt x="4960" y="61"/>
                  </a:lnTo>
                  <a:lnTo>
                    <a:pt x="4954" y="54"/>
                  </a:lnTo>
                  <a:lnTo>
                    <a:pt x="4948" y="48"/>
                  </a:lnTo>
                  <a:lnTo>
                    <a:pt x="4942" y="42"/>
                  </a:lnTo>
                  <a:lnTo>
                    <a:pt x="4935" y="36"/>
                  </a:lnTo>
                  <a:lnTo>
                    <a:pt x="4929" y="31"/>
                  </a:lnTo>
                  <a:lnTo>
                    <a:pt x="4922" y="26"/>
                  </a:lnTo>
                  <a:lnTo>
                    <a:pt x="4914" y="22"/>
                  </a:lnTo>
                  <a:lnTo>
                    <a:pt x="4907" y="18"/>
                  </a:lnTo>
                  <a:lnTo>
                    <a:pt x="4899" y="14"/>
                  </a:lnTo>
                  <a:lnTo>
                    <a:pt x="4891" y="11"/>
                  </a:lnTo>
                  <a:lnTo>
                    <a:pt x="4883" y="8"/>
                  </a:lnTo>
                  <a:lnTo>
                    <a:pt x="4874" y="5"/>
                  </a:lnTo>
                  <a:lnTo>
                    <a:pt x="4866" y="3"/>
                  </a:lnTo>
                  <a:lnTo>
                    <a:pt x="4857" y="2"/>
                  </a:lnTo>
                  <a:lnTo>
                    <a:pt x="4848" y="0"/>
                  </a:lnTo>
                  <a:lnTo>
                    <a:pt x="4838" y="0"/>
                  </a:lnTo>
                  <a:lnTo>
                    <a:pt x="4829" y="0"/>
                  </a:lnTo>
                  <a:lnTo>
                    <a:pt x="4819" y="0"/>
                  </a:lnTo>
                  <a:lnTo>
                    <a:pt x="4810" y="0"/>
                  </a:lnTo>
                  <a:lnTo>
                    <a:pt x="4801" y="2"/>
                  </a:lnTo>
                  <a:lnTo>
                    <a:pt x="4792" y="3"/>
                  </a:lnTo>
                  <a:lnTo>
                    <a:pt x="4775" y="8"/>
                  </a:lnTo>
                  <a:lnTo>
                    <a:pt x="4767" y="11"/>
                  </a:lnTo>
                  <a:lnTo>
                    <a:pt x="4759" y="14"/>
                  </a:lnTo>
                  <a:lnTo>
                    <a:pt x="4751" y="18"/>
                  </a:lnTo>
                  <a:lnTo>
                    <a:pt x="4744" y="22"/>
                  </a:lnTo>
                  <a:lnTo>
                    <a:pt x="4736" y="26"/>
                  </a:lnTo>
                  <a:lnTo>
                    <a:pt x="4729" y="31"/>
                  </a:lnTo>
                  <a:lnTo>
                    <a:pt x="4716" y="42"/>
                  </a:lnTo>
                  <a:lnTo>
                    <a:pt x="4710" y="48"/>
                  </a:lnTo>
                  <a:lnTo>
                    <a:pt x="4704" y="54"/>
                  </a:lnTo>
                  <a:lnTo>
                    <a:pt x="4698" y="61"/>
                  </a:lnTo>
                  <a:lnTo>
                    <a:pt x="4693" y="68"/>
                  </a:lnTo>
                  <a:lnTo>
                    <a:pt x="4688" y="75"/>
                  </a:lnTo>
                  <a:lnTo>
                    <a:pt x="4683" y="83"/>
                  </a:lnTo>
                  <a:lnTo>
                    <a:pt x="4679" y="91"/>
                  </a:lnTo>
                  <a:lnTo>
                    <a:pt x="4675" y="99"/>
                  </a:lnTo>
                  <a:lnTo>
                    <a:pt x="4671" y="107"/>
                  </a:lnTo>
                  <a:lnTo>
                    <a:pt x="4668" y="116"/>
                  </a:lnTo>
                  <a:lnTo>
                    <a:pt x="4665" y="125"/>
                  </a:lnTo>
                  <a:lnTo>
                    <a:pt x="4662" y="135"/>
                  </a:lnTo>
                  <a:lnTo>
                    <a:pt x="4660" y="144"/>
                  </a:lnTo>
                  <a:lnTo>
                    <a:pt x="4658" y="154"/>
                  </a:lnTo>
                  <a:lnTo>
                    <a:pt x="4657" y="164"/>
                  </a:lnTo>
                  <a:lnTo>
                    <a:pt x="4656" y="174"/>
                  </a:lnTo>
                  <a:lnTo>
                    <a:pt x="4655" y="185"/>
                  </a:lnTo>
                  <a:lnTo>
                    <a:pt x="4655" y="196"/>
                  </a:lnTo>
                  <a:lnTo>
                    <a:pt x="4655" y="202"/>
                  </a:lnTo>
                  <a:lnTo>
                    <a:pt x="4655" y="213"/>
                  </a:lnTo>
                  <a:lnTo>
                    <a:pt x="4656" y="223"/>
                  </a:lnTo>
                  <a:lnTo>
                    <a:pt x="4657" y="233"/>
                  </a:lnTo>
                  <a:lnTo>
                    <a:pt x="4658" y="243"/>
                  </a:lnTo>
                  <a:lnTo>
                    <a:pt x="4660" y="253"/>
                  </a:lnTo>
                  <a:lnTo>
                    <a:pt x="4662" y="263"/>
                  </a:lnTo>
                  <a:lnTo>
                    <a:pt x="4665" y="272"/>
                  </a:lnTo>
                  <a:lnTo>
                    <a:pt x="4668" y="281"/>
                  </a:lnTo>
                  <a:lnTo>
                    <a:pt x="4671" y="290"/>
                  </a:lnTo>
                  <a:lnTo>
                    <a:pt x="4675" y="298"/>
                  </a:lnTo>
                  <a:lnTo>
                    <a:pt x="4679" y="306"/>
                  </a:lnTo>
                  <a:lnTo>
                    <a:pt x="4683" y="314"/>
                  </a:lnTo>
                  <a:lnTo>
                    <a:pt x="4688" y="322"/>
                  </a:lnTo>
                  <a:lnTo>
                    <a:pt x="4693" y="329"/>
                  </a:lnTo>
                  <a:lnTo>
                    <a:pt x="4698" y="336"/>
                  </a:lnTo>
                  <a:lnTo>
                    <a:pt x="4703" y="343"/>
                  </a:lnTo>
                  <a:lnTo>
                    <a:pt x="4709" y="349"/>
                  </a:lnTo>
                  <a:lnTo>
                    <a:pt x="4715" y="355"/>
                  </a:lnTo>
                  <a:lnTo>
                    <a:pt x="4722" y="360"/>
                  </a:lnTo>
                  <a:lnTo>
                    <a:pt x="4729" y="366"/>
                  </a:lnTo>
                  <a:lnTo>
                    <a:pt x="4736" y="370"/>
                  </a:lnTo>
                  <a:lnTo>
                    <a:pt x="4743" y="375"/>
                  </a:lnTo>
                  <a:lnTo>
                    <a:pt x="4750" y="379"/>
                  </a:lnTo>
                  <a:lnTo>
                    <a:pt x="4758" y="383"/>
                  </a:lnTo>
                  <a:lnTo>
                    <a:pt x="4766" y="386"/>
                  </a:lnTo>
                  <a:lnTo>
                    <a:pt x="4774" y="389"/>
                  </a:lnTo>
                  <a:lnTo>
                    <a:pt x="4783" y="391"/>
                  </a:lnTo>
                  <a:lnTo>
                    <a:pt x="4792" y="393"/>
                  </a:lnTo>
                  <a:lnTo>
                    <a:pt x="4801" y="395"/>
                  </a:lnTo>
                  <a:lnTo>
                    <a:pt x="4810" y="396"/>
                  </a:lnTo>
                  <a:lnTo>
                    <a:pt x="4819" y="397"/>
                  </a:lnTo>
                  <a:lnTo>
                    <a:pt x="4828" y="397"/>
                  </a:lnTo>
                  <a:close/>
                  <a:moveTo>
                    <a:pt x="4488" y="390"/>
                  </a:moveTo>
                  <a:lnTo>
                    <a:pt x="4567" y="390"/>
                  </a:lnTo>
                  <a:lnTo>
                    <a:pt x="4567" y="80"/>
                  </a:lnTo>
                  <a:lnTo>
                    <a:pt x="4663" y="80"/>
                  </a:lnTo>
                  <a:lnTo>
                    <a:pt x="4663" y="6"/>
                  </a:lnTo>
                  <a:lnTo>
                    <a:pt x="4391" y="6"/>
                  </a:lnTo>
                  <a:lnTo>
                    <a:pt x="4391" y="80"/>
                  </a:lnTo>
                  <a:lnTo>
                    <a:pt x="4488" y="80"/>
                  </a:lnTo>
                  <a:lnTo>
                    <a:pt x="4488" y="390"/>
                  </a:lnTo>
                  <a:close/>
                  <a:moveTo>
                    <a:pt x="4260" y="395"/>
                  </a:moveTo>
                  <a:lnTo>
                    <a:pt x="4273" y="395"/>
                  </a:lnTo>
                  <a:lnTo>
                    <a:pt x="4280" y="394"/>
                  </a:lnTo>
                  <a:lnTo>
                    <a:pt x="4287" y="393"/>
                  </a:lnTo>
                  <a:lnTo>
                    <a:pt x="4299" y="391"/>
                  </a:lnTo>
                  <a:lnTo>
                    <a:pt x="4311" y="387"/>
                  </a:lnTo>
                  <a:lnTo>
                    <a:pt x="4317" y="385"/>
                  </a:lnTo>
                  <a:lnTo>
                    <a:pt x="4323" y="383"/>
                  </a:lnTo>
                  <a:lnTo>
                    <a:pt x="4328" y="380"/>
                  </a:lnTo>
                  <a:lnTo>
                    <a:pt x="4333" y="378"/>
                  </a:lnTo>
                  <a:lnTo>
                    <a:pt x="4343" y="372"/>
                  </a:lnTo>
                  <a:lnTo>
                    <a:pt x="4348" y="368"/>
                  </a:lnTo>
                  <a:lnTo>
                    <a:pt x="4352" y="364"/>
                  </a:lnTo>
                  <a:lnTo>
                    <a:pt x="4360" y="357"/>
                  </a:lnTo>
                  <a:lnTo>
                    <a:pt x="4367" y="348"/>
                  </a:lnTo>
                  <a:lnTo>
                    <a:pt x="4374" y="338"/>
                  </a:lnTo>
                  <a:lnTo>
                    <a:pt x="4376" y="333"/>
                  </a:lnTo>
                  <a:lnTo>
                    <a:pt x="4379" y="328"/>
                  </a:lnTo>
                  <a:lnTo>
                    <a:pt x="4383" y="317"/>
                  </a:lnTo>
                  <a:lnTo>
                    <a:pt x="4385" y="311"/>
                  </a:lnTo>
                  <a:lnTo>
                    <a:pt x="4386" y="306"/>
                  </a:lnTo>
                  <a:lnTo>
                    <a:pt x="4387" y="299"/>
                  </a:lnTo>
                  <a:lnTo>
                    <a:pt x="4388" y="293"/>
                  </a:lnTo>
                  <a:lnTo>
                    <a:pt x="4388" y="287"/>
                  </a:lnTo>
                  <a:lnTo>
                    <a:pt x="4388" y="280"/>
                  </a:lnTo>
                  <a:lnTo>
                    <a:pt x="4388" y="279"/>
                  </a:lnTo>
                  <a:lnTo>
                    <a:pt x="4388" y="268"/>
                  </a:lnTo>
                  <a:lnTo>
                    <a:pt x="4387" y="258"/>
                  </a:lnTo>
                  <a:lnTo>
                    <a:pt x="4385" y="248"/>
                  </a:lnTo>
                  <a:lnTo>
                    <a:pt x="4382" y="240"/>
                  </a:lnTo>
                  <a:lnTo>
                    <a:pt x="4380" y="235"/>
                  </a:lnTo>
                  <a:lnTo>
                    <a:pt x="4378" y="231"/>
                  </a:lnTo>
                  <a:lnTo>
                    <a:pt x="4374" y="223"/>
                  </a:lnTo>
                  <a:lnTo>
                    <a:pt x="4368" y="216"/>
                  </a:lnTo>
                  <a:lnTo>
                    <a:pt x="4362" y="209"/>
                  </a:lnTo>
                  <a:lnTo>
                    <a:pt x="4355" y="203"/>
                  </a:lnTo>
                  <a:lnTo>
                    <a:pt x="4347" y="196"/>
                  </a:lnTo>
                  <a:lnTo>
                    <a:pt x="4339" y="190"/>
                  </a:lnTo>
                  <a:lnTo>
                    <a:pt x="4330" y="185"/>
                  </a:lnTo>
                  <a:lnTo>
                    <a:pt x="4320" y="179"/>
                  </a:lnTo>
                  <a:lnTo>
                    <a:pt x="4309" y="174"/>
                  </a:lnTo>
                  <a:lnTo>
                    <a:pt x="4298" y="169"/>
                  </a:lnTo>
                  <a:lnTo>
                    <a:pt x="4285" y="164"/>
                  </a:lnTo>
                  <a:lnTo>
                    <a:pt x="4265" y="156"/>
                  </a:lnTo>
                  <a:lnTo>
                    <a:pt x="4249" y="148"/>
                  </a:lnTo>
                  <a:lnTo>
                    <a:pt x="4236" y="141"/>
                  </a:lnTo>
                  <a:lnTo>
                    <a:pt x="4231" y="138"/>
                  </a:lnTo>
                  <a:lnTo>
                    <a:pt x="4226" y="135"/>
                  </a:lnTo>
                  <a:lnTo>
                    <a:pt x="4223" y="131"/>
                  </a:lnTo>
                  <a:lnTo>
                    <a:pt x="4221" y="130"/>
                  </a:lnTo>
                  <a:lnTo>
                    <a:pt x="4220" y="128"/>
                  </a:lnTo>
                  <a:lnTo>
                    <a:pt x="4217" y="125"/>
                  </a:lnTo>
                  <a:lnTo>
                    <a:pt x="4215" y="122"/>
                  </a:lnTo>
                  <a:lnTo>
                    <a:pt x="4214" y="118"/>
                  </a:lnTo>
                  <a:lnTo>
                    <a:pt x="4213" y="115"/>
                  </a:lnTo>
                  <a:lnTo>
                    <a:pt x="4212" y="111"/>
                  </a:lnTo>
                  <a:lnTo>
                    <a:pt x="4212" y="107"/>
                  </a:lnTo>
                  <a:lnTo>
                    <a:pt x="4213" y="103"/>
                  </a:lnTo>
                  <a:lnTo>
                    <a:pt x="4213" y="99"/>
                  </a:lnTo>
                  <a:lnTo>
                    <a:pt x="4214" y="96"/>
                  </a:lnTo>
                  <a:lnTo>
                    <a:pt x="4215" y="93"/>
                  </a:lnTo>
                  <a:lnTo>
                    <a:pt x="4217" y="90"/>
                  </a:lnTo>
                  <a:lnTo>
                    <a:pt x="4219" y="87"/>
                  </a:lnTo>
                  <a:lnTo>
                    <a:pt x="4224" y="82"/>
                  </a:lnTo>
                  <a:lnTo>
                    <a:pt x="4231" y="78"/>
                  </a:lnTo>
                  <a:lnTo>
                    <a:pt x="4234" y="77"/>
                  </a:lnTo>
                  <a:lnTo>
                    <a:pt x="4238" y="75"/>
                  </a:lnTo>
                  <a:lnTo>
                    <a:pt x="4242" y="74"/>
                  </a:lnTo>
                  <a:lnTo>
                    <a:pt x="4247" y="74"/>
                  </a:lnTo>
                  <a:lnTo>
                    <a:pt x="4252" y="73"/>
                  </a:lnTo>
                  <a:lnTo>
                    <a:pt x="4257" y="73"/>
                  </a:lnTo>
                  <a:lnTo>
                    <a:pt x="4268" y="74"/>
                  </a:lnTo>
                  <a:lnTo>
                    <a:pt x="4279" y="76"/>
                  </a:lnTo>
                  <a:lnTo>
                    <a:pt x="4289" y="79"/>
                  </a:lnTo>
                  <a:lnTo>
                    <a:pt x="4300" y="83"/>
                  </a:lnTo>
                  <a:lnTo>
                    <a:pt x="4310" y="89"/>
                  </a:lnTo>
                  <a:lnTo>
                    <a:pt x="4320" y="95"/>
                  </a:lnTo>
                  <a:lnTo>
                    <a:pt x="4329" y="102"/>
                  </a:lnTo>
                  <a:lnTo>
                    <a:pt x="4339" y="109"/>
                  </a:lnTo>
                  <a:lnTo>
                    <a:pt x="4383" y="48"/>
                  </a:lnTo>
                  <a:lnTo>
                    <a:pt x="4369" y="37"/>
                  </a:lnTo>
                  <a:lnTo>
                    <a:pt x="4355" y="28"/>
                  </a:lnTo>
                  <a:lnTo>
                    <a:pt x="4348" y="23"/>
                  </a:lnTo>
                  <a:lnTo>
                    <a:pt x="4340" y="19"/>
                  </a:lnTo>
                  <a:lnTo>
                    <a:pt x="4333" y="16"/>
                  </a:lnTo>
                  <a:lnTo>
                    <a:pt x="4325" y="13"/>
                  </a:lnTo>
                  <a:lnTo>
                    <a:pt x="4317" y="10"/>
                  </a:lnTo>
                  <a:lnTo>
                    <a:pt x="4309" y="8"/>
                  </a:lnTo>
                  <a:lnTo>
                    <a:pt x="4292" y="4"/>
                  </a:lnTo>
                  <a:lnTo>
                    <a:pt x="4284" y="3"/>
                  </a:lnTo>
                  <a:lnTo>
                    <a:pt x="4276" y="2"/>
                  </a:lnTo>
                  <a:lnTo>
                    <a:pt x="4259" y="1"/>
                  </a:lnTo>
                  <a:lnTo>
                    <a:pt x="4245" y="2"/>
                  </a:lnTo>
                  <a:lnTo>
                    <a:pt x="4239" y="2"/>
                  </a:lnTo>
                  <a:lnTo>
                    <a:pt x="4232" y="3"/>
                  </a:lnTo>
                  <a:lnTo>
                    <a:pt x="4220" y="6"/>
                  </a:lnTo>
                  <a:lnTo>
                    <a:pt x="4208" y="9"/>
                  </a:lnTo>
                  <a:lnTo>
                    <a:pt x="4202" y="11"/>
                  </a:lnTo>
                  <a:lnTo>
                    <a:pt x="4197" y="14"/>
                  </a:lnTo>
                  <a:lnTo>
                    <a:pt x="4187" y="19"/>
                  </a:lnTo>
                  <a:lnTo>
                    <a:pt x="4177" y="25"/>
                  </a:lnTo>
                  <a:lnTo>
                    <a:pt x="4168" y="32"/>
                  </a:lnTo>
                  <a:lnTo>
                    <a:pt x="4164" y="36"/>
                  </a:lnTo>
                  <a:lnTo>
                    <a:pt x="4160" y="40"/>
                  </a:lnTo>
                  <a:lnTo>
                    <a:pt x="4153" y="49"/>
                  </a:lnTo>
                  <a:lnTo>
                    <a:pt x="4150" y="53"/>
                  </a:lnTo>
                  <a:lnTo>
                    <a:pt x="4147" y="58"/>
                  </a:lnTo>
                  <a:lnTo>
                    <a:pt x="4142" y="68"/>
                  </a:lnTo>
                  <a:lnTo>
                    <a:pt x="4138" y="78"/>
                  </a:lnTo>
                  <a:lnTo>
                    <a:pt x="4136" y="90"/>
                  </a:lnTo>
                  <a:lnTo>
                    <a:pt x="4134" y="101"/>
                  </a:lnTo>
                  <a:lnTo>
                    <a:pt x="4133" y="107"/>
                  </a:lnTo>
                  <a:lnTo>
                    <a:pt x="4133" y="114"/>
                  </a:lnTo>
                  <a:lnTo>
                    <a:pt x="4133" y="115"/>
                  </a:lnTo>
                  <a:lnTo>
                    <a:pt x="4134" y="127"/>
                  </a:lnTo>
                  <a:lnTo>
                    <a:pt x="4134" y="132"/>
                  </a:lnTo>
                  <a:lnTo>
                    <a:pt x="4135" y="138"/>
                  </a:lnTo>
                  <a:lnTo>
                    <a:pt x="4138" y="148"/>
                  </a:lnTo>
                  <a:lnTo>
                    <a:pt x="4141" y="157"/>
                  </a:lnTo>
                  <a:lnTo>
                    <a:pt x="4145" y="166"/>
                  </a:lnTo>
                  <a:lnTo>
                    <a:pt x="4150" y="174"/>
                  </a:lnTo>
                  <a:lnTo>
                    <a:pt x="4156" y="182"/>
                  </a:lnTo>
                  <a:lnTo>
                    <a:pt x="4159" y="185"/>
                  </a:lnTo>
                  <a:lnTo>
                    <a:pt x="4163" y="189"/>
                  </a:lnTo>
                  <a:lnTo>
                    <a:pt x="4170" y="195"/>
                  </a:lnTo>
                  <a:lnTo>
                    <a:pt x="4179" y="201"/>
                  </a:lnTo>
                  <a:lnTo>
                    <a:pt x="4188" y="207"/>
                  </a:lnTo>
                  <a:lnTo>
                    <a:pt x="4198" y="213"/>
                  </a:lnTo>
                  <a:lnTo>
                    <a:pt x="4208" y="218"/>
                  </a:lnTo>
                  <a:lnTo>
                    <a:pt x="4219" y="223"/>
                  </a:lnTo>
                  <a:lnTo>
                    <a:pt x="4244" y="233"/>
                  </a:lnTo>
                  <a:lnTo>
                    <a:pt x="4262" y="240"/>
                  </a:lnTo>
                  <a:lnTo>
                    <a:pt x="4277" y="247"/>
                  </a:lnTo>
                  <a:lnTo>
                    <a:pt x="4289" y="253"/>
                  </a:lnTo>
                  <a:lnTo>
                    <a:pt x="4293" y="257"/>
                  </a:lnTo>
                  <a:lnTo>
                    <a:pt x="4297" y="260"/>
                  </a:lnTo>
                  <a:lnTo>
                    <a:pt x="4300" y="263"/>
                  </a:lnTo>
                  <a:lnTo>
                    <a:pt x="4303" y="266"/>
                  </a:lnTo>
                  <a:lnTo>
                    <a:pt x="4305" y="269"/>
                  </a:lnTo>
                  <a:lnTo>
                    <a:pt x="4307" y="272"/>
                  </a:lnTo>
                  <a:lnTo>
                    <a:pt x="4308" y="275"/>
                  </a:lnTo>
                  <a:lnTo>
                    <a:pt x="4309" y="278"/>
                  </a:lnTo>
                  <a:lnTo>
                    <a:pt x="4309" y="282"/>
                  </a:lnTo>
                  <a:lnTo>
                    <a:pt x="4310" y="285"/>
                  </a:lnTo>
                  <a:lnTo>
                    <a:pt x="4310" y="286"/>
                  </a:lnTo>
                  <a:lnTo>
                    <a:pt x="4309" y="290"/>
                  </a:lnTo>
                  <a:lnTo>
                    <a:pt x="4309" y="294"/>
                  </a:lnTo>
                  <a:lnTo>
                    <a:pt x="4308" y="297"/>
                  </a:lnTo>
                  <a:lnTo>
                    <a:pt x="4306" y="301"/>
                  </a:lnTo>
                  <a:lnTo>
                    <a:pt x="4304" y="304"/>
                  </a:lnTo>
                  <a:lnTo>
                    <a:pt x="4302" y="307"/>
                  </a:lnTo>
                  <a:lnTo>
                    <a:pt x="4299" y="310"/>
                  </a:lnTo>
                  <a:lnTo>
                    <a:pt x="4296" y="313"/>
                  </a:lnTo>
                  <a:lnTo>
                    <a:pt x="4293" y="315"/>
                  </a:lnTo>
                  <a:lnTo>
                    <a:pt x="4289" y="317"/>
                  </a:lnTo>
                  <a:lnTo>
                    <a:pt x="4285" y="319"/>
                  </a:lnTo>
                  <a:lnTo>
                    <a:pt x="4281" y="321"/>
                  </a:lnTo>
                  <a:lnTo>
                    <a:pt x="4276" y="322"/>
                  </a:lnTo>
                  <a:lnTo>
                    <a:pt x="4271" y="323"/>
                  </a:lnTo>
                  <a:lnTo>
                    <a:pt x="4266" y="323"/>
                  </a:lnTo>
                  <a:lnTo>
                    <a:pt x="4260" y="324"/>
                  </a:lnTo>
                  <a:lnTo>
                    <a:pt x="4253" y="323"/>
                  </a:lnTo>
                  <a:lnTo>
                    <a:pt x="4246" y="323"/>
                  </a:lnTo>
                  <a:lnTo>
                    <a:pt x="4239" y="321"/>
                  </a:lnTo>
                  <a:lnTo>
                    <a:pt x="4233" y="320"/>
                  </a:lnTo>
                  <a:lnTo>
                    <a:pt x="4226" y="318"/>
                  </a:lnTo>
                  <a:lnTo>
                    <a:pt x="4220" y="316"/>
                  </a:lnTo>
                  <a:lnTo>
                    <a:pt x="4214" y="313"/>
                  </a:lnTo>
                  <a:lnTo>
                    <a:pt x="4208" y="310"/>
                  </a:lnTo>
                  <a:lnTo>
                    <a:pt x="4196" y="304"/>
                  </a:lnTo>
                  <a:lnTo>
                    <a:pt x="4185" y="296"/>
                  </a:lnTo>
                  <a:lnTo>
                    <a:pt x="4174" y="288"/>
                  </a:lnTo>
                  <a:lnTo>
                    <a:pt x="4165" y="280"/>
                  </a:lnTo>
                  <a:lnTo>
                    <a:pt x="4117" y="339"/>
                  </a:lnTo>
                  <a:lnTo>
                    <a:pt x="4125" y="346"/>
                  </a:lnTo>
                  <a:lnTo>
                    <a:pt x="4134" y="353"/>
                  </a:lnTo>
                  <a:lnTo>
                    <a:pt x="4138" y="356"/>
                  </a:lnTo>
                  <a:lnTo>
                    <a:pt x="4142" y="359"/>
                  </a:lnTo>
                  <a:lnTo>
                    <a:pt x="4151" y="364"/>
                  </a:lnTo>
                  <a:lnTo>
                    <a:pt x="4159" y="369"/>
                  </a:lnTo>
                  <a:lnTo>
                    <a:pt x="4168" y="374"/>
                  </a:lnTo>
                  <a:lnTo>
                    <a:pt x="4177" y="378"/>
                  </a:lnTo>
                  <a:lnTo>
                    <a:pt x="4186" y="382"/>
                  </a:lnTo>
                  <a:lnTo>
                    <a:pt x="4204" y="388"/>
                  </a:lnTo>
                  <a:lnTo>
                    <a:pt x="4213" y="390"/>
                  </a:lnTo>
                  <a:lnTo>
                    <a:pt x="4223" y="392"/>
                  </a:lnTo>
                  <a:lnTo>
                    <a:pt x="4232" y="394"/>
                  </a:lnTo>
                  <a:lnTo>
                    <a:pt x="4241" y="395"/>
                  </a:lnTo>
                  <a:lnTo>
                    <a:pt x="4260" y="395"/>
                  </a:lnTo>
                  <a:close/>
                  <a:moveTo>
                    <a:pt x="4017" y="390"/>
                  </a:moveTo>
                  <a:lnTo>
                    <a:pt x="4097" y="390"/>
                  </a:lnTo>
                  <a:lnTo>
                    <a:pt x="4097" y="6"/>
                  </a:lnTo>
                  <a:lnTo>
                    <a:pt x="4017" y="6"/>
                  </a:lnTo>
                  <a:lnTo>
                    <a:pt x="4017" y="390"/>
                  </a:lnTo>
                  <a:close/>
                  <a:moveTo>
                    <a:pt x="3801" y="202"/>
                  </a:moveTo>
                  <a:lnTo>
                    <a:pt x="3801" y="78"/>
                  </a:lnTo>
                  <a:lnTo>
                    <a:pt x="3845" y="78"/>
                  </a:lnTo>
                  <a:lnTo>
                    <a:pt x="3853" y="78"/>
                  </a:lnTo>
                  <a:lnTo>
                    <a:pt x="3860" y="79"/>
                  </a:lnTo>
                  <a:lnTo>
                    <a:pt x="3867" y="80"/>
                  </a:lnTo>
                  <a:lnTo>
                    <a:pt x="3873" y="82"/>
                  </a:lnTo>
                  <a:lnTo>
                    <a:pt x="3879" y="84"/>
                  </a:lnTo>
                  <a:lnTo>
                    <a:pt x="3884" y="87"/>
                  </a:lnTo>
                  <a:lnTo>
                    <a:pt x="3889" y="90"/>
                  </a:lnTo>
                  <a:lnTo>
                    <a:pt x="3893" y="94"/>
                  </a:lnTo>
                  <a:lnTo>
                    <a:pt x="3897" y="98"/>
                  </a:lnTo>
                  <a:lnTo>
                    <a:pt x="3901" y="103"/>
                  </a:lnTo>
                  <a:lnTo>
                    <a:pt x="3904" y="108"/>
                  </a:lnTo>
                  <a:lnTo>
                    <a:pt x="3906" y="113"/>
                  </a:lnTo>
                  <a:lnTo>
                    <a:pt x="3908" y="119"/>
                  </a:lnTo>
                  <a:lnTo>
                    <a:pt x="3909" y="126"/>
                  </a:lnTo>
                  <a:lnTo>
                    <a:pt x="3910" y="133"/>
                  </a:lnTo>
                  <a:lnTo>
                    <a:pt x="3910" y="140"/>
                  </a:lnTo>
                  <a:lnTo>
                    <a:pt x="3910" y="141"/>
                  </a:lnTo>
                  <a:lnTo>
                    <a:pt x="3910" y="147"/>
                  </a:lnTo>
                  <a:lnTo>
                    <a:pt x="3909" y="154"/>
                  </a:lnTo>
                  <a:lnTo>
                    <a:pt x="3908" y="160"/>
                  </a:lnTo>
                  <a:lnTo>
                    <a:pt x="3906" y="165"/>
                  </a:lnTo>
                  <a:lnTo>
                    <a:pt x="3904" y="171"/>
                  </a:lnTo>
                  <a:lnTo>
                    <a:pt x="3901" y="176"/>
                  </a:lnTo>
                  <a:lnTo>
                    <a:pt x="3897" y="180"/>
                  </a:lnTo>
                  <a:lnTo>
                    <a:pt x="3894" y="185"/>
                  </a:lnTo>
                  <a:lnTo>
                    <a:pt x="3889" y="189"/>
                  </a:lnTo>
                  <a:lnTo>
                    <a:pt x="3884" y="192"/>
                  </a:lnTo>
                  <a:lnTo>
                    <a:pt x="3879" y="195"/>
                  </a:lnTo>
                  <a:lnTo>
                    <a:pt x="3873" y="198"/>
                  </a:lnTo>
                  <a:lnTo>
                    <a:pt x="3867" y="200"/>
                  </a:lnTo>
                  <a:lnTo>
                    <a:pt x="3861" y="201"/>
                  </a:lnTo>
                  <a:lnTo>
                    <a:pt x="3853" y="202"/>
                  </a:lnTo>
                  <a:lnTo>
                    <a:pt x="3846" y="202"/>
                  </a:lnTo>
                  <a:lnTo>
                    <a:pt x="3801" y="202"/>
                  </a:lnTo>
                  <a:close/>
                  <a:moveTo>
                    <a:pt x="3722" y="390"/>
                  </a:moveTo>
                  <a:lnTo>
                    <a:pt x="3801" y="390"/>
                  </a:lnTo>
                  <a:lnTo>
                    <a:pt x="3801" y="273"/>
                  </a:lnTo>
                  <a:lnTo>
                    <a:pt x="3846" y="273"/>
                  </a:lnTo>
                  <a:lnTo>
                    <a:pt x="3861" y="273"/>
                  </a:lnTo>
                  <a:lnTo>
                    <a:pt x="3876" y="271"/>
                  </a:lnTo>
                  <a:lnTo>
                    <a:pt x="3890" y="268"/>
                  </a:lnTo>
                  <a:lnTo>
                    <a:pt x="3903" y="264"/>
                  </a:lnTo>
                  <a:lnTo>
                    <a:pt x="3916" y="259"/>
                  </a:lnTo>
                  <a:lnTo>
                    <a:pt x="3927" y="254"/>
                  </a:lnTo>
                  <a:lnTo>
                    <a:pt x="3939" y="247"/>
                  </a:lnTo>
                  <a:lnTo>
                    <a:pt x="3944" y="243"/>
                  </a:lnTo>
                  <a:lnTo>
                    <a:pt x="3949" y="239"/>
                  </a:lnTo>
                  <a:lnTo>
                    <a:pt x="3953" y="234"/>
                  </a:lnTo>
                  <a:lnTo>
                    <a:pt x="3958" y="230"/>
                  </a:lnTo>
                  <a:lnTo>
                    <a:pt x="3962" y="225"/>
                  </a:lnTo>
                  <a:lnTo>
                    <a:pt x="3966" y="220"/>
                  </a:lnTo>
                  <a:lnTo>
                    <a:pt x="3970" y="215"/>
                  </a:lnTo>
                  <a:lnTo>
                    <a:pt x="3973" y="209"/>
                  </a:lnTo>
                  <a:lnTo>
                    <a:pt x="3976" y="203"/>
                  </a:lnTo>
                  <a:lnTo>
                    <a:pt x="3979" y="197"/>
                  </a:lnTo>
                  <a:lnTo>
                    <a:pt x="3982" y="191"/>
                  </a:lnTo>
                  <a:lnTo>
                    <a:pt x="3984" y="184"/>
                  </a:lnTo>
                  <a:lnTo>
                    <a:pt x="3986" y="177"/>
                  </a:lnTo>
                  <a:lnTo>
                    <a:pt x="3987" y="170"/>
                  </a:lnTo>
                  <a:lnTo>
                    <a:pt x="3989" y="163"/>
                  </a:lnTo>
                  <a:lnTo>
                    <a:pt x="3990" y="155"/>
                  </a:lnTo>
                  <a:lnTo>
                    <a:pt x="3990" y="147"/>
                  </a:lnTo>
                  <a:lnTo>
                    <a:pt x="3990" y="139"/>
                  </a:lnTo>
                  <a:lnTo>
                    <a:pt x="3990" y="138"/>
                  </a:lnTo>
                  <a:lnTo>
                    <a:pt x="3990" y="123"/>
                  </a:lnTo>
                  <a:lnTo>
                    <a:pt x="3988" y="109"/>
                  </a:lnTo>
                  <a:lnTo>
                    <a:pt x="3985" y="95"/>
                  </a:lnTo>
                  <a:lnTo>
                    <a:pt x="3981" y="83"/>
                  </a:lnTo>
                  <a:lnTo>
                    <a:pt x="3978" y="77"/>
                  </a:lnTo>
                  <a:lnTo>
                    <a:pt x="3975" y="71"/>
                  </a:lnTo>
                  <a:lnTo>
                    <a:pt x="3969" y="60"/>
                  </a:lnTo>
                  <a:lnTo>
                    <a:pt x="3965" y="55"/>
                  </a:lnTo>
                  <a:lnTo>
                    <a:pt x="3961" y="50"/>
                  </a:lnTo>
                  <a:lnTo>
                    <a:pt x="3957" y="46"/>
                  </a:lnTo>
                  <a:lnTo>
                    <a:pt x="3952" y="41"/>
                  </a:lnTo>
                  <a:lnTo>
                    <a:pt x="3948" y="37"/>
                  </a:lnTo>
                  <a:lnTo>
                    <a:pt x="3943" y="33"/>
                  </a:lnTo>
                  <a:lnTo>
                    <a:pt x="3932" y="26"/>
                  </a:lnTo>
                  <a:lnTo>
                    <a:pt x="3926" y="23"/>
                  </a:lnTo>
                  <a:lnTo>
                    <a:pt x="3921" y="20"/>
                  </a:lnTo>
                  <a:lnTo>
                    <a:pt x="3908" y="15"/>
                  </a:lnTo>
                  <a:lnTo>
                    <a:pt x="3895" y="11"/>
                  </a:lnTo>
                  <a:lnTo>
                    <a:pt x="3888" y="10"/>
                  </a:lnTo>
                  <a:lnTo>
                    <a:pt x="3881" y="8"/>
                  </a:lnTo>
                  <a:lnTo>
                    <a:pt x="3866" y="7"/>
                  </a:lnTo>
                  <a:lnTo>
                    <a:pt x="3858" y="6"/>
                  </a:lnTo>
                  <a:lnTo>
                    <a:pt x="3850" y="6"/>
                  </a:lnTo>
                  <a:lnTo>
                    <a:pt x="3722" y="6"/>
                  </a:lnTo>
                  <a:lnTo>
                    <a:pt x="3722" y="390"/>
                  </a:lnTo>
                  <a:close/>
                  <a:moveTo>
                    <a:pt x="3516" y="324"/>
                  </a:moveTo>
                  <a:lnTo>
                    <a:pt x="3506" y="323"/>
                  </a:lnTo>
                  <a:lnTo>
                    <a:pt x="3502" y="322"/>
                  </a:lnTo>
                  <a:lnTo>
                    <a:pt x="3497" y="321"/>
                  </a:lnTo>
                  <a:lnTo>
                    <a:pt x="3488" y="319"/>
                  </a:lnTo>
                  <a:lnTo>
                    <a:pt x="3484" y="317"/>
                  </a:lnTo>
                  <a:lnTo>
                    <a:pt x="3479" y="315"/>
                  </a:lnTo>
                  <a:lnTo>
                    <a:pt x="3471" y="310"/>
                  </a:lnTo>
                  <a:lnTo>
                    <a:pt x="3464" y="304"/>
                  </a:lnTo>
                  <a:lnTo>
                    <a:pt x="3460" y="301"/>
                  </a:lnTo>
                  <a:lnTo>
                    <a:pt x="3457" y="298"/>
                  </a:lnTo>
                  <a:lnTo>
                    <a:pt x="3450" y="290"/>
                  </a:lnTo>
                  <a:lnTo>
                    <a:pt x="3444" y="282"/>
                  </a:lnTo>
                  <a:lnTo>
                    <a:pt x="3439" y="272"/>
                  </a:lnTo>
                  <a:lnTo>
                    <a:pt x="3435" y="262"/>
                  </a:lnTo>
                  <a:lnTo>
                    <a:pt x="3431" y="251"/>
                  </a:lnTo>
                  <a:lnTo>
                    <a:pt x="3428" y="239"/>
                  </a:lnTo>
                  <a:lnTo>
                    <a:pt x="3426" y="227"/>
                  </a:lnTo>
                  <a:lnTo>
                    <a:pt x="3424" y="214"/>
                  </a:lnTo>
                  <a:lnTo>
                    <a:pt x="3424" y="200"/>
                  </a:lnTo>
                  <a:lnTo>
                    <a:pt x="3424" y="196"/>
                  </a:lnTo>
                  <a:lnTo>
                    <a:pt x="3424" y="182"/>
                  </a:lnTo>
                  <a:lnTo>
                    <a:pt x="3426" y="169"/>
                  </a:lnTo>
                  <a:lnTo>
                    <a:pt x="3428" y="157"/>
                  </a:lnTo>
                  <a:lnTo>
                    <a:pt x="3429" y="151"/>
                  </a:lnTo>
                  <a:lnTo>
                    <a:pt x="3431" y="145"/>
                  </a:lnTo>
                  <a:lnTo>
                    <a:pt x="3432" y="139"/>
                  </a:lnTo>
                  <a:lnTo>
                    <a:pt x="3434" y="134"/>
                  </a:lnTo>
                  <a:lnTo>
                    <a:pt x="3436" y="129"/>
                  </a:lnTo>
                  <a:lnTo>
                    <a:pt x="3439" y="124"/>
                  </a:lnTo>
                  <a:lnTo>
                    <a:pt x="3444" y="115"/>
                  </a:lnTo>
                  <a:lnTo>
                    <a:pt x="3450" y="106"/>
                  </a:lnTo>
                  <a:lnTo>
                    <a:pt x="3453" y="102"/>
                  </a:lnTo>
                  <a:lnTo>
                    <a:pt x="3456" y="99"/>
                  </a:lnTo>
                  <a:lnTo>
                    <a:pt x="3463" y="92"/>
                  </a:lnTo>
                  <a:lnTo>
                    <a:pt x="3471" y="86"/>
                  </a:lnTo>
                  <a:lnTo>
                    <a:pt x="3479" y="82"/>
                  </a:lnTo>
                  <a:lnTo>
                    <a:pt x="3487" y="78"/>
                  </a:lnTo>
                  <a:lnTo>
                    <a:pt x="3496" y="75"/>
                  </a:lnTo>
                  <a:lnTo>
                    <a:pt x="3506" y="74"/>
                  </a:lnTo>
                  <a:lnTo>
                    <a:pt x="3516" y="73"/>
                  </a:lnTo>
                  <a:lnTo>
                    <a:pt x="3526" y="74"/>
                  </a:lnTo>
                  <a:lnTo>
                    <a:pt x="3530" y="74"/>
                  </a:lnTo>
                  <a:lnTo>
                    <a:pt x="3535" y="75"/>
                  </a:lnTo>
                  <a:lnTo>
                    <a:pt x="3544" y="78"/>
                  </a:lnTo>
                  <a:lnTo>
                    <a:pt x="3548" y="80"/>
                  </a:lnTo>
                  <a:lnTo>
                    <a:pt x="3553" y="82"/>
                  </a:lnTo>
                  <a:lnTo>
                    <a:pt x="3561" y="86"/>
                  </a:lnTo>
                  <a:lnTo>
                    <a:pt x="3568" y="92"/>
                  </a:lnTo>
                  <a:lnTo>
                    <a:pt x="3572" y="95"/>
                  </a:lnTo>
                  <a:lnTo>
                    <a:pt x="3575" y="99"/>
                  </a:lnTo>
                  <a:lnTo>
                    <a:pt x="3582" y="106"/>
                  </a:lnTo>
                  <a:lnTo>
                    <a:pt x="3587" y="115"/>
                  </a:lnTo>
                  <a:lnTo>
                    <a:pt x="3592" y="124"/>
                  </a:lnTo>
                  <a:lnTo>
                    <a:pt x="3597" y="134"/>
                  </a:lnTo>
                  <a:lnTo>
                    <a:pt x="3601" y="145"/>
                  </a:lnTo>
                  <a:lnTo>
                    <a:pt x="3604" y="157"/>
                  </a:lnTo>
                  <a:lnTo>
                    <a:pt x="3606" y="170"/>
                  </a:lnTo>
                  <a:lnTo>
                    <a:pt x="3607" y="183"/>
                  </a:lnTo>
                  <a:lnTo>
                    <a:pt x="3607" y="197"/>
                  </a:lnTo>
                  <a:lnTo>
                    <a:pt x="3607" y="200"/>
                  </a:lnTo>
                  <a:lnTo>
                    <a:pt x="3607" y="214"/>
                  </a:lnTo>
                  <a:lnTo>
                    <a:pt x="3606" y="228"/>
                  </a:lnTo>
                  <a:lnTo>
                    <a:pt x="3604" y="240"/>
                  </a:lnTo>
                  <a:lnTo>
                    <a:pt x="3602" y="246"/>
                  </a:lnTo>
                  <a:lnTo>
                    <a:pt x="3601" y="252"/>
                  </a:lnTo>
                  <a:lnTo>
                    <a:pt x="3599" y="257"/>
                  </a:lnTo>
                  <a:lnTo>
                    <a:pt x="3597" y="263"/>
                  </a:lnTo>
                  <a:lnTo>
                    <a:pt x="3595" y="268"/>
                  </a:lnTo>
                  <a:lnTo>
                    <a:pt x="3593" y="273"/>
                  </a:lnTo>
                  <a:lnTo>
                    <a:pt x="3588" y="282"/>
                  </a:lnTo>
                  <a:lnTo>
                    <a:pt x="3582" y="290"/>
                  </a:lnTo>
                  <a:lnTo>
                    <a:pt x="3575" y="298"/>
                  </a:lnTo>
                  <a:lnTo>
                    <a:pt x="3569" y="305"/>
                  </a:lnTo>
                  <a:lnTo>
                    <a:pt x="3561" y="310"/>
                  </a:lnTo>
                  <a:lnTo>
                    <a:pt x="3553" y="315"/>
                  </a:lnTo>
                  <a:lnTo>
                    <a:pt x="3549" y="317"/>
                  </a:lnTo>
                  <a:lnTo>
                    <a:pt x="3544" y="319"/>
                  </a:lnTo>
                  <a:lnTo>
                    <a:pt x="3535" y="321"/>
                  </a:lnTo>
                  <a:lnTo>
                    <a:pt x="3526" y="323"/>
                  </a:lnTo>
                  <a:lnTo>
                    <a:pt x="3516" y="324"/>
                  </a:lnTo>
                  <a:close/>
                  <a:moveTo>
                    <a:pt x="3516" y="397"/>
                  </a:moveTo>
                  <a:lnTo>
                    <a:pt x="3525" y="397"/>
                  </a:lnTo>
                  <a:lnTo>
                    <a:pt x="3534" y="396"/>
                  </a:lnTo>
                  <a:lnTo>
                    <a:pt x="3543" y="395"/>
                  </a:lnTo>
                  <a:lnTo>
                    <a:pt x="3552" y="393"/>
                  </a:lnTo>
                  <a:lnTo>
                    <a:pt x="3569" y="389"/>
                  </a:lnTo>
                  <a:lnTo>
                    <a:pt x="3578" y="386"/>
                  </a:lnTo>
                  <a:lnTo>
                    <a:pt x="3586" y="383"/>
                  </a:lnTo>
                  <a:lnTo>
                    <a:pt x="3594" y="379"/>
                  </a:lnTo>
                  <a:lnTo>
                    <a:pt x="3601" y="375"/>
                  </a:lnTo>
                  <a:lnTo>
                    <a:pt x="3608" y="370"/>
                  </a:lnTo>
                  <a:lnTo>
                    <a:pt x="3615" y="365"/>
                  </a:lnTo>
                  <a:lnTo>
                    <a:pt x="3622" y="360"/>
                  </a:lnTo>
                  <a:lnTo>
                    <a:pt x="3629" y="354"/>
                  </a:lnTo>
                  <a:lnTo>
                    <a:pt x="3635" y="348"/>
                  </a:lnTo>
                  <a:lnTo>
                    <a:pt x="3641" y="342"/>
                  </a:lnTo>
                  <a:lnTo>
                    <a:pt x="3652" y="328"/>
                  </a:lnTo>
                  <a:lnTo>
                    <a:pt x="3657" y="321"/>
                  </a:lnTo>
                  <a:lnTo>
                    <a:pt x="3661" y="313"/>
                  </a:lnTo>
                  <a:lnTo>
                    <a:pt x="3666" y="306"/>
                  </a:lnTo>
                  <a:lnTo>
                    <a:pt x="3670" y="297"/>
                  </a:lnTo>
                  <a:lnTo>
                    <a:pt x="3673" y="289"/>
                  </a:lnTo>
                  <a:lnTo>
                    <a:pt x="3677" y="280"/>
                  </a:lnTo>
                  <a:lnTo>
                    <a:pt x="3680" y="271"/>
                  </a:lnTo>
                  <a:lnTo>
                    <a:pt x="3682" y="262"/>
                  </a:lnTo>
                  <a:lnTo>
                    <a:pt x="3685" y="252"/>
                  </a:lnTo>
                  <a:lnTo>
                    <a:pt x="3686" y="242"/>
                  </a:lnTo>
                  <a:lnTo>
                    <a:pt x="3688" y="232"/>
                  </a:lnTo>
                  <a:lnTo>
                    <a:pt x="3689" y="222"/>
                  </a:lnTo>
                  <a:lnTo>
                    <a:pt x="3690" y="201"/>
                  </a:lnTo>
                  <a:lnTo>
                    <a:pt x="3690" y="194"/>
                  </a:lnTo>
                  <a:lnTo>
                    <a:pt x="3689" y="184"/>
                  </a:lnTo>
                  <a:lnTo>
                    <a:pt x="3689" y="173"/>
                  </a:lnTo>
                  <a:lnTo>
                    <a:pt x="3688" y="163"/>
                  </a:lnTo>
                  <a:lnTo>
                    <a:pt x="3686" y="153"/>
                  </a:lnTo>
                  <a:lnTo>
                    <a:pt x="3685" y="143"/>
                  </a:lnTo>
                  <a:lnTo>
                    <a:pt x="3682" y="134"/>
                  </a:lnTo>
                  <a:lnTo>
                    <a:pt x="3680" y="125"/>
                  </a:lnTo>
                  <a:lnTo>
                    <a:pt x="3677" y="116"/>
                  </a:lnTo>
                  <a:lnTo>
                    <a:pt x="3674" y="107"/>
                  </a:lnTo>
                  <a:lnTo>
                    <a:pt x="3670" y="98"/>
                  </a:lnTo>
                  <a:lnTo>
                    <a:pt x="3666" y="90"/>
                  </a:lnTo>
                  <a:lnTo>
                    <a:pt x="3662" y="82"/>
                  </a:lnTo>
                  <a:lnTo>
                    <a:pt x="3657" y="75"/>
                  </a:lnTo>
                  <a:lnTo>
                    <a:pt x="3652" y="67"/>
                  </a:lnTo>
                  <a:lnTo>
                    <a:pt x="3647" y="61"/>
                  </a:lnTo>
                  <a:lnTo>
                    <a:pt x="3641" y="54"/>
                  </a:lnTo>
                  <a:lnTo>
                    <a:pt x="3635" y="48"/>
                  </a:lnTo>
                  <a:lnTo>
                    <a:pt x="3629" y="42"/>
                  </a:lnTo>
                  <a:lnTo>
                    <a:pt x="3623" y="36"/>
                  </a:lnTo>
                  <a:lnTo>
                    <a:pt x="3616" y="31"/>
                  </a:lnTo>
                  <a:lnTo>
                    <a:pt x="3609" y="26"/>
                  </a:lnTo>
                  <a:lnTo>
                    <a:pt x="3602" y="22"/>
                  </a:lnTo>
                  <a:lnTo>
                    <a:pt x="3594" y="18"/>
                  </a:lnTo>
                  <a:lnTo>
                    <a:pt x="3586" y="14"/>
                  </a:lnTo>
                  <a:lnTo>
                    <a:pt x="3578" y="11"/>
                  </a:lnTo>
                  <a:lnTo>
                    <a:pt x="3570" y="8"/>
                  </a:lnTo>
                  <a:lnTo>
                    <a:pt x="3562" y="5"/>
                  </a:lnTo>
                  <a:lnTo>
                    <a:pt x="3553" y="3"/>
                  </a:lnTo>
                  <a:lnTo>
                    <a:pt x="3544" y="2"/>
                  </a:lnTo>
                  <a:lnTo>
                    <a:pt x="3535" y="0"/>
                  </a:lnTo>
                  <a:lnTo>
                    <a:pt x="3526" y="0"/>
                  </a:lnTo>
                  <a:lnTo>
                    <a:pt x="3516" y="0"/>
                  </a:lnTo>
                  <a:lnTo>
                    <a:pt x="3507" y="0"/>
                  </a:lnTo>
                  <a:lnTo>
                    <a:pt x="3498" y="0"/>
                  </a:lnTo>
                  <a:lnTo>
                    <a:pt x="3488" y="2"/>
                  </a:lnTo>
                  <a:lnTo>
                    <a:pt x="3480" y="3"/>
                  </a:lnTo>
                  <a:lnTo>
                    <a:pt x="3462" y="8"/>
                  </a:lnTo>
                  <a:lnTo>
                    <a:pt x="3454" y="11"/>
                  </a:lnTo>
                  <a:lnTo>
                    <a:pt x="3446" y="14"/>
                  </a:lnTo>
                  <a:lnTo>
                    <a:pt x="3438" y="18"/>
                  </a:lnTo>
                  <a:lnTo>
                    <a:pt x="3431" y="22"/>
                  </a:lnTo>
                  <a:lnTo>
                    <a:pt x="3424" y="26"/>
                  </a:lnTo>
                  <a:lnTo>
                    <a:pt x="3416" y="31"/>
                  </a:lnTo>
                  <a:lnTo>
                    <a:pt x="3403" y="42"/>
                  </a:lnTo>
                  <a:lnTo>
                    <a:pt x="3397" y="48"/>
                  </a:lnTo>
                  <a:lnTo>
                    <a:pt x="3391" y="54"/>
                  </a:lnTo>
                  <a:lnTo>
                    <a:pt x="3385" y="61"/>
                  </a:lnTo>
                  <a:lnTo>
                    <a:pt x="3380" y="68"/>
                  </a:lnTo>
                  <a:lnTo>
                    <a:pt x="3375" y="75"/>
                  </a:lnTo>
                  <a:lnTo>
                    <a:pt x="3370" y="83"/>
                  </a:lnTo>
                  <a:lnTo>
                    <a:pt x="3362" y="99"/>
                  </a:lnTo>
                  <a:lnTo>
                    <a:pt x="3358" y="107"/>
                  </a:lnTo>
                  <a:lnTo>
                    <a:pt x="3355" y="116"/>
                  </a:lnTo>
                  <a:lnTo>
                    <a:pt x="3352" y="125"/>
                  </a:lnTo>
                  <a:lnTo>
                    <a:pt x="3349" y="135"/>
                  </a:lnTo>
                  <a:lnTo>
                    <a:pt x="3347" y="144"/>
                  </a:lnTo>
                  <a:lnTo>
                    <a:pt x="3345" y="154"/>
                  </a:lnTo>
                  <a:lnTo>
                    <a:pt x="3344" y="164"/>
                  </a:lnTo>
                  <a:lnTo>
                    <a:pt x="3343" y="174"/>
                  </a:lnTo>
                  <a:lnTo>
                    <a:pt x="3342" y="185"/>
                  </a:lnTo>
                  <a:lnTo>
                    <a:pt x="3342" y="196"/>
                  </a:lnTo>
                  <a:lnTo>
                    <a:pt x="3342" y="202"/>
                  </a:lnTo>
                  <a:lnTo>
                    <a:pt x="3342" y="213"/>
                  </a:lnTo>
                  <a:lnTo>
                    <a:pt x="3343" y="223"/>
                  </a:lnTo>
                  <a:lnTo>
                    <a:pt x="3344" y="233"/>
                  </a:lnTo>
                  <a:lnTo>
                    <a:pt x="3345" y="243"/>
                  </a:lnTo>
                  <a:lnTo>
                    <a:pt x="3347" y="253"/>
                  </a:lnTo>
                  <a:lnTo>
                    <a:pt x="3349" y="263"/>
                  </a:lnTo>
                  <a:lnTo>
                    <a:pt x="3352" y="272"/>
                  </a:lnTo>
                  <a:lnTo>
                    <a:pt x="3355" y="281"/>
                  </a:lnTo>
                  <a:lnTo>
                    <a:pt x="3358" y="290"/>
                  </a:lnTo>
                  <a:lnTo>
                    <a:pt x="3362" y="298"/>
                  </a:lnTo>
                  <a:lnTo>
                    <a:pt x="3366" y="306"/>
                  </a:lnTo>
                  <a:lnTo>
                    <a:pt x="3370" y="314"/>
                  </a:lnTo>
                  <a:lnTo>
                    <a:pt x="3375" y="322"/>
                  </a:lnTo>
                  <a:lnTo>
                    <a:pt x="3380" y="329"/>
                  </a:lnTo>
                  <a:lnTo>
                    <a:pt x="3385" y="336"/>
                  </a:lnTo>
                  <a:lnTo>
                    <a:pt x="3391" y="343"/>
                  </a:lnTo>
                  <a:lnTo>
                    <a:pt x="3396" y="349"/>
                  </a:lnTo>
                  <a:lnTo>
                    <a:pt x="3403" y="355"/>
                  </a:lnTo>
                  <a:lnTo>
                    <a:pt x="3409" y="360"/>
                  </a:lnTo>
                  <a:lnTo>
                    <a:pt x="3416" y="366"/>
                  </a:lnTo>
                  <a:lnTo>
                    <a:pt x="3423" y="370"/>
                  </a:lnTo>
                  <a:lnTo>
                    <a:pt x="3430" y="375"/>
                  </a:lnTo>
                  <a:lnTo>
                    <a:pt x="3438" y="379"/>
                  </a:lnTo>
                  <a:lnTo>
                    <a:pt x="3445" y="383"/>
                  </a:lnTo>
                  <a:lnTo>
                    <a:pt x="3453" y="386"/>
                  </a:lnTo>
                  <a:lnTo>
                    <a:pt x="3462" y="389"/>
                  </a:lnTo>
                  <a:lnTo>
                    <a:pt x="3470" y="391"/>
                  </a:lnTo>
                  <a:lnTo>
                    <a:pt x="3479" y="393"/>
                  </a:lnTo>
                  <a:lnTo>
                    <a:pt x="3488" y="395"/>
                  </a:lnTo>
                  <a:lnTo>
                    <a:pt x="3497" y="396"/>
                  </a:lnTo>
                  <a:lnTo>
                    <a:pt x="3506" y="397"/>
                  </a:lnTo>
                  <a:lnTo>
                    <a:pt x="3516" y="397"/>
                  </a:lnTo>
                  <a:close/>
                  <a:moveTo>
                    <a:pt x="3223" y="390"/>
                  </a:moveTo>
                  <a:lnTo>
                    <a:pt x="3302" y="390"/>
                  </a:lnTo>
                  <a:lnTo>
                    <a:pt x="3302" y="6"/>
                  </a:lnTo>
                  <a:lnTo>
                    <a:pt x="3223" y="6"/>
                  </a:lnTo>
                  <a:lnTo>
                    <a:pt x="3223" y="390"/>
                  </a:lnTo>
                  <a:close/>
                  <a:moveTo>
                    <a:pt x="2960" y="390"/>
                  </a:moveTo>
                  <a:lnTo>
                    <a:pt x="3195" y="390"/>
                  </a:lnTo>
                  <a:lnTo>
                    <a:pt x="3195" y="317"/>
                  </a:lnTo>
                  <a:lnTo>
                    <a:pt x="3040" y="317"/>
                  </a:lnTo>
                  <a:lnTo>
                    <a:pt x="3040" y="6"/>
                  </a:lnTo>
                  <a:lnTo>
                    <a:pt x="2960" y="6"/>
                  </a:lnTo>
                  <a:lnTo>
                    <a:pt x="2960" y="390"/>
                  </a:lnTo>
                  <a:close/>
                  <a:moveTo>
                    <a:pt x="2738" y="390"/>
                  </a:moveTo>
                  <a:lnTo>
                    <a:pt x="2818" y="390"/>
                  </a:lnTo>
                  <a:lnTo>
                    <a:pt x="2818" y="238"/>
                  </a:lnTo>
                  <a:lnTo>
                    <a:pt x="2943" y="6"/>
                  </a:lnTo>
                  <a:lnTo>
                    <a:pt x="2855" y="6"/>
                  </a:lnTo>
                  <a:lnTo>
                    <a:pt x="2779" y="157"/>
                  </a:lnTo>
                  <a:lnTo>
                    <a:pt x="2703" y="6"/>
                  </a:lnTo>
                  <a:lnTo>
                    <a:pt x="2613" y="6"/>
                  </a:lnTo>
                  <a:lnTo>
                    <a:pt x="2738" y="239"/>
                  </a:lnTo>
                  <a:lnTo>
                    <a:pt x="2738" y="390"/>
                  </a:lnTo>
                  <a:close/>
                  <a:moveTo>
                    <a:pt x="2173" y="390"/>
                  </a:moveTo>
                  <a:lnTo>
                    <a:pt x="2251" y="390"/>
                  </a:lnTo>
                  <a:lnTo>
                    <a:pt x="2251" y="158"/>
                  </a:lnTo>
                  <a:lnTo>
                    <a:pt x="2404" y="390"/>
                  </a:lnTo>
                  <a:lnTo>
                    <a:pt x="2472" y="390"/>
                  </a:lnTo>
                  <a:lnTo>
                    <a:pt x="2472" y="6"/>
                  </a:lnTo>
                  <a:lnTo>
                    <a:pt x="2393" y="6"/>
                  </a:lnTo>
                  <a:lnTo>
                    <a:pt x="2393" y="230"/>
                  </a:lnTo>
                  <a:lnTo>
                    <a:pt x="2246" y="6"/>
                  </a:lnTo>
                  <a:lnTo>
                    <a:pt x="2173" y="6"/>
                  </a:lnTo>
                  <a:lnTo>
                    <a:pt x="2173" y="390"/>
                  </a:lnTo>
                  <a:close/>
                  <a:moveTo>
                    <a:pt x="2036" y="390"/>
                  </a:moveTo>
                  <a:lnTo>
                    <a:pt x="2116" y="390"/>
                  </a:lnTo>
                  <a:lnTo>
                    <a:pt x="2116" y="6"/>
                  </a:lnTo>
                  <a:lnTo>
                    <a:pt x="2036" y="6"/>
                  </a:lnTo>
                  <a:lnTo>
                    <a:pt x="2036" y="390"/>
                  </a:lnTo>
                  <a:close/>
                  <a:moveTo>
                    <a:pt x="1848" y="396"/>
                  </a:moveTo>
                  <a:lnTo>
                    <a:pt x="1858" y="396"/>
                  </a:lnTo>
                  <a:lnTo>
                    <a:pt x="1869" y="395"/>
                  </a:lnTo>
                  <a:lnTo>
                    <a:pt x="1879" y="394"/>
                  </a:lnTo>
                  <a:lnTo>
                    <a:pt x="1888" y="392"/>
                  </a:lnTo>
                  <a:lnTo>
                    <a:pt x="1898" y="390"/>
                  </a:lnTo>
                  <a:lnTo>
                    <a:pt x="1907" y="388"/>
                  </a:lnTo>
                  <a:lnTo>
                    <a:pt x="1924" y="382"/>
                  </a:lnTo>
                  <a:lnTo>
                    <a:pt x="1941" y="375"/>
                  </a:lnTo>
                  <a:lnTo>
                    <a:pt x="1956" y="367"/>
                  </a:lnTo>
                  <a:lnTo>
                    <a:pt x="1964" y="362"/>
                  </a:lnTo>
                  <a:lnTo>
                    <a:pt x="1971" y="358"/>
                  </a:lnTo>
                  <a:lnTo>
                    <a:pt x="1978" y="353"/>
                  </a:lnTo>
                  <a:lnTo>
                    <a:pt x="1985" y="348"/>
                  </a:lnTo>
                  <a:lnTo>
                    <a:pt x="1985" y="170"/>
                  </a:lnTo>
                  <a:lnTo>
                    <a:pt x="1839" y="170"/>
                  </a:lnTo>
                  <a:lnTo>
                    <a:pt x="1839" y="239"/>
                  </a:lnTo>
                  <a:lnTo>
                    <a:pt x="1909" y="239"/>
                  </a:lnTo>
                  <a:lnTo>
                    <a:pt x="1909" y="308"/>
                  </a:lnTo>
                  <a:lnTo>
                    <a:pt x="1903" y="311"/>
                  </a:lnTo>
                  <a:lnTo>
                    <a:pt x="1897" y="314"/>
                  </a:lnTo>
                  <a:lnTo>
                    <a:pt x="1890" y="317"/>
                  </a:lnTo>
                  <a:lnTo>
                    <a:pt x="1883" y="319"/>
                  </a:lnTo>
                  <a:lnTo>
                    <a:pt x="1876" y="321"/>
                  </a:lnTo>
                  <a:lnTo>
                    <a:pt x="1868" y="322"/>
                  </a:lnTo>
                  <a:lnTo>
                    <a:pt x="1860" y="323"/>
                  </a:lnTo>
                  <a:lnTo>
                    <a:pt x="1852" y="324"/>
                  </a:lnTo>
                  <a:lnTo>
                    <a:pt x="1841" y="323"/>
                  </a:lnTo>
                  <a:lnTo>
                    <a:pt x="1836" y="322"/>
                  </a:lnTo>
                  <a:lnTo>
                    <a:pt x="1831" y="321"/>
                  </a:lnTo>
                  <a:lnTo>
                    <a:pt x="1821" y="319"/>
                  </a:lnTo>
                  <a:lnTo>
                    <a:pt x="1812" y="315"/>
                  </a:lnTo>
                  <a:lnTo>
                    <a:pt x="1808" y="313"/>
                  </a:lnTo>
                  <a:lnTo>
                    <a:pt x="1803" y="311"/>
                  </a:lnTo>
                  <a:lnTo>
                    <a:pt x="1795" y="305"/>
                  </a:lnTo>
                  <a:lnTo>
                    <a:pt x="1787" y="299"/>
                  </a:lnTo>
                  <a:lnTo>
                    <a:pt x="1784" y="295"/>
                  </a:lnTo>
                  <a:lnTo>
                    <a:pt x="1780" y="291"/>
                  </a:lnTo>
                  <a:lnTo>
                    <a:pt x="1774" y="283"/>
                  </a:lnTo>
                  <a:lnTo>
                    <a:pt x="1768" y="274"/>
                  </a:lnTo>
                  <a:lnTo>
                    <a:pt x="1766" y="269"/>
                  </a:lnTo>
                  <a:lnTo>
                    <a:pt x="1763" y="264"/>
                  </a:lnTo>
                  <a:lnTo>
                    <a:pt x="1759" y="253"/>
                  </a:lnTo>
                  <a:lnTo>
                    <a:pt x="1756" y="241"/>
                  </a:lnTo>
                  <a:lnTo>
                    <a:pt x="1754" y="228"/>
                  </a:lnTo>
                  <a:lnTo>
                    <a:pt x="1752" y="214"/>
                  </a:lnTo>
                  <a:lnTo>
                    <a:pt x="1752" y="200"/>
                  </a:lnTo>
                  <a:lnTo>
                    <a:pt x="1752" y="196"/>
                  </a:lnTo>
                  <a:lnTo>
                    <a:pt x="1752" y="182"/>
                  </a:lnTo>
                  <a:lnTo>
                    <a:pt x="1753" y="176"/>
                  </a:lnTo>
                  <a:lnTo>
                    <a:pt x="1754" y="170"/>
                  </a:lnTo>
                  <a:lnTo>
                    <a:pt x="1756" y="158"/>
                  </a:lnTo>
                  <a:lnTo>
                    <a:pt x="1759" y="147"/>
                  </a:lnTo>
                  <a:lnTo>
                    <a:pt x="1763" y="136"/>
                  </a:lnTo>
                  <a:lnTo>
                    <a:pt x="1768" y="126"/>
                  </a:lnTo>
                  <a:lnTo>
                    <a:pt x="1773" y="117"/>
                  </a:lnTo>
                  <a:lnTo>
                    <a:pt x="1779" y="109"/>
                  </a:lnTo>
                  <a:lnTo>
                    <a:pt x="1786" y="101"/>
                  </a:lnTo>
                  <a:lnTo>
                    <a:pt x="1790" y="97"/>
                  </a:lnTo>
                  <a:lnTo>
                    <a:pt x="1794" y="94"/>
                  </a:lnTo>
                  <a:lnTo>
                    <a:pt x="1802" y="88"/>
                  </a:lnTo>
                  <a:lnTo>
                    <a:pt x="1806" y="86"/>
                  </a:lnTo>
                  <a:lnTo>
                    <a:pt x="1810" y="84"/>
                  </a:lnTo>
                  <a:lnTo>
                    <a:pt x="1819" y="80"/>
                  </a:lnTo>
                  <a:lnTo>
                    <a:pt x="1828" y="77"/>
                  </a:lnTo>
                  <a:lnTo>
                    <a:pt x="1838" y="75"/>
                  </a:lnTo>
                  <a:lnTo>
                    <a:pt x="1843" y="75"/>
                  </a:lnTo>
                  <a:lnTo>
                    <a:pt x="1848" y="75"/>
                  </a:lnTo>
                  <a:lnTo>
                    <a:pt x="1862" y="75"/>
                  </a:lnTo>
                  <a:lnTo>
                    <a:pt x="1874" y="77"/>
                  </a:lnTo>
                  <a:lnTo>
                    <a:pt x="1879" y="79"/>
                  </a:lnTo>
                  <a:lnTo>
                    <a:pt x="1884" y="80"/>
                  </a:lnTo>
                  <a:lnTo>
                    <a:pt x="1894" y="84"/>
                  </a:lnTo>
                  <a:lnTo>
                    <a:pt x="1904" y="89"/>
                  </a:lnTo>
                  <a:lnTo>
                    <a:pt x="1912" y="95"/>
                  </a:lnTo>
                  <a:lnTo>
                    <a:pt x="1920" y="101"/>
                  </a:lnTo>
                  <a:lnTo>
                    <a:pt x="1928" y="108"/>
                  </a:lnTo>
                  <a:lnTo>
                    <a:pt x="1975" y="46"/>
                  </a:lnTo>
                  <a:lnTo>
                    <a:pt x="1962" y="35"/>
                  </a:lnTo>
                  <a:lnTo>
                    <a:pt x="1948" y="26"/>
                  </a:lnTo>
                  <a:lnTo>
                    <a:pt x="1941" y="22"/>
                  </a:lnTo>
                  <a:lnTo>
                    <a:pt x="1934" y="18"/>
                  </a:lnTo>
                  <a:lnTo>
                    <a:pt x="1927" y="15"/>
                  </a:lnTo>
                  <a:lnTo>
                    <a:pt x="1919" y="12"/>
                  </a:lnTo>
                  <a:lnTo>
                    <a:pt x="1912" y="9"/>
                  </a:lnTo>
                  <a:lnTo>
                    <a:pt x="1904" y="7"/>
                  </a:lnTo>
                  <a:lnTo>
                    <a:pt x="1895" y="5"/>
                  </a:lnTo>
                  <a:lnTo>
                    <a:pt x="1887" y="3"/>
                  </a:lnTo>
                  <a:lnTo>
                    <a:pt x="1878" y="2"/>
                  </a:lnTo>
                  <a:lnTo>
                    <a:pt x="1869" y="1"/>
                  </a:lnTo>
                  <a:lnTo>
                    <a:pt x="1859" y="1"/>
                  </a:lnTo>
                  <a:lnTo>
                    <a:pt x="1849" y="1"/>
                  </a:lnTo>
                  <a:lnTo>
                    <a:pt x="1840" y="1"/>
                  </a:lnTo>
                  <a:lnTo>
                    <a:pt x="1830" y="2"/>
                  </a:lnTo>
                  <a:lnTo>
                    <a:pt x="1821" y="3"/>
                  </a:lnTo>
                  <a:lnTo>
                    <a:pt x="1812" y="4"/>
                  </a:lnTo>
                  <a:lnTo>
                    <a:pt x="1803" y="6"/>
                  </a:lnTo>
                  <a:lnTo>
                    <a:pt x="1794" y="9"/>
                  </a:lnTo>
                  <a:lnTo>
                    <a:pt x="1786" y="12"/>
                  </a:lnTo>
                  <a:lnTo>
                    <a:pt x="1777" y="15"/>
                  </a:lnTo>
                  <a:lnTo>
                    <a:pt x="1769" y="19"/>
                  </a:lnTo>
                  <a:lnTo>
                    <a:pt x="1762" y="23"/>
                  </a:lnTo>
                  <a:lnTo>
                    <a:pt x="1754" y="28"/>
                  </a:lnTo>
                  <a:lnTo>
                    <a:pt x="1747" y="33"/>
                  </a:lnTo>
                  <a:lnTo>
                    <a:pt x="1740" y="38"/>
                  </a:lnTo>
                  <a:lnTo>
                    <a:pt x="1733" y="43"/>
                  </a:lnTo>
                  <a:lnTo>
                    <a:pt x="1721" y="56"/>
                  </a:lnTo>
                  <a:lnTo>
                    <a:pt x="1715" y="62"/>
                  </a:lnTo>
                  <a:lnTo>
                    <a:pt x="1709" y="69"/>
                  </a:lnTo>
                  <a:lnTo>
                    <a:pt x="1704" y="77"/>
                  </a:lnTo>
                  <a:lnTo>
                    <a:pt x="1699" y="84"/>
                  </a:lnTo>
                  <a:lnTo>
                    <a:pt x="1691" y="100"/>
                  </a:lnTo>
                  <a:lnTo>
                    <a:pt x="1687" y="109"/>
                  </a:lnTo>
                  <a:lnTo>
                    <a:pt x="1683" y="118"/>
                  </a:lnTo>
                  <a:lnTo>
                    <a:pt x="1680" y="127"/>
                  </a:lnTo>
                  <a:lnTo>
                    <a:pt x="1678" y="136"/>
                  </a:lnTo>
                  <a:lnTo>
                    <a:pt x="1675" y="145"/>
                  </a:lnTo>
                  <a:lnTo>
                    <a:pt x="1673" y="155"/>
                  </a:lnTo>
                  <a:lnTo>
                    <a:pt x="1672" y="165"/>
                  </a:lnTo>
                  <a:lnTo>
                    <a:pt x="1671" y="175"/>
                  </a:lnTo>
                  <a:lnTo>
                    <a:pt x="1670" y="186"/>
                  </a:lnTo>
                  <a:lnTo>
                    <a:pt x="1670" y="196"/>
                  </a:lnTo>
                  <a:lnTo>
                    <a:pt x="1670" y="201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4"/>
                  </a:lnTo>
                  <a:lnTo>
                    <a:pt x="1673" y="244"/>
                  </a:lnTo>
                  <a:lnTo>
                    <a:pt x="1675" y="254"/>
                  </a:lnTo>
                  <a:lnTo>
                    <a:pt x="1678" y="264"/>
                  </a:lnTo>
                  <a:lnTo>
                    <a:pt x="1680" y="273"/>
                  </a:lnTo>
                  <a:lnTo>
                    <a:pt x="1683" y="282"/>
                  </a:lnTo>
                  <a:lnTo>
                    <a:pt x="1687" y="291"/>
                  </a:lnTo>
                  <a:lnTo>
                    <a:pt x="1690" y="300"/>
                  </a:lnTo>
                  <a:lnTo>
                    <a:pt x="1695" y="308"/>
                  </a:lnTo>
                  <a:lnTo>
                    <a:pt x="1699" y="316"/>
                  </a:lnTo>
                  <a:lnTo>
                    <a:pt x="1704" y="323"/>
                  </a:lnTo>
                  <a:lnTo>
                    <a:pt x="1709" y="330"/>
                  </a:lnTo>
                  <a:lnTo>
                    <a:pt x="1714" y="337"/>
                  </a:lnTo>
                  <a:lnTo>
                    <a:pt x="1720" y="344"/>
                  </a:lnTo>
                  <a:lnTo>
                    <a:pt x="1726" y="350"/>
                  </a:lnTo>
                  <a:lnTo>
                    <a:pt x="1733" y="355"/>
                  </a:lnTo>
                  <a:lnTo>
                    <a:pt x="1739" y="361"/>
                  </a:lnTo>
                  <a:lnTo>
                    <a:pt x="1746" y="366"/>
                  </a:lnTo>
                  <a:lnTo>
                    <a:pt x="1753" y="371"/>
                  </a:lnTo>
                  <a:lnTo>
                    <a:pt x="1761" y="375"/>
                  </a:lnTo>
                  <a:lnTo>
                    <a:pt x="1769" y="379"/>
                  </a:lnTo>
                  <a:lnTo>
                    <a:pt x="1776" y="382"/>
                  </a:lnTo>
                  <a:lnTo>
                    <a:pt x="1785" y="385"/>
                  </a:lnTo>
                  <a:lnTo>
                    <a:pt x="1793" y="388"/>
                  </a:lnTo>
                  <a:lnTo>
                    <a:pt x="1802" y="391"/>
                  </a:lnTo>
                  <a:lnTo>
                    <a:pt x="1811" y="392"/>
                  </a:lnTo>
                  <a:lnTo>
                    <a:pt x="1820" y="394"/>
                  </a:lnTo>
                  <a:lnTo>
                    <a:pt x="1829" y="395"/>
                  </a:lnTo>
                  <a:lnTo>
                    <a:pt x="1848" y="396"/>
                  </a:lnTo>
                  <a:close/>
                  <a:moveTo>
                    <a:pt x="1331" y="390"/>
                  </a:moveTo>
                  <a:lnTo>
                    <a:pt x="1409" y="390"/>
                  </a:lnTo>
                  <a:lnTo>
                    <a:pt x="1409" y="158"/>
                  </a:lnTo>
                  <a:lnTo>
                    <a:pt x="1561" y="390"/>
                  </a:lnTo>
                  <a:lnTo>
                    <a:pt x="1629" y="390"/>
                  </a:lnTo>
                  <a:lnTo>
                    <a:pt x="1629" y="6"/>
                  </a:lnTo>
                  <a:lnTo>
                    <a:pt x="1551" y="6"/>
                  </a:lnTo>
                  <a:lnTo>
                    <a:pt x="1551" y="230"/>
                  </a:lnTo>
                  <a:lnTo>
                    <a:pt x="1404" y="6"/>
                  </a:lnTo>
                  <a:lnTo>
                    <a:pt x="1331" y="6"/>
                  </a:lnTo>
                  <a:lnTo>
                    <a:pt x="1331" y="390"/>
                  </a:lnTo>
                  <a:close/>
                  <a:moveTo>
                    <a:pt x="1194" y="390"/>
                  </a:moveTo>
                  <a:lnTo>
                    <a:pt x="1273" y="390"/>
                  </a:lnTo>
                  <a:lnTo>
                    <a:pt x="1273" y="6"/>
                  </a:lnTo>
                  <a:lnTo>
                    <a:pt x="1194" y="6"/>
                  </a:lnTo>
                  <a:lnTo>
                    <a:pt x="1194" y="390"/>
                  </a:lnTo>
                  <a:close/>
                  <a:moveTo>
                    <a:pt x="1026" y="395"/>
                  </a:moveTo>
                  <a:lnTo>
                    <a:pt x="1040" y="395"/>
                  </a:lnTo>
                  <a:lnTo>
                    <a:pt x="1046" y="394"/>
                  </a:lnTo>
                  <a:lnTo>
                    <a:pt x="1053" y="393"/>
                  </a:lnTo>
                  <a:lnTo>
                    <a:pt x="1065" y="391"/>
                  </a:lnTo>
                  <a:lnTo>
                    <a:pt x="1077" y="387"/>
                  </a:lnTo>
                  <a:lnTo>
                    <a:pt x="1083" y="385"/>
                  </a:lnTo>
                  <a:lnTo>
                    <a:pt x="1089" y="383"/>
                  </a:lnTo>
                  <a:lnTo>
                    <a:pt x="1094" y="380"/>
                  </a:lnTo>
                  <a:lnTo>
                    <a:pt x="1099" y="378"/>
                  </a:lnTo>
                  <a:lnTo>
                    <a:pt x="1109" y="372"/>
                  </a:lnTo>
                  <a:lnTo>
                    <a:pt x="1114" y="368"/>
                  </a:lnTo>
                  <a:lnTo>
                    <a:pt x="1118" y="364"/>
                  </a:lnTo>
                  <a:lnTo>
                    <a:pt x="1126" y="357"/>
                  </a:lnTo>
                  <a:lnTo>
                    <a:pt x="1134" y="348"/>
                  </a:lnTo>
                  <a:lnTo>
                    <a:pt x="1140" y="338"/>
                  </a:lnTo>
                  <a:lnTo>
                    <a:pt x="1143" y="333"/>
                  </a:lnTo>
                  <a:lnTo>
                    <a:pt x="1145" y="328"/>
                  </a:lnTo>
                  <a:lnTo>
                    <a:pt x="1149" y="317"/>
                  </a:lnTo>
                  <a:lnTo>
                    <a:pt x="1151" y="311"/>
                  </a:lnTo>
                  <a:lnTo>
                    <a:pt x="1152" y="306"/>
                  </a:lnTo>
                  <a:lnTo>
                    <a:pt x="1153" y="299"/>
                  </a:lnTo>
                  <a:lnTo>
                    <a:pt x="1154" y="293"/>
                  </a:lnTo>
                  <a:lnTo>
                    <a:pt x="1155" y="287"/>
                  </a:lnTo>
                  <a:lnTo>
                    <a:pt x="1155" y="280"/>
                  </a:lnTo>
                  <a:lnTo>
                    <a:pt x="1155" y="279"/>
                  </a:lnTo>
                  <a:lnTo>
                    <a:pt x="1154" y="268"/>
                  </a:lnTo>
                  <a:lnTo>
                    <a:pt x="1153" y="258"/>
                  </a:lnTo>
                  <a:lnTo>
                    <a:pt x="1151" y="248"/>
                  </a:lnTo>
                  <a:lnTo>
                    <a:pt x="1148" y="240"/>
                  </a:lnTo>
                  <a:lnTo>
                    <a:pt x="1146" y="235"/>
                  </a:lnTo>
                  <a:lnTo>
                    <a:pt x="1144" y="231"/>
                  </a:lnTo>
                  <a:lnTo>
                    <a:pt x="1140" y="223"/>
                  </a:lnTo>
                  <a:lnTo>
                    <a:pt x="1134" y="216"/>
                  </a:lnTo>
                  <a:lnTo>
                    <a:pt x="1128" y="209"/>
                  </a:lnTo>
                  <a:lnTo>
                    <a:pt x="1121" y="203"/>
                  </a:lnTo>
                  <a:lnTo>
                    <a:pt x="1114" y="196"/>
                  </a:lnTo>
                  <a:lnTo>
                    <a:pt x="1105" y="190"/>
                  </a:lnTo>
                  <a:lnTo>
                    <a:pt x="1096" y="185"/>
                  </a:lnTo>
                  <a:lnTo>
                    <a:pt x="1086" y="179"/>
                  </a:lnTo>
                  <a:lnTo>
                    <a:pt x="1075" y="174"/>
                  </a:lnTo>
                  <a:lnTo>
                    <a:pt x="1064" y="169"/>
                  </a:lnTo>
                  <a:lnTo>
                    <a:pt x="1052" y="164"/>
                  </a:lnTo>
                  <a:lnTo>
                    <a:pt x="1031" y="156"/>
                  </a:lnTo>
                  <a:lnTo>
                    <a:pt x="1015" y="148"/>
                  </a:lnTo>
                  <a:lnTo>
                    <a:pt x="1002" y="141"/>
                  </a:lnTo>
                  <a:lnTo>
                    <a:pt x="997" y="138"/>
                  </a:lnTo>
                  <a:lnTo>
                    <a:pt x="993" y="135"/>
                  </a:lnTo>
                  <a:lnTo>
                    <a:pt x="989" y="131"/>
                  </a:lnTo>
                  <a:lnTo>
                    <a:pt x="987" y="130"/>
                  </a:lnTo>
                  <a:lnTo>
                    <a:pt x="986" y="128"/>
                  </a:lnTo>
                  <a:lnTo>
                    <a:pt x="983" y="125"/>
                  </a:lnTo>
                  <a:lnTo>
                    <a:pt x="981" y="122"/>
                  </a:lnTo>
                  <a:lnTo>
                    <a:pt x="980" y="118"/>
                  </a:lnTo>
                  <a:lnTo>
                    <a:pt x="979" y="115"/>
                  </a:lnTo>
                  <a:lnTo>
                    <a:pt x="979" y="111"/>
                  </a:lnTo>
                  <a:lnTo>
                    <a:pt x="978" y="107"/>
                  </a:lnTo>
                  <a:lnTo>
                    <a:pt x="979" y="103"/>
                  </a:lnTo>
                  <a:lnTo>
                    <a:pt x="979" y="99"/>
                  </a:lnTo>
                  <a:lnTo>
                    <a:pt x="980" y="96"/>
                  </a:lnTo>
                  <a:lnTo>
                    <a:pt x="982" y="93"/>
                  </a:lnTo>
                  <a:lnTo>
                    <a:pt x="983" y="90"/>
                  </a:lnTo>
                  <a:lnTo>
                    <a:pt x="985" y="87"/>
                  </a:lnTo>
                  <a:lnTo>
                    <a:pt x="990" y="82"/>
                  </a:lnTo>
                  <a:lnTo>
                    <a:pt x="997" y="78"/>
                  </a:lnTo>
                  <a:lnTo>
                    <a:pt x="1000" y="77"/>
                  </a:lnTo>
                  <a:lnTo>
                    <a:pt x="1004" y="75"/>
                  </a:lnTo>
                  <a:lnTo>
                    <a:pt x="1009" y="74"/>
                  </a:lnTo>
                  <a:lnTo>
                    <a:pt x="1013" y="74"/>
                  </a:lnTo>
                  <a:lnTo>
                    <a:pt x="1018" y="73"/>
                  </a:lnTo>
                  <a:lnTo>
                    <a:pt x="1023" y="73"/>
                  </a:lnTo>
                  <a:lnTo>
                    <a:pt x="1034" y="74"/>
                  </a:lnTo>
                  <a:lnTo>
                    <a:pt x="1045" y="76"/>
                  </a:lnTo>
                  <a:lnTo>
                    <a:pt x="1056" y="79"/>
                  </a:lnTo>
                  <a:lnTo>
                    <a:pt x="1066" y="83"/>
                  </a:lnTo>
                  <a:lnTo>
                    <a:pt x="1076" y="89"/>
                  </a:lnTo>
                  <a:lnTo>
                    <a:pt x="1086" y="95"/>
                  </a:lnTo>
                  <a:lnTo>
                    <a:pt x="1096" y="102"/>
                  </a:lnTo>
                  <a:lnTo>
                    <a:pt x="1105" y="109"/>
                  </a:lnTo>
                  <a:lnTo>
                    <a:pt x="1149" y="48"/>
                  </a:lnTo>
                  <a:lnTo>
                    <a:pt x="1136" y="37"/>
                  </a:lnTo>
                  <a:lnTo>
                    <a:pt x="1121" y="28"/>
                  </a:lnTo>
                  <a:lnTo>
                    <a:pt x="1114" y="23"/>
                  </a:lnTo>
                  <a:lnTo>
                    <a:pt x="1106" y="19"/>
                  </a:lnTo>
                  <a:lnTo>
                    <a:pt x="1099" y="16"/>
                  </a:lnTo>
                  <a:lnTo>
                    <a:pt x="1091" y="13"/>
                  </a:lnTo>
                  <a:lnTo>
                    <a:pt x="1083" y="10"/>
                  </a:lnTo>
                  <a:lnTo>
                    <a:pt x="1075" y="8"/>
                  </a:lnTo>
                  <a:lnTo>
                    <a:pt x="1059" y="4"/>
                  </a:lnTo>
                  <a:lnTo>
                    <a:pt x="1050" y="3"/>
                  </a:lnTo>
                  <a:lnTo>
                    <a:pt x="1042" y="2"/>
                  </a:lnTo>
                  <a:lnTo>
                    <a:pt x="1025" y="1"/>
                  </a:lnTo>
                  <a:lnTo>
                    <a:pt x="1012" y="2"/>
                  </a:lnTo>
                  <a:lnTo>
                    <a:pt x="1005" y="2"/>
                  </a:lnTo>
                  <a:lnTo>
                    <a:pt x="998" y="3"/>
                  </a:lnTo>
                  <a:lnTo>
                    <a:pt x="986" y="6"/>
                  </a:lnTo>
                  <a:lnTo>
                    <a:pt x="974" y="9"/>
                  </a:lnTo>
                  <a:lnTo>
                    <a:pt x="969" y="11"/>
                  </a:lnTo>
                  <a:lnTo>
                    <a:pt x="963" y="14"/>
                  </a:lnTo>
                  <a:lnTo>
                    <a:pt x="953" y="19"/>
                  </a:lnTo>
                  <a:lnTo>
                    <a:pt x="943" y="25"/>
                  </a:lnTo>
                  <a:lnTo>
                    <a:pt x="935" y="32"/>
                  </a:lnTo>
                  <a:lnTo>
                    <a:pt x="930" y="36"/>
                  </a:lnTo>
                  <a:lnTo>
                    <a:pt x="927" y="40"/>
                  </a:lnTo>
                  <a:lnTo>
                    <a:pt x="920" y="49"/>
                  </a:lnTo>
                  <a:lnTo>
                    <a:pt x="917" y="53"/>
                  </a:lnTo>
                  <a:lnTo>
                    <a:pt x="914" y="58"/>
                  </a:lnTo>
                  <a:lnTo>
                    <a:pt x="909" y="68"/>
                  </a:lnTo>
                  <a:lnTo>
                    <a:pt x="905" y="78"/>
                  </a:lnTo>
                  <a:lnTo>
                    <a:pt x="902" y="90"/>
                  </a:lnTo>
                  <a:lnTo>
                    <a:pt x="900" y="101"/>
                  </a:lnTo>
                  <a:lnTo>
                    <a:pt x="900" y="107"/>
                  </a:lnTo>
                  <a:lnTo>
                    <a:pt x="899" y="114"/>
                  </a:lnTo>
                  <a:lnTo>
                    <a:pt x="899" y="115"/>
                  </a:lnTo>
                  <a:lnTo>
                    <a:pt x="900" y="127"/>
                  </a:lnTo>
                  <a:lnTo>
                    <a:pt x="901" y="132"/>
                  </a:lnTo>
                  <a:lnTo>
                    <a:pt x="901" y="138"/>
                  </a:lnTo>
                  <a:lnTo>
                    <a:pt x="904" y="148"/>
                  </a:lnTo>
                  <a:lnTo>
                    <a:pt x="907" y="157"/>
                  </a:lnTo>
                  <a:lnTo>
                    <a:pt x="911" y="166"/>
                  </a:lnTo>
                  <a:lnTo>
                    <a:pt x="916" y="174"/>
                  </a:lnTo>
                  <a:lnTo>
                    <a:pt x="922" y="182"/>
                  </a:lnTo>
                  <a:lnTo>
                    <a:pt x="926" y="185"/>
                  </a:lnTo>
                  <a:lnTo>
                    <a:pt x="929" y="189"/>
                  </a:lnTo>
                  <a:lnTo>
                    <a:pt x="937" y="195"/>
                  </a:lnTo>
                  <a:lnTo>
                    <a:pt x="945" y="201"/>
                  </a:lnTo>
                  <a:lnTo>
                    <a:pt x="954" y="207"/>
                  </a:lnTo>
                  <a:lnTo>
                    <a:pt x="964" y="213"/>
                  </a:lnTo>
                  <a:lnTo>
                    <a:pt x="974" y="218"/>
                  </a:lnTo>
                  <a:lnTo>
                    <a:pt x="986" y="223"/>
                  </a:lnTo>
                  <a:lnTo>
                    <a:pt x="1010" y="233"/>
                  </a:lnTo>
                  <a:lnTo>
                    <a:pt x="1028" y="240"/>
                  </a:lnTo>
                  <a:lnTo>
                    <a:pt x="1043" y="247"/>
                  </a:lnTo>
                  <a:lnTo>
                    <a:pt x="1055" y="253"/>
                  </a:lnTo>
                  <a:lnTo>
                    <a:pt x="1059" y="257"/>
                  </a:lnTo>
                  <a:lnTo>
                    <a:pt x="1063" y="260"/>
                  </a:lnTo>
                  <a:lnTo>
                    <a:pt x="1067" y="263"/>
                  </a:lnTo>
                  <a:lnTo>
                    <a:pt x="1069" y="266"/>
                  </a:lnTo>
                  <a:lnTo>
                    <a:pt x="1072" y="269"/>
                  </a:lnTo>
                  <a:lnTo>
                    <a:pt x="1073" y="272"/>
                  </a:lnTo>
                  <a:lnTo>
                    <a:pt x="1074" y="275"/>
                  </a:lnTo>
                  <a:lnTo>
                    <a:pt x="1075" y="278"/>
                  </a:lnTo>
                  <a:lnTo>
                    <a:pt x="1076" y="282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6" y="290"/>
                  </a:lnTo>
                  <a:lnTo>
                    <a:pt x="1075" y="294"/>
                  </a:lnTo>
                  <a:lnTo>
                    <a:pt x="1074" y="297"/>
                  </a:lnTo>
                  <a:lnTo>
                    <a:pt x="1072" y="301"/>
                  </a:lnTo>
                  <a:lnTo>
                    <a:pt x="1071" y="304"/>
                  </a:lnTo>
                  <a:lnTo>
                    <a:pt x="1068" y="307"/>
                  </a:lnTo>
                  <a:lnTo>
                    <a:pt x="1066" y="310"/>
                  </a:lnTo>
                  <a:lnTo>
                    <a:pt x="1063" y="313"/>
                  </a:lnTo>
                  <a:lnTo>
                    <a:pt x="1059" y="315"/>
                  </a:lnTo>
                  <a:lnTo>
                    <a:pt x="1055" y="317"/>
                  </a:lnTo>
                  <a:lnTo>
                    <a:pt x="1051" y="319"/>
                  </a:lnTo>
                  <a:lnTo>
                    <a:pt x="1047" y="321"/>
                  </a:lnTo>
                  <a:lnTo>
                    <a:pt x="1042" y="322"/>
                  </a:lnTo>
                  <a:lnTo>
                    <a:pt x="1037" y="323"/>
                  </a:lnTo>
                  <a:lnTo>
                    <a:pt x="1032" y="323"/>
                  </a:lnTo>
                  <a:lnTo>
                    <a:pt x="1026" y="324"/>
                  </a:lnTo>
                  <a:lnTo>
                    <a:pt x="1019" y="323"/>
                  </a:lnTo>
                  <a:lnTo>
                    <a:pt x="1012" y="323"/>
                  </a:lnTo>
                  <a:lnTo>
                    <a:pt x="1005" y="321"/>
                  </a:lnTo>
                  <a:lnTo>
                    <a:pt x="999" y="320"/>
                  </a:lnTo>
                  <a:lnTo>
                    <a:pt x="992" y="318"/>
                  </a:lnTo>
                  <a:lnTo>
                    <a:pt x="986" y="316"/>
                  </a:lnTo>
                  <a:lnTo>
                    <a:pt x="980" y="313"/>
                  </a:lnTo>
                  <a:lnTo>
                    <a:pt x="974" y="310"/>
                  </a:lnTo>
                  <a:lnTo>
                    <a:pt x="962" y="304"/>
                  </a:lnTo>
                  <a:lnTo>
                    <a:pt x="951" y="296"/>
                  </a:lnTo>
                  <a:lnTo>
                    <a:pt x="941" y="288"/>
                  </a:lnTo>
                  <a:lnTo>
                    <a:pt x="931" y="280"/>
                  </a:lnTo>
                  <a:lnTo>
                    <a:pt x="884" y="339"/>
                  </a:lnTo>
                  <a:lnTo>
                    <a:pt x="892" y="346"/>
                  </a:lnTo>
                  <a:lnTo>
                    <a:pt x="900" y="353"/>
                  </a:lnTo>
                  <a:lnTo>
                    <a:pt x="904" y="356"/>
                  </a:lnTo>
                  <a:lnTo>
                    <a:pt x="908" y="359"/>
                  </a:lnTo>
                  <a:lnTo>
                    <a:pt x="917" y="364"/>
                  </a:lnTo>
                  <a:lnTo>
                    <a:pt x="925" y="369"/>
                  </a:lnTo>
                  <a:lnTo>
                    <a:pt x="934" y="374"/>
                  </a:lnTo>
                  <a:lnTo>
                    <a:pt x="943" y="378"/>
                  </a:lnTo>
                  <a:lnTo>
                    <a:pt x="952" y="382"/>
                  </a:lnTo>
                  <a:lnTo>
                    <a:pt x="970" y="388"/>
                  </a:lnTo>
                  <a:lnTo>
                    <a:pt x="980" y="390"/>
                  </a:lnTo>
                  <a:lnTo>
                    <a:pt x="989" y="392"/>
                  </a:lnTo>
                  <a:lnTo>
                    <a:pt x="998" y="394"/>
                  </a:lnTo>
                  <a:lnTo>
                    <a:pt x="1007" y="395"/>
                  </a:lnTo>
                  <a:lnTo>
                    <a:pt x="1026" y="395"/>
                  </a:lnTo>
                  <a:close/>
                  <a:moveTo>
                    <a:pt x="636" y="390"/>
                  </a:moveTo>
                  <a:lnTo>
                    <a:pt x="872" y="390"/>
                  </a:lnTo>
                  <a:lnTo>
                    <a:pt x="872" y="317"/>
                  </a:lnTo>
                  <a:lnTo>
                    <a:pt x="716" y="317"/>
                  </a:lnTo>
                  <a:lnTo>
                    <a:pt x="716" y="6"/>
                  </a:lnTo>
                  <a:lnTo>
                    <a:pt x="636" y="6"/>
                  </a:lnTo>
                  <a:lnTo>
                    <a:pt x="636" y="390"/>
                  </a:lnTo>
                  <a:close/>
                  <a:moveTo>
                    <a:pt x="343" y="390"/>
                  </a:moveTo>
                  <a:lnTo>
                    <a:pt x="592" y="390"/>
                  </a:lnTo>
                  <a:lnTo>
                    <a:pt x="592" y="319"/>
                  </a:lnTo>
                  <a:lnTo>
                    <a:pt x="422" y="319"/>
                  </a:lnTo>
                  <a:lnTo>
                    <a:pt x="422" y="233"/>
                  </a:lnTo>
                  <a:lnTo>
                    <a:pt x="570" y="233"/>
                  </a:lnTo>
                  <a:lnTo>
                    <a:pt x="570" y="161"/>
                  </a:lnTo>
                  <a:lnTo>
                    <a:pt x="422" y="161"/>
                  </a:lnTo>
                  <a:lnTo>
                    <a:pt x="422" y="78"/>
                  </a:lnTo>
                  <a:lnTo>
                    <a:pt x="590" y="78"/>
                  </a:lnTo>
                  <a:lnTo>
                    <a:pt x="590" y="6"/>
                  </a:lnTo>
                  <a:lnTo>
                    <a:pt x="343" y="6"/>
                  </a:lnTo>
                  <a:lnTo>
                    <a:pt x="343" y="390"/>
                  </a:lnTo>
                  <a:close/>
                  <a:moveTo>
                    <a:pt x="0" y="390"/>
                  </a:moveTo>
                  <a:lnTo>
                    <a:pt x="80" y="390"/>
                  </a:lnTo>
                  <a:lnTo>
                    <a:pt x="80" y="234"/>
                  </a:lnTo>
                  <a:lnTo>
                    <a:pt x="206" y="234"/>
                  </a:lnTo>
                  <a:lnTo>
                    <a:pt x="206" y="390"/>
                  </a:lnTo>
                  <a:lnTo>
                    <a:pt x="286" y="390"/>
                  </a:lnTo>
                  <a:lnTo>
                    <a:pt x="286" y="6"/>
                  </a:lnTo>
                  <a:lnTo>
                    <a:pt x="206" y="6"/>
                  </a:lnTo>
                  <a:lnTo>
                    <a:pt x="206" y="160"/>
                  </a:lnTo>
                  <a:lnTo>
                    <a:pt x="80" y="160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6431" y="285534"/>
            <a:ext cx="6840538" cy="11509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431" y="1797293"/>
            <a:ext cx="6840538" cy="42482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00958" y="6165850"/>
            <a:ext cx="887392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DFE40B02-0874-41CD-970D-6249AFE2BE7C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5" y="6165850"/>
            <a:ext cx="2592386" cy="4318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51" y="6165851"/>
            <a:ext cx="431800" cy="431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89059335-AFD3-4DED-970B-1AD46A1477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107950" y="115888"/>
            <a:ext cx="1782228" cy="1671592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23850" y="6215082"/>
            <a:ext cx="1452144" cy="352800"/>
            <a:chOff x="-498475" y="2201863"/>
            <a:chExt cx="10134600" cy="2462212"/>
          </a:xfrm>
          <a:solidFill>
            <a:schemeClr val="tx2"/>
          </a:solidFill>
        </p:grpSpPr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-498475" y="4033838"/>
              <a:ext cx="9113838" cy="630237"/>
            </a:xfrm>
            <a:custGeom>
              <a:avLst/>
              <a:gdLst/>
              <a:ahLst/>
              <a:cxnLst>
                <a:cxn ang="0">
                  <a:pos x="5412" y="172"/>
                </a:cxn>
                <a:cxn ang="0">
                  <a:pos x="4841" y="391"/>
                </a:cxn>
                <a:cxn ang="0">
                  <a:pos x="4756" y="372"/>
                </a:cxn>
                <a:cxn ang="0">
                  <a:pos x="4802" y="279"/>
                </a:cxn>
                <a:cxn ang="0">
                  <a:pos x="4722" y="174"/>
                </a:cxn>
                <a:cxn ang="0">
                  <a:pos x="4626" y="111"/>
                </a:cxn>
                <a:cxn ang="0">
                  <a:pos x="4665" y="73"/>
                </a:cxn>
                <a:cxn ang="0">
                  <a:pos x="4761" y="23"/>
                </a:cxn>
                <a:cxn ang="0">
                  <a:pos x="4616" y="12"/>
                </a:cxn>
                <a:cxn ang="0">
                  <a:pos x="4546" y="114"/>
                </a:cxn>
                <a:cxn ang="0">
                  <a:pos x="4611" y="213"/>
                </a:cxn>
                <a:cxn ang="0">
                  <a:pos x="4723" y="282"/>
                </a:cxn>
                <a:cxn ang="0">
                  <a:pos x="4689" y="322"/>
                </a:cxn>
                <a:cxn ang="0">
                  <a:pos x="4578" y="280"/>
                </a:cxn>
                <a:cxn ang="0">
                  <a:pos x="4654" y="395"/>
                </a:cxn>
                <a:cxn ang="0">
                  <a:pos x="4217" y="161"/>
                </a:cxn>
                <a:cxn ang="0">
                  <a:pos x="3852" y="161"/>
                </a:cxn>
                <a:cxn ang="0">
                  <a:pos x="3244" y="391"/>
                </a:cxn>
                <a:cxn ang="0">
                  <a:pos x="2956" y="262"/>
                </a:cxn>
                <a:cxn ang="0">
                  <a:pos x="2960" y="124"/>
                </a:cxn>
                <a:cxn ang="0">
                  <a:pos x="3066" y="78"/>
                </a:cxn>
                <a:cxn ang="0">
                  <a:pos x="3129" y="197"/>
                </a:cxn>
                <a:cxn ang="0">
                  <a:pos x="3083" y="310"/>
                </a:cxn>
                <a:cxn ang="0">
                  <a:pos x="3115" y="379"/>
                </a:cxn>
                <a:cxn ang="0">
                  <a:pos x="3204" y="262"/>
                </a:cxn>
                <a:cxn ang="0">
                  <a:pos x="3195" y="107"/>
                </a:cxn>
                <a:cxn ang="0">
                  <a:pos x="3108" y="14"/>
                </a:cxn>
                <a:cxn ang="0">
                  <a:pos x="2968" y="14"/>
                </a:cxn>
                <a:cxn ang="0">
                  <a:pos x="2877" y="116"/>
                </a:cxn>
                <a:cxn ang="0">
                  <a:pos x="2871" y="263"/>
                </a:cxn>
                <a:cxn ang="0">
                  <a:pos x="2945" y="371"/>
                </a:cxn>
                <a:cxn ang="0">
                  <a:pos x="2765" y="6"/>
                </a:cxn>
                <a:cxn ang="0">
                  <a:pos x="2252" y="391"/>
                </a:cxn>
                <a:cxn ang="0">
                  <a:pos x="1963" y="378"/>
                </a:cxn>
                <a:cxn ang="0">
                  <a:pos x="2019" y="280"/>
                </a:cxn>
                <a:cxn ang="0">
                  <a:pos x="1950" y="180"/>
                </a:cxn>
                <a:cxn ang="0">
                  <a:pos x="1843" y="115"/>
                </a:cxn>
                <a:cxn ang="0">
                  <a:pos x="1877" y="74"/>
                </a:cxn>
                <a:cxn ang="0">
                  <a:pos x="1986" y="28"/>
                </a:cxn>
                <a:cxn ang="0">
                  <a:pos x="1833" y="12"/>
                </a:cxn>
                <a:cxn ang="0">
                  <a:pos x="1764" y="114"/>
                </a:cxn>
                <a:cxn ang="0">
                  <a:pos x="1828" y="213"/>
                </a:cxn>
                <a:cxn ang="0">
                  <a:pos x="1940" y="282"/>
                </a:cxn>
                <a:cxn ang="0">
                  <a:pos x="1906" y="322"/>
                </a:cxn>
                <a:cxn ang="0">
                  <a:pos x="1795" y="280"/>
                </a:cxn>
                <a:cxn ang="0">
                  <a:pos x="1871" y="395"/>
                </a:cxn>
                <a:cxn ang="0">
                  <a:pos x="1645" y="105"/>
                </a:cxn>
                <a:cxn ang="0">
                  <a:pos x="1627" y="185"/>
                </a:cxn>
                <a:cxn ang="0">
                  <a:pos x="1669" y="244"/>
                </a:cxn>
                <a:cxn ang="0">
                  <a:pos x="1732" y="145"/>
                </a:cxn>
                <a:cxn ang="0">
                  <a:pos x="1690" y="34"/>
                </a:cxn>
                <a:cxn ang="0">
                  <a:pos x="1451" y="391"/>
                </a:cxn>
                <a:cxn ang="0">
                  <a:pos x="1007" y="393"/>
                </a:cxn>
                <a:cxn ang="0">
                  <a:pos x="573" y="391"/>
                </a:cxn>
                <a:cxn ang="0">
                  <a:pos x="213" y="384"/>
                </a:cxn>
                <a:cxn ang="0">
                  <a:pos x="289" y="285"/>
                </a:cxn>
                <a:cxn ang="0">
                  <a:pos x="200" y="298"/>
                </a:cxn>
                <a:cxn ang="0">
                  <a:pos x="107" y="312"/>
                </a:cxn>
                <a:cxn ang="0">
                  <a:pos x="0" y="241"/>
                </a:cxn>
                <a:cxn ang="0">
                  <a:pos x="35" y="353"/>
                </a:cxn>
              </a:cxnLst>
              <a:rect l="0" t="0" r="r" b="b"/>
              <a:pathLst>
                <a:path w="5741" h="397">
                  <a:moveTo>
                    <a:pt x="5661" y="391"/>
                  </a:moveTo>
                  <a:lnTo>
                    <a:pt x="5741" y="391"/>
                  </a:lnTo>
                  <a:lnTo>
                    <a:pt x="5741" y="6"/>
                  </a:lnTo>
                  <a:lnTo>
                    <a:pt x="5661" y="6"/>
                  </a:lnTo>
                  <a:lnTo>
                    <a:pt x="5661" y="391"/>
                  </a:lnTo>
                  <a:close/>
                  <a:moveTo>
                    <a:pt x="5333" y="391"/>
                  </a:moveTo>
                  <a:lnTo>
                    <a:pt x="5412" y="391"/>
                  </a:lnTo>
                  <a:lnTo>
                    <a:pt x="5412" y="277"/>
                  </a:lnTo>
                  <a:lnTo>
                    <a:pt x="5448" y="232"/>
                  </a:lnTo>
                  <a:lnTo>
                    <a:pt x="5544" y="391"/>
                  </a:lnTo>
                  <a:lnTo>
                    <a:pt x="5638" y="391"/>
                  </a:lnTo>
                  <a:lnTo>
                    <a:pt x="5503" y="169"/>
                  </a:lnTo>
                  <a:lnTo>
                    <a:pt x="5633" y="6"/>
                  </a:lnTo>
                  <a:lnTo>
                    <a:pt x="5538" y="6"/>
                  </a:lnTo>
                  <a:lnTo>
                    <a:pt x="5412" y="172"/>
                  </a:lnTo>
                  <a:lnTo>
                    <a:pt x="5412" y="6"/>
                  </a:lnTo>
                  <a:lnTo>
                    <a:pt x="5333" y="6"/>
                  </a:lnTo>
                  <a:lnTo>
                    <a:pt x="5333" y="391"/>
                  </a:lnTo>
                  <a:close/>
                  <a:moveTo>
                    <a:pt x="4978" y="391"/>
                  </a:moveTo>
                  <a:lnTo>
                    <a:pt x="5056" y="391"/>
                  </a:lnTo>
                  <a:lnTo>
                    <a:pt x="5056" y="158"/>
                  </a:lnTo>
                  <a:lnTo>
                    <a:pt x="5208" y="391"/>
                  </a:lnTo>
                  <a:lnTo>
                    <a:pt x="5276" y="391"/>
                  </a:lnTo>
                  <a:lnTo>
                    <a:pt x="5276" y="6"/>
                  </a:lnTo>
                  <a:lnTo>
                    <a:pt x="5198" y="6"/>
                  </a:lnTo>
                  <a:lnTo>
                    <a:pt x="5198" y="230"/>
                  </a:lnTo>
                  <a:lnTo>
                    <a:pt x="5051" y="6"/>
                  </a:lnTo>
                  <a:lnTo>
                    <a:pt x="4978" y="6"/>
                  </a:lnTo>
                  <a:lnTo>
                    <a:pt x="4978" y="391"/>
                  </a:lnTo>
                  <a:close/>
                  <a:moveTo>
                    <a:pt x="4841" y="391"/>
                  </a:moveTo>
                  <a:lnTo>
                    <a:pt x="4920" y="391"/>
                  </a:lnTo>
                  <a:lnTo>
                    <a:pt x="4920" y="6"/>
                  </a:lnTo>
                  <a:lnTo>
                    <a:pt x="4841" y="6"/>
                  </a:lnTo>
                  <a:lnTo>
                    <a:pt x="4841" y="391"/>
                  </a:lnTo>
                  <a:close/>
                  <a:moveTo>
                    <a:pt x="4673" y="395"/>
                  </a:moveTo>
                  <a:lnTo>
                    <a:pt x="4686" y="395"/>
                  </a:lnTo>
                  <a:lnTo>
                    <a:pt x="4693" y="394"/>
                  </a:lnTo>
                  <a:lnTo>
                    <a:pt x="4700" y="393"/>
                  </a:lnTo>
                  <a:lnTo>
                    <a:pt x="4712" y="391"/>
                  </a:lnTo>
                  <a:lnTo>
                    <a:pt x="4724" y="388"/>
                  </a:lnTo>
                  <a:lnTo>
                    <a:pt x="4730" y="385"/>
                  </a:lnTo>
                  <a:lnTo>
                    <a:pt x="4736" y="383"/>
                  </a:lnTo>
                  <a:lnTo>
                    <a:pt x="4741" y="381"/>
                  </a:lnTo>
                  <a:lnTo>
                    <a:pt x="4746" y="378"/>
                  </a:lnTo>
                  <a:lnTo>
                    <a:pt x="4756" y="372"/>
                  </a:lnTo>
                  <a:lnTo>
                    <a:pt x="4761" y="368"/>
                  </a:lnTo>
                  <a:lnTo>
                    <a:pt x="4765" y="365"/>
                  </a:lnTo>
                  <a:lnTo>
                    <a:pt x="4773" y="357"/>
                  </a:lnTo>
                  <a:lnTo>
                    <a:pt x="4781" y="348"/>
                  </a:lnTo>
                  <a:lnTo>
                    <a:pt x="4787" y="339"/>
                  </a:lnTo>
                  <a:lnTo>
                    <a:pt x="4790" y="334"/>
                  </a:lnTo>
                  <a:lnTo>
                    <a:pt x="4792" y="328"/>
                  </a:lnTo>
                  <a:lnTo>
                    <a:pt x="4796" y="317"/>
                  </a:lnTo>
                  <a:lnTo>
                    <a:pt x="4798" y="312"/>
                  </a:lnTo>
                  <a:lnTo>
                    <a:pt x="4799" y="306"/>
                  </a:lnTo>
                  <a:lnTo>
                    <a:pt x="4800" y="300"/>
                  </a:lnTo>
                  <a:lnTo>
                    <a:pt x="4801" y="293"/>
                  </a:lnTo>
                  <a:lnTo>
                    <a:pt x="4802" y="287"/>
                  </a:lnTo>
                  <a:lnTo>
                    <a:pt x="4802" y="280"/>
                  </a:lnTo>
                  <a:lnTo>
                    <a:pt x="4802" y="279"/>
                  </a:lnTo>
                  <a:lnTo>
                    <a:pt x="4801" y="268"/>
                  </a:lnTo>
                  <a:lnTo>
                    <a:pt x="4800" y="258"/>
                  </a:lnTo>
                  <a:lnTo>
                    <a:pt x="4798" y="249"/>
                  </a:lnTo>
                  <a:lnTo>
                    <a:pt x="4795" y="240"/>
                  </a:lnTo>
                  <a:lnTo>
                    <a:pt x="4793" y="235"/>
                  </a:lnTo>
                  <a:lnTo>
                    <a:pt x="4791" y="231"/>
                  </a:lnTo>
                  <a:lnTo>
                    <a:pt x="4787" y="223"/>
                  </a:lnTo>
                  <a:lnTo>
                    <a:pt x="4781" y="216"/>
                  </a:lnTo>
                  <a:lnTo>
                    <a:pt x="4775" y="209"/>
                  </a:lnTo>
                  <a:lnTo>
                    <a:pt x="4768" y="203"/>
                  </a:lnTo>
                  <a:lnTo>
                    <a:pt x="4761" y="196"/>
                  </a:lnTo>
                  <a:lnTo>
                    <a:pt x="4752" y="191"/>
                  </a:lnTo>
                  <a:lnTo>
                    <a:pt x="4743" y="185"/>
                  </a:lnTo>
                  <a:lnTo>
                    <a:pt x="4733" y="180"/>
                  </a:lnTo>
                  <a:lnTo>
                    <a:pt x="4722" y="174"/>
                  </a:lnTo>
                  <a:lnTo>
                    <a:pt x="4711" y="169"/>
                  </a:lnTo>
                  <a:lnTo>
                    <a:pt x="4699" y="164"/>
                  </a:lnTo>
                  <a:lnTo>
                    <a:pt x="4678" y="156"/>
                  </a:lnTo>
                  <a:lnTo>
                    <a:pt x="4662" y="148"/>
                  </a:lnTo>
                  <a:lnTo>
                    <a:pt x="4649" y="141"/>
                  </a:lnTo>
                  <a:lnTo>
                    <a:pt x="4644" y="138"/>
                  </a:lnTo>
                  <a:lnTo>
                    <a:pt x="4640" y="135"/>
                  </a:lnTo>
                  <a:lnTo>
                    <a:pt x="4636" y="132"/>
                  </a:lnTo>
                  <a:lnTo>
                    <a:pt x="4634" y="130"/>
                  </a:lnTo>
                  <a:lnTo>
                    <a:pt x="4633" y="128"/>
                  </a:lnTo>
                  <a:lnTo>
                    <a:pt x="4630" y="125"/>
                  </a:lnTo>
                  <a:lnTo>
                    <a:pt x="4628" y="122"/>
                  </a:lnTo>
                  <a:lnTo>
                    <a:pt x="4627" y="119"/>
                  </a:lnTo>
                  <a:lnTo>
                    <a:pt x="4626" y="115"/>
                  </a:lnTo>
                  <a:lnTo>
                    <a:pt x="4626" y="111"/>
                  </a:lnTo>
                  <a:lnTo>
                    <a:pt x="4625" y="107"/>
                  </a:lnTo>
                  <a:lnTo>
                    <a:pt x="4626" y="103"/>
                  </a:lnTo>
                  <a:lnTo>
                    <a:pt x="4626" y="100"/>
                  </a:lnTo>
                  <a:lnTo>
                    <a:pt x="4627" y="96"/>
                  </a:lnTo>
                  <a:lnTo>
                    <a:pt x="4629" y="93"/>
                  </a:lnTo>
                  <a:lnTo>
                    <a:pt x="4630" y="90"/>
                  </a:lnTo>
                  <a:lnTo>
                    <a:pt x="4632" y="87"/>
                  </a:lnTo>
                  <a:lnTo>
                    <a:pt x="4635" y="85"/>
                  </a:lnTo>
                  <a:lnTo>
                    <a:pt x="4637" y="83"/>
                  </a:lnTo>
                  <a:lnTo>
                    <a:pt x="4644" y="79"/>
                  </a:lnTo>
                  <a:lnTo>
                    <a:pt x="4647" y="77"/>
                  </a:lnTo>
                  <a:lnTo>
                    <a:pt x="4651" y="76"/>
                  </a:lnTo>
                  <a:lnTo>
                    <a:pt x="4656" y="75"/>
                  </a:lnTo>
                  <a:lnTo>
                    <a:pt x="4660" y="74"/>
                  </a:lnTo>
                  <a:lnTo>
                    <a:pt x="4665" y="73"/>
                  </a:lnTo>
                  <a:lnTo>
                    <a:pt x="4670" y="73"/>
                  </a:lnTo>
                  <a:lnTo>
                    <a:pt x="4681" y="74"/>
                  </a:lnTo>
                  <a:lnTo>
                    <a:pt x="4692" y="76"/>
                  </a:lnTo>
                  <a:lnTo>
                    <a:pt x="4703" y="79"/>
                  </a:lnTo>
                  <a:lnTo>
                    <a:pt x="4713" y="84"/>
                  </a:lnTo>
                  <a:lnTo>
                    <a:pt x="4723" y="89"/>
                  </a:lnTo>
                  <a:lnTo>
                    <a:pt x="4733" y="95"/>
                  </a:lnTo>
                  <a:lnTo>
                    <a:pt x="4738" y="98"/>
                  </a:lnTo>
                  <a:lnTo>
                    <a:pt x="4743" y="102"/>
                  </a:lnTo>
                  <a:lnTo>
                    <a:pt x="4752" y="109"/>
                  </a:lnTo>
                  <a:lnTo>
                    <a:pt x="4796" y="48"/>
                  </a:lnTo>
                  <a:lnTo>
                    <a:pt x="4783" y="37"/>
                  </a:lnTo>
                  <a:lnTo>
                    <a:pt x="4776" y="32"/>
                  </a:lnTo>
                  <a:lnTo>
                    <a:pt x="4768" y="28"/>
                  </a:lnTo>
                  <a:lnTo>
                    <a:pt x="4761" y="23"/>
                  </a:lnTo>
                  <a:lnTo>
                    <a:pt x="4753" y="20"/>
                  </a:lnTo>
                  <a:lnTo>
                    <a:pt x="4746" y="16"/>
                  </a:lnTo>
                  <a:lnTo>
                    <a:pt x="4738" y="13"/>
                  </a:lnTo>
                  <a:lnTo>
                    <a:pt x="4730" y="10"/>
                  </a:lnTo>
                  <a:lnTo>
                    <a:pt x="4722" y="8"/>
                  </a:lnTo>
                  <a:lnTo>
                    <a:pt x="4706" y="4"/>
                  </a:lnTo>
                  <a:lnTo>
                    <a:pt x="4697" y="3"/>
                  </a:lnTo>
                  <a:lnTo>
                    <a:pt x="4689" y="2"/>
                  </a:lnTo>
                  <a:lnTo>
                    <a:pt x="4672" y="1"/>
                  </a:lnTo>
                  <a:lnTo>
                    <a:pt x="4659" y="2"/>
                  </a:lnTo>
                  <a:lnTo>
                    <a:pt x="4652" y="2"/>
                  </a:lnTo>
                  <a:lnTo>
                    <a:pt x="4645" y="3"/>
                  </a:lnTo>
                  <a:lnTo>
                    <a:pt x="4633" y="6"/>
                  </a:lnTo>
                  <a:lnTo>
                    <a:pt x="4621" y="9"/>
                  </a:lnTo>
                  <a:lnTo>
                    <a:pt x="4616" y="12"/>
                  </a:lnTo>
                  <a:lnTo>
                    <a:pt x="4610" y="14"/>
                  </a:lnTo>
                  <a:lnTo>
                    <a:pt x="4600" y="19"/>
                  </a:lnTo>
                  <a:lnTo>
                    <a:pt x="4590" y="25"/>
                  </a:lnTo>
                  <a:lnTo>
                    <a:pt x="4581" y="32"/>
                  </a:lnTo>
                  <a:lnTo>
                    <a:pt x="4577" y="36"/>
                  </a:lnTo>
                  <a:lnTo>
                    <a:pt x="4574" y="40"/>
                  </a:lnTo>
                  <a:lnTo>
                    <a:pt x="4567" y="49"/>
                  </a:lnTo>
                  <a:lnTo>
                    <a:pt x="4564" y="53"/>
                  </a:lnTo>
                  <a:lnTo>
                    <a:pt x="4561" y="58"/>
                  </a:lnTo>
                  <a:lnTo>
                    <a:pt x="4556" y="68"/>
                  </a:lnTo>
                  <a:lnTo>
                    <a:pt x="4552" y="79"/>
                  </a:lnTo>
                  <a:lnTo>
                    <a:pt x="4549" y="90"/>
                  </a:lnTo>
                  <a:lnTo>
                    <a:pt x="4547" y="102"/>
                  </a:lnTo>
                  <a:lnTo>
                    <a:pt x="4547" y="108"/>
                  </a:lnTo>
                  <a:lnTo>
                    <a:pt x="4546" y="114"/>
                  </a:lnTo>
                  <a:lnTo>
                    <a:pt x="4546" y="115"/>
                  </a:lnTo>
                  <a:lnTo>
                    <a:pt x="4547" y="127"/>
                  </a:lnTo>
                  <a:lnTo>
                    <a:pt x="4548" y="132"/>
                  </a:lnTo>
                  <a:lnTo>
                    <a:pt x="4548" y="138"/>
                  </a:lnTo>
                  <a:lnTo>
                    <a:pt x="4551" y="148"/>
                  </a:lnTo>
                  <a:lnTo>
                    <a:pt x="4554" y="157"/>
                  </a:lnTo>
                  <a:lnTo>
                    <a:pt x="4558" y="166"/>
                  </a:lnTo>
                  <a:lnTo>
                    <a:pt x="4563" y="174"/>
                  </a:lnTo>
                  <a:lnTo>
                    <a:pt x="4569" y="182"/>
                  </a:lnTo>
                  <a:lnTo>
                    <a:pt x="4573" y="185"/>
                  </a:lnTo>
                  <a:lnTo>
                    <a:pt x="4576" y="189"/>
                  </a:lnTo>
                  <a:lnTo>
                    <a:pt x="4584" y="195"/>
                  </a:lnTo>
                  <a:lnTo>
                    <a:pt x="4592" y="201"/>
                  </a:lnTo>
                  <a:lnTo>
                    <a:pt x="4601" y="207"/>
                  </a:lnTo>
                  <a:lnTo>
                    <a:pt x="4611" y="213"/>
                  </a:lnTo>
                  <a:lnTo>
                    <a:pt x="4621" y="218"/>
                  </a:lnTo>
                  <a:lnTo>
                    <a:pt x="4633" y="223"/>
                  </a:lnTo>
                  <a:lnTo>
                    <a:pt x="4657" y="233"/>
                  </a:lnTo>
                  <a:lnTo>
                    <a:pt x="4675" y="240"/>
                  </a:lnTo>
                  <a:lnTo>
                    <a:pt x="4690" y="247"/>
                  </a:lnTo>
                  <a:lnTo>
                    <a:pt x="4702" y="254"/>
                  </a:lnTo>
                  <a:lnTo>
                    <a:pt x="4706" y="257"/>
                  </a:lnTo>
                  <a:lnTo>
                    <a:pt x="4710" y="260"/>
                  </a:lnTo>
                  <a:lnTo>
                    <a:pt x="4714" y="263"/>
                  </a:lnTo>
                  <a:lnTo>
                    <a:pt x="4716" y="266"/>
                  </a:lnTo>
                  <a:lnTo>
                    <a:pt x="4718" y="269"/>
                  </a:lnTo>
                  <a:lnTo>
                    <a:pt x="4720" y="272"/>
                  </a:lnTo>
                  <a:lnTo>
                    <a:pt x="4721" y="275"/>
                  </a:lnTo>
                  <a:lnTo>
                    <a:pt x="4722" y="278"/>
                  </a:lnTo>
                  <a:lnTo>
                    <a:pt x="4723" y="282"/>
                  </a:lnTo>
                  <a:lnTo>
                    <a:pt x="4723" y="285"/>
                  </a:lnTo>
                  <a:lnTo>
                    <a:pt x="4723" y="286"/>
                  </a:lnTo>
                  <a:lnTo>
                    <a:pt x="4722" y="290"/>
                  </a:lnTo>
                  <a:lnTo>
                    <a:pt x="4722" y="294"/>
                  </a:lnTo>
                  <a:lnTo>
                    <a:pt x="4721" y="298"/>
                  </a:lnTo>
                  <a:lnTo>
                    <a:pt x="4719" y="301"/>
                  </a:lnTo>
                  <a:lnTo>
                    <a:pt x="4717" y="304"/>
                  </a:lnTo>
                  <a:lnTo>
                    <a:pt x="4715" y="308"/>
                  </a:lnTo>
                  <a:lnTo>
                    <a:pt x="4713" y="310"/>
                  </a:lnTo>
                  <a:lnTo>
                    <a:pt x="4710" y="313"/>
                  </a:lnTo>
                  <a:lnTo>
                    <a:pt x="4706" y="315"/>
                  </a:lnTo>
                  <a:lnTo>
                    <a:pt x="4702" y="318"/>
                  </a:lnTo>
                  <a:lnTo>
                    <a:pt x="4698" y="319"/>
                  </a:lnTo>
                  <a:lnTo>
                    <a:pt x="4694" y="321"/>
                  </a:lnTo>
                  <a:lnTo>
                    <a:pt x="4689" y="322"/>
                  </a:lnTo>
                  <a:lnTo>
                    <a:pt x="4684" y="323"/>
                  </a:lnTo>
                  <a:lnTo>
                    <a:pt x="4679" y="323"/>
                  </a:lnTo>
                  <a:lnTo>
                    <a:pt x="4673" y="324"/>
                  </a:lnTo>
                  <a:lnTo>
                    <a:pt x="4666" y="323"/>
                  </a:lnTo>
                  <a:lnTo>
                    <a:pt x="4659" y="323"/>
                  </a:lnTo>
                  <a:lnTo>
                    <a:pt x="4652" y="322"/>
                  </a:lnTo>
                  <a:lnTo>
                    <a:pt x="4646" y="320"/>
                  </a:lnTo>
                  <a:lnTo>
                    <a:pt x="4639" y="318"/>
                  </a:lnTo>
                  <a:lnTo>
                    <a:pt x="4633" y="316"/>
                  </a:lnTo>
                  <a:lnTo>
                    <a:pt x="4627" y="313"/>
                  </a:lnTo>
                  <a:lnTo>
                    <a:pt x="4621" y="310"/>
                  </a:lnTo>
                  <a:lnTo>
                    <a:pt x="4609" y="304"/>
                  </a:lnTo>
                  <a:lnTo>
                    <a:pt x="4598" y="297"/>
                  </a:lnTo>
                  <a:lnTo>
                    <a:pt x="4588" y="289"/>
                  </a:lnTo>
                  <a:lnTo>
                    <a:pt x="4578" y="280"/>
                  </a:lnTo>
                  <a:lnTo>
                    <a:pt x="4531" y="339"/>
                  </a:lnTo>
                  <a:lnTo>
                    <a:pt x="4539" y="346"/>
                  </a:lnTo>
                  <a:lnTo>
                    <a:pt x="4547" y="353"/>
                  </a:lnTo>
                  <a:lnTo>
                    <a:pt x="4551" y="356"/>
                  </a:lnTo>
                  <a:lnTo>
                    <a:pt x="4555" y="359"/>
                  </a:lnTo>
                  <a:lnTo>
                    <a:pt x="4564" y="364"/>
                  </a:lnTo>
                  <a:lnTo>
                    <a:pt x="4572" y="370"/>
                  </a:lnTo>
                  <a:lnTo>
                    <a:pt x="4581" y="374"/>
                  </a:lnTo>
                  <a:lnTo>
                    <a:pt x="4590" y="378"/>
                  </a:lnTo>
                  <a:lnTo>
                    <a:pt x="4599" y="382"/>
                  </a:lnTo>
                  <a:lnTo>
                    <a:pt x="4617" y="388"/>
                  </a:lnTo>
                  <a:lnTo>
                    <a:pt x="4627" y="390"/>
                  </a:lnTo>
                  <a:lnTo>
                    <a:pt x="4636" y="392"/>
                  </a:lnTo>
                  <a:lnTo>
                    <a:pt x="4645" y="394"/>
                  </a:lnTo>
                  <a:lnTo>
                    <a:pt x="4654" y="395"/>
                  </a:lnTo>
                  <a:lnTo>
                    <a:pt x="4673" y="395"/>
                  </a:lnTo>
                  <a:close/>
                  <a:moveTo>
                    <a:pt x="4283" y="391"/>
                  </a:moveTo>
                  <a:lnTo>
                    <a:pt x="4518" y="391"/>
                  </a:lnTo>
                  <a:lnTo>
                    <a:pt x="4518" y="318"/>
                  </a:lnTo>
                  <a:lnTo>
                    <a:pt x="4363" y="318"/>
                  </a:lnTo>
                  <a:lnTo>
                    <a:pt x="4363" y="6"/>
                  </a:lnTo>
                  <a:lnTo>
                    <a:pt x="4283" y="6"/>
                  </a:lnTo>
                  <a:lnTo>
                    <a:pt x="4283" y="391"/>
                  </a:lnTo>
                  <a:close/>
                  <a:moveTo>
                    <a:pt x="3988" y="391"/>
                  </a:moveTo>
                  <a:lnTo>
                    <a:pt x="4239" y="391"/>
                  </a:lnTo>
                  <a:lnTo>
                    <a:pt x="4239" y="319"/>
                  </a:lnTo>
                  <a:lnTo>
                    <a:pt x="4068" y="319"/>
                  </a:lnTo>
                  <a:lnTo>
                    <a:pt x="4068" y="233"/>
                  </a:lnTo>
                  <a:lnTo>
                    <a:pt x="4217" y="233"/>
                  </a:lnTo>
                  <a:lnTo>
                    <a:pt x="4217" y="161"/>
                  </a:lnTo>
                  <a:lnTo>
                    <a:pt x="4068" y="161"/>
                  </a:lnTo>
                  <a:lnTo>
                    <a:pt x="4068" y="78"/>
                  </a:lnTo>
                  <a:lnTo>
                    <a:pt x="4237" y="78"/>
                  </a:lnTo>
                  <a:lnTo>
                    <a:pt x="4237" y="6"/>
                  </a:lnTo>
                  <a:lnTo>
                    <a:pt x="3988" y="6"/>
                  </a:lnTo>
                  <a:lnTo>
                    <a:pt x="3988" y="391"/>
                  </a:lnTo>
                  <a:close/>
                  <a:moveTo>
                    <a:pt x="3646" y="391"/>
                  </a:moveTo>
                  <a:lnTo>
                    <a:pt x="3725" y="391"/>
                  </a:lnTo>
                  <a:lnTo>
                    <a:pt x="3725" y="234"/>
                  </a:lnTo>
                  <a:lnTo>
                    <a:pt x="3852" y="234"/>
                  </a:lnTo>
                  <a:lnTo>
                    <a:pt x="3852" y="391"/>
                  </a:lnTo>
                  <a:lnTo>
                    <a:pt x="3931" y="391"/>
                  </a:lnTo>
                  <a:lnTo>
                    <a:pt x="3931" y="6"/>
                  </a:lnTo>
                  <a:lnTo>
                    <a:pt x="3852" y="6"/>
                  </a:lnTo>
                  <a:lnTo>
                    <a:pt x="3852" y="161"/>
                  </a:lnTo>
                  <a:lnTo>
                    <a:pt x="3725" y="161"/>
                  </a:lnTo>
                  <a:lnTo>
                    <a:pt x="3725" y="6"/>
                  </a:lnTo>
                  <a:lnTo>
                    <a:pt x="3646" y="6"/>
                  </a:lnTo>
                  <a:lnTo>
                    <a:pt x="3646" y="391"/>
                  </a:lnTo>
                  <a:close/>
                  <a:moveTo>
                    <a:pt x="3244" y="391"/>
                  </a:moveTo>
                  <a:lnTo>
                    <a:pt x="3323" y="391"/>
                  </a:lnTo>
                  <a:lnTo>
                    <a:pt x="3323" y="238"/>
                  </a:lnTo>
                  <a:lnTo>
                    <a:pt x="3471" y="238"/>
                  </a:lnTo>
                  <a:lnTo>
                    <a:pt x="3471" y="165"/>
                  </a:lnTo>
                  <a:lnTo>
                    <a:pt x="3323" y="165"/>
                  </a:lnTo>
                  <a:lnTo>
                    <a:pt x="3323" y="79"/>
                  </a:lnTo>
                  <a:lnTo>
                    <a:pt x="3491" y="79"/>
                  </a:lnTo>
                  <a:lnTo>
                    <a:pt x="3491" y="6"/>
                  </a:lnTo>
                  <a:lnTo>
                    <a:pt x="3244" y="6"/>
                  </a:lnTo>
                  <a:lnTo>
                    <a:pt x="3244" y="391"/>
                  </a:lnTo>
                  <a:close/>
                  <a:moveTo>
                    <a:pt x="3038" y="324"/>
                  </a:moveTo>
                  <a:lnTo>
                    <a:pt x="3028" y="323"/>
                  </a:lnTo>
                  <a:lnTo>
                    <a:pt x="3023" y="322"/>
                  </a:lnTo>
                  <a:lnTo>
                    <a:pt x="3019" y="321"/>
                  </a:lnTo>
                  <a:lnTo>
                    <a:pt x="3010" y="319"/>
                  </a:lnTo>
                  <a:lnTo>
                    <a:pt x="3005" y="317"/>
                  </a:lnTo>
                  <a:lnTo>
                    <a:pt x="3001" y="315"/>
                  </a:lnTo>
                  <a:lnTo>
                    <a:pt x="2993" y="310"/>
                  </a:lnTo>
                  <a:lnTo>
                    <a:pt x="2985" y="305"/>
                  </a:lnTo>
                  <a:lnTo>
                    <a:pt x="2982" y="301"/>
                  </a:lnTo>
                  <a:lnTo>
                    <a:pt x="2978" y="298"/>
                  </a:lnTo>
                  <a:lnTo>
                    <a:pt x="2972" y="290"/>
                  </a:lnTo>
                  <a:lnTo>
                    <a:pt x="2966" y="282"/>
                  </a:lnTo>
                  <a:lnTo>
                    <a:pt x="2961" y="272"/>
                  </a:lnTo>
                  <a:lnTo>
                    <a:pt x="2956" y="262"/>
                  </a:lnTo>
                  <a:lnTo>
                    <a:pt x="2953" y="251"/>
                  </a:lnTo>
                  <a:lnTo>
                    <a:pt x="2950" y="240"/>
                  </a:lnTo>
                  <a:lnTo>
                    <a:pt x="2947" y="227"/>
                  </a:lnTo>
                  <a:lnTo>
                    <a:pt x="2946" y="214"/>
                  </a:lnTo>
                  <a:lnTo>
                    <a:pt x="2946" y="200"/>
                  </a:lnTo>
                  <a:lnTo>
                    <a:pt x="2946" y="196"/>
                  </a:lnTo>
                  <a:lnTo>
                    <a:pt x="2946" y="182"/>
                  </a:lnTo>
                  <a:lnTo>
                    <a:pt x="2947" y="169"/>
                  </a:lnTo>
                  <a:lnTo>
                    <a:pt x="2949" y="157"/>
                  </a:lnTo>
                  <a:lnTo>
                    <a:pt x="2951" y="151"/>
                  </a:lnTo>
                  <a:lnTo>
                    <a:pt x="2952" y="145"/>
                  </a:lnTo>
                  <a:lnTo>
                    <a:pt x="2954" y="139"/>
                  </a:lnTo>
                  <a:lnTo>
                    <a:pt x="2956" y="134"/>
                  </a:lnTo>
                  <a:lnTo>
                    <a:pt x="2958" y="129"/>
                  </a:lnTo>
                  <a:lnTo>
                    <a:pt x="2960" y="124"/>
                  </a:lnTo>
                  <a:lnTo>
                    <a:pt x="2966" y="115"/>
                  </a:lnTo>
                  <a:lnTo>
                    <a:pt x="2971" y="106"/>
                  </a:lnTo>
                  <a:lnTo>
                    <a:pt x="2974" y="102"/>
                  </a:lnTo>
                  <a:lnTo>
                    <a:pt x="2978" y="99"/>
                  </a:lnTo>
                  <a:lnTo>
                    <a:pt x="2985" y="92"/>
                  </a:lnTo>
                  <a:lnTo>
                    <a:pt x="2992" y="86"/>
                  </a:lnTo>
                  <a:lnTo>
                    <a:pt x="3000" y="82"/>
                  </a:lnTo>
                  <a:lnTo>
                    <a:pt x="3009" y="78"/>
                  </a:lnTo>
                  <a:lnTo>
                    <a:pt x="3018" y="75"/>
                  </a:lnTo>
                  <a:lnTo>
                    <a:pt x="3027" y="74"/>
                  </a:lnTo>
                  <a:lnTo>
                    <a:pt x="3037" y="73"/>
                  </a:lnTo>
                  <a:lnTo>
                    <a:pt x="3047" y="74"/>
                  </a:lnTo>
                  <a:lnTo>
                    <a:pt x="3052" y="74"/>
                  </a:lnTo>
                  <a:lnTo>
                    <a:pt x="3057" y="75"/>
                  </a:lnTo>
                  <a:lnTo>
                    <a:pt x="3066" y="78"/>
                  </a:lnTo>
                  <a:lnTo>
                    <a:pt x="3070" y="80"/>
                  </a:lnTo>
                  <a:lnTo>
                    <a:pt x="3074" y="82"/>
                  </a:lnTo>
                  <a:lnTo>
                    <a:pt x="3082" y="87"/>
                  </a:lnTo>
                  <a:lnTo>
                    <a:pt x="3090" y="92"/>
                  </a:lnTo>
                  <a:lnTo>
                    <a:pt x="3093" y="96"/>
                  </a:lnTo>
                  <a:lnTo>
                    <a:pt x="3097" y="99"/>
                  </a:lnTo>
                  <a:lnTo>
                    <a:pt x="3103" y="107"/>
                  </a:lnTo>
                  <a:lnTo>
                    <a:pt x="3109" y="115"/>
                  </a:lnTo>
                  <a:lnTo>
                    <a:pt x="3114" y="124"/>
                  </a:lnTo>
                  <a:lnTo>
                    <a:pt x="3119" y="135"/>
                  </a:lnTo>
                  <a:lnTo>
                    <a:pt x="3122" y="145"/>
                  </a:lnTo>
                  <a:lnTo>
                    <a:pt x="3125" y="157"/>
                  </a:lnTo>
                  <a:lnTo>
                    <a:pt x="3127" y="170"/>
                  </a:lnTo>
                  <a:lnTo>
                    <a:pt x="3129" y="183"/>
                  </a:lnTo>
                  <a:lnTo>
                    <a:pt x="3129" y="197"/>
                  </a:lnTo>
                  <a:lnTo>
                    <a:pt x="3129" y="201"/>
                  </a:lnTo>
                  <a:lnTo>
                    <a:pt x="3129" y="214"/>
                  </a:lnTo>
                  <a:lnTo>
                    <a:pt x="3127" y="228"/>
                  </a:lnTo>
                  <a:lnTo>
                    <a:pt x="3125" y="240"/>
                  </a:lnTo>
                  <a:lnTo>
                    <a:pt x="3124" y="246"/>
                  </a:lnTo>
                  <a:lnTo>
                    <a:pt x="3122" y="252"/>
                  </a:lnTo>
                  <a:lnTo>
                    <a:pt x="3121" y="257"/>
                  </a:lnTo>
                  <a:lnTo>
                    <a:pt x="3119" y="263"/>
                  </a:lnTo>
                  <a:lnTo>
                    <a:pt x="3117" y="268"/>
                  </a:lnTo>
                  <a:lnTo>
                    <a:pt x="3114" y="273"/>
                  </a:lnTo>
                  <a:lnTo>
                    <a:pt x="3109" y="282"/>
                  </a:lnTo>
                  <a:lnTo>
                    <a:pt x="3103" y="291"/>
                  </a:lnTo>
                  <a:lnTo>
                    <a:pt x="3097" y="298"/>
                  </a:lnTo>
                  <a:lnTo>
                    <a:pt x="3090" y="305"/>
                  </a:lnTo>
                  <a:lnTo>
                    <a:pt x="3083" y="310"/>
                  </a:lnTo>
                  <a:lnTo>
                    <a:pt x="3075" y="315"/>
                  </a:lnTo>
                  <a:lnTo>
                    <a:pt x="3070" y="317"/>
                  </a:lnTo>
                  <a:lnTo>
                    <a:pt x="3066" y="319"/>
                  </a:lnTo>
                  <a:lnTo>
                    <a:pt x="3057" y="321"/>
                  </a:lnTo>
                  <a:lnTo>
                    <a:pt x="3048" y="323"/>
                  </a:lnTo>
                  <a:lnTo>
                    <a:pt x="3038" y="324"/>
                  </a:lnTo>
                  <a:close/>
                  <a:moveTo>
                    <a:pt x="3037" y="397"/>
                  </a:moveTo>
                  <a:lnTo>
                    <a:pt x="3047" y="397"/>
                  </a:lnTo>
                  <a:lnTo>
                    <a:pt x="3056" y="396"/>
                  </a:lnTo>
                  <a:lnTo>
                    <a:pt x="3065" y="395"/>
                  </a:lnTo>
                  <a:lnTo>
                    <a:pt x="3074" y="393"/>
                  </a:lnTo>
                  <a:lnTo>
                    <a:pt x="3091" y="389"/>
                  </a:lnTo>
                  <a:lnTo>
                    <a:pt x="3099" y="386"/>
                  </a:lnTo>
                  <a:lnTo>
                    <a:pt x="3107" y="383"/>
                  </a:lnTo>
                  <a:lnTo>
                    <a:pt x="3115" y="379"/>
                  </a:lnTo>
                  <a:lnTo>
                    <a:pt x="3123" y="375"/>
                  </a:lnTo>
                  <a:lnTo>
                    <a:pt x="3130" y="370"/>
                  </a:lnTo>
                  <a:lnTo>
                    <a:pt x="3137" y="365"/>
                  </a:lnTo>
                  <a:lnTo>
                    <a:pt x="3144" y="360"/>
                  </a:lnTo>
                  <a:lnTo>
                    <a:pt x="3150" y="354"/>
                  </a:lnTo>
                  <a:lnTo>
                    <a:pt x="3156" y="349"/>
                  </a:lnTo>
                  <a:lnTo>
                    <a:pt x="3162" y="342"/>
                  </a:lnTo>
                  <a:lnTo>
                    <a:pt x="3173" y="329"/>
                  </a:lnTo>
                  <a:lnTo>
                    <a:pt x="3178" y="321"/>
                  </a:lnTo>
                  <a:lnTo>
                    <a:pt x="3183" y="314"/>
                  </a:lnTo>
                  <a:lnTo>
                    <a:pt x="3191" y="297"/>
                  </a:lnTo>
                  <a:lnTo>
                    <a:pt x="3195" y="289"/>
                  </a:lnTo>
                  <a:lnTo>
                    <a:pt x="3198" y="280"/>
                  </a:lnTo>
                  <a:lnTo>
                    <a:pt x="3201" y="271"/>
                  </a:lnTo>
                  <a:lnTo>
                    <a:pt x="3204" y="262"/>
                  </a:lnTo>
                  <a:lnTo>
                    <a:pt x="3206" y="252"/>
                  </a:lnTo>
                  <a:lnTo>
                    <a:pt x="3208" y="243"/>
                  </a:lnTo>
                  <a:lnTo>
                    <a:pt x="3209" y="232"/>
                  </a:lnTo>
                  <a:lnTo>
                    <a:pt x="3211" y="222"/>
                  </a:lnTo>
                  <a:lnTo>
                    <a:pt x="3211" y="201"/>
                  </a:lnTo>
                  <a:lnTo>
                    <a:pt x="3211" y="195"/>
                  </a:lnTo>
                  <a:lnTo>
                    <a:pt x="3211" y="184"/>
                  </a:lnTo>
                  <a:lnTo>
                    <a:pt x="3211" y="173"/>
                  </a:lnTo>
                  <a:lnTo>
                    <a:pt x="3210" y="163"/>
                  </a:lnTo>
                  <a:lnTo>
                    <a:pt x="3208" y="153"/>
                  </a:lnTo>
                  <a:lnTo>
                    <a:pt x="3206" y="143"/>
                  </a:lnTo>
                  <a:lnTo>
                    <a:pt x="3204" y="134"/>
                  </a:lnTo>
                  <a:lnTo>
                    <a:pt x="3202" y="125"/>
                  </a:lnTo>
                  <a:lnTo>
                    <a:pt x="3199" y="116"/>
                  </a:lnTo>
                  <a:lnTo>
                    <a:pt x="3195" y="107"/>
                  </a:lnTo>
                  <a:lnTo>
                    <a:pt x="3192" y="98"/>
                  </a:lnTo>
                  <a:lnTo>
                    <a:pt x="3188" y="90"/>
                  </a:lnTo>
                  <a:lnTo>
                    <a:pt x="3183" y="82"/>
                  </a:lnTo>
                  <a:lnTo>
                    <a:pt x="3179" y="75"/>
                  </a:lnTo>
                  <a:lnTo>
                    <a:pt x="3174" y="68"/>
                  </a:lnTo>
                  <a:lnTo>
                    <a:pt x="3169" y="61"/>
                  </a:lnTo>
                  <a:lnTo>
                    <a:pt x="3163" y="54"/>
                  </a:lnTo>
                  <a:lnTo>
                    <a:pt x="3157" y="48"/>
                  </a:lnTo>
                  <a:lnTo>
                    <a:pt x="3151" y="42"/>
                  </a:lnTo>
                  <a:lnTo>
                    <a:pt x="3144" y="36"/>
                  </a:lnTo>
                  <a:lnTo>
                    <a:pt x="3138" y="31"/>
                  </a:lnTo>
                  <a:lnTo>
                    <a:pt x="3131" y="26"/>
                  </a:lnTo>
                  <a:lnTo>
                    <a:pt x="3123" y="22"/>
                  </a:lnTo>
                  <a:lnTo>
                    <a:pt x="3116" y="18"/>
                  </a:lnTo>
                  <a:lnTo>
                    <a:pt x="3108" y="14"/>
                  </a:lnTo>
                  <a:lnTo>
                    <a:pt x="3100" y="11"/>
                  </a:lnTo>
                  <a:lnTo>
                    <a:pt x="3092" y="8"/>
                  </a:lnTo>
                  <a:lnTo>
                    <a:pt x="3083" y="5"/>
                  </a:lnTo>
                  <a:lnTo>
                    <a:pt x="3075" y="3"/>
                  </a:lnTo>
                  <a:lnTo>
                    <a:pt x="3066" y="2"/>
                  </a:lnTo>
                  <a:lnTo>
                    <a:pt x="3057" y="1"/>
                  </a:lnTo>
                  <a:lnTo>
                    <a:pt x="3047" y="0"/>
                  </a:lnTo>
                  <a:lnTo>
                    <a:pt x="3038" y="0"/>
                  </a:lnTo>
                  <a:lnTo>
                    <a:pt x="3028" y="0"/>
                  </a:lnTo>
                  <a:lnTo>
                    <a:pt x="3019" y="1"/>
                  </a:lnTo>
                  <a:lnTo>
                    <a:pt x="3010" y="2"/>
                  </a:lnTo>
                  <a:lnTo>
                    <a:pt x="3001" y="3"/>
                  </a:lnTo>
                  <a:lnTo>
                    <a:pt x="2984" y="8"/>
                  </a:lnTo>
                  <a:lnTo>
                    <a:pt x="2976" y="11"/>
                  </a:lnTo>
                  <a:lnTo>
                    <a:pt x="2968" y="14"/>
                  </a:lnTo>
                  <a:lnTo>
                    <a:pt x="2960" y="18"/>
                  </a:lnTo>
                  <a:lnTo>
                    <a:pt x="2952" y="22"/>
                  </a:lnTo>
                  <a:lnTo>
                    <a:pt x="2945" y="26"/>
                  </a:lnTo>
                  <a:lnTo>
                    <a:pt x="2938" y="31"/>
                  </a:lnTo>
                  <a:lnTo>
                    <a:pt x="2925" y="42"/>
                  </a:lnTo>
                  <a:lnTo>
                    <a:pt x="2919" y="48"/>
                  </a:lnTo>
                  <a:lnTo>
                    <a:pt x="2913" y="54"/>
                  </a:lnTo>
                  <a:lnTo>
                    <a:pt x="2907" y="61"/>
                  </a:lnTo>
                  <a:lnTo>
                    <a:pt x="2902" y="68"/>
                  </a:lnTo>
                  <a:lnTo>
                    <a:pt x="2897" y="75"/>
                  </a:lnTo>
                  <a:lnTo>
                    <a:pt x="2892" y="83"/>
                  </a:lnTo>
                  <a:lnTo>
                    <a:pt x="2888" y="91"/>
                  </a:lnTo>
                  <a:lnTo>
                    <a:pt x="2884" y="99"/>
                  </a:lnTo>
                  <a:lnTo>
                    <a:pt x="2880" y="108"/>
                  </a:lnTo>
                  <a:lnTo>
                    <a:pt x="2877" y="116"/>
                  </a:lnTo>
                  <a:lnTo>
                    <a:pt x="2874" y="125"/>
                  </a:lnTo>
                  <a:lnTo>
                    <a:pt x="2871" y="135"/>
                  </a:lnTo>
                  <a:lnTo>
                    <a:pt x="2869" y="144"/>
                  </a:lnTo>
                  <a:lnTo>
                    <a:pt x="2867" y="154"/>
                  </a:lnTo>
                  <a:lnTo>
                    <a:pt x="2866" y="164"/>
                  </a:lnTo>
                  <a:lnTo>
                    <a:pt x="2865" y="174"/>
                  </a:lnTo>
                  <a:lnTo>
                    <a:pt x="2864" y="185"/>
                  </a:lnTo>
                  <a:lnTo>
                    <a:pt x="2864" y="196"/>
                  </a:lnTo>
                  <a:lnTo>
                    <a:pt x="2864" y="202"/>
                  </a:lnTo>
                  <a:lnTo>
                    <a:pt x="2864" y="213"/>
                  </a:lnTo>
                  <a:lnTo>
                    <a:pt x="2865" y="223"/>
                  </a:lnTo>
                  <a:lnTo>
                    <a:pt x="2866" y="234"/>
                  </a:lnTo>
                  <a:lnTo>
                    <a:pt x="2867" y="244"/>
                  </a:lnTo>
                  <a:lnTo>
                    <a:pt x="2869" y="253"/>
                  </a:lnTo>
                  <a:lnTo>
                    <a:pt x="2871" y="263"/>
                  </a:lnTo>
                  <a:lnTo>
                    <a:pt x="2874" y="272"/>
                  </a:lnTo>
                  <a:lnTo>
                    <a:pt x="2877" y="281"/>
                  </a:lnTo>
                  <a:lnTo>
                    <a:pt x="2880" y="290"/>
                  </a:lnTo>
                  <a:lnTo>
                    <a:pt x="2884" y="298"/>
                  </a:lnTo>
                  <a:lnTo>
                    <a:pt x="2888" y="306"/>
                  </a:lnTo>
                  <a:lnTo>
                    <a:pt x="2892" y="314"/>
                  </a:lnTo>
                  <a:lnTo>
                    <a:pt x="2896" y="322"/>
                  </a:lnTo>
                  <a:lnTo>
                    <a:pt x="2901" y="329"/>
                  </a:lnTo>
                  <a:lnTo>
                    <a:pt x="2907" y="336"/>
                  </a:lnTo>
                  <a:lnTo>
                    <a:pt x="2912" y="343"/>
                  </a:lnTo>
                  <a:lnTo>
                    <a:pt x="2918" y="349"/>
                  </a:lnTo>
                  <a:lnTo>
                    <a:pt x="2924" y="355"/>
                  </a:lnTo>
                  <a:lnTo>
                    <a:pt x="2931" y="361"/>
                  </a:lnTo>
                  <a:lnTo>
                    <a:pt x="2938" y="366"/>
                  </a:lnTo>
                  <a:lnTo>
                    <a:pt x="2945" y="371"/>
                  </a:lnTo>
                  <a:lnTo>
                    <a:pt x="2952" y="375"/>
                  </a:lnTo>
                  <a:lnTo>
                    <a:pt x="2959" y="379"/>
                  </a:lnTo>
                  <a:lnTo>
                    <a:pt x="2967" y="383"/>
                  </a:lnTo>
                  <a:lnTo>
                    <a:pt x="2975" y="386"/>
                  </a:lnTo>
                  <a:lnTo>
                    <a:pt x="2983" y="389"/>
                  </a:lnTo>
                  <a:lnTo>
                    <a:pt x="2992" y="391"/>
                  </a:lnTo>
                  <a:lnTo>
                    <a:pt x="3001" y="393"/>
                  </a:lnTo>
                  <a:lnTo>
                    <a:pt x="3009" y="395"/>
                  </a:lnTo>
                  <a:lnTo>
                    <a:pt x="3019" y="396"/>
                  </a:lnTo>
                  <a:lnTo>
                    <a:pt x="3028" y="397"/>
                  </a:lnTo>
                  <a:lnTo>
                    <a:pt x="3037" y="397"/>
                  </a:lnTo>
                  <a:close/>
                  <a:moveTo>
                    <a:pt x="2560" y="391"/>
                  </a:moveTo>
                  <a:lnTo>
                    <a:pt x="2640" y="391"/>
                  </a:lnTo>
                  <a:lnTo>
                    <a:pt x="2640" y="238"/>
                  </a:lnTo>
                  <a:lnTo>
                    <a:pt x="2765" y="6"/>
                  </a:lnTo>
                  <a:lnTo>
                    <a:pt x="2677" y="6"/>
                  </a:lnTo>
                  <a:lnTo>
                    <a:pt x="2601" y="157"/>
                  </a:lnTo>
                  <a:lnTo>
                    <a:pt x="2525" y="6"/>
                  </a:lnTo>
                  <a:lnTo>
                    <a:pt x="2435" y="6"/>
                  </a:lnTo>
                  <a:lnTo>
                    <a:pt x="2560" y="239"/>
                  </a:lnTo>
                  <a:lnTo>
                    <a:pt x="2560" y="391"/>
                  </a:lnTo>
                  <a:close/>
                  <a:moveTo>
                    <a:pt x="2252" y="391"/>
                  </a:moveTo>
                  <a:lnTo>
                    <a:pt x="2331" y="391"/>
                  </a:lnTo>
                  <a:lnTo>
                    <a:pt x="2331" y="80"/>
                  </a:lnTo>
                  <a:lnTo>
                    <a:pt x="2429" y="80"/>
                  </a:lnTo>
                  <a:lnTo>
                    <a:pt x="2429" y="6"/>
                  </a:lnTo>
                  <a:lnTo>
                    <a:pt x="2156" y="6"/>
                  </a:lnTo>
                  <a:lnTo>
                    <a:pt x="2156" y="80"/>
                  </a:lnTo>
                  <a:lnTo>
                    <a:pt x="2252" y="80"/>
                  </a:lnTo>
                  <a:lnTo>
                    <a:pt x="2252" y="391"/>
                  </a:lnTo>
                  <a:close/>
                  <a:moveTo>
                    <a:pt x="2049" y="391"/>
                  </a:moveTo>
                  <a:lnTo>
                    <a:pt x="2128" y="391"/>
                  </a:lnTo>
                  <a:lnTo>
                    <a:pt x="2128" y="6"/>
                  </a:lnTo>
                  <a:lnTo>
                    <a:pt x="2049" y="6"/>
                  </a:lnTo>
                  <a:lnTo>
                    <a:pt x="2049" y="391"/>
                  </a:lnTo>
                  <a:close/>
                  <a:moveTo>
                    <a:pt x="1890" y="395"/>
                  </a:moveTo>
                  <a:lnTo>
                    <a:pt x="1904" y="395"/>
                  </a:lnTo>
                  <a:lnTo>
                    <a:pt x="1910" y="394"/>
                  </a:lnTo>
                  <a:lnTo>
                    <a:pt x="1917" y="393"/>
                  </a:lnTo>
                  <a:lnTo>
                    <a:pt x="1929" y="391"/>
                  </a:lnTo>
                  <a:lnTo>
                    <a:pt x="1941" y="388"/>
                  </a:lnTo>
                  <a:lnTo>
                    <a:pt x="1947" y="385"/>
                  </a:lnTo>
                  <a:lnTo>
                    <a:pt x="1953" y="383"/>
                  </a:lnTo>
                  <a:lnTo>
                    <a:pt x="1958" y="381"/>
                  </a:lnTo>
                  <a:lnTo>
                    <a:pt x="1963" y="378"/>
                  </a:lnTo>
                  <a:lnTo>
                    <a:pt x="1973" y="372"/>
                  </a:lnTo>
                  <a:lnTo>
                    <a:pt x="1978" y="368"/>
                  </a:lnTo>
                  <a:lnTo>
                    <a:pt x="1982" y="365"/>
                  </a:lnTo>
                  <a:lnTo>
                    <a:pt x="1990" y="357"/>
                  </a:lnTo>
                  <a:lnTo>
                    <a:pt x="1998" y="348"/>
                  </a:lnTo>
                  <a:lnTo>
                    <a:pt x="2004" y="339"/>
                  </a:lnTo>
                  <a:lnTo>
                    <a:pt x="2007" y="334"/>
                  </a:lnTo>
                  <a:lnTo>
                    <a:pt x="2009" y="328"/>
                  </a:lnTo>
                  <a:lnTo>
                    <a:pt x="2013" y="317"/>
                  </a:lnTo>
                  <a:lnTo>
                    <a:pt x="2015" y="312"/>
                  </a:lnTo>
                  <a:lnTo>
                    <a:pt x="2016" y="306"/>
                  </a:lnTo>
                  <a:lnTo>
                    <a:pt x="2017" y="300"/>
                  </a:lnTo>
                  <a:lnTo>
                    <a:pt x="2018" y="293"/>
                  </a:lnTo>
                  <a:lnTo>
                    <a:pt x="2019" y="287"/>
                  </a:lnTo>
                  <a:lnTo>
                    <a:pt x="2019" y="280"/>
                  </a:lnTo>
                  <a:lnTo>
                    <a:pt x="2019" y="279"/>
                  </a:lnTo>
                  <a:lnTo>
                    <a:pt x="2018" y="268"/>
                  </a:lnTo>
                  <a:lnTo>
                    <a:pt x="2017" y="258"/>
                  </a:lnTo>
                  <a:lnTo>
                    <a:pt x="2015" y="249"/>
                  </a:lnTo>
                  <a:lnTo>
                    <a:pt x="2012" y="240"/>
                  </a:lnTo>
                  <a:lnTo>
                    <a:pt x="2010" y="235"/>
                  </a:lnTo>
                  <a:lnTo>
                    <a:pt x="2008" y="231"/>
                  </a:lnTo>
                  <a:lnTo>
                    <a:pt x="2004" y="223"/>
                  </a:lnTo>
                  <a:lnTo>
                    <a:pt x="1999" y="216"/>
                  </a:lnTo>
                  <a:lnTo>
                    <a:pt x="1992" y="209"/>
                  </a:lnTo>
                  <a:lnTo>
                    <a:pt x="1985" y="203"/>
                  </a:lnTo>
                  <a:lnTo>
                    <a:pt x="1978" y="196"/>
                  </a:lnTo>
                  <a:lnTo>
                    <a:pt x="1969" y="191"/>
                  </a:lnTo>
                  <a:lnTo>
                    <a:pt x="1960" y="185"/>
                  </a:lnTo>
                  <a:lnTo>
                    <a:pt x="1950" y="180"/>
                  </a:lnTo>
                  <a:lnTo>
                    <a:pt x="1939" y="174"/>
                  </a:lnTo>
                  <a:lnTo>
                    <a:pt x="1928" y="169"/>
                  </a:lnTo>
                  <a:lnTo>
                    <a:pt x="1916" y="164"/>
                  </a:lnTo>
                  <a:lnTo>
                    <a:pt x="1895" y="156"/>
                  </a:lnTo>
                  <a:lnTo>
                    <a:pt x="1879" y="148"/>
                  </a:lnTo>
                  <a:lnTo>
                    <a:pt x="1866" y="141"/>
                  </a:lnTo>
                  <a:lnTo>
                    <a:pt x="1861" y="138"/>
                  </a:lnTo>
                  <a:lnTo>
                    <a:pt x="1857" y="135"/>
                  </a:lnTo>
                  <a:lnTo>
                    <a:pt x="1853" y="132"/>
                  </a:lnTo>
                  <a:lnTo>
                    <a:pt x="1851" y="130"/>
                  </a:lnTo>
                  <a:lnTo>
                    <a:pt x="1850" y="128"/>
                  </a:lnTo>
                  <a:lnTo>
                    <a:pt x="1847" y="125"/>
                  </a:lnTo>
                  <a:lnTo>
                    <a:pt x="1846" y="122"/>
                  </a:lnTo>
                  <a:lnTo>
                    <a:pt x="1844" y="119"/>
                  </a:lnTo>
                  <a:lnTo>
                    <a:pt x="1843" y="115"/>
                  </a:lnTo>
                  <a:lnTo>
                    <a:pt x="1843" y="111"/>
                  </a:lnTo>
                  <a:lnTo>
                    <a:pt x="1843" y="107"/>
                  </a:lnTo>
                  <a:lnTo>
                    <a:pt x="1843" y="103"/>
                  </a:lnTo>
                  <a:lnTo>
                    <a:pt x="1843" y="100"/>
                  </a:lnTo>
                  <a:lnTo>
                    <a:pt x="1844" y="96"/>
                  </a:lnTo>
                  <a:lnTo>
                    <a:pt x="1846" y="93"/>
                  </a:lnTo>
                  <a:lnTo>
                    <a:pt x="1847" y="90"/>
                  </a:lnTo>
                  <a:lnTo>
                    <a:pt x="1849" y="87"/>
                  </a:lnTo>
                  <a:lnTo>
                    <a:pt x="1852" y="85"/>
                  </a:lnTo>
                  <a:lnTo>
                    <a:pt x="1855" y="83"/>
                  </a:lnTo>
                  <a:lnTo>
                    <a:pt x="1861" y="79"/>
                  </a:lnTo>
                  <a:lnTo>
                    <a:pt x="1865" y="77"/>
                  </a:lnTo>
                  <a:lnTo>
                    <a:pt x="1869" y="76"/>
                  </a:lnTo>
                  <a:lnTo>
                    <a:pt x="1873" y="75"/>
                  </a:lnTo>
                  <a:lnTo>
                    <a:pt x="1877" y="74"/>
                  </a:lnTo>
                  <a:lnTo>
                    <a:pt x="1882" y="73"/>
                  </a:lnTo>
                  <a:lnTo>
                    <a:pt x="1887" y="73"/>
                  </a:lnTo>
                  <a:lnTo>
                    <a:pt x="1898" y="74"/>
                  </a:lnTo>
                  <a:lnTo>
                    <a:pt x="1909" y="76"/>
                  </a:lnTo>
                  <a:lnTo>
                    <a:pt x="1920" y="79"/>
                  </a:lnTo>
                  <a:lnTo>
                    <a:pt x="1930" y="84"/>
                  </a:lnTo>
                  <a:lnTo>
                    <a:pt x="1940" y="89"/>
                  </a:lnTo>
                  <a:lnTo>
                    <a:pt x="1950" y="95"/>
                  </a:lnTo>
                  <a:lnTo>
                    <a:pt x="1955" y="98"/>
                  </a:lnTo>
                  <a:lnTo>
                    <a:pt x="1960" y="102"/>
                  </a:lnTo>
                  <a:lnTo>
                    <a:pt x="1969" y="109"/>
                  </a:lnTo>
                  <a:lnTo>
                    <a:pt x="2013" y="48"/>
                  </a:lnTo>
                  <a:lnTo>
                    <a:pt x="2000" y="37"/>
                  </a:lnTo>
                  <a:lnTo>
                    <a:pt x="1993" y="32"/>
                  </a:lnTo>
                  <a:lnTo>
                    <a:pt x="1986" y="28"/>
                  </a:lnTo>
                  <a:lnTo>
                    <a:pt x="1978" y="23"/>
                  </a:lnTo>
                  <a:lnTo>
                    <a:pt x="1971" y="20"/>
                  </a:lnTo>
                  <a:lnTo>
                    <a:pt x="1963" y="16"/>
                  </a:lnTo>
                  <a:lnTo>
                    <a:pt x="1955" y="13"/>
                  </a:lnTo>
                  <a:lnTo>
                    <a:pt x="1947" y="10"/>
                  </a:lnTo>
                  <a:lnTo>
                    <a:pt x="1939" y="8"/>
                  </a:lnTo>
                  <a:lnTo>
                    <a:pt x="1923" y="4"/>
                  </a:lnTo>
                  <a:lnTo>
                    <a:pt x="1906" y="2"/>
                  </a:lnTo>
                  <a:lnTo>
                    <a:pt x="1889" y="1"/>
                  </a:lnTo>
                  <a:lnTo>
                    <a:pt x="1876" y="2"/>
                  </a:lnTo>
                  <a:lnTo>
                    <a:pt x="1869" y="2"/>
                  </a:lnTo>
                  <a:lnTo>
                    <a:pt x="1863" y="3"/>
                  </a:lnTo>
                  <a:lnTo>
                    <a:pt x="1850" y="6"/>
                  </a:lnTo>
                  <a:lnTo>
                    <a:pt x="1838" y="9"/>
                  </a:lnTo>
                  <a:lnTo>
                    <a:pt x="1833" y="12"/>
                  </a:lnTo>
                  <a:lnTo>
                    <a:pt x="1827" y="14"/>
                  </a:lnTo>
                  <a:lnTo>
                    <a:pt x="1817" y="19"/>
                  </a:lnTo>
                  <a:lnTo>
                    <a:pt x="1807" y="25"/>
                  </a:lnTo>
                  <a:lnTo>
                    <a:pt x="1799" y="32"/>
                  </a:lnTo>
                  <a:lnTo>
                    <a:pt x="1795" y="36"/>
                  </a:lnTo>
                  <a:lnTo>
                    <a:pt x="1791" y="40"/>
                  </a:lnTo>
                  <a:lnTo>
                    <a:pt x="1784" y="49"/>
                  </a:lnTo>
                  <a:lnTo>
                    <a:pt x="1781" y="53"/>
                  </a:lnTo>
                  <a:lnTo>
                    <a:pt x="1778" y="58"/>
                  </a:lnTo>
                  <a:lnTo>
                    <a:pt x="1773" y="68"/>
                  </a:lnTo>
                  <a:lnTo>
                    <a:pt x="1769" y="79"/>
                  </a:lnTo>
                  <a:lnTo>
                    <a:pt x="1766" y="90"/>
                  </a:lnTo>
                  <a:lnTo>
                    <a:pt x="1764" y="102"/>
                  </a:lnTo>
                  <a:lnTo>
                    <a:pt x="1764" y="108"/>
                  </a:lnTo>
                  <a:lnTo>
                    <a:pt x="1764" y="114"/>
                  </a:lnTo>
                  <a:lnTo>
                    <a:pt x="1764" y="115"/>
                  </a:lnTo>
                  <a:lnTo>
                    <a:pt x="1764" y="127"/>
                  </a:lnTo>
                  <a:lnTo>
                    <a:pt x="1765" y="132"/>
                  </a:lnTo>
                  <a:lnTo>
                    <a:pt x="1765" y="138"/>
                  </a:lnTo>
                  <a:lnTo>
                    <a:pt x="1768" y="148"/>
                  </a:lnTo>
                  <a:lnTo>
                    <a:pt x="1771" y="157"/>
                  </a:lnTo>
                  <a:lnTo>
                    <a:pt x="1775" y="166"/>
                  </a:lnTo>
                  <a:lnTo>
                    <a:pt x="1781" y="174"/>
                  </a:lnTo>
                  <a:lnTo>
                    <a:pt x="1786" y="182"/>
                  </a:lnTo>
                  <a:lnTo>
                    <a:pt x="1790" y="185"/>
                  </a:lnTo>
                  <a:lnTo>
                    <a:pt x="1793" y="189"/>
                  </a:lnTo>
                  <a:lnTo>
                    <a:pt x="1801" y="195"/>
                  </a:lnTo>
                  <a:lnTo>
                    <a:pt x="1809" y="201"/>
                  </a:lnTo>
                  <a:lnTo>
                    <a:pt x="1818" y="207"/>
                  </a:lnTo>
                  <a:lnTo>
                    <a:pt x="1828" y="213"/>
                  </a:lnTo>
                  <a:lnTo>
                    <a:pt x="1838" y="218"/>
                  </a:lnTo>
                  <a:lnTo>
                    <a:pt x="1850" y="223"/>
                  </a:lnTo>
                  <a:lnTo>
                    <a:pt x="1874" y="233"/>
                  </a:lnTo>
                  <a:lnTo>
                    <a:pt x="1893" y="240"/>
                  </a:lnTo>
                  <a:lnTo>
                    <a:pt x="1907" y="247"/>
                  </a:lnTo>
                  <a:lnTo>
                    <a:pt x="1919" y="254"/>
                  </a:lnTo>
                  <a:lnTo>
                    <a:pt x="1924" y="257"/>
                  </a:lnTo>
                  <a:lnTo>
                    <a:pt x="1927" y="260"/>
                  </a:lnTo>
                  <a:lnTo>
                    <a:pt x="1931" y="263"/>
                  </a:lnTo>
                  <a:lnTo>
                    <a:pt x="1933" y="266"/>
                  </a:lnTo>
                  <a:lnTo>
                    <a:pt x="1936" y="269"/>
                  </a:lnTo>
                  <a:lnTo>
                    <a:pt x="1937" y="272"/>
                  </a:lnTo>
                  <a:lnTo>
                    <a:pt x="1938" y="275"/>
                  </a:lnTo>
                  <a:lnTo>
                    <a:pt x="1939" y="278"/>
                  </a:lnTo>
                  <a:lnTo>
                    <a:pt x="1940" y="282"/>
                  </a:lnTo>
                  <a:lnTo>
                    <a:pt x="1940" y="285"/>
                  </a:lnTo>
                  <a:lnTo>
                    <a:pt x="1940" y="286"/>
                  </a:lnTo>
                  <a:lnTo>
                    <a:pt x="1940" y="290"/>
                  </a:lnTo>
                  <a:lnTo>
                    <a:pt x="1939" y="294"/>
                  </a:lnTo>
                  <a:lnTo>
                    <a:pt x="1938" y="298"/>
                  </a:lnTo>
                  <a:lnTo>
                    <a:pt x="1936" y="301"/>
                  </a:lnTo>
                  <a:lnTo>
                    <a:pt x="1935" y="304"/>
                  </a:lnTo>
                  <a:lnTo>
                    <a:pt x="1932" y="308"/>
                  </a:lnTo>
                  <a:lnTo>
                    <a:pt x="1930" y="310"/>
                  </a:lnTo>
                  <a:lnTo>
                    <a:pt x="1927" y="313"/>
                  </a:lnTo>
                  <a:lnTo>
                    <a:pt x="1923" y="315"/>
                  </a:lnTo>
                  <a:lnTo>
                    <a:pt x="1920" y="318"/>
                  </a:lnTo>
                  <a:lnTo>
                    <a:pt x="1915" y="319"/>
                  </a:lnTo>
                  <a:lnTo>
                    <a:pt x="1911" y="321"/>
                  </a:lnTo>
                  <a:lnTo>
                    <a:pt x="1906" y="322"/>
                  </a:lnTo>
                  <a:lnTo>
                    <a:pt x="1901" y="323"/>
                  </a:lnTo>
                  <a:lnTo>
                    <a:pt x="1896" y="323"/>
                  </a:lnTo>
                  <a:lnTo>
                    <a:pt x="1890" y="324"/>
                  </a:lnTo>
                  <a:lnTo>
                    <a:pt x="1883" y="323"/>
                  </a:lnTo>
                  <a:lnTo>
                    <a:pt x="1876" y="323"/>
                  </a:lnTo>
                  <a:lnTo>
                    <a:pt x="1869" y="322"/>
                  </a:lnTo>
                  <a:lnTo>
                    <a:pt x="1863" y="320"/>
                  </a:lnTo>
                  <a:lnTo>
                    <a:pt x="1856" y="318"/>
                  </a:lnTo>
                  <a:lnTo>
                    <a:pt x="1850" y="316"/>
                  </a:lnTo>
                  <a:lnTo>
                    <a:pt x="1844" y="313"/>
                  </a:lnTo>
                  <a:lnTo>
                    <a:pt x="1838" y="310"/>
                  </a:lnTo>
                  <a:lnTo>
                    <a:pt x="1826" y="304"/>
                  </a:lnTo>
                  <a:lnTo>
                    <a:pt x="1815" y="297"/>
                  </a:lnTo>
                  <a:lnTo>
                    <a:pt x="1805" y="289"/>
                  </a:lnTo>
                  <a:lnTo>
                    <a:pt x="1795" y="280"/>
                  </a:lnTo>
                  <a:lnTo>
                    <a:pt x="1748" y="339"/>
                  </a:lnTo>
                  <a:lnTo>
                    <a:pt x="1756" y="346"/>
                  </a:lnTo>
                  <a:lnTo>
                    <a:pt x="1764" y="353"/>
                  </a:lnTo>
                  <a:lnTo>
                    <a:pt x="1768" y="356"/>
                  </a:lnTo>
                  <a:lnTo>
                    <a:pt x="1772" y="359"/>
                  </a:lnTo>
                  <a:lnTo>
                    <a:pt x="1781" y="364"/>
                  </a:lnTo>
                  <a:lnTo>
                    <a:pt x="1790" y="370"/>
                  </a:lnTo>
                  <a:lnTo>
                    <a:pt x="1798" y="374"/>
                  </a:lnTo>
                  <a:lnTo>
                    <a:pt x="1807" y="378"/>
                  </a:lnTo>
                  <a:lnTo>
                    <a:pt x="1816" y="382"/>
                  </a:lnTo>
                  <a:lnTo>
                    <a:pt x="1834" y="388"/>
                  </a:lnTo>
                  <a:lnTo>
                    <a:pt x="1844" y="390"/>
                  </a:lnTo>
                  <a:lnTo>
                    <a:pt x="1853" y="392"/>
                  </a:lnTo>
                  <a:lnTo>
                    <a:pt x="1862" y="394"/>
                  </a:lnTo>
                  <a:lnTo>
                    <a:pt x="1871" y="395"/>
                  </a:lnTo>
                  <a:lnTo>
                    <a:pt x="1890" y="395"/>
                  </a:lnTo>
                  <a:close/>
                  <a:moveTo>
                    <a:pt x="1531" y="194"/>
                  </a:moveTo>
                  <a:lnTo>
                    <a:pt x="1531" y="78"/>
                  </a:lnTo>
                  <a:lnTo>
                    <a:pt x="1588" y="78"/>
                  </a:lnTo>
                  <a:lnTo>
                    <a:pt x="1595" y="78"/>
                  </a:lnTo>
                  <a:lnTo>
                    <a:pt x="1602" y="79"/>
                  </a:lnTo>
                  <a:lnTo>
                    <a:pt x="1609" y="80"/>
                  </a:lnTo>
                  <a:lnTo>
                    <a:pt x="1615" y="82"/>
                  </a:lnTo>
                  <a:lnTo>
                    <a:pt x="1621" y="84"/>
                  </a:lnTo>
                  <a:lnTo>
                    <a:pt x="1626" y="86"/>
                  </a:lnTo>
                  <a:lnTo>
                    <a:pt x="1631" y="89"/>
                  </a:lnTo>
                  <a:lnTo>
                    <a:pt x="1635" y="93"/>
                  </a:lnTo>
                  <a:lnTo>
                    <a:pt x="1639" y="96"/>
                  </a:lnTo>
                  <a:lnTo>
                    <a:pt x="1642" y="101"/>
                  </a:lnTo>
                  <a:lnTo>
                    <a:pt x="1645" y="105"/>
                  </a:lnTo>
                  <a:lnTo>
                    <a:pt x="1648" y="111"/>
                  </a:lnTo>
                  <a:lnTo>
                    <a:pt x="1650" y="116"/>
                  </a:lnTo>
                  <a:lnTo>
                    <a:pt x="1651" y="122"/>
                  </a:lnTo>
                  <a:lnTo>
                    <a:pt x="1652" y="129"/>
                  </a:lnTo>
                  <a:lnTo>
                    <a:pt x="1652" y="136"/>
                  </a:lnTo>
                  <a:lnTo>
                    <a:pt x="1652" y="143"/>
                  </a:lnTo>
                  <a:lnTo>
                    <a:pt x="1651" y="149"/>
                  </a:lnTo>
                  <a:lnTo>
                    <a:pt x="1650" y="155"/>
                  </a:lnTo>
                  <a:lnTo>
                    <a:pt x="1648" y="160"/>
                  </a:lnTo>
                  <a:lnTo>
                    <a:pt x="1646" y="165"/>
                  </a:lnTo>
                  <a:lnTo>
                    <a:pt x="1643" y="170"/>
                  </a:lnTo>
                  <a:lnTo>
                    <a:pt x="1640" y="174"/>
                  </a:lnTo>
                  <a:lnTo>
                    <a:pt x="1636" y="178"/>
                  </a:lnTo>
                  <a:lnTo>
                    <a:pt x="1632" y="182"/>
                  </a:lnTo>
                  <a:lnTo>
                    <a:pt x="1627" y="185"/>
                  </a:lnTo>
                  <a:lnTo>
                    <a:pt x="1622" y="188"/>
                  </a:lnTo>
                  <a:lnTo>
                    <a:pt x="1616" y="190"/>
                  </a:lnTo>
                  <a:lnTo>
                    <a:pt x="1610" y="192"/>
                  </a:lnTo>
                  <a:lnTo>
                    <a:pt x="1604" y="193"/>
                  </a:lnTo>
                  <a:lnTo>
                    <a:pt x="1597" y="194"/>
                  </a:lnTo>
                  <a:lnTo>
                    <a:pt x="1589" y="194"/>
                  </a:lnTo>
                  <a:lnTo>
                    <a:pt x="1531" y="194"/>
                  </a:lnTo>
                  <a:close/>
                  <a:moveTo>
                    <a:pt x="1451" y="391"/>
                  </a:moveTo>
                  <a:lnTo>
                    <a:pt x="1531" y="391"/>
                  </a:lnTo>
                  <a:lnTo>
                    <a:pt x="1531" y="264"/>
                  </a:lnTo>
                  <a:lnTo>
                    <a:pt x="1581" y="264"/>
                  </a:lnTo>
                  <a:lnTo>
                    <a:pt x="1651" y="391"/>
                  </a:lnTo>
                  <a:lnTo>
                    <a:pt x="1743" y="391"/>
                  </a:lnTo>
                  <a:lnTo>
                    <a:pt x="1661" y="248"/>
                  </a:lnTo>
                  <a:lnTo>
                    <a:pt x="1669" y="244"/>
                  </a:lnTo>
                  <a:lnTo>
                    <a:pt x="1676" y="240"/>
                  </a:lnTo>
                  <a:lnTo>
                    <a:pt x="1683" y="235"/>
                  </a:lnTo>
                  <a:lnTo>
                    <a:pt x="1690" y="230"/>
                  </a:lnTo>
                  <a:lnTo>
                    <a:pt x="1696" y="225"/>
                  </a:lnTo>
                  <a:lnTo>
                    <a:pt x="1699" y="222"/>
                  </a:lnTo>
                  <a:lnTo>
                    <a:pt x="1702" y="219"/>
                  </a:lnTo>
                  <a:lnTo>
                    <a:pt x="1707" y="213"/>
                  </a:lnTo>
                  <a:lnTo>
                    <a:pt x="1712" y="206"/>
                  </a:lnTo>
                  <a:lnTo>
                    <a:pt x="1717" y="199"/>
                  </a:lnTo>
                  <a:lnTo>
                    <a:pt x="1721" y="191"/>
                  </a:lnTo>
                  <a:lnTo>
                    <a:pt x="1724" y="183"/>
                  </a:lnTo>
                  <a:lnTo>
                    <a:pt x="1727" y="174"/>
                  </a:lnTo>
                  <a:lnTo>
                    <a:pt x="1729" y="165"/>
                  </a:lnTo>
                  <a:lnTo>
                    <a:pt x="1731" y="155"/>
                  </a:lnTo>
                  <a:lnTo>
                    <a:pt x="1732" y="145"/>
                  </a:lnTo>
                  <a:lnTo>
                    <a:pt x="1732" y="134"/>
                  </a:lnTo>
                  <a:lnTo>
                    <a:pt x="1732" y="132"/>
                  </a:lnTo>
                  <a:lnTo>
                    <a:pt x="1732" y="118"/>
                  </a:lnTo>
                  <a:lnTo>
                    <a:pt x="1731" y="111"/>
                  </a:lnTo>
                  <a:lnTo>
                    <a:pt x="1730" y="105"/>
                  </a:lnTo>
                  <a:lnTo>
                    <a:pt x="1727" y="93"/>
                  </a:lnTo>
                  <a:lnTo>
                    <a:pt x="1724" y="81"/>
                  </a:lnTo>
                  <a:lnTo>
                    <a:pt x="1722" y="76"/>
                  </a:lnTo>
                  <a:lnTo>
                    <a:pt x="1719" y="70"/>
                  </a:lnTo>
                  <a:lnTo>
                    <a:pt x="1714" y="60"/>
                  </a:lnTo>
                  <a:lnTo>
                    <a:pt x="1711" y="56"/>
                  </a:lnTo>
                  <a:lnTo>
                    <a:pt x="1707" y="51"/>
                  </a:lnTo>
                  <a:lnTo>
                    <a:pt x="1704" y="47"/>
                  </a:lnTo>
                  <a:lnTo>
                    <a:pt x="1700" y="43"/>
                  </a:lnTo>
                  <a:lnTo>
                    <a:pt x="1690" y="34"/>
                  </a:lnTo>
                  <a:lnTo>
                    <a:pt x="1685" y="31"/>
                  </a:lnTo>
                  <a:lnTo>
                    <a:pt x="1680" y="27"/>
                  </a:lnTo>
                  <a:lnTo>
                    <a:pt x="1674" y="24"/>
                  </a:lnTo>
                  <a:lnTo>
                    <a:pt x="1668" y="21"/>
                  </a:lnTo>
                  <a:lnTo>
                    <a:pt x="1662" y="18"/>
                  </a:lnTo>
                  <a:lnTo>
                    <a:pt x="1655" y="16"/>
                  </a:lnTo>
                  <a:lnTo>
                    <a:pt x="1649" y="13"/>
                  </a:lnTo>
                  <a:lnTo>
                    <a:pt x="1642" y="11"/>
                  </a:lnTo>
                  <a:lnTo>
                    <a:pt x="1634" y="10"/>
                  </a:lnTo>
                  <a:lnTo>
                    <a:pt x="1627" y="9"/>
                  </a:lnTo>
                  <a:lnTo>
                    <a:pt x="1612" y="7"/>
                  </a:lnTo>
                  <a:lnTo>
                    <a:pt x="1604" y="6"/>
                  </a:lnTo>
                  <a:lnTo>
                    <a:pt x="1595" y="6"/>
                  </a:lnTo>
                  <a:lnTo>
                    <a:pt x="1451" y="6"/>
                  </a:lnTo>
                  <a:lnTo>
                    <a:pt x="1451" y="391"/>
                  </a:lnTo>
                  <a:close/>
                  <a:moveTo>
                    <a:pt x="1157" y="391"/>
                  </a:moveTo>
                  <a:lnTo>
                    <a:pt x="1407" y="391"/>
                  </a:lnTo>
                  <a:lnTo>
                    <a:pt x="1407" y="319"/>
                  </a:lnTo>
                  <a:lnTo>
                    <a:pt x="1236" y="319"/>
                  </a:lnTo>
                  <a:lnTo>
                    <a:pt x="1236" y="233"/>
                  </a:lnTo>
                  <a:lnTo>
                    <a:pt x="1384" y="233"/>
                  </a:lnTo>
                  <a:lnTo>
                    <a:pt x="1384" y="161"/>
                  </a:lnTo>
                  <a:lnTo>
                    <a:pt x="1236" y="161"/>
                  </a:lnTo>
                  <a:lnTo>
                    <a:pt x="1236" y="78"/>
                  </a:lnTo>
                  <a:lnTo>
                    <a:pt x="1405" y="78"/>
                  </a:lnTo>
                  <a:lnTo>
                    <a:pt x="1405" y="6"/>
                  </a:lnTo>
                  <a:lnTo>
                    <a:pt x="1157" y="6"/>
                  </a:lnTo>
                  <a:lnTo>
                    <a:pt x="1157" y="391"/>
                  </a:lnTo>
                  <a:close/>
                  <a:moveTo>
                    <a:pt x="934" y="393"/>
                  </a:moveTo>
                  <a:lnTo>
                    <a:pt x="1007" y="393"/>
                  </a:lnTo>
                  <a:lnTo>
                    <a:pt x="1137" y="6"/>
                  </a:lnTo>
                  <a:lnTo>
                    <a:pt x="1053" y="6"/>
                  </a:lnTo>
                  <a:lnTo>
                    <a:pt x="972" y="271"/>
                  </a:lnTo>
                  <a:lnTo>
                    <a:pt x="890" y="6"/>
                  </a:lnTo>
                  <a:lnTo>
                    <a:pt x="804" y="6"/>
                  </a:lnTo>
                  <a:lnTo>
                    <a:pt x="934" y="393"/>
                  </a:lnTo>
                  <a:close/>
                  <a:moveTo>
                    <a:pt x="699" y="391"/>
                  </a:moveTo>
                  <a:lnTo>
                    <a:pt x="779" y="391"/>
                  </a:lnTo>
                  <a:lnTo>
                    <a:pt x="779" y="6"/>
                  </a:lnTo>
                  <a:lnTo>
                    <a:pt x="699" y="6"/>
                  </a:lnTo>
                  <a:lnTo>
                    <a:pt x="699" y="391"/>
                  </a:lnTo>
                  <a:close/>
                  <a:moveTo>
                    <a:pt x="343" y="391"/>
                  </a:moveTo>
                  <a:lnTo>
                    <a:pt x="421" y="391"/>
                  </a:lnTo>
                  <a:lnTo>
                    <a:pt x="421" y="158"/>
                  </a:lnTo>
                  <a:lnTo>
                    <a:pt x="573" y="391"/>
                  </a:lnTo>
                  <a:lnTo>
                    <a:pt x="641" y="391"/>
                  </a:lnTo>
                  <a:lnTo>
                    <a:pt x="641" y="6"/>
                  </a:lnTo>
                  <a:lnTo>
                    <a:pt x="563" y="6"/>
                  </a:lnTo>
                  <a:lnTo>
                    <a:pt x="563" y="230"/>
                  </a:lnTo>
                  <a:lnTo>
                    <a:pt x="416" y="6"/>
                  </a:lnTo>
                  <a:lnTo>
                    <a:pt x="343" y="6"/>
                  </a:lnTo>
                  <a:lnTo>
                    <a:pt x="343" y="391"/>
                  </a:lnTo>
                  <a:close/>
                  <a:moveTo>
                    <a:pt x="146" y="397"/>
                  </a:moveTo>
                  <a:lnTo>
                    <a:pt x="162" y="396"/>
                  </a:lnTo>
                  <a:lnTo>
                    <a:pt x="177" y="394"/>
                  </a:lnTo>
                  <a:lnTo>
                    <a:pt x="185" y="393"/>
                  </a:lnTo>
                  <a:lnTo>
                    <a:pt x="192" y="391"/>
                  </a:lnTo>
                  <a:lnTo>
                    <a:pt x="199" y="389"/>
                  </a:lnTo>
                  <a:lnTo>
                    <a:pt x="206" y="387"/>
                  </a:lnTo>
                  <a:lnTo>
                    <a:pt x="213" y="384"/>
                  </a:lnTo>
                  <a:lnTo>
                    <a:pt x="219" y="382"/>
                  </a:lnTo>
                  <a:lnTo>
                    <a:pt x="225" y="378"/>
                  </a:lnTo>
                  <a:lnTo>
                    <a:pt x="231" y="375"/>
                  </a:lnTo>
                  <a:lnTo>
                    <a:pt x="237" y="371"/>
                  </a:lnTo>
                  <a:lnTo>
                    <a:pt x="242" y="367"/>
                  </a:lnTo>
                  <a:lnTo>
                    <a:pt x="248" y="363"/>
                  </a:lnTo>
                  <a:lnTo>
                    <a:pt x="253" y="358"/>
                  </a:lnTo>
                  <a:lnTo>
                    <a:pt x="257" y="353"/>
                  </a:lnTo>
                  <a:lnTo>
                    <a:pt x="262" y="347"/>
                  </a:lnTo>
                  <a:lnTo>
                    <a:pt x="270" y="336"/>
                  </a:lnTo>
                  <a:lnTo>
                    <a:pt x="277" y="323"/>
                  </a:lnTo>
                  <a:lnTo>
                    <a:pt x="282" y="309"/>
                  </a:lnTo>
                  <a:lnTo>
                    <a:pt x="285" y="301"/>
                  </a:lnTo>
                  <a:lnTo>
                    <a:pt x="287" y="293"/>
                  </a:lnTo>
                  <a:lnTo>
                    <a:pt x="289" y="285"/>
                  </a:lnTo>
                  <a:lnTo>
                    <a:pt x="290" y="277"/>
                  </a:lnTo>
                  <a:lnTo>
                    <a:pt x="291" y="268"/>
                  </a:lnTo>
                  <a:lnTo>
                    <a:pt x="292" y="259"/>
                  </a:lnTo>
                  <a:lnTo>
                    <a:pt x="293" y="249"/>
                  </a:lnTo>
                  <a:lnTo>
                    <a:pt x="293" y="240"/>
                  </a:lnTo>
                  <a:lnTo>
                    <a:pt x="293" y="6"/>
                  </a:lnTo>
                  <a:lnTo>
                    <a:pt x="214" y="6"/>
                  </a:lnTo>
                  <a:lnTo>
                    <a:pt x="214" y="243"/>
                  </a:lnTo>
                  <a:lnTo>
                    <a:pt x="213" y="253"/>
                  </a:lnTo>
                  <a:lnTo>
                    <a:pt x="213" y="262"/>
                  </a:lnTo>
                  <a:lnTo>
                    <a:pt x="211" y="271"/>
                  </a:lnTo>
                  <a:lnTo>
                    <a:pt x="209" y="278"/>
                  </a:lnTo>
                  <a:lnTo>
                    <a:pt x="206" y="286"/>
                  </a:lnTo>
                  <a:lnTo>
                    <a:pt x="203" y="292"/>
                  </a:lnTo>
                  <a:lnTo>
                    <a:pt x="200" y="298"/>
                  </a:lnTo>
                  <a:lnTo>
                    <a:pt x="196" y="303"/>
                  </a:lnTo>
                  <a:lnTo>
                    <a:pt x="191" y="308"/>
                  </a:lnTo>
                  <a:lnTo>
                    <a:pt x="186" y="312"/>
                  </a:lnTo>
                  <a:lnTo>
                    <a:pt x="181" y="315"/>
                  </a:lnTo>
                  <a:lnTo>
                    <a:pt x="175" y="318"/>
                  </a:lnTo>
                  <a:lnTo>
                    <a:pt x="168" y="320"/>
                  </a:lnTo>
                  <a:lnTo>
                    <a:pt x="161" y="322"/>
                  </a:lnTo>
                  <a:lnTo>
                    <a:pt x="154" y="323"/>
                  </a:lnTo>
                  <a:lnTo>
                    <a:pt x="147" y="323"/>
                  </a:lnTo>
                  <a:lnTo>
                    <a:pt x="139" y="323"/>
                  </a:lnTo>
                  <a:lnTo>
                    <a:pt x="132" y="322"/>
                  </a:lnTo>
                  <a:lnTo>
                    <a:pt x="125" y="320"/>
                  </a:lnTo>
                  <a:lnTo>
                    <a:pt x="119" y="318"/>
                  </a:lnTo>
                  <a:lnTo>
                    <a:pt x="113" y="315"/>
                  </a:lnTo>
                  <a:lnTo>
                    <a:pt x="107" y="312"/>
                  </a:lnTo>
                  <a:lnTo>
                    <a:pt x="102" y="308"/>
                  </a:lnTo>
                  <a:lnTo>
                    <a:pt x="100" y="305"/>
                  </a:lnTo>
                  <a:lnTo>
                    <a:pt x="98" y="303"/>
                  </a:lnTo>
                  <a:lnTo>
                    <a:pt x="94" y="297"/>
                  </a:lnTo>
                  <a:lnTo>
                    <a:pt x="90" y="291"/>
                  </a:lnTo>
                  <a:lnTo>
                    <a:pt x="88" y="288"/>
                  </a:lnTo>
                  <a:lnTo>
                    <a:pt x="87" y="285"/>
                  </a:lnTo>
                  <a:lnTo>
                    <a:pt x="84" y="277"/>
                  </a:lnTo>
                  <a:lnTo>
                    <a:pt x="82" y="270"/>
                  </a:lnTo>
                  <a:lnTo>
                    <a:pt x="81" y="261"/>
                  </a:lnTo>
                  <a:lnTo>
                    <a:pt x="80" y="252"/>
                  </a:lnTo>
                  <a:lnTo>
                    <a:pt x="80" y="242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241"/>
                  </a:lnTo>
                  <a:lnTo>
                    <a:pt x="0" y="251"/>
                  </a:lnTo>
                  <a:lnTo>
                    <a:pt x="1" y="260"/>
                  </a:lnTo>
                  <a:lnTo>
                    <a:pt x="2" y="269"/>
                  </a:lnTo>
                  <a:lnTo>
                    <a:pt x="3" y="278"/>
                  </a:lnTo>
                  <a:lnTo>
                    <a:pt x="4" y="286"/>
                  </a:lnTo>
                  <a:lnTo>
                    <a:pt x="6" y="294"/>
                  </a:lnTo>
                  <a:lnTo>
                    <a:pt x="8" y="302"/>
                  </a:lnTo>
                  <a:lnTo>
                    <a:pt x="10" y="309"/>
                  </a:lnTo>
                  <a:lnTo>
                    <a:pt x="13" y="316"/>
                  </a:lnTo>
                  <a:lnTo>
                    <a:pt x="16" y="323"/>
                  </a:lnTo>
                  <a:lnTo>
                    <a:pt x="19" y="330"/>
                  </a:lnTo>
                  <a:lnTo>
                    <a:pt x="23" y="336"/>
                  </a:lnTo>
                  <a:lnTo>
                    <a:pt x="27" y="342"/>
                  </a:lnTo>
                  <a:lnTo>
                    <a:pt x="31" y="348"/>
                  </a:lnTo>
                  <a:lnTo>
                    <a:pt x="35" y="353"/>
                  </a:lnTo>
                  <a:lnTo>
                    <a:pt x="40" y="358"/>
                  </a:lnTo>
                  <a:lnTo>
                    <a:pt x="45" y="363"/>
                  </a:lnTo>
                  <a:lnTo>
                    <a:pt x="50" y="367"/>
                  </a:lnTo>
                  <a:lnTo>
                    <a:pt x="61" y="375"/>
                  </a:lnTo>
                  <a:lnTo>
                    <a:pt x="67" y="378"/>
                  </a:lnTo>
                  <a:lnTo>
                    <a:pt x="73" y="381"/>
                  </a:lnTo>
                  <a:lnTo>
                    <a:pt x="86" y="387"/>
                  </a:lnTo>
                  <a:lnTo>
                    <a:pt x="99" y="391"/>
                  </a:lnTo>
                  <a:lnTo>
                    <a:pt x="107" y="393"/>
                  </a:lnTo>
                  <a:lnTo>
                    <a:pt x="114" y="394"/>
                  </a:lnTo>
                  <a:lnTo>
                    <a:pt x="122" y="395"/>
                  </a:lnTo>
                  <a:lnTo>
                    <a:pt x="129" y="396"/>
                  </a:lnTo>
                  <a:lnTo>
                    <a:pt x="137" y="396"/>
                  </a:lnTo>
                  <a:lnTo>
                    <a:pt x="146" y="3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-498475" y="3116263"/>
              <a:ext cx="10134600" cy="633412"/>
            </a:xfrm>
            <a:custGeom>
              <a:avLst/>
              <a:gdLst/>
              <a:ahLst/>
              <a:cxnLst>
                <a:cxn ang="0">
                  <a:pos x="5844" y="7"/>
                </a:cxn>
                <a:cxn ang="0">
                  <a:pos x="5329" y="389"/>
                </a:cxn>
                <a:cxn ang="0">
                  <a:pos x="5406" y="270"/>
                </a:cxn>
                <a:cxn ang="0">
                  <a:pos x="5244" y="135"/>
                </a:cxn>
                <a:cxn ang="0">
                  <a:pos x="5260" y="75"/>
                </a:cxn>
                <a:cxn ang="0">
                  <a:pos x="5310" y="5"/>
                </a:cxn>
                <a:cxn ang="0">
                  <a:pos x="5153" y="90"/>
                </a:cxn>
                <a:cxn ang="0">
                  <a:pos x="5261" y="234"/>
                </a:cxn>
                <a:cxn ang="0">
                  <a:pos x="5314" y="315"/>
                </a:cxn>
                <a:cxn ang="0">
                  <a:pos x="5143" y="348"/>
                </a:cxn>
                <a:cxn ang="0">
                  <a:pos x="5006" y="82"/>
                </a:cxn>
                <a:cxn ang="0">
                  <a:pos x="5027" y="179"/>
                </a:cxn>
                <a:cxn ang="0">
                  <a:pos x="5088" y="226"/>
                </a:cxn>
                <a:cxn ang="0">
                  <a:pos x="5105" y="61"/>
                </a:cxn>
                <a:cxn ang="0">
                  <a:pos x="4549" y="392"/>
                </a:cxn>
                <a:cxn ang="0">
                  <a:pos x="4095" y="392"/>
                </a:cxn>
                <a:cxn ang="0">
                  <a:pos x="3594" y="391"/>
                </a:cxn>
                <a:cxn ang="0">
                  <a:pos x="3687" y="251"/>
                </a:cxn>
                <a:cxn ang="0">
                  <a:pos x="3534" y="324"/>
                </a:cxn>
                <a:cxn ang="0">
                  <a:pos x="3395" y="252"/>
                </a:cxn>
                <a:cxn ang="0">
                  <a:pos x="3467" y="383"/>
                </a:cxn>
                <a:cxn ang="0">
                  <a:pos x="3206" y="366"/>
                </a:cxn>
                <a:cxn ang="0">
                  <a:pos x="3223" y="218"/>
                </a:cxn>
                <a:cxn ang="0">
                  <a:pos x="3067" y="115"/>
                </a:cxn>
                <a:cxn ang="0">
                  <a:pos x="3154" y="84"/>
                </a:cxn>
                <a:cxn ang="0">
                  <a:pos x="3074" y="6"/>
                </a:cxn>
                <a:cxn ang="0">
                  <a:pos x="2990" y="138"/>
                </a:cxn>
                <a:cxn ang="0">
                  <a:pos x="3157" y="267"/>
                </a:cxn>
                <a:cxn ang="0">
                  <a:pos x="3120" y="325"/>
                </a:cxn>
                <a:cxn ang="0">
                  <a:pos x="3022" y="376"/>
                </a:cxn>
                <a:cxn ang="0">
                  <a:pos x="2871" y="101"/>
                </a:cxn>
                <a:cxn ang="0">
                  <a:pos x="2832" y="193"/>
                </a:cxn>
                <a:cxn ang="0">
                  <a:pos x="2949" y="191"/>
                </a:cxn>
                <a:cxn ang="0">
                  <a:pos x="2919" y="35"/>
                </a:cxn>
                <a:cxn ang="0">
                  <a:pos x="2432" y="316"/>
                </a:cxn>
                <a:cxn ang="0">
                  <a:pos x="2387" y="135"/>
                </a:cxn>
                <a:cxn ang="0">
                  <a:pos x="2521" y="93"/>
                </a:cxn>
                <a:cxn ang="0">
                  <a:pos x="2546" y="274"/>
                </a:cxn>
                <a:cxn ang="0">
                  <a:pos x="2554" y="376"/>
                </a:cxn>
                <a:cxn ang="0">
                  <a:pos x="2643" y="184"/>
                </a:cxn>
                <a:cxn ang="0">
                  <a:pos x="2555" y="22"/>
                </a:cxn>
                <a:cxn ang="0">
                  <a:pos x="2369" y="32"/>
                </a:cxn>
                <a:cxn ang="0">
                  <a:pos x="2295" y="225"/>
                </a:cxn>
                <a:cxn ang="0">
                  <a:pos x="2390" y="381"/>
                </a:cxn>
                <a:cxn ang="0">
                  <a:pos x="1849" y="397"/>
                </a:cxn>
                <a:cxn ang="0">
                  <a:pos x="1892" y="319"/>
                </a:cxn>
                <a:cxn ang="0">
                  <a:pos x="1761" y="254"/>
                </a:cxn>
                <a:cxn ang="0">
                  <a:pos x="1820" y="80"/>
                </a:cxn>
                <a:cxn ang="0">
                  <a:pos x="1913" y="10"/>
                </a:cxn>
                <a:cxn ang="0">
                  <a:pos x="1734" y="44"/>
                </a:cxn>
                <a:cxn ang="0">
                  <a:pos x="1673" y="235"/>
                </a:cxn>
                <a:cxn ang="0">
                  <a:pos x="1778" y="384"/>
                </a:cxn>
                <a:cxn ang="0">
                  <a:pos x="1274" y="7"/>
                </a:cxn>
                <a:cxn ang="0">
                  <a:pos x="1151" y="319"/>
                </a:cxn>
                <a:cxn ang="0">
                  <a:pos x="1087" y="180"/>
                </a:cxn>
                <a:cxn ang="0">
                  <a:pos x="981" y="97"/>
                </a:cxn>
                <a:cxn ang="0">
                  <a:pos x="1137" y="38"/>
                </a:cxn>
                <a:cxn ang="0">
                  <a:pos x="936" y="33"/>
                </a:cxn>
                <a:cxn ang="0">
                  <a:pos x="927" y="186"/>
                </a:cxn>
                <a:cxn ang="0">
                  <a:pos x="1077" y="287"/>
                </a:cxn>
                <a:cxn ang="0">
                  <a:pos x="987" y="317"/>
                </a:cxn>
                <a:cxn ang="0">
                  <a:pos x="1009" y="396"/>
                </a:cxn>
                <a:cxn ang="0">
                  <a:pos x="343" y="392"/>
                </a:cxn>
              </a:cxnLst>
              <a:rect l="0" t="0" r="r" b="b"/>
              <a:pathLst>
                <a:path w="6384" h="399">
                  <a:moveTo>
                    <a:pt x="6208" y="392"/>
                  </a:moveTo>
                  <a:lnTo>
                    <a:pt x="6287" y="392"/>
                  </a:lnTo>
                  <a:lnTo>
                    <a:pt x="6287" y="80"/>
                  </a:lnTo>
                  <a:lnTo>
                    <a:pt x="6384" y="80"/>
                  </a:lnTo>
                  <a:lnTo>
                    <a:pt x="6384" y="7"/>
                  </a:lnTo>
                  <a:lnTo>
                    <a:pt x="6112" y="7"/>
                  </a:lnTo>
                  <a:lnTo>
                    <a:pt x="6112" y="80"/>
                  </a:lnTo>
                  <a:lnTo>
                    <a:pt x="6208" y="80"/>
                  </a:lnTo>
                  <a:lnTo>
                    <a:pt x="6208" y="392"/>
                  </a:lnTo>
                  <a:close/>
                  <a:moveTo>
                    <a:pt x="5844" y="392"/>
                  </a:moveTo>
                  <a:lnTo>
                    <a:pt x="6093" y="392"/>
                  </a:lnTo>
                  <a:lnTo>
                    <a:pt x="6093" y="320"/>
                  </a:lnTo>
                  <a:lnTo>
                    <a:pt x="5923" y="320"/>
                  </a:lnTo>
                  <a:lnTo>
                    <a:pt x="5923" y="234"/>
                  </a:lnTo>
                  <a:lnTo>
                    <a:pt x="6071" y="234"/>
                  </a:lnTo>
                  <a:lnTo>
                    <a:pt x="6071" y="162"/>
                  </a:lnTo>
                  <a:lnTo>
                    <a:pt x="5923" y="162"/>
                  </a:lnTo>
                  <a:lnTo>
                    <a:pt x="5923" y="79"/>
                  </a:lnTo>
                  <a:lnTo>
                    <a:pt x="6091" y="79"/>
                  </a:lnTo>
                  <a:lnTo>
                    <a:pt x="6091" y="7"/>
                  </a:lnTo>
                  <a:lnTo>
                    <a:pt x="5844" y="7"/>
                  </a:lnTo>
                  <a:lnTo>
                    <a:pt x="5844" y="392"/>
                  </a:lnTo>
                  <a:close/>
                  <a:moveTo>
                    <a:pt x="5641" y="392"/>
                  </a:moveTo>
                  <a:lnTo>
                    <a:pt x="5720" y="392"/>
                  </a:lnTo>
                  <a:lnTo>
                    <a:pt x="5720" y="80"/>
                  </a:lnTo>
                  <a:lnTo>
                    <a:pt x="5817" y="80"/>
                  </a:lnTo>
                  <a:lnTo>
                    <a:pt x="5817" y="7"/>
                  </a:lnTo>
                  <a:lnTo>
                    <a:pt x="5544" y="7"/>
                  </a:lnTo>
                  <a:lnTo>
                    <a:pt x="5544" y="80"/>
                  </a:lnTo>
                  <a:lnTo>
                    <a:pt x="5641" y="80"/>
                  </a:lnTo>
                  <a:lnTo>
                    <a:pt x="5641" y="392"/>
                  </a:lnTo>
                  <a:close/>
                  <a:moveTo>
                    <a:pt x="5436" y="392"/>
                  </a:moveTo>
                  <a:lnTo>
                    <a:pt x="5516" y="392"/>
                  </a:lnTo>
                  <a:lnTo>
                    <a:pt x="5516" y="7"/>
                  </a:lnTo>
                  <a:lnTo>
                    <a:pt x="5436" y="7"/>
                  </a:lnTo>
                  <a:lnTo>
                    <a:pt x="5436" y="392"/>
                  </a:lnTo>
                  <a:close/>
                  <a:moveTo>
                    <a:pt x="5277" y="397"/>
                  </a:moveTo>
                  <a:lnTo>
                    <a:pt x="5291" y="396"/>
                  </a:lnTo>
                  <a:lnTo>
                    <a:pt x="5298" y="396"/>
                  </a:lnTo>
                  <a:lnTo>
                    <a:pt x="5304" y="395"/>
                  </a:lnTo>
                  <a:lnTo>
                    <a:pt x="5317" y="392"/>
                  </a:lnTo>
                  <a:lnTo>
                    <a:pt x="5329" y="389"/>
                  </a:lnTo>
                  <a:lnTo>
                    <a:pt x="5335" y="387"/>
                  </a:lnTo>
                  <a:lnTo>
                    <a:pt x="5340" y="385"/>
                  </a:lnTo>
                  <a:lnTo>
                    <a:pt x="5346" y="382"/>
                  </a:lnTo>
                  <a:lnTo>
                    <a:pt x="5351" y="379"/>
                  </a:lnTo>
                  <a:lnTo>
                    <a:pt x="5361" y="373"/>
                  </a:lnTo>
                  <a:lnTo>
                    <a:pt x="5365" y="370"/>
                  </a:lnTo>
                  <a:lnTo>
                    <a:pt x="5370" y="366"/>
                  </a:lnTo>
                  <a:lnTo>
                    <a:pt x="5378" y="358"/>
                  </a:lnTo>
                  <a:lnTo>
                    <a:pt x="5385" y="349"/>
                  </a:lnTo>
                  <a:lnTo>
                    <a:pt x="5391" y="340"/>
                  </a:lnTo>
                  <a:lnTo>
                    <a:pt x="5394" y="335"/>
                  </a:lnTo>
                  <a:lnTo>
                    <a:pt x="5397" y="330"/>
                  </a:lnTo>
                  <a:lnTo>
                    <a:pt x="5401" y="319"/>
                  </a:lnTo>
                  <a:lnTo>
                    <a:pt x="5402" y="313"/>
                  </a:lnTo>
                  <a:lnTo>
                    <a:pt x="5404" y="307"/>
                  </a:lnTo>
                  <a:lnTo>
                    <a:pt x="5405" y="301"/>
                  </a:lnTo>
                  <a:lnTo>
                    <a:pt x="5406" y="295"/>
                  </a:lnTo>
                  <a:lnTo>
                    <a:pt x="5406" y="288"/>
                  </a:lnTo>
                  <a:lnTo>
                    <a:pt x="5406" y="282"/>
                  </a:lnTo>
                  <a:lnTo>
                    <a:pt x="5406" y="281"/>
                  </a:lnTo>
                  <a:lnTo>
                    <a:pt x="5406" y="270"/>
                  </a:lnTo>
                  <a:lnTo>
                    <a:pt x="5405" y="260"/>
                  </a:lnTo>
                  <a:lnTo>
                    <a:pt x="5402" y="250"/>
                  </a:lnTo>
                  <a:lnTo>
                    <a:pt x="5400" y="241"/>
                  </a:lnTo>
                  <a:lnTo>
                    <a:pt x="5398" y="237"/>
                  </a:lnTo>
                  <a:lnTo>
                    <a:pt x="5396" y="233"/>
                  </a:lnTo>
                  <a:lnTo>
                    <a:pt x="5391" y="225"/>
                  </a:lnTo>
                  <a:lnTo>
                    <a:pt x="5386" y="218"/>
                  </a:lnTo>
                  <a:lnTo>
                    <a:pt x="5380" y="211"/>
                  </a:lnTo>
                  <a:lnTo>
                    <a:pt x="5373" y="204"/>
                  </a:lnTo>
                  <a:lnTo>
                    <a:pt x="5365" y="197"/>
                  </a:lnTo>
                  <a:lnTo>
                    <a:pt x="5357" y="191"/>
                  </a:lnTo>
                  <a:lnTo>
                    <a:pt x="5347" y="185"/>
                  </a:lnTo>
                  <a:lnTo>
                    <a:pt x="5337" y="180"/>
                  </a:lnTo>
                  <a:lnTo>
                    <a:pt x="5327" y="175"/>
                  </a:lnTo>
                  <a:lnTo>
                    <a:pt x="5315" y="170"/>
                  </a:lnTo>
                  <a:lnTo>
                    <a:pt x="5303" y="165"/>
                  </a:lnTo>
                  <a:lnTo>
                    <a:pt x="5283" y="156"/>
                  </a:lnTo>
                  <a:lnTo>
                    <a:pt x="5266" y="149"/>
                  </a:lnTo>
                  <a:lnTo>
                    <a:pt x="5254" y="142"/>
                  </a:lnTo>
                  <a:lnTo>
                    <a:pt x="5248" y="138"/>
                  </a:lnTo>
                  <a:lnTo>
                    <a:pt x="5244" y="135"/>
                  </a:lnTo>
                  <a:lnTo>
                    <a:pt x="5240" y="132"/>
                  </a:lnTo>
                  <a:lnTo>
                    <a:pt x="5239" y="130"/>
                  </a:lnTo>
                  <a:lnTo>
                    <a:pt x="5237" y="129"/>
                  </a:lnTo>
                  <a:lnTo>
                    <a:pt x="5235" y="126"/>
                  </a:lnTo>
                  <a:lnTo>
                    <a:pt x="5233" y="122"/>
                  </a:lnTo>
                  <a:lnTo>
                    <a:pt x="5232" y="119"/>
                  </a:lnTo>
                  <a:lnTo>
                    <a:pt x="5231" y="115"/>
                  </a:lnTo>
                  <a:lnTo>
                    <a:pt x="5230" y="112"/>
                  </a:lnTo>
                  <a:lnTo>
                    <a:pt x="5230" y="108"/>
                  </a:lnTo>
                  <a:lnTo>
                    <a:pt x="5230" y="107"/>
                  </a:lnTo>
                  <a:lnTo>
                    <a:pt x="5230" y="103"/>
                  </a:lnTo>
                  <a:lnTo>
                    <a:pt x="5231" y="100"/>
                  </a:lnTo>
                  <a:lnTo>
                    <a:pt x="5232" y="97"/>
                  </a:lnTo>
                  <a:lnTo>
                    <a:pt x="5233" y="94"/>
                  </a:lnTo>
                  <a:lnTo>
                    <a:pt x="5235" y="91"/>
                  </a:lnTo>
                  <a:lnTo>
                    <a:pt x="5237" y="88"/>
                  </a:lnTo>
                  <a:lnTo>
                    <a:pt x="5242" y="83"/>
                  </a:lnTo>
                  <a:lnTo>
                    <a:pt x="5248" y="79"/>
                  </a:lnTo>
                  <a:lnTo>
                    <a:pt x="5252" y="77"/>
                  </a:lnTo>
                  <a:lnTo>
                    <a:pt x="5256" y="76"/>
                  </a:lnTo>
                  <a:lnTo>
                    <a:pt x="5260" y="75"/>
                  </a:lnTo>
                  <a:lnTo>
                    <a:pt x="5265" y="74"/>
                  </a:lnTo>
                  <a:lnTo>
                    <a:pt x="5269" y="74"/>
                  </a:lnTo>
                  <a:lnTo>
                    <a:pt x="5274" y="74"/>
                  </a:lnTo>
                  <a:lnTo>
                    <a:pt x="5286" y="74"/>
                  </a:lnTo>
                  <a:lnTo>
                    <a:pt x="5296" y="76"/>
                  </a:lnTo>
                  <a:lnTo>
                    <a:pt x="5307" y="80"/>
                  </a:lnTo>
                  <a:lnTo>
                    <a:pt x="5317" y="84"/>
                  </a:lnTo>
                  <a:lnTo>
                    <a:pt x="5328" y="89"/>
                  </a:lnTo>
                  <a:lnTo>
                    <a:pt x="5337" y="95"/>
                  </a:lnTo>
                  <a:lnTo>
                    <a:pt x="5347" y="102"/>
                  </a:lnTo>
                  <a:lnTo>
                    <a:pt x="5356" y="109"/>
                  </a:lnTo>
                  <a:lnTo>
                    <a:pt x="5401" y="49"/>
                  </a:lnTo>
                  <a:lnTo>
                    <a:pt x="5387" y="38"/>
                  </a:lnTo>
                  <a:lnTo>
                    <a:pt x="5373" y="28"/>
                  </a:lnTo>
                  <a:lnTo>
                    <a:pt x="5365" y="24"/>
                  </a:lnTo>
                  <a:lnTo>
                    <a:pt x="5358" y="20"/>
                  </a:lnTo>
                  <a:lnTo>
                    <a:pt x="5350" y="17"/>
                  </a:lnTo>
                  <a:lnTo>
                    <a:pt x="5342" y="13"/>
                  </a:lnTo>
                  <a:lnTo>
                    <a:pt x="5334" y="11"/>
                  </a:lnTo>
                  <a:lnTo>
                    <a:pt x="5326" y="8"/>
                  </a:lnTo>
                  <a:lnTo>
                    <a:pt x="5310" y="5"/>
                  </a:lnTo>
                  <a:lnTo>
                    <a:pt x="5302" y="3"/>
                  </a:lnTo>
                  <a:lnTo>
                    <a:pt x="5293" y="2"/>
                  </a:lnTo>
                  <a:lnTo>
                    <a:pt x="5277" y="2"/>
                  </a:lnTo>
                  <a:lnTo>
                    <a:pt x="5263" y="2"/>
                  </a:lnTo>
                  <a:lnTo>
                    <a:pt x="5256" y="3"/>
                  </a:lnTo>
                  <a:lnTo>
                    <a:pt x="5250" y="4"/>
                  </a:lnTo>
                  <a:lnTo>
                    <a:pt x="5237" y="6"/>
                  </a:lnTo>
                  <a:lnTo>
                    <a:pt x="5226" y="10"/>
                  </a:lnTo>
                  <a:lnTo>
                    <a:pt x="5220" y="12"/>
                  </a:lnTo>
                  <a:lnTo>
                    <a:pt x="5215" y="14"/>
                  </a:lnTo>
                  <a:lnTo>
                    <a:pt x="5204" y="20"/>
                  </a:lnTo>
                  <a:lnTo>
                    <a:pt x="5195" y="26"/>
                  </a:lnTo>
                  <a:lnTo>
                    <a:pt x="5186" y="33"/>
                  </a:lnTo>
                  <a:lnTo>
                    <a:pt x="5182" y="37"/>
                  </a:lnTo>
                  <a:lnTo>
                    <a:pt x="5178" y="41"/>
                  </a:lnTo>
                  <a:lnTo>
                    <a:pt x="5171" y="49"/>
                  </a:lnTo>
                  <a:lnTo>
                    <a:pt x="5168" y="54"/>
                  </a:lnTo>
                  <a:lnTo>
                    <a:pt x="5165" y="58"/>
                  </a:lnTo>
                  <a:lnTo>
                    <a:pt x="5160" y="68"/>
                  </a:lnTo>
                  <a:lnTo>
                    <a:pt x="5156" y="79"/>
                  </a:lnTo>
                  <a:lnTo>
                    <a:pt x="5153" y="90"/>
                  </a:lnTo>
                  <a:lnTo>
                    <a:pt x="5151" y="102"/>
                  </a:lnTo>
                  <a:lnTo>
                    <a:pt x="5151" y="108"/>
                  </a:lnTo>
                  <a:lnTo>
                    <a:pt x="5151" y="114"/>
                  </a:lnTo>
                  <a:lnTo>
                    <a:pt x="5151" y="115"/>
                  </a:lnTo>
                  <a:lnTo>
                    <a:pt x="5151" y="127"/>
                  </a:lnTo>
                  <a:lnTo>
                    <a:pt x="5152" y="133"/>
                  </a:lnTo>
                  <a:lnTo>
                    <a:pt x="5153" y="138"/>
                  </a:lnTo>
                  <a:lnTo>
                    <a:pt x="5155" y="148"/>
                  </a:lnTo>
                  <a:lnTo>
                    <a:pt x="5159" y="158"/>
                  </a:lnTo>
                  <a:lnTo>
                    <a:pt x="5163" y="167"/>
                  </a:lnTo>
                  <a:lnTo>
                    <a:pt x="5168" y="175"/>
                  </a:lnTo>
                  <a:lnTo>
                    <a:pt x="5174" y="182"/>
                  </a:lnTo>
                  <a:lnTo>
                    <a:pt x="5177" y="186"/>
                  </a:lnTo>
                  <a:lnTo>
                    <a:pt x="5181" y="189"/>
                  </a:lnTo>
                  <a:lnTo>
                    <a:pt x="5188" y="196"/>
                  </a:lnTo>
                  <a:lnTo>
                    <a:pt x="5196" y="203"/>
                  </a:lnTo>
                  <a:lnTo>
                    <a:pt x="5205" y="209"/>
                  </a:lnTo>
                  <a:lnTo>
                    <a:pt x="5215" y="214"/>
                  </a:lnTo>
                  <a:lnTo>
                    <a:pt x="5226" y="219"/>
                  </a:lnTo>
                  <a:lnTo>
                    <a:pt x="5237" y="224"/>
                  </a:lnTo>
                  <a:lnTo>
                    <a:pt x="5261" y="234"/>
                  </a:lnTo>
                  <a:lnTo>
                    <a:pt x="5280" y="242"/>
                  </a:lnTo>
                  <a:lnTo>
                    <a:pt x="5295" y="249"/>
                  </a:lnTo>
                  <a:lnTo>
                    <a:pt x="5306" y="255"/>
                  </a:lnTo>
                  <a:lnTo>
                    <a:pt x="5311" y="258"/>
                  </a:lnTo>
                  <a:lnTo>
                    <a:pt x="5315" y="261"/>
                  </a:lnTo>
                  <a:lnTo>
                    <a:pt x="5318" y="264"/>
                  </a:lnTo>
                  <a:lnTo>
                    <a:pt x="5321" y="267"/>
                  </a:lnTo>
                  <a:lnTo>
                    <a:pt x="5323" y="270"/>
                  </a:lnTo>
                  <a:lnTo>
                    <a:pt x="5325" y="273"/>
                  </a:lnTo>
                  <a:lnTo>
                    <a:pt x="5326" y="276"/>
                  </a:lnTo>
                  <a:lnTo>
                    <a:pt x="5327" y="280"/>
                  </a:lnTo>
                  <a:lnTo>
                    <a:pt x="5327" y="283"/>
                  </a:lnTo>
                  <a:lnTo>
                    <a:pt x="5327" y="287"/>
                  </a:lnTo>
                  <a:lnTo>
                    <a:pt x="5327" y="291"/>
                  </a:lnTo>
                  <a:lnTo>
                    <a:pt x="5326" y="295"/>
                  </a:lnTo>
                  <a:lnTo>
                    <a:pt x="5325" y="299"/>
                  </a:lnTo>
                  <a:lnTo>
                    <a:pt x="5324" y="303"/>
                  </a:lnTo>
                  <a:lnTo>
                    <a:pt x="5322" y="306"/>
                  </a:lnTo>
                  <a:lnTo>
                    <a:pt x="5320" y="309"/>
                  </a:lnTo>
                  <a:lnTo>
                    <a:pt x="5317" y="312"/>
                  </a:lnTo>
                  <a:lnTo>
                    <a:pt x="5314" y="315"/>
                  </a:lnTo>
                  <a:lnTo>
                    <a:pt x="5311" y="317"/>
                  </a:lnTo>
                  <a:lnTo>
                    <a:pt x="5307" y="319"/>
                  </a:lnTo>
                  <a:lnTo>
                    <a:pt x="5303" y="321"/>
                  </a:lnTo>
                  <a:lnTo>
                    <a:pt x="5298" y="322"/>
                  </a:lnTo>
                  <a:lnTo>
                    <a:pt x="5294" y="324"/>
                  </a:lnTo>
                  <a:lnTo>
                    <a:pt x="5289" y="324"/>
                  </a:lnTo>
                  <a:lnTo>
                    <a:pt x="5278" y="325"/>
                  </a:lnTo>
                  <a:lnTo>
                    <a:pt x="5271" y="325"/>
                  </a:lnTo>
                  <a:lnTo>
                    <a:pt x="5264" y="324"/>
                  </a:lnTo>
                  <a:lnTo>
                    <a:pt x="5257" y="323"/>
                  </a:lnTo>
                  <a:lnTo>
                    <a:pt x="5250" y="321"/>
                  </a:lnTo>
                  <a:lnTo>
                    <a:pt x="5244" y="320"/>
                  </a:lnTo>
                  <a:lnTo>
                    <a:pt x="5237" y="317"/>
                  </a:lnTo>
                  <a:lnTo>
                    <a:pt x="5231" y="315"/>
                  </a:lnTo>
                  <a:lnTo>
                    <a:pt x="5225" y="312"/>
                  </a:lnTo>
                  <a:lnTo>
                    <a:pt x="5214" y="305"/>
                  </a:lnTo>
                  <a:lnTo>
                    <a:pt x="5203" y="298"/>
                  </a:lnTo>
                  <a:lnTo>
                    <a:pt x="5192" y="290"/>
                  </a:lnTo>
                  <a:lnTo>
                    <a:pt x="5182" y="282"/>
                  </a:lnTo>
                  <a:lnTo>
                    <a:pt x="5135" y="340"/>
                  </a:lnTo>
                  <a:lnTo>
                    <a:pt x="5143" y="348"/>
                  </a:lnTo>
                  <a:lnTo>
                    <a:pt x="5151" y="354"/>
                  </a:lnTo>
                  <a:lnTo>
                    <a:pt x="5155" y="357"/>
                  </a:lnTo>
                  <a:lnTo>
                    <a:pt x="5160" y="360"/>
                  </a:lnTo>
                  <a:lnTo>
                    <a:pt x="5168" y="366"/>
                  </a:lnTo>
                  <a:lnTo>
                    <a:pt x="5177" y="371"/>
                  </a:lnTo>
                  <a:lnTo>
                    <a:pt x="5186" y="376"/>
                  </a:lnTo>
                  <a:lnTo>
                    <a:pt x="5195" y="380"/>
                  </a:lnTo>
                  <a:lnTo>
                    <a:pt x="5204" y="383"/>
                  </a:lnTo>
                  <a:lnTo>
                    <a:pt x="5222" y="389"/>
                  </a:lnTo>
                  <a:lnTo>
                    <a:pt x="5231" y="392"/>
                  </a:lnTo>
                  <a:lnTo>
                    <a:pt x="5240" y="394"/>
                  </a:lnTo>
                  <a:lnTo>
                    <a:pt x="5249" y="395"/>
                  </a:lnTo>
                  <a:lnTo>
                    <a:pt x="5259" y="396"/>
                  </a:lnTo>
                  <a:lnTo>
                    <a:pt x="5277" y="397"/>
                  </a:lnTo>
                  <a:close/>
                  <a:moveTo>
                    <a:pt x="4922" y="194"/>
                  </a:moveTo>
                  <a:lnTo>
                    <a:pt x="4922" y="79"/>
                  </a:lnTo>
                  <a:lnTo>
                    <a:pt x="4979" y="79"/>
                  </a:lnTo>
                  <a:lnTo>
                    <a:pt x="4987" y="79"/>
                  </a:lnTo>
                  <a:lnTo>
                    <a:pt x="4994" y="79"/>
                  </a:lnTo>
                  <a:lnTo>
                    <a:pt x="5000" y="81"/>
                  </a:lnTo>
                  <a:lnTo>
                    <a:pt x="5006" y="82"/>
                  </a:lnTo>
                  <a:lnTo>
                    <a:pt x="5012" y="84"/>
                  </a:lnTo>
                  <a:lnTo>
                    <a:pt x="5017" y="87"/>
                  </a:lnTo>
                  <a:lnTo>
                    <a:pt x="5022" y="90"/>
                  </a:lnTo>
                  <a:lnTo>
                    <a:pt x="5027" y="93"/>
                  </a:lnTo>
                  <a:lnTo>
                    <a:pt x="5030" y="97"/>
                  </a:lnTo>
                  <a:lnTo>
                    <a:pt x="5034" y="101"/>
                  </a:lnTo>
                  <a:lnTo>
                    <a:pt x="5037" y="106"/>
                  </a:lnTo>
                  <a:lnTo>
                    <a:pt x="5039" y="111"/>
                  </a:lnTo>
                  <a:lnTo>
                    <a:pt x="5041" y="117"/>
                  </a:lnTo>
                  <a:lnTo>
                    <a:pt x="5042" y="123"/>
                  </a:lnTo>
                  <a:lnTo>
                    <a:pt x="5043" y="129"/>
                  </a:lnTo>
                  <a:lnTo>
                    <a:pt x="5043" y="136"/>
                  </a:lnTo>
                  <a:lnTo>
                    <a:pt x="5043" y="137"/>
                  </a:lnTo>
                  <a:lnTo>
                    <a:pt x="5043" y="143"/>
                  </a:lnTo>
                  <a:lnTo>
                    <a:pt x="5042" y="149"/>
                  </a:lnTo>
                  <a:lnTo>
                    <a:pt x="5041" y="155"/>
                  </a:lnTo>
                  <a:lnTo>
                    <a:pt x="5039" y="160"/>
                  </a:lnTo>
                  <a:lnTo>
                    <a:pt x="5037" y="166"/>
                  </a:lnTo>
                  <a:lnTo>
                    <a:pt x="5034" y="170"/>
                  </a:lnTo>
                  <a:lnTo>
                    <a:pt x="5031" y="175"/>
                  </a:lnTo>
                  <a:lnTo>
                    <a:pt x="5027" y="179"/>
                  </a:lnTo>
                  <a:lnTo>
                    <a:pt x="5023" y="182"/>
                  </a:lnTo>
                  <a:lnTo>
                    <a:pt x="5019" y="185"/>
                  </a:lnTo>
                  <a:lnTo>
                    <a:pt x="5013" y="188"/>
                  </a:lnTo>
                  <a:lnTo>
                    <a:pt x="5008" y="190"/>
                  </a:lnTo>
                  <a:lnTo>
                    <a:pt x="5002" y="192"/>
                  </a:lnTo>
                  <a:lnTo>
                    <a:pt x="4995" y="193"/>
                  </a:lnTo>
                  <a:lnTo>
                    <a:pt x="4988" y="194"/>
                  </a:lnTo>
                  <a:lnTo>
                    <a:pt x="4981" y="194"/>
                  </a:lnTo>
                  <a:lnTo>
                    <a:pt x="4922" y="194"/>
                  </a:lnTo>
                  <a:close/>
                  <a:moveTo>
                    <a:pt x="4842" y="392"/>
                  </a:moveTo>
                  <a:lnTo>
                    <a:pt x="4922" y="392"/>
                  </a:lnTo>
                  <a:lnTo>
                    <a:pt x="4922" y="266"/>
                  </a:lnTo>
                  <a:lnTo>
                    <a:pt x="4972" y="266"/>
                  </a:lnTo>
                  <a:lnTo>
                    <a:pt x="5043" y="392"/>
                  </a:lnTo>
                  <a:lnTo>
                    <a:pt x="5134" y="392"/>
                  </a:lnTo>
                  <a:lnTo>
                    <a:pt x="5052" y="249"/>
                  </a:lnTo>
                  <a:lnTo>
                    <a:pt x="5060" y="245"/>
                  </a:lnTo>
                  <a:lnTo>
                    <a:pt x="5067" y="241"/>
                  </a:lnTo>
                  <a:lnTo>
                    <a:pt x="5075" y="237"/>
                  </a:lnTo>
                  <a:lnTo>
                    <a:pt x="5081" y="232"/>
                  </a:lnTo>
                  <a:lnTo>
                    <a:pt x="5088" y="226"/>
                  </a:lnTo>
                  <a:lnTo>
                    <a:pt x="5091" y="223"/>
                  </a:lnTo>
                  <a:lnTo>
                    <a:pt x="5093" y="220"/>
                  </a:lnTo>
                  <a:lnTo>
                    <a:pt x="5099" y="214"/>
                  </a:lnTo>
                  <a:lnTo>
                    <a:pt x="5104" y="207"/>
                  </a:lnTo>
                  <a:lnTo>
                    <a:pt x="5108" y="200"/>
                  </a:lnTo>
                  <a:lnTo>
                    <a:pt x="5112" y="191"/>
                  </a:lnTo>
                  <a:lnTo>
                    <a:pt x="5116" y="183"/>
                  </a:lnTo>
                  <a:lnTo>
                    <a:pt x="5118" y="174"/>
                  </a:lnTo>
                  <a:lnTo>
                    <a:pt x="5121" y="165"/>
                  </a:lnTo>
                  <a:lnTo>
                    <a:pt x="5122" y="155"/>
                  </a:lnTo>
                  <a:lnTo>
                    <a:pt x="5123" y="145"/>
                  </a:lnTo>
                  <a:lnTo>
                    <a:pt x="5124" y="135"/>
                  </a:lnTo>
                  <a:lnTo>
                    <a:pt x="5124" y="132"/>
                  </a:lnTo>
                  <a:lnTo>
                    <a:pt x="5123" y="119"/>
                  </a:lnTo>
                  <a:lnTo>
                    <a:pt x="5122" y="112"/>
                  </a:lnTo>
                  <a:lnTo>
                    <a:pt x="5121" y="105"/>
                  </a:lnTo>
                  <a:lnTo>
                    <a:pt x="5119" y="93"/>
                  </a:lnTo>
                  <a:lnTo>
                    <a:pt x="5115" y="82"/>
                  </a:lnTo>
                  <a:lnTo>
                    <a:pt x="5113" y="76"/>
                  </a:lnTo>
                  <a:lnTo>
                    <a:pt x="5111" y="71"/>
                  </a:lnTo>
                  <a:lnTo>
                    <a:pt x="5105" y="61"/>
                  </a:lnTo>
                  <a:lnTo>
                    <a:pt x="5102" y="56"/>
                  </a:lnTo>
                  <a:lnTo>
                    <a:pt x="5099" y="52"/>
                  </a:lnTo>
                  <a:lnTo>
                    <a:pt x="5095" y="47"/>
                  </a:lnTo>
                  <a:lnTo>
                    <a:pt x="5091" y="43"/>
                  </a:lnTo>
                  <a:lnTo>
                    <a:pt x="5082" y="35"/>
                  </a:lnTo>
                  <a:lnTo>
                    <a:pt x="5076" y="31"/>
                  </a:lnTo>
                  <a:lnTo>
                    <a:pt x="5071" y="28"/>
                  </a:lnTo>
                  <a:lnTo>
                    <a:pt x="5065" y="24"/>
                  </a:lnTo>
                  <a:lnTo>
                    <a:pt x="5059" y="21"/>
                  </a:lnTo>
                  <a:lnTo>
                    <a:pt x="5053" y="18"/>
                  </a:lnTo>
                  <a:lnTo>
                    <a:pt x="5047" y="16"/>
                  </a:lnTo>
                  <a:lnTo>
                    <a:pt x="5040" y="14"/>
                  </a:lnTo>
                  <a:lnTo>
                    <a:pt x="5033" y="12"/>
                  </a:lnTo>
                  <a:lnTo>
                    <a:pt x="5026" y="10"/>
                  </a:lnTo>
                  <a:lnTo>
                    <a:pt x="5019" y="9"/>
                  </a:lnTo>
                  <a:lnTo>
                    <a:pt x="5003" y="7"/>
                  </a:lnTo>
                  <a:lnTo>
                    <a:pt x="4995" y="7"/>
                  </a:lnTo>
                  <a:lnTo>
                    <a:pt x="4987" y="7"/>
                  </a:lnTo>
                  <a:lnTo>
                    <a:pt x="4842" y="7"/>
                  </a:lnTo>
                  <a:lnTo>
                    <a:pt x="4842" y="392"/>
                  </a:lnTo>
                  <a:close/>
                  <a:moveTo>
                    <a:pt x="4549" y="392"/>
                  </a:moveTo>
                  <a:lnTo>
                    <a:pt x="4798" y="392"/>
                  </a:lnTo>
                  <a:lnTo>
                    <a:pt x="4798" y="320"/>
                  </a:lnTo>
                  <a:lnTo>
                    <a:pt x="4628" y="320"/>
                  </a:lnTo>
                  <a:lnTo>
                    <a:pt x="4628" y="234"/>
                  </a:lnTo>
                  <a:lnTo>
                    <a:pt x="4776" y="234"/>
                  </a:lnTo>
                  <a:lnTo>
                    <a:pt x="4776" y="162"/>
                  </a:lnTo>
                  <a:lnTo>
                    <a:pt x="4628" y="162"/>
                  </a:lnTo>
                  <a:lnTo>
                    <a:pt x="4628" y="79"/>
                  </a:lnTo>
                  <a:lnTo>
                    <a:pt x="4796" y="79"/>
                  </a:lnTo>
                  <a:lnTo>
                    <a:pt x="4796" y="7"/>
                  </a:lnTo>
                  <a:lnTo>
                    <a:pt x="4549" y="7"/>
                  </a:lnTo>
                  <a:lnTo>
                    <a:pt x="4549" y="392"/>
                  </a:lnTo>
                  <a:close/>
                  <a:moveTo>
                    <a:pt x="4328" y="394"/>
                  </a:moveTo>
                  <a:lnTo>
                    <a:pt x="4402" y="394"/>
                  </a:lnTo>
                  <a:lnTo>
                    <a:pt x="4532" y="7"/>
                  </a:lnTo>
                  <a:lnTo>
                    <a:pt x="4448" y="7"/>
                  </a:lnTo>
                  <a:lnTo>
                    <a:pt x="4366" y="272"/>
                  </a:lnTo>
                  <a:lnTo>
                    <a:pt x="4285" y="7"/>
                  </a:lnTo>
                  <a:lnTo>
                    <a:pt x="4199" y="7"/>
                  </a:lnTo>
                  <a:lnTo>
                    <a:pt x="4328" y="394"/>
                  </a:lnTo>
                  <a:close/>
                  <a:moveTo>
                    <a:pt x="4095" y="392"/>
                  </a:moveTo>
                  <a:lnTo>
                    <a:pt x="4174" y="392"/>
                  </a:lnTo>
                  <a:lnTo>
                    <a:pt x="4174" y="7"/>
                  </a:lnTo>
                  <a:lnTo>
                    <a:pt x="4095" y="7"/>
                  </a:lnTo>
                  <a:lnTo>
                    <a:pt x="4095" y="392"/>
                  </a:lnTo>
                  <a:close/>
                  <a:moveTo>
                    <a:pt x="3737" y="392"/>
                  </a:moveTo>
                  <a:lnTo>
                    <a:pt x="3815" y="392"/>
                  </a:lnTo>
                  <a:lnTo>
                    <a:pt x="3815" y="159"/>
                  </a:lnTo>
                  <a:lnTo>
                    <a:pt x="3968" y="392"/>
                  </a:lnTo>
                  <a:lnTo>
                    <a:pt x="4037" y="392"/>
                  </a:lnTo>
                  <a:lnTo>
                    <a:pt x="4037" y="7"/>
                  </a:lnTo>
                  <a:lnTo>
                    <a:pt x="3958" y="7"/>
                  </a:lnTo>
                  <a:lnTo>
                    <a:pt x="3958" y="232"/>
                  </a:lnTo>
                  <a:lnTo>
                    <a:pt x="3810" y="7"/>
                  </a:lnTo>
                  <a:lnTo>
                    <a:pt x="3737" y="7"/>
                  </a:lnTo>
                  <a:lnTo>
                    <a:pt x="3737" y="392"/>
                  </a:lnTo>
                  <a:close/>
                  <a:moveTo>
                    <a:pt x="3540" y="398"/>
                  </a:moveTo>
                  <a:lnTo>
                    <a:pt x="3557" y="397"/>
                  </a:lnTo>
                  <a:lnTo>
                    <a:pt x="3572" y="396"/>
                  </a:lnTo>
                  <a:lnTo>
                    <a:pt x="3580" y="394"/>
                  </a:lnTo>
                  <a:lnTo>
                    <a:pt x="3587" y="393"/>
                  </a:lnTo>
                  <a:lnTo>
                    <a:pt x="3594" y="391"/>
                  </a:lnTo>
                  <a:lnTo>
                    <a:pt x="3601" y="388"/>
                  </a:lnTo>
                  <a:lnTo>
                    <a:pt x="3608" y="386"/>
                  </a:lnTo>
                  <a:lnTo>
                    <a:pt x="3614" y="383"/>
                  </a:lnTo>
                  <a:lnTo>
                    <a:pt x="3620" y="380"/>
                  </a:lnTo>
                  <a:lnTo>
                    <a:pt x="3626" y="376"/>
                  </a:lnTo>
                  <a:lnTo>
                    <a:pt x="3632" y="372"/>
                  </a:lnTo>
                  <a:lnTo>
                    <a:pt x="3637" y="368"/>
                  </a:lnTo>
                  <a:lnTo>
                    <a:pt x="3642" y="364"/>
                  </a:lnTo>
                  <a:lnTo>
                    <a:pt x="3647" y="359"/>
                  </a:lnTo>
                  <a:lnTo>
                    <a:pt x="3652" y="354"/>
                  </a:lnTo>
                  <a:lnTo>
                    <a:pt x="3656" y="349"/>
                  </a:lnTo>
                  <a:lnTo>
                    <a:pt x="3664" y="337"/>
                  </a:lnTo>
                  <a:lnTo>
                    <a:pt x="3671" y="324"/>
                  </a:lnTo>
                  <a:lnTo>
                    <a:pt x="3677" y="310"/>
                  </a:lnTo>
                  <a:lnTo>
                    <a:pt x="3679" y="303"/>
                  </a:lnTo>
                  <a:lnTo>
                    <a:pt x="3682" y="295"/>
                  </a:lnTo>
                  <a:lnTo>
                    <a:pt x="3683" y="287"/>
                  </a:lnTo>
                  <a:lnTo>
                    <a:pt x="3685" y="278"/>
                  </a:lnTo>
                  <a:lnTo>
                    <a:pt x="3686" y="269"/>
                  </a:lnTo>
                  <a:lnTo>
                    <a:pt x="3687" y="260"/>
                  </a:lnTo>
                  <a:lnTo>
                    <a:pt x="3687" y="251"/>
                  </a:lnTo>
                  <a:lnTo>
                    <a:pt x="3688" y="241"/>
                  </a:lnTo>
                  <a:lnTo>
                    <a:pt x="3688" y="7"/>
                  </a:lnTo>
                  <a:lnTo>
                    <a:pt x="3608" y="7"/>
                  </a:lnTo>
                  <a:lnTo>
                    <a:pt x="3608" y="245"/>
                  </a:lnTo>
                  <a:lnTo>
                    <a:pt x="3608" y="255"/>
                  </a:lnTo>
                  <a:lnTo>
                    <a:pt x="3607" y="264"/>
                  </a:lnTo>
                  <a:lnTo>
                    <a:pt x="3606" y="272"/>
                  </a:lnTo>
                  <a:lnTo>
                    <a:pt x="3604" y="280"/>
                  </a:lnTo>
                  <a:lnTo>
                    <a:pt x="3601" y="287"/>
                  </a:lnTo>
                  <a:lnTo>
                    <a:pt x="3598" y="294"/>
                  </a:lnTo>
                  <a:lnTo>
                    <a:pt x="3595" y="299"/>
                  </a:lnTo>
                  <a:lnTo>
                    <a:pt x="3590" y="305"/>
                  </a:lnTo>
                  <a:lnTo>
                    <a:pt x="3586" y="309"/>
                  </a:lnTo>
                  <a:lnTo>
                    <a:pt x="3581" y="313"/>
                  </a:lnTo>
                  <a:lnTo>
                    <a:pt x="3575" y="317"/>
                  </a:lnTo>
                  <a:lnTo>
                    <a:pt x="3569" y="320"/>
                  </a:lnTo>
                  <a:lnTo>
                    <a:pt x="3563" y="322"/>
                  </a:lnTo>
                  <a:lnTo>
                    <a:pt x="3556" y="323"/>
                  </a:lnTo>
                  <a:lnTo>
                    <a:pt x="3549" y="324"/>
                  </a:lnTo>
                  <a:lnTo>
                    <a:pt x="3541" y="325"/>
                  </a:lnTo>
                  <a:lnTo>
                    <a:pt x="3534" y="324"/>
                  </a:lnTo>
                  <a:lnTo>
                    <a:pt x="3527" y="323"/>
                  </a:lnTo>
                  <a:lnTo>
                    <a:pt x="3520" y="322"/>
                  </a:lnTo>
                  <a:lnTo>
                    <a:pt x="3514" y="319"/>
                  </a:lnTo>
                  <a:lnTo>
                    <a:pt x="3508" y="317"/>
                  </a:lnTo>
                  <a:lnTo>
                    <a:pt x="3502" y="313"/>
                  </a:lnTo>
                  <a:lnTo>
                    <a:pt x="3497" y="309"/>
                  </a:lnTo>
                  <a:lnTo>
                    <a:pt x="3495" y="307"/>
                  </a:lnTo>
                  <a:lnTo>
                    <a:pt x="3492" y="304"/>
                  </a:lnTo>
                  <a:lnTo>
                    <a:pt x="3488" y="299"/>
                  </a:lnTo>
                  <a:lnTo>
                    <a:pt x="3485" y="293"/>
                  </a:lnTo>
                  <a:lnTo>
                    <a:pt x="3483" y="290"/>
                  </a:lnTo>
                  <a:lnTo>
                    <a:pt x="3482" y="286"/>
                  </a:lnTo>
                  <a:lnTo>
                    <a:pt x="3479" y="279"/>
                  </a:lnTo>
                  <a:lnTo>
                    <a:pt x="3477" y="271"/>
                  </a:lnTo>
                  <a:lnTo>
                    <a:pt x="3476" y="262"/>
                  </a:lnTo>
                  <a:lnTo>
                    <a:pt x="3475" y="253"/>
                  </a:lnTo>
                  <a:lnTo>
                    <a:pt x="3474" y="243"/>
                  </a:lnTo>
                  <a:lnTo>
                    <a:pt x="3474" y="7"/>
                  </a:lnTo>
                  <a:lnTo>
                    <a:pt x="3395" y="7"/>
                  </a:lnTo>
                  <a:lnTo>
                    <a:pt x="3395" y="243"/>
                  </a:lnTo>
                  <a:lnTo>
                    <a:pt x="3395" y="252"/>
                  </a:lnTo>
                  <a:lnTo>
                    <a:pt x="3396" y="262"/>
                  </a:lnTo>
                  <a:lnTo>
                    <a:pt x="3396" y="271"/>
                  </a:lnTo>
                  <a:lnTo>
                    <a:pt x="3398" y="279"/>
                  </a:lnTo>
                  <a:lnTo>
                    <a:pt x="3399" y="288"/>
                  </a:lnTo>
                  <a:lnTo>
                    <a:pt x="3401" y="296"/>
                  </a:lnTo>
                  <a:lnTo>
                    <a:pt x="3403" y="303"/>
                  </a:lnTo>
                  <a:lnTo>
                    <a:pt x="3405" y="311"/>
                  </a:lnTo>
                  <a:lnTo>
                    <a:pt x="3408" y="318"/>
                  </a:lnTo>
                  <a:lnTo>
                    <a:pt x="3411" y="325"/>
                  </a:lnTo>
                  <a:lnTo>
                    <a:pt x="3414" y="331"/>
                  </a:lnTo>
                  <a:lnTo>
                    <a:pt x="3418" y="337"/>
                  </a:lnTo>
                  <a:lnTo>
                    <a:pt x="3421" y="343"/>
                  </a:lnTo>
                  <a:lnTo>
                    <a:pt x="3426" y="349"/>
                  </a:lnTo>
                  <a:lnTo>
                    <a:pt x="3430" y="354"/>
                  </a:lnTo>
                  <a:lnTo>
                    <a:pt x="3434" y="359"/>
                  </a:lnTo>
                  <a:lnTo>
                    <a:pt x="3439" y="364"/>
                  </a:lnTo>
                  <a:lnTo>
                    <a:pt x="3444" y="368"/>
                  </a:lnTo>
                  <a:lnTo>
                    <a:pt x="3450" y="372"/>
                  </a:lnTo>
                  <a:lnTo>
                    <a:pt x="3455" y="376"/>
                  </a:lnTo>
                  <a:lnTo>
                    <a:pt x="3461" y="380"/>
                  </a:lnTo>
                  <a:lnTo>
                    <a:pt x="3467" y="383"/>
                  </a:lnTo>
                  <a:lnTo>
                    <a:pt x="3480" y="388"/>
                  </a:lnTo>
                  <a:lnTo>
                    <a:pt x="3494" y="393"/>
                  </a:lnTo>
                  <a:lnTo>
                    <a:pt x="3501" y="394"/>
                  </a:lnTo>
                  <a:lnTo>
                    <a:pt x="3509" y="396"/>
                  </a:lnTo>
                  <a:lnTo>
                    <a:pt x="3516" y="397"/>
                  </a:lnTo>
                  <a:lnTo>
                    <a:pt x="3524" y="397"/>
                  </a:lnTo>
                  <a:lnTo>
                    <a:pt x="3532" y="398"/>
                  </a:lnTo>
                  <a:lnTo>
                    <a:pt x="3540" y="398"/>
                  </a:lnTo>
                  <a:close/>
                  <a:moveTo>
                    <a:pt x="3114" y="397"/>
                  </a:moveTo>
                  <a:lnTo>
                    <a:pt x="3128" y="396"/>
                  </a:lnTo>
                  <a:lnTo>
                    <a:pt x="3134" y="396"/>
                  </a:lnTo>
                  <a:lnTo>
                    <a:pt x="3141" y="395"/>
                  </a:lnTo>
                  <a:lnTo>
                    <a:pt x="3153" y="392"/>
                  </a:lnTo>
                  <a:lnTo>
                    <a:pt x="3165" y="389"/>
                  </a:lnTo>
                  <a:lnTo>
                    <a:pt x="3171" y="387"/>
                  </a:lnTo>
                  <a:lnTo>
                    <a:pt x="3177" y="385"/>
                  </a:lnTo>
                  <a:lnTo>
                    <a:pt x="3182" y="382"/>
                  </a:lnTo>
                  <a:lnTo>
                    <a:pt x="3187" y="379"/>
                  </a:lnTo>
                  <a:lnTo>
                    <a:pt x="3197" y="373"/>
                  </a:lnTo>
                  <a:lnTo>
                    <a:pt x="3202" y="370"/>
                  </a:lnTo>
                  <a:lnTo>
                    <a:pt x="3206" y="366"/>
                  </a:lnTo>
                  <a:lnTo>
                    <a:pt x="3214" y="358"/>
                  </a:lnTo>
                  <a:lnTo>
                    <a:pt x="3222" y="349"/>
                  </a:lnTo>
                  <a:lnTo>
                    <a:pt x="3228" y="340"/>
                  </a:lnTo>
                  <a:lnTo>
                    <a:pt x="3231" y="335"/>
                  </a:lnTo>
                  <a:lnTo>
                    <a:pt x="3233" y="330"/>
                  </a:lnTo>
                  <a:lnTo>
                    <a:pt x="3237" y="319"/>
                  </a:lnTo>
                  <a:lnTo>
                    <a:pt x="3239" y="313"/>
                  </a:lnTo>
                  <a:lnTo>
                    <a:pt x="3240" y="307"/>
                  </a:lnTo>
                  <a:lnTo>
                    <a:pt x="3241" y="301"/>
                  </a:lnTo>
                  <a:lnTo>
                    <a:pt x="3242" y="295"/>
                  </a:lnTo>
                  <a:lnTo>
                    <a:pt x="3243" y="288"/>
                  </a:lnTo>
                  <a:lnTo>
                    <a:pt x="3243" y="282"/>
                  </a:lnTo>
                  <a:lnTo>
                    <a:pt x="3243" y="281"/>
                  </a:lnTo>
                  <a:lnTo>
                    <a:pt x="3242" y="270"/>
                  </a:lnTo>
                  <a:lnTo>
                    <a:pt x="3241" y="260"/>
                  </a:lnTo>
                  <a:lnTo>
                    <a:pt x="3239" y="250"/>
                  </a:lnTo>
                  <a:lnTo>
                    <a:pt x="3236" y="241"/>
                  </a:lnTo>
                  <a:lnTo>
                    <a:pt x="3234" y="237"/>
                  </a:lnTo>
                  <a:lnTo>
                    <a:pt x="3232" y="233"/>
                  </a:lnTo>
                  <a:lnTo>
                    <a:pt x="3228" y="225"/>
                  </a:lnTo>
                  <a:lnTo>
                    <a:pt x="3223" y="218"/>
                  </a:lnTo>
                  <a:lnTo>
                    <a:pt x="3216" y="211"/>
                  </a:lnTo>
                  <a:lnTo>
                    <a:pt x="3209" y="204"/>
                  </a:lnTo>
                  <a:lnTo>
                    <a:pt x="3202" y="197"/>
                  </a:lnTo>
                  <a:lnTo>
                    <a:pt x="3193" y="191"/>
                  </a:lnTo>
                  <a:lnTo>
                    <a:pt x="3184" y="185"/>
                  </a:lnTo>
                  <a:lnTo>
                    <a:pt x="3174" y="180"/>
                  </a:lnTo>
                  <a:lnTo>
                    <a:pt x="3163" y="175"/>
                  </a:lnTo>
                  <a:lnTo>
                    <a:pt x="3152" y="170"/>
                  </a:lnTo>
                  <a:lnTo>
                    <a:pt x="3140" y="165"/>
                  </a:lnTo>
                  <a:lnTo>
                    <a:pt x="3119" y="156"/>
                  </a:lnTo>
                  <a:lnTo>
                    <a:pt x="3103" y="149"/>
                  </a:lnTo>
                  <a:lnTo>
                    <a:pt x="3090" y="142"/>
                  </a:lnTo>
                  <a:lnTo>
                    <a:pt x="3085" y="138"/>
                  </a:lnTo>
                  <a:lnTo>
                    <a:pt x="3081" y="135"/>
                  </a:lnTo>
                  <a:lnTo>
                    <a:pt x="3077" y="132"/>
                  </a:lnTo>
                  <a:lnTo>
                    <a:pt x="3075" y="130"/>
                  </a:lnTo>
                  <a:lnTo>
                    <a:pt x="3074" y="129"/>
                  </a:lnTo>
                  <a:lnTo>
                    <a:pt x="3071" y="126"/>
                  </a:lnTo>
                  <a:lnTo>
                    <a:pt x="3070" y="122"/>
                  </a:lnTo>
                  <a:lnTo>
                    <a:pt x="3068" y="119"/>
                  </a:lnTo>
                  <a:lnTo>
                    <a:pt x="3067" y="115"/>
                  </a:lnTo>
                  <a:lnTo>
                    <a:pt x="3067" y="112"/>
                  </a:lnTo>
                  <a:lnTo>
                    <a:pt x="3067" y="108"/>
                  </a:lnTo>
                  <a:lnTo>
                    <a:pt x="3067" y="107"/>
                  </a:lnTo>
                  <a:lnTo>
                    <a:pt x="3067" y="103"/>
                  </a:lnTo>
                  <a:lnTo>
                    <a:pt x="3067" y="100"/>
                  </a:lnTo>
                  <a:lnTo>
                    <a:pt x="3068" y="97"/>
                  </a:lnTo>
                  <a:lnTo>
                    <a:pt x="3070" y="94"/>
                  </a:lnTo>
                  <a:lnTo>
                    <a:pt x="3071" y="91"/>
                  </a:lnTo>
                  <a:lnTo>
                    <a:pt x="3073" y="88"/>
                  </a:lnTo>
                  <a:lnTo>
                    <a:pt x="3078" y="83"/>
                  </a:lnTo>
                  <a:lnTo>
                    <a:pt x="3085" y="79"/>
                  </a:lnTo>
                  <a:lnTo>
                    <a:pt x="3089" y="77"/>
                  </a:lnTo>
                  <a:lnTo>
                    <a:pt x="3092" y="76"/>
                  </a:lnTo>
                  <a:lnTo>
                    <a:pt x="3097" y="75"/>
                  </a:lnTo>
                  <a:lnTo>
                    <a:pt x="3101" y="74"/>
                  </a:lnTo>
                  <a:lnTo>
                    <a:pt x="3106" y="74"/>
                  </a:lnTo>
                  <a:lnTo>
                    <a:pt x="3111" y="74"/>
                  </a:lnTo>
                  <a:lnTo>
                    <a:pt x="3122" y="74"/>
                  </a:lnTo>
                  <a:lnTo>
                    <a:pt x="3133" y="76"/>
                  </a:lnTo>
                  <a:lnTo>
                    <a:pt x="3144" y="80"/>
                  </a:lnTo>
                  <a:lnTo>
                    <a:pt x="3154" y="84"/>
                  </a:lnTo>
                  <a:lnTo>
                    <a:pt x="3164" y="89"/>
                  </a:lnTo>
                  <a:lnTo>
                    <a:pt x="3174" y="95"/>
                  </a:lnTo>
                  <a:lnTo>
                    <a:pt x="3184" y="102"/>
                  </a:lnTo>
                  <a:lnTo>
                    <a:pt x="3193" y="109"/>
                  </a:lnTo>
                  <a:lnTo>
                    <a:pt x="3237" y="49"/>
                  </a:lnTo>
                  <a:lnTo>
                    <a:pt x="3224" y="38"/>
                  </a:lnTo>
                  <a:lnTo>
                    <a:pt x="3209" y="28"/>
                  </a:lnTo>
                  <a:lnTo>
                    <a:pt x="3202" y="24"/>
                  </a:lnTo>
                  <a:lnTo>
                    <a:pt x="3195" y="20"/>
                  </a:lnTo>
                  <a:lnTo>
                    <a:pt x="3187" y="17"/>
                  </a:lnTo>
                  <a:lnTo>
                    <a:pt x="3179" y="13"/>
                  </a:lnTo>
                  <a:lnTo>
                    <a:pt x="3171" y="11"/>
                  </a:lnTo>
                  <a:lnTo>
                    <a:pt x="3163" y="8"/>
                  </a:lnTo>
                  <a:lnTo>
                    <a:pt x="3147" y="5"/>
                  </a:lnTo>
                  <a:lnTo>
                    <a:pt x="3138" y="3"/>
                  </a:lnTo>
                  <a:lnTo>
                    <a:pt x="3130" y="2"/>
                  </a:lnTo>
                  <a:lnTo>
                    <a:pt x="3113" y="2"/>
                  </a:lnTo>
                  <a:lnTo>
                    <a:pt x="3100" y="2"/>
                  </a:lnTo>
                  <a:lnTo>
                    <a:pt x="3093" y="3"/>
                  </a:lnTo>
                  <a:lnTo>
                    <a:pt x="3087" y="4"/>
                  </a:lnTo>
                  <a:lnTo>
                    <a:pt x="3074" y="6"/>
                  </a:lnTo>
                  <a:lnTo>
                    <a:pt x="3062" y="10"/>
                  </a:lnTo>
                  <a:lnTo>
                    <a:pt x="3057" y="12"/>
                  </a:lnTo>
                  <a:lnTo>
                    <a:pt x="3051" y="14"/>
                  </a:lnTo>
                  <a:lnTo>
                    <a:pt x="3041" y="20"/>
                  </a:lnTo>
                  <a:lnTo>
                    <a:pt x="3031" y="26"/>
                  </a:lnTo>
                  <a:lnTo>
                    <a:pt x="3023" y="33"/>
                  </a:lnTo>
                  <a:lnTo>
                    <a:pt x="3019" y="37"/>
                  </a:lnTo>
                  <a:lnTo>
                    <a:pt x="3015" y="41"/>
                  </a:lnTo>
                  <a:lnTo>
                    <a:pt x="3008" y="49"/>
                  </a:lnTo>
                  <a:lnTo>
                    <a:pt x="3005" y="54"/>
                  </a:lnTo>
                  <a:lnTo>
                    <a:pt x="3002" y="58"/>
                  </a:lnTo>
                  <a:lnTo>
                    <a:pt x="2997" y="68"/>
                  </a:lnTo>
                  <a:lnTo>
                    <a:pt x="2993" y="79"/>
                  </a:lnTo>
                  <a:lnTo>
                    <a:pt x="2990" y="90"/>
                  </a:lnTo>
                  <a:lnTo>
                    <a:pt x="2988" y="102"/>
                  </a:lnTo>
                  <a:lnTo>
                    <a:pt x="2988" y="108"/>
                  </a:lnTo>
                  <a:lnTo>
                    <a:pt x="2988" y="114"/>
                  </a:lnTo>
                  <a:lnTo>
                    <a:pt x="2988" y="115"/>
                  </a:lnTo>
                  <a:lnTo>
                    <a:pt x="2988" y="127"/>
                  </a:lnTo>
                  <a:lnTo>
                    <a:pt x="2989" y="133"/>
                  </a:lnTo>
                  <a:lnTo>
                    <a:pt x="2990" y="138"/>
                  </a:lnTo>
                  <a:lnTo>
                    <a:pt x="2992" y="148"/>
                  </a:lnTo>
                  <a:lnTo>
                    <a:pt x="2995" y="158"/>
                  </a:lnTo>
                  <a:lnTo>
                    <a:pt x="2999" y="167"/>
                  </a:lnTo>
                  <a:lnTo>
                    <a:pt x="3005" y="175"/>
                  </a:lnTo>
                  <a:lnTo>
                    <a:pt x="3010" y="182"/>
                  </a:lnTo>
                  <a:lnTo>
                    <a:pt x="3014" y="186"/>
                  </a:lnTo>
                  <a:lnTo>
                    <a:pt x="3017" y="189"/>
                  </a:lnTo>
                  <a:lnTo>
                    <a:pt x="3025" y="196"/>
                  </a:lnTo>
                  <a:lnTo>
                    <a:pt x="3033" y="203"/>
                  </a:lnTo>
                  <a:lnTo>
                    <a:pt x="3042" y="209"/>
                  </a:lnTo>
                  <a:lnTo>
                    <a:pt x="3052" y="214"/>
                  </a:lnTo>
                  <a:lnTo>
                    <a:pt x="3062" y="219"/>
                  </a:lnTo>
                  <a:lnTo>
                    <a:pt x="3074" y="224"/>
                  </a:lnTo>
                  <a:lnTo>
                    <a:pt x="3098" y="234"/>
                  </a:lnTo>
                  <a:lnTo>
                    <a:pt x="3116" y="242"/>
                  </a:lnTo>
                  <a:lnTo>
                    <a:pt x="3131" y="249"/>
                  </a:lnTo>
                  <a:lnTo>
                    <a:pt x="3143" y="255"/>
                  </a:lnTo>
                  <a:lnTo>
                    <a:pt x="3147" y="258"/>
                  </a:lnTo>
                  <a:lnTo>
                    <a:pt x="3151" y="261"/>
                  </a:lnTo>
                  <a:lnTo>
                    <a:pt x="3155" y="264"/>
                  </a:lnTo>
                  <a:lnTo>
                    <a:pt x="3157" y="267"/>
                  </a:lnTo>
                  <a:lnTo>
                    <a:pt x="3160" y="270"/>
                  </a:lnTo>
                  <a:lnTo>
                    <a:pt x="3161" y="273"/>
                  </a:lnTo>
                  <a:lnTo>
                    <a:pt x="3162" y="276"/>
                  </a:lnTo>
                  <a:lnTo>
                    <a:pt x="3163" y="280"/>
                  </a:lnTo>
                  <a:lnTo>
                    <a:pt x="3164" y="283"/>
                  </a:lnTo>
                  <a:lnTo>
                    <a:pt x="3164" y="287"/>
                  </a:lnTo>
                  <a:lnTo>
                    <a:pt x="3164" y="291"/>
                  </a:lnTo>
                  <a:lnTo>
                    <a:pt x="3163" y="295"/>
                  </a:lnTo>
                  <a:lnTo>
                    <a:pt x="3162" y="299"/>
                  </a:lnTo>
                  <a:lnTo>
                    <a:pt x="3160" y="303"/>
                  </a:lnTo>
                  <a:lnTo>
                    <a:pt x="3159" y="306"/>
                  </a:lnTo>
                  <a:lnTo>
                    <a:pt x="3156" y="309"/>
                  </a:lnTo>
                  <a:lnTo>
                    <a:pt x="3154" y="312"/>
                  </a:lnTo>
                  <a:lnTo>
                    <a:pt x="3151" y="315"/>
                  </a:lnTo>
                  <a:lnTo>
                    <a:pt x="3147" y="317"/>
                  </a:lnTo>
                  <a:lnTo>
                    <a:pt x="3144" y="319"/>
                  </a:lnTo>
                  <a:lnTo>
                    <a:pt x="3139" y="321"/>
                  </a:lnTo>
                  <a:lnTo>
                    <a:pt x="3135" y="322"/>
                  </a:lnTo>
                  <a:lnTo>
                    <a:pt x="3130" y="324"/>
                  </a:lnTo>
                  <a:lnTo>
                    <a:pt x="3125" y="324"/>
                  </a:lnTo>
                  <a:lnTo>
                    <a:pt x="3120" y="325"/>
                  </a:lnTo>
                  <a:lnTo>
                    <a:pt x="3114" y="325"/>
                  </a:lnTo>
                  <a:lnTo>
                    <a:pt x="3107" y="325"/>
                  </a:lnTo>
                  <a:lnTo>
                    <a:pt x="3100" y="324"/>
                  </a:lnTo>
                  <a:lnTo>
                    <a:pt x="3093" y="323"/>
                  </a:lnTo>
                  <a:lnTo>
                    <a:pt x="3087" y="321"/>
                  </a:lnTo>
                  <a:lnTo>
                    <a:pt x="3080" y="320"/>
                  </a:lnTo>
                  <a:lnTo>
                    <a:pt x="3074" y="317"/>
                  </a:lnTo>
                  <a:lnTo>
                    <a:pt x="3068" y="315"/>
                  </a:lnTo>
                  <a:lnTo>
                    <a:pt x="3062" y="312"/>
                  </a:lnTo>
                  <a:lnTo>
                    <a:pt x="3050" y="305"/>
                  </a:lnTo>
                  <a:lnTo>
                    <a:pt x="3039" y="298"/>
                  </a:lnTo>
                  <a:lnTo>
                    <a:pt x="3029" y="290"/>
                  </a:lnTo>
                  <a:lnTo>
                    <a:pt x="3019" y="282"/>
                  </a:lnTo>
                  <a:lnTo>
                    <a:pt x="2972" y="340"/>
                  </a:lnTo>
                  <a:lnTo>
                    <a:pt x="2980" y="348"/>
                  </a:lnTo>
                  <a:lnTo>
                    <a:pt x="2988" y="354"/>
                  </a:lnTo>
                  <a:lnTo>
                    <a:pt x="2992" y="357"/>
                  </a:lnTo>
                  <a:lnTo>
                    <a:pt x="2996" y="360"/>
                  </a:lnTo>
                  <a:lnTo>
                    <a:pt x="3005" y="366"/>
                  </a:lnTo>
                  <a:lnTo>
                    <a:pt x="3013" y="371"/>
                  </a:lnTo>
                  <a:lnTo>
                    <a:pt x="3022" y="376"/>
                  </a:lnTo>
                  <a:lnTo>
                    <a:pt x="3031" y="380"/>
                  </a:lnTo>
                  <a:lnTo>
                    <a:pt x="3040" y="383"/>
                  </a:lnTo>
                  <a:lnTo>
                    <a:pt x="3058" y="389"/>
                  </a:lnTo>
                  <a:lnTo>
                    <a:pt x="3068" y="392"/>
                  </a:lnTo>
                  <a:lnTo>
                    <a:pt x="3077" y="394"/>
                  </a:lnTo>
                  <a:lnTo>
                    <a:pt x="3086" y="395"/>
                  </a:lnTo>
                  <a:lnTo>
                    <a:pt x="3095" y="396"/>
                  </a:lnTo>
                  <a:lnTo>
                    <a:pt x="3114" y="397"/>
                  </a:lnTo>
                  <a:close/>
                  <a:moveTo>
                    <a:pt x="2759" y="194"/>
                  </a:moveTo>
                  <a:lnTo>
                    <a:pt x="2759" y="79"/>
                  </a:lnTo>
                  <a:lnTo>
                    <a:pt x="2816" y="79"/>
                  </a:lnTo>
                  <a:lnTo>
                    <a:pt x="2824" y="79"/>
                  </a:lnTo>
                  <a:lnTo>
                    <a:pt x="2831" y="79"/>
                  </a:lnTo>
                  <a:lnTo>
                    <a:pt x="2837" y="81"/>
                  </a:lnTo>
                  <a:lnTo>
                    <a:pt x="2843" y="82"/>
                  </a:lnTo>
                  <a:lnTo>
                    <a:pt x="2849" y="84"/>
                  </a:lnTo>
                  <a:lnTo>
                    <a:pt x="2854" y="87"/>
                  </a:lnTo>
                  <a:lnTo>
                    <a:pt x="2859" y="90"/>
                  </a:lnTo>
                  <a:lnTo>
                    <a:pt x="2864" y="93"/>
                  </a:lnTo>
                  <a:lnTo>
                    <a:pt x="2867" y="97"/>
                  </a:lnTo>
                  <a:lnTo>
                    <a:pt x="2871" y="101"/>
                  </a:lnTo>
                  <a:lnTo>
                    <a:pt x="2874" y="106"/>
                  </a:lnTo>
                  <a:lnTo>
                    <a:pt x="2876" y="111"/>
                  </a:lnTo>
                  <a:lnTo>
                    <a:pt x="2878" y="117"/>
                  </a:lnTo>
                  <a:lnTo>
                    <a:pt x="2879" y="123"/>
                  </a:lnTo>
                  <a:lnTo>
                    <a:pt x="2880" y="129"/>
                  </a:lnTo>
                  <a:lnTo>
                    <a:pt x="2880" y="136"/>
                  </a:lnTo>
                  <a:lnTo>
                    <a:pt x="2880" y="137"/>
                  </a:lnTo>
                  <a:lnTo>
                    <a:pt x="2880" y="143"/>
                  </a:lnTo>
                  <a:lnTo>
                    <a:pt x="2879" y="149"/>
                  </a:lnTo>
                  <a:lnTo>
                    <a:pt x="2878" y="155"/>
                  </a:lnTo>
                  <a:lnTo>
                    <a:pt x="2876" y="160"/>
                  </a:lnTo>
                  <a:lnTo>
                    <a:pt x="2874" y="166"/>
                  </a:lnTo>
                  <a:lnTo>
                    <a:pt x="2871" y="170"/>
                  </a:lnTo>
                  <a:lnTo>
                    <a:pt x="2868" y="175"/>
                  </a:lnTo>
                  <a:lnTo>
                    <a:pt x="2864" y="179"/>
                  </a:lnTo>
                  <a:lnTo>
                    <a:pt x="2860" y="182"/>
                  </a:lnTo>
                  <a:lnTo>
                    <a:pt x="2855" y="185"/>
                  </a:lnTo>
                  <a:lnTo>
                    <a:pt x="2850" y="188"/>
                  </a:lnTo>
                  <a:lnTo>
                    <a:pt x="2845" y="190"/>
                  </a:lnTo>
                  <a:lnTo>
                    <a:pt x="2839" y="192"/>
                  </a:lnTo>
                  <a:lnTo>
                    <a:pt x="2832" y="193"/>
                  </a:lnTo>
                  <a:lnTo>
                    <a:pt x="2825" y="194"/>
                  </a:lnTo>
                  <a:lnTo>
                    <a:pt x="2818" y="194"/>
                  </a:lnTo>
                  <a:lnTo>
                    <a:pt x="2759" y="194"/>
                  </a:lnTo>
                  <a:close/>
                  <a:moveTo>
                    <a:pt x="2679" y="392"/>
                  </a:moveTo>
                  <a:lnTo>
                    <a:pt x="2759" y="392"/>
                  </a:lnTo>
                  <a:lnTo>
                    <a:pt x="2759" y="266"/>
                  </a:lnTo>
                  <a:lnTo>
                    <a:pt x="2809" y="266"/>
                  </a:lnTo>
                  <a:lnTo>
                    <a:pt x="2880" y="392"/>
                  </a:lnTo>
                  <a:lnTo>
                    <a:pt x="2971" y="392"/>
                  </a:lnTo>
                  <a:lnTo>
                    <a:pt x="2889" y="249"/>
                  </a:lnTo>
                  <a:lnTo>
                    <a:pt x="2897" y="245"/>
                  </a:lnTo>
                  <a:lnTo>
                    <a:pt x="2904" y="241"/>
                  </a:lnTo>
                  <a:lnTo>
                    <a:pt x="2911" y="237"/>
                  </a:lnTo>
                  <a:lnTo>
                    <a:pt x="2918" y="232"/>
                  </a:lnTo>
                  <a:lnTo>
                    <a:pt x="2924" y="226"/>
                  </a:lnTo>
                  <a:lnTo>
                    <a:pt x="2927" y="223"/>
                  </a:lnTo>
                  <a:lnTo>
                    <a:pt x="2930" y="220"/>
                  </a:lnTo>
                  <a:lnTo>
                    <a:pt x="2936" y="214"/>
                  </a:lnTo>
                  <a:lnTo>
                    <a:pt x="2941" y="207"/>
                  </a:lnTo>
                  <a:lnTo>
                    <a:pt x="2945" y="200"/>
                  </a:lnTo>
                  <a:lnTo>
                    <a:pt x="2949" y="191"/>
                  </a:lnTo>
                  <a:lnTo>
                    <a:pt x="2952" y="183"/>
                  </a:lnTo>
                  <a:lnTo>
                    <a:pt x="2955" y="174"/>
                  </a:lnTo>
                  <a:lnTo>
                    <a:pt x="2958" y="165"/>
                  </a:lnTo>
                  <a:lnTo>
                    <a:pt x="2959" y="155"/>
                  </a:lnTo>
                  <a:lnTo>
                    <a:pt x="2960" y="145"/>
                  </a:lnTo>
                  <a:lnTo>
                    <a:pt x="2960" y="135"/>
                  </a:lnTo>
                  <a:lnTo>
                    <a:pt x="2960" y="132"/>
                  </a:lnTo>
                  <a:lnTo>
                    <a:pt x="2960" y="119"/>
                  </a:lnTo>
                  <a:lnTo>
                    <a:pt x="2959" y="112"/>
                  </a:lnTo>
                  <a:lnTo>
                    <a:pt x="2958" y="105"/>
                  </a:lnTo>
                  <a:lnTo>
                    <a:pt x="2956" y="93"/>
                  </a:lnTo>
                  <a:lnTo>
                    <a:pt x="2952" y="82"/>
                  </a:lnTo>
                  <a:lnTo>
                    <a:pt x="2950" y="76"/>
                  </a:lnTo>
                  <a:lnTo>
                    <a:pt x="2948" y="71"/>
                  </a:lnTo>
                  <a:lnTo>
                    <a:pt x="2942" y="61"/>
                  </a:lnTo>
                  <a:lnTo>
                    <a:pt x="2939" y="56"/>
                  </a:lnTo>
                  <a:lnTo>
                    <a:pt x="2936" y="52"/>
                  </a:lnTo>
                  <a:lnTo>
                    <a:pt x="2932" y="47"/>
                  </a:lnTo>
                  <a:lnTo>
                    <a:pt x="2928" y="43"/>
                  </a:lnTo>
                  <a:lnTo>
                    <a:pt x="2924" y="39"/>
                  </a:lnTo>
                  <a:lnTo>
                    <a:pt x="2919" y="35"/>
                  </a:lnTo>
                  <a:lnTo>
                    <a:pt x="2908" y="28"/>
                  </a:lnTo>
                  <a:lnTo>
                    <a:pt x="2902" y="24"/>
                  </a:lnTo>
                  <a:lnTo>
                    <a:pt x="2896" y="21"/>
                  </a:lnTo>
                  <a:lnTo>
                    <a:pt x="2890" y="18"/>
                  </a:lnTo>
                  <a:lnTo>
                    <a:pt x="2884" y="16"/>
                  </a:lnTo>
                  <a:lnTo>
                    <a:pt x="2877" y="14"/>
                  </a:lnTo>
                  <a:lnTo>
                    <a:pt x="2870" y="12"/>
                  </a:lnTo>
                  <a:lnTo>
                    <a:pt x="2863" y="10"/>
                  </a:lnTo>
                  <a:lnTo>
                    <a:pt x="2855" y="9"/>
                  </a:lnTo>
                  <a:lnTo>
                    <a:pt x="2840" y="7"/>
                  </a:lnTo>
                  <a:lnTo>
                    <a:pt x="2832" y="7"/>
                  </a:lnTo>
                  <a:lnTo>
                    <a:pt x="2824" y="7"/>
                  </a:lnTo>
                  <a:lnTo>
                    <a:pt x="2679" y="7"/>
                  </a:lnTo>
                  <a:lnTo>
                    <a:pt x="2679" y="392"/>
                  </a:lnTo>
                  <a:close/>
                  <a:moveTo>
                    <a:pt x="2469" y="325"/>
                  </a:moveTo>
                  <a:lnTo>
                    <a:pt x="2460" y="325"/>
                  </a:lnTo>
                  <a:lnTo>
                    <a:pt x="2455" y="324"/>
                  </a:lnTo>
                  <a:lnTo>
                    <a:pt x="2450" y="323"/>
                  </a:lnTo>
                  <a:lnTo>
                    <a:pt x="2441" y="320"/>
                  </a:lnTo>
                  <a:lnTo>
                    <a:pt x="2437" y="318"/>
                  </a:lnTo>
                  <a:lnTo>
                    <a:pt x="2432" y="316"/>
                  </a:lnTo>
                  <a:lnTo>
                    <a:pt x="2424" y="312"/>
                  </a:lnTo>
                  <a:lnTo>
                    <a:pt x="2417" y="306"/>
                  </a:lnTo>
                  <a:lnTo>
                    <a:pt x="2413" y="303"/>
                  </a:lnTo>
                  <a:lnTo>
                    <a:pt x="2410" y="299"/>
                  </a:lnTo>
                  <a:lnTo>
                    <a:pt x="2403" y="292"/>
                  </a:lnTo>
                  <a:lnTo>
                    <a:pt x="2397" y="283"/>
                  </a:lnTo>
                  <a:lnTo>
                    <a:pt x="2391" y="274"/>
                  </a:lnTo>
                  <a:lnTo>
                    <a:pt x="2387" y="264"/>
                  </a:lnTo>
                  <a:lnTo>
                    <a:pt x="2383" y="253"/>
                  </a:lnTo>
                  <a:lnTo>
                    <a:pt x="2380" y="241"/>
                  </a:lnTo>
                  <a:lnTo>
                    <a:pt x="2378" y="229"/>
                  </a:lnTo>
                  <a:lnTo>
                    <a:pt x="2377" y="215"/>
                  </a:lnTo>
                  <a:lnTo>
                    <a:pt x="2376" y="201"/>
                  </a:lnTo>
                  <a:lnTo>
                    <a:pt x="2376" y="197"/>
                  </a:lnTo>
                  <a:lnTo>
                    <a:pt x="2377" y="183"/>
                  </a:lnTo>
                  <a:lnTo>
                    <a:pt x="2378" y="170"/>
                  </a:lnTo>
                  <a:lnTo>
                    <a:pt x="2380" y="157"/>
                  </a:lnTo>
                  <a:lnTo>
                    <a:pt x="2381" y="151"/>
                  </a:lnTo>
                  <a:lnTo>
                    <a:pt x="2383" y="145"/>
                  </a:lnTo>
                  <a:lnTo>
                    <a:pt x="2385" y="140"/>
                  </a:lnTo>
                  <a:lnTo>
                    <a:pt x="2387" y="135"/>
                  </a:lnTo>
                  <a:lnTo>
                    <a:pt x="2389" y="129"/>
                  </a:lnTo>
                  <a:lnTo>
                    <a:pt x="2391" y="124"/>
                  </a:lnTo>
                  <a:lnTo>
                    <a:pt x="2397" y="115"/>
                  </a:lnTo>
                  <a:lnTo>
                    <a:pt x="2403" y="107"/>
                  </a:lnTo>
                  <a:lnTo>
                    <a:pt x="2406" y="103"/>
                  </a:lnTo>
                  <a:lnTo>
                    <a:pt x="2409" y="99"/>
                  </a:lnTo>
                  <a:lnTo>
                    <a:pt x="2416" y="93"/>
                  </a:lnTo>
                  <a:lnTo>
                    <a:pt x="2424" y="87"/>
                  </a:lnTo>
                  <a:lnTo>
                    <a:pt x="2432" y="82"/>
                  </a:lnTo>
                  <a:lnTo>
                    <a:pt x="2440" y="78"/>
                  </a:lnTo>
                  <a:lnTo>
                    <a:pt x="2449" y="76"/>
                  </a:lnTo>
                  <a:lnTo>
                    <a:pt x="2459" y="74"/>
                  </a:lnTo>
                  <a:lnTo>
                    <a:pt x="2469" y="74"/>
                  </a:lnTo>
                  <a:lnTo>
                    <a:pt x="2479" y="74"/>
                  </a:lnTo>
                  <a:lnTo>
                    <a:pt x="2483" y="75"/>
                  </a:lnTo>
                  <a:lnTo>
                    <a:pt x="2488" y="76"/>
                  </a:lnTo>
                  <a:lnTo>
                    <a:pt x="2497" y="79"/>
                  </a:lnTo>
                  <a:lnTo>
                    <a:pt x="2501" y="80"/>
                  </a:lnTo>
                  <a:lnTo>
                    <a:pt x="2506" y="82"/>
                  </a:lnTo>
                  <a:lnTo>
                    <a:pt x="2514" y="87"/>
                  </a:lnTo>
                  <a:lnTo>
                    <a:pt x="2521" y="93"/>
                  </a:lnTo>
                  <a:lnTo>
                    <a:pt x="2525" y="96"/>
                  </a:lnTo>
                  <a:lnTo>
                    <a:pt x="2528" y="99"/>
                  </a:lnTo>
                  <a:lnTo>
                    <a:pt x="2535" y="107"/>
                  </a:lnTo>
                  <a:lnTo>
                    <a:pt x="2540" y="115"/>
                  </a:lnTo>
                  <a:lnTo>
                    <a:pt x="2546" y="125"/>
                  </a:lnTo>
                  <a:lnTo>
                    <a:pt x="2550" y="135"/>
                  </a:lnTo>
                  <a:lnTo>
                    <a:pt x="2554" y="146"/>
                  </a:lnTo>
                  <a:lnTo>
                    <a:pt x="2557" y="158"/>
                  </a:lnTo>
                  <a:lnTo>
                    <a:pt x="2559" y="170"/>
                  </a:lnTo>
                  <a:lnTo>
                    <a:pt x="2560" y="183"/>
                  </a:lnTo>
                  <a:lnTo>
                    <a:pt x="2561" y="197"/>
                  </a:lnTo>
                  <a:lnTo>
                    <a:pt x="2561" y="202"/>
                  </a:lnTo>
                  <a:lnTo>
                    <a:pt x="2560" y="216"/>
                  </a:lnTo>
                  <a:lnTo>
                    <a:pt x="2559" y="229"/>
                  </a:lnTo>
                  <a:lnTo>
                    <a:pt x="2557" y="242"/>
                  </a:lnTo>
                  <a:lnTo>
                    <a:pt x="2555" y="247"/>
                  </a:lnTo>
                  <a:lnTo>
                    <a:pt x="2554" y="253"/>
                  </a:lnTo>
                  <a:lnTo>
                    <a:pt x="2552" y="259"/>
                  </a:lnTo>
                  <a:lnTo>
                    <a:pt x="2550" y="264"/>
                  </a:lnTo>
                  <a:lnTo>
                    <a:pt x="2548" y="269"/>
                  </a:lnTo>
                  <a:lnTo>
                    <a:pt x="2546" y="274"/>
                  </a:lnTo>
                  <a:lnTo>
                    <a:pt x="2541" y="284"/>
                  </a:lnTo>
                  <a:lnTo>
                    <a:pt x="2535" y="292"/>
                  </a:lnTo>
                  <a:lnTo>
                    <a:pt x="2529" y="300"/>
                  </a:lnTo>
                  <a:lnTo>
                    <a:pt x="2522" y="306"/>
                  </a:lnTo>
                  <a:lnTo>
                    <a:pt x="2514" y="312"/>
                  </a:lnTo>
                  <a:lnTo>
                    <a:pt x="2506" y="317"/>
                  </a:lnTo>
                  <a:lnTo>
                    <a:pt x="2502" y="318"/>
                  </a:lnTo>
                  <a:lnTo>
                    <a:pt x="2498" y="320"/>
                  </a:lnTo>
                  <a:lnTo>
                    <a:pt x="2489" y="323"/>
                  </a:lnTo>
                  <a:lnTo>
                    <a:pt x="2479" y="325"/>
                  </a:lnTo>
                  <a:lnTo>
                    <a:pt x="2469" y="325"/>
                  </a:lnTo>
                  <a:close/>
                  <a:moveTo>
                    <a:pt x="2469" y="399"/>
                  </a:moveTo>
                  <a:lnTo>
                    <a:pt x="2478" y="398"/>
                  </a:lnTo>
                  <a:lnTo>
                    <a:pt x="2488" y="398"/>
                  </a:lnTo>
                  <a:lnTo>
                    <a:pt x="2497" y="396"/>
                  </a:lnTo>
                  <a:lnTo>
                    <a:pt x="2506" y="395"/>
                  </a:lnTo>
                  <a:lnTo>
                    <a:pt x="2523" y="390"/>
                  </a:lnTo>
                  <a:lnTo>
                    <a:pt x="2531" y="387"/>
                  </a:lnTo>
                  <a:lnTo>
                    <a:pt x="2539" y="384"/>
                  </a:lnTo>
                  <a:lnTo>
                    <a:pt x="2547" y="380"/>
                  </a:lnTo>
                  <a:lnTo>
                    <a:pt x="2554" y="376"/>
                  </a:lnTo>
                  <a:lnTo>
                    <a:pt x="2562" y="372"/>
                  </a:lnTo>
                  <a:lnTo>
                    <a:pt x="2569" y="367"/>
                  </a:lnTo>
                  <a:lnTo>
                    <a:pt x="2575" y="362"/>
                  </a:lnTo>
                  <a:lnTo>
                    <a:pt x="2582" y="356"/>
                  </a:lnTo>
                  <a:lnTo>
                    <a:pt x="2588" y="350"/>
                  </a:lnTo>
                  <a:lnTo>
                    <a:pt x="2594" y="344"/>
                  </a:lnTo>
                  <a:lnTo>
                    <a:pt x="2605" y="330"/>
                  </a:lnTo>
                  <a:lnTo>
                    <a:pt x="2610" y="323"/>
                  </a:lnTo>
                  <a:lnTo>
                    <a:pt x="2615" y="315"/>
                  </a:lnTo>
                  <a:lnTo>
                    <a:pt x="2623" y="299"/>
                  </a:lnTo>
                  <a:lnTo>
                    <a:pt x="2627" y="290"/>
                  </a:lnTo>
                  <a:lnTo>
                    <a:pt x="2630" y="282"/>
                  </a:lnTo>
                  <a:lnTo>
                    <a:pt x="2633" y="273"/>
                  </a:lnTo>
                  <a:lnTo>
                    <a:pt x="2636" y="263"/>
                  </a:lnTo>
                  <a:lnTo>
                    <a:pt x="2638" y="254"/>
                  </a:lnTo>
                  <a:lnTo>
                    <a:pt x="2640" y="244"/>
                  </a:lnTo>
                  <a:lnTo>
                    <a:pt x="2641" y="234"/>
                  </a:lnTo>
                  <a:lnTo>
                    <a:pt x="2642" y="224"/>
                  </a:lnTo>
                  <a:lnTo>
                    <a:pt x="2643" y="203"/>
                  </a:lnTo>
                  <a:lnTo>
                    <a:pt x="2643" y="195"/>
                  </a:lnTo>
                  <a:lnTo>
                    <a:pt x="2643" y="184"/>
                  </a:lnTo>
                  <a:lnTo>
                    <a:pt x="2642" y="174"/>
                  </a:lnTo>
                  <a:lnTo>
                    <a:pt x="2641" y="164"/>
                  </a:lnTo>
                  <a:lnTo>
                    <a:pt x="2640" y="154"/>
                  </a:lnTo>
                  <a:lnTo>
                    <a:pt x="2638" y="144"/>
                  </a:lnTo>
                  <a:lnTo>
                    <a:pt x="2636" y="134"/>
                  </a:lnTo>
                  <a:lnTo>
                    <a:pt x="2633" y="125"/>
                  </a:lnTo>
                  <a:lnTo>
                    <a:pt x="2630" y="116"/>
                  </a:lnTo>
                  <a:lnTo>
                    <a:pt x="2627" y="107"/>
                  </a:lnTo>
                  <a:lnTo>
                    <a:pt x="2623" y="99"/>
                  </a:lnTo>
                  <a:lnTo>
                    <a:pt x="2619" y="91"/>
                  </a:lnTo>
                  <a:lnTo>
                    <a:pt x="2615" y="83"/>
                  </a:lnTo>
                  <a:lnTo>
                    <a:pt x="2610" y="75"/>
                  </a:lnTo>
                  <a:lnTo>
                    <a:pt x="2605" y="68"/>
                  </a:lnTo>
                  <a:lnTo>
                    <a:pt x="2600" y="61"/>
                  </a:lnTo>
                  <a:lnTo>
                    <a:pt x="2594" y="54"/>
                  </a:lnTo>
                  <a:lnTo>
                    <a:pt x="2589" y="48"/>
                  </a:lnTo>
                  <a:lnTo>
                    <a:pt x="2582" y="42"/>
                  </a:lnTo>
                  <a:lnTo>
                    <a:pt x="2576" y="37"/>
                  </a:lnTo>
                  <a:lnTo>
                    <a:pt x="2569" y="31"/>
                  </a:lnTo>
                  <a:lnTo>
                    <a:pt x="2562" y="27"/>
                  </a:lnTo>
                  <a:lnTo>
                    <a:pt x="2555" y="22"/>
                  </a:lnTo>
                  <a:lnTo>
                    <a:pt x="2547" y="18"/>
                  </a:lnTo>
                  <a:lnTo>
                    <a:pt x="2540" y="14"/>
                  </a:lnTo>
                  <a:lnTo>
                    <a:pt x="2532" y="11"/>
                  </a:lnTo>
                  <a:lnTo>
                    <a:pt x="2523" y="8"/>
                  </a:lnTo>
                  <a:lnTo>
                    <a:pt x="2515" y="6"/>
                  </a:lnTo>
                  <a:lnTo>
                    <a:pt x="2506" y="4"/>
                  </a:lnTo>
                  <a:lnTo>
                    <a:pt x="2497" y="2"/>
                  </a:lnTo>
                  <a:lnTo>
                    <a:pt x="2488" y="1"/>
                  </a:lnTo>
                  <a:lnTo>
                    <a:pt x="2479" y="0"/>
                  </a:lnTo>
                  <a:lnTo>
                    <a:pt x="2469" y="0"/>
                  </a:lnTo>
                  <a:lnTo>
                    <a:pt x="2460" y="0"/>
                  </a:lnTo>
                  <a:lnTo>
                    <a:pt x="2451" y="1"/>
                  </a:lnTo>
                  <a:lnTo>
                    <a:pt x="2442" y="2"/>
                  </a:lnTo>
                  <a:lnTo>
                    <a:pt x="2433" y="4"/>
                  </a:lnTo>
                  <a:lnTo>
                    <a:pt x="2416" y="8"/>
                  </a:lnTo>
                  <a:lnTo>
                    <a:pt x="2407" y="11"/>
                  </a:lnTo>
                  <a:lnTo>
                    <a:pt x="2399" y="14"/>
                  </a:lnTo>
                  <a:lnTo>
                    <a:pt x="2391" y="18"/>
                  </a:lnTo>
                  <a:lnTo>
                    <a:pt x="2383" y="22"/>
                  </a:lnTo>
                  <a:lnTo>
                    <a:pt x="2376" y="27"/>
                  </a:lnTo>
                  <a:lnTo>
                    <a:pt x="2369" y="32"/>
                  </a:lnTo>
                  <a:lnTo>
                    <a:pt x="2355" y="43"/>
                  </a:lnTo>
                  <a:lnTo>
                    <a:pt x="2349" y="49"/>
                  </a:lnTo>
                  <a:lnTo>
                    <a:pt x="2343" y="55"/>
                  </a:lnTo>
                  <a:lnTo>
                    <a:pt x="2338" y="61"/>
                  </a:lnTo>
                  <a:lnTo>
                    <a:pt x="2332" y="68"/>
                  </a:lnTo>
                  <a:lnTo>
                    <a:pt x="2327" y="76"/>
                  </a:lnTo>
                  <a:lnTo>
                    <a:pt x="2323" y="83"/>
                  </a:lnTo>
                  <a:lnTo>
                    <a:pt x="2314" y="100"/>
                  </a:lnTo>
                  <a:lnTo>
                    <a:pt x="2311" y="108"/>
                  </a:lnTo>
                  <a:lnTo>
                    <a:pt x="2307" y="117"/>
                  </a:lnTo>
                  <a:lnTo>
                    <a:pt x="2304" y="126"/>
                  </a:lnTo>
                  <a:lnTo>
                    <a:pt x="2302" y="135"/>
                  </a:lnTo>
                  <a:lnTo>
                    <a:pt x="2299" y="145"/>
                  </a:lnTo>
                  <a:lnTo>
                    <a:pt x="2298" y="155"/>
                  </a:lnTo>
                  <a:lnTo>
                    <a:pt x="2296" y="165"/>
                  </a:lnTo>
                  <a:lnTo>
                    <a:pt x="2295" y="175"/>
                  </a:lnTo>
                  <a:lnTo>
                    <a:pt x="2295" y="185"/>
                  </a:lnTo>
                  <a:lnTo>
                    <a:pt x="2294" y="196"/>
                  </a:lnTo>
                  <a:lnTo>
                    <a:pt x="2294" y="204"/>
                  </a:lnTo>
                  <a:lnTo>
                    <a:pt x="2295" y="214"/>
                  </a:lnTo>
                  <a:lnTo>
                    <a:pt x="2295" y="225"/>
                  </a:lnTo>
                  <a:lnTo>
                    <a:pt x="2296" y="235"/>
                  </a:lnTo>
                  <a:lnTo>
                    <a:pt x="2298" y="245"/>
                  </a:lnTo>
                  <a:lnTo>
                    <a:pt x="2299" y="255"/>
                  </a:lnTo>
                  <a:lnTo>
                    <a:pt x="2302" y="264"/>
                  </a:lnTo>
                  <a:lnTo>
                    <a:pt x="2304" y="274"/>
                  </a:lnTo>
                  <a:lnTo>
                    <a:pt x="2307" y="283"/>
                  </a:lnTo>
                  <a:lnTo>
                    <a:pt x="2310" y="291"/>
                  </a:lnTo>
                  <a:lnTo>
                    <a:pt x="2314" y="300"/>
                  </a:lnTo>
                  <a:lnTo>
                    <a:pt x="2318" y="308"/>
                  </a:lnTo>
                  <a:lnTo>
                    <a:pt x="2322" y="316"/>
                  </a:lnTo>
                  <a:lnTo>
                    <a:pt x="2327" y="323"/>
                  </a:lnTo>
                  <a:lnTo>
                    <a:pt x="2332" y="331"/>
                  </a:lnTo>
                  <a:lnTo>
                    <a:pt x="2337" y="338"/>
                  </a:lnTo>
                  <a:lnTo>
                    <a:pt x="2343" y="344"/>
                  </a:lnTo>
                  <a:lnTo>
                    <a:pt x="2349" y="350"/>
                  </a:lnTo>
                  <a:lnTo>
                    <a:pt x="2355" y="356"/>
                  </a:lnTo>
                  <a:lnTo>
                    <a:pt x="2361" y="362"/>
                  </a:lnTo>
                  <a:lnTo>
                    <a:pt x="2368" y="367"/>
                  </a:lnTo>
                  <a:lnTo>
                    <a:pt x="2375" y="372"/>
                  </a:lnTo>
                  <a:lnTo>
                    <a:pt x="2382" y="376"/>
                  </a:lnTo>
                  <a:lnTo>
                    <a:pt x="2390" y="381"/>
                  </a:lnTo>
                  <a:lnTo>
                    <a:pt x="2399" y="384"/>
                  </a:lnTo>
                  <a:lnTo>
                    <a:pt x="2407" y="388"/>
                  </a:lnTo>
                  <a:lnTo>
                    <a:pt x="2415" y="390"/>
                  </a:lnTo>
                  <a:lnTo>
                    <a:pt x="2423" y="393"/>
                  </a:lnTo>
                  <a:lnTo>
                    <a:pt x="2432" y="395"/>
                  </a:lnTo>
                  <a:lnTo>
                    <a:pt x="2441" y="396"/>
                  </a:lnTo>
                  <a:lnTo>
                    <a:pt x="2450" y="398"/>
                  </a:lnTo>
                  <a:lnTo>
                    <a:pt x="2459" y="398"/>
                  </a:lnTo>
                  <a:lnTo>
                    <a:pt x="2469" y="399"/>
                  </a:lnTo>
                  <a:close/>
                  <a:moveTo>
                    <a:pt x="2035" y="392"/>
                  </a:moveTo>
                  <a:lnTo>
                    <a:pt x="2115" y="392"/>
                  </a:lnTo>
                  <a:lnTo>
                    <a:pt x="2115" y="240"/>
                  </a:lnTo>
                  <a:lnTo>
                    <a:pt x="2262" y="240"/>
                  </a:lnTo>
                  <a:lnTo>
                    <a:pt x="2262" y="166"/>
                  </a:lnTo>
                  <a:lnTo>
                    <a:pt x="2115" y="166"/>
                  </a:lnTo>
                  <a:lnTo>
                    <a:pt x="2115" y="80"/>
                  </a:lnTo>
                  <a:lnTo>
                    <a:pt x="2283" y="80"/>
                  </a:lnTo>
                  <a:lnTo>
                    <a:pt x="2283" y="7"/>
                  </a:lnTo>
                  <a:lnTo>
                    <a:pt x="2035" y="7"/>
                  </a:lnTo>
                  <a:lnTo>
                    <a:pt x="2035" y="392"/>
                  </a:lnTo>
                  <a:close/>
                  <a:moveTo>
                    <a:pt x="1849" y="397"/>
                  </a:moveTo>
                  <a:lnTo>
                    <a:pt x="1860" y="397"/>
                  </a:lnTo>
                  <a:lnTo>
                    <a:pt x="1870" y="396"/>
                  </a:lnTo>
                  <a:lnTo>
                    <a:pt x="1880" y="395"/>
                  </a:lnTo>
                  <a:lnTo>
                    <a:pt x="1890" y="394"/>
                  </a:lnTo>
                  <a:lnTo>
                    <a:pt x="1899" y="392"/>
                  </a:lnTo>
                  <a:lnTo>
                    <a:pt x="1908" y="389"/>
                  </a:lnTo>
                  <a:lnTo>
                    <a:pt x="1926" y="383"/>
                  </a:lnTo>
                  <a:lnTo>
                    <a:pt x="1942" y="376"/>
                  </a:lnTo>
                  <a:lnTo>
                    <a:pt x="1958" y="368"/>
                  </a:lnTo>
                  <a:lnTo>
                    <a:pt x="1965" y="364"/>
                  </a:lnTo>
                  <a:lnTo>
                    <a:pt x="1972" y="359"/>
                  </a:lnTo>
                  <a:lnTo>
                    <a:pt x="1979" y="355"/>
                  </a:lnTo>
                  <a:lnTo>
                    <a:pt x="1986" y="350"/>
                  </a:lnTo>
                  <a:lnTo>
                    <a:pt x="1986" y="171"/>
                  </a:lnTo>
                  <a:lnTo>
                    <a:pt x="1840" y="171"/>
                  </a:lnTo>
                  <a:lnTo>
                    <a:pt x="1840" y="241"/>
                  </a:lnTo>
                  <a:lnTo>
                    <a:pt x="1910" y="241"/>
                  </a:lnTo>
                  <a:lnTo>
                    <a:pt x="1910" y="309"/>
                  </a:lnTo>
                  <a:lnTo>
                    <a:pt x="1904" y="313"/>
                  </a:lnTo>
                  <a:lnTo>
                    <a:pt x="1898" y="316"/>
                  </a:lnTo>
                  <a:lnTo>
                    <a:pt x="1892" y="319"/>
                  </a:lnTo>
                  <a:lnTo>
                    <a:pt x="1885" y="321"/>
                  </a:lnTo>
                  <a:lnTo>
                    <a:pt x="1877" y="323"/>
                  </a:lnTo>
                  <a:lnTo>
                    <a:pt x="1869" y="324"/>
                  </a:lnTo>
                  <a:lnTo>
                    <a:pt x="1861" y="325"/>
                  </a:lnTo>
                  <a:lnTo>
                    <a:pt x="1853" y="325"/>
                  </a:lnTo>
                  <a:lnTo>
                    <a:pt x="1843" y="325"/>
                  </a:lnTo>
                  <a:lnTo>
                    <a:pt x="1837" y="324"/>
                  </a:lnTo>
                  <a:lnTo>
                    <a:pt x="1832" y="323"/>
                  </a:lnTo>
                  <a:lnTo>
                    <a:pt x="1823" y="320"/>
                  </a:lnTo>
                  <a:lnTo>
                    <a:pt x="1813" y="317"/>
                  </a:lnTo>
                  <a:lnTo>
                    <a:pt x="1809" y="315"/>
                  </a:lnTo>
                  <a:lnTo>
                    <a:pt x="1805" y="312"/>
                  </a:lnTo>
                  <a:lnTo>
                    <a:pt x="1796" y="307"/>
                  </a:lnTo>
                  <a:lnTo>
                    <a:pt x="1789" y="300"/>
                  </a:lnTo>
                  <a:lnTo>
                    <a:pt x="1785" y="297"/>
                  </a:lnTo>
                  <a:lnTo>
                    <a:pt x="1782" y="293"/>
                  </a:lnTo>
                  <a:lnTo>
                    <a:pt x="1775" y="285"/>
                  </a:lnTo>
                  <a:lnTo>
                    <a:pt x="1770" y="275"/>
                  </a:lnTo>
                  <a:lnTo>
                    <a:pt x="1767" y="270"/>
                  </a:lnTo>
                  <a:lnTo>
                    <a:pt x="1765" y="265"/>
                  </a:lnTo>
                  <a:lnTo>
                    <a:pt x="1761" y="254"/>
                  </a:lnTo>
                  <a:lnTo>
                    <a:pt x="1757" y="242"/>
                  </a:lnTo>
                  <a:lnTo>
                    <a:pt x="1755" y="229"/>
                  </a:lnTo>
                  <a:lnTo>
                    <a:pt x="1753" y="216"/>
                  </a:lnTo>
                  <a:lnTo>
                    <a:pt x="1753" y="201"/>
                  </a:lnTo>
                  <a:lnTo>
                    <a:pt x="1753" y="196"/>
                  </a:lnTo>
                  <a:lnTo>
                    <a:pt x="1753" y="183"/>
                  </a:lnTo>
                  <a:lnTo>
                    <a:pt x="1754" y="177"/>
                  </a:lnTo>
                  <a:lnTo>
                    <a:pt x="1755" y="171"/>
                  </a:lnTo>
                  <a:lnTo>
                    <a:pt x="1757" y="159"/>
                  </a:lnTo>
                  <a:lnTo>
                    <a:pt x="1760" y="147"/>
                  </a:lnTo>
                  <a:lnTo>
                    <a:pt x="1764" y="137"/>
                  </a:lnTo>
                  <a:lnTo>
                    <a:pt x="1769" y="127"/>
                  </a:lnTo>
                  <a:lnTo>
                    <a:pt x="1775" y="118"/>
                  </a:lnTo>
                  <a:lnTo>
                    <a:pt x="1781" y="109"/>
                  </a:lnTo>
                  <a:lnTo>
                    <a:pt x="1788" y="102"/>
                  </a:lnTo>
                  <a:lnTo>
                    <a:pt x="1791" y="98"/>
                  </a:lnTo>
                  <a:lnTo>
                    <a:pt x="1795" y="95"/>
                  </a:lnTo>
                  <a:lnTo>
                    <a:pt x="1803" y="89"/>
                  </a:lnTo>
                  <a:lnTo>
                    <a:pt x="1807" y="86"/>
                  </a:lnTo>
                  <a:lnTo>
                    <a:pt x="1811" y="84"/>
                  </a:lnTo>
                  <a:lnTo>
                    <a:pt x="1820" y="80"/>
                  </a:lnTo>
                  <a:lnTo>
                    <a:pt x="1830" y="78"/>
                  </a:lnTo>
                  <a:lnTo>
                    <a:pt x="1840" y="76"/>
                  </a:lnTo>
                  <a:lnTo>
                    <a:pt x="1845" y="75"/>
                  </a:lnTo>
                  <a:lnTo>
                    <a:pt x="1850" y="75"/>
                  </a:lnTo>
                  <a:lnTo>
                    <a:pt x="1863" y="76"/>
                  </a:lnTo>
                  <a:lnTo>
                    <a:pt x="1875" y="78"/>
                  </a:lnTo>
                  <a:lnTo>
                    <a:pt x="1880" y="79"/>
                  </a:lnTo>
                  <a:lnTo>
                    <a:pt x="1886" y="81"/>
                  </a:lnTo>
                  <a:lnTo>
                    <a:pt x="1896" y="85"/>
                  </a:lnTo>
                  <a:lnTo>
                    <a:pt x="1905" y="90"/>
                  </a:lnTo>
                  <a:lnTo>
                    <a:pt x="1913" y="95"/>
                  </a:lnTo>
                  <a:lnTo>
                    <a:pt x="1922" y="101"/>
                  </a:lnTo>
                  <a:lnTo>
                    <a:pt x="1929" y="108"/>
                  </a:lnTo>
                  <a:lnTo>
                    <a:pt x="1976" y="46"/>
                  </a:lnTo>
                  <a:lnTo>
                    <a:pt x="1963" y="36"/>
                  </a:lnTo>
                  <a:lnTo>
                    <a:pt x="1950" y="27"/>
                  </a:lnTo>
                  <a:lnTo>
                    <a:pt x="1943" y="23"/>
                  </a:lnTo>
                  <a:lnTo>
                    <a:pt x="1935" y="19"/>
                  </a:lnTo>
                  <a:lnTo>
                    <a:pt x="1928" y="16"/>
                  </a:lnTo>
                  <a:lnTo>
                    <a:pt x="1921" y="13"/>
                  </a:lnTo>
                  <a:lnTo>
                    <a:pt x="1913" y="10"/>
                  </a:lnTo>
                  <a:lnTo>
                    <a:pt x="1905" y="8"/>
                  </a:lnTo>
                  <a:lnTo>
                    <a:pt x="1897" y="6"/>
                  </a:lnTo>
                  <a:lnTo>
                    <a:pt x="1888" y="4"/>
                  </a:lnTo>
                  <a:lnTo>
                    <a:pt x="1879" y="3"/>
                  </a:lnTo>
                  <a:lnTo>
                    <a:pt x="1870" y="2"/>
                  </a:lnTo>
                  <a:lnTo>
                    <a:pt x="1861" y="1"/>
                  </a:lnTo>
                  <a:lnTo>
                    <a:pt x="1851" y="1"/>
                  </a:lnTo>
                  <a:lnTo>
                    <a:pt x="1841" y="1"/>
                  </a:lnTo>
                  <a:lnTo>
                    <a:pt x="1832" y="2"/>
                  </a:lnTo>
                  <a:lnTo>
                    <a:pt x="1822" y="3"/>
                  </a:lnTo>
                  <a:lnTo>
                    <a:pt x="1813" y="5"/>
                  </a:lnTo>
                  <a:lnTo>
                    <a:pt x="1804" y="7"/>
                  </a:lnTo>
                  <a:lnTo>
                    <a:pt x="1795" y="9"/>
                  </a:lnTo>
                  <a:lnTo>
                    <a:pt x="1787" y="12"/>
                  </a:lnTo>
                  <a:lnTo>
                    <a:pt x="1779" y="16"/>
                  </a:lnTo>
                  <a:lnTo>
                    <a:pt x="1771" y="19"/>
                  </a:lnTo>
                  <a:lnTo>
                    <a:pt x="1763" y="24"/>
                  </a:lnTo>
                  <a:lnTo>
                    <a:pt x="1755" y="28"/>
                  </a:lnTo>
                  <a:lnTo>
                    <a:pt x="1748" y="33"/>
                  </a:lnTo>
                  <a:lnTo>
                    <a:pt x="1741" y="38"/>
                  </a:lnTo>
                  <a:lnTo>
                    <a:pt x="1734" y="44"/>
                  </a:lnTo>
                  <a:lnTo>
                    <a:pt x="1728" y="50"/>
                  </a:lnTo>
                  <a:lnTo>
                    <a:pt x="1722" y="56"/>
                  </a:lnTo>
                  <a:lnTo>
                    <a:pt x="1716" y="63"/>
                  </a:lnTo>
                  <a:lnTo>
                    <a:pt x="1711" y="70"/>
                  </a:lnTo>
                  <a:lnTo>
                    <a:pt x="1705" y="77"/>
                  </a:lnTo>
                  <a:lnTo>
                    <a:pt x="1701" y="85"/>
                  </a:lnTo>
                  <a:lnTo>
                    <a:pt x="1692" y="101"/>
                  </a:lnTo>
                  <a:lnTo>
                    <a:pt x="1688" y="109"/>
                  </a:lnTo>
                  <a:lnTo>
                    <a:pt x="1685" y="118"/>
                  </a:lnTo>
                  <a:lnTo>
                    <a:pt x="1682" y="127"/>
                  </a:lnTo>
                  <a:lnTo>
                    <a:pt x="1679" y="136"/>
                  </a:lnTo>
                  <a:lnTo>
                    <a:pt x="1677" y="146"/>
                  </a:lnTo>
                  <a:lnTo>
                    <a:pt x="1675" y="156"/>
                  </a:lnTo>
                  <a:lnTo>
                    <a:pt x="1673" y="166"/>
                  </a:lnTo>
                  <a:lnTo>
                    <a:pt x="1672" y="176"/>
                  </a:lnTo>
                  <a:lnTo>
                    <a:pt x="1671" y="186"/>
                  </a:lnTo>
                  <a:lnTo>
                    <a:pt x="1671" y="197"/>
                  </a:lnTo>
                  <a:lnTo>
                    <a:pt x="1671" y="203"/>
                  </a:lnTo>
                  <a:lnTo>
                    <a:pt x="1671" y="214"/>
                  </a:lnTo>
                  <a:lnTo>
                    <a:pt x="1672" y="225"/>
                  </a:lnTo>
                  <a:lnTo>
                    <a:pt x="1673" y="235"/>
                  </a:lnTo>
                  <a:lnTo>
                    <a:pt x="1675" y="246"/>
                  </a:lnTo>
                  <a:lnTo>
                    <a:pt x="1677" y="256"/>
                  </a:lnTo>
                  <a:lnTo>
                    <a:pt x="1679" y="265"/>
                  </a:lnTo>
                  <a:lnTo>
                    <a:pt x="1681" y="275"/>
                  </a:lnTo>
                  <a:lnTo>
                    <a:pt x="1684" y="284"/>
                  </a:lnTo>
                  <a:lnTo>
                    <a:pt x="1688" y="293"/>
                  </a:lnTo>
                  <a:lnTo>
                    <a:pt x="1692" y="301"/>
                  </a:lnTo>
                  <a:lnTo>
                    <a:pt x="1696" y="309"/>
                  </a:lnTo>
                  <a:lnTo>
                    <a:pt x="1700" y="317"/>
                  </a:lnTo>
                  <a:lnTo>
                    <a:pt x="1705" y="325"/>
                  </a:lnTo>
                  <a:lnTo>
                    <a:pt x="1710" y="332"/>
                  </a:lnTo>
                  <a:lnTo>
                    <a:pt x="1716" y="339"/>
                  </a:lnTo>
                  <a:lnTo>
                    <a:pt x="1721" y="345"/>
                  </a:lnTo>
                  <a:lnTo>
                    <a:pt x="1728" y="351"/>
                  </a:lnTo>
                  <a:lnTo>
                    <a:pt x="1734" y="357"/>
                  </a:lnTo>
                  <a:lnTo>
                    <a:pt x="1741" y="362"/>
                  </a:lnTo>
                  <a:lnTo>
                    <a:pt x="1747" y="367"/>
                  </a:lnTo>
                  <a:lnTo>
                    <a:pt x="1755" y="372"/>
                  </a:lnTo>
                  <a:lnTo>
                    <a:pt x="1762" y="376"/>
                  </a:lnTo>
                  <a:lnTo>
                    <a:pt x="1770" y="380"/>
                  </a:lnTo>
                  <a:lnTo>
                    <a:pt x="1778" y="384"/>
                  </a:lnTo>
                  <a:lnTo>
                    <a:pt x="1786" y="387"/>
                  </a:lnTo>
                  <a:lnTo>
                    <a:pt x="1794" y="390"/>
                  </a:lnTo>
                  <a:lnTo>
                    <a:pt x="1803" y="392"/>
                  </a:lnTo>
                  <a:lnTo>
                    <a:pt x="1812" y="394"/>
                  </a:lnTo>
                  <a:lnTo>
                    <a:pt x="1821" y="396"/>
                  </a:lnTo>
                  <a:lnTo>
                    <a:pt x="1830" y="397"/>
                  </a:lnTo>
                  <a:lnTo>
                    <a:pt x="1849" y="397"/>
                  </a:lnTo>
                  <a:close/>
                  <a:moveTo>
                    <a:pt x="1332" y="392"/>
                  </a:moveTo>
                  <a:lnTo>
                    <a:pt x="1410" y="392"/>
                  </a:lnTo>
                  <a:lnTo>
                    <a:pt x="1410" y="159"/>
                  </a:lnTo>
                  <a:lnTo>
                    <a:pt x="1562" y="392"/>
                  </a:lnTo>
                  <a:lnTo>
                    <a:pt x="1630" y="392"/>
                  </a:lnTo>
                  <a:lnTo>
                    <a:pt x="1630" y="7"/>
                  </a:lnTo>
                  <a:lnTo>
                    <a:pt x="1552" y="7"/>
                  </a:lnTo>
                  <a:lnTo>
                    <a:pt x="1552" y="232"/>
                  </a:lnTo>
                  <a:lnTo>
                    <a:pt x="1405" y="7"/>
                  </a:lnTo>
                  <a:lnTo>
                    <a:pt x="1332" y="7"/>
                  </a:lnTo>
                  <a:lnTo>
                    <a:pt x="1332" y="392"/>
                  </a:lnTo>
                  <a:close/>
                  <a:moveTo>
                    <a:pt x="1195" y="392"/>
                  </a:moveTo>
                  <a:lnTo>
                    <a:pt x="1274" y="392"/>
                  </a:lnTo>
                  <a:lnTo>
                    <a:pt x="1274" y="7"/>
                  </a:lnTo>
                  <a:lnTo>
                    <a:pt x="1195" y="7"/>
                  </a:lnTo>
                  <a:lnTo>
                    <a:pt x="1195" y="392"/>
                  </a:lnTo>
                  <a:close/>
                  <a:moveTo>
                    <a:pt x="1027" y="397"/>
                  </a:moveTo>
                  <a:lnTo>
                    <a:pt x="1041" y="396"/>
                  </a:lnTo>
                  <a:lnTo>
                    <a:pt x="1047" y="396"/>
                  </a:lnTo>
                  <a:lnTo>
                    <a:pt x="1054" y="395"/>
                  </a:lnTo>
                  <a:lnTo>
                    <a:pt x="1067" y="392"/>
                  </a:lnTo>
                  <a:lnTo>
                    <a:pt x="1079" y="389"/>
                  </a:lnTo>
                  <a:lnTo>
                    <a:pt x="1084" y="387"/>
                  </a:lnTo>
                  <a:lnTo>
                    <a:pt x="1090" y="385"/>
                  </a:lnTo>
                  <a:lnTo>
                    <a:pt x="1095" y="382"/>
                  </a:lnTo>
                  <a:lnTo>
                    <a:pt x="1101" y="379"/>
                  </a:lnTo>
                  <a:lnTo>
                    <a:pt x="1111" y="373"/>
                  </a:lnTo>
                  <a:lnTo>
                    <a:pt x="1115" y="370"/>
                  </a:lnTo>
                  <a:lnTo>
                    <a:pt x="1120" y="366"/>
                  </a:lnTo>
                  <a:lnTo>
                    <a:pt x="1128" y="358"/>
                  </a:lnTo>
                  <a:lnTo>
                    <a:pt x="1135" y="349"/>
                  </a:lnTo>
                  <a:lnTo>
                    <a:pt x="1141" y="340"/>
                  </a:lnTo>
                  <a:lnTo>
                    <a:pt x="1144" y="335"/>
                  </a:lnTo>
                  <a:lnTo>
                    <a:pt x="1146" y="330"/>
                  </a:lnTo>
                  <a:lnTo>
                    <a:pt x="1151" y="319"/>
                  </a:lnTo>
                  <a:lnTo>
                    <a:pt x="1152" y="313"/>
                  </a:lnTo>
                  <a:lnTo>
                    <a:pt x="1154" y="307"/>
                  </a:lnTo>
                  <a:lnTo>
                    <a:pt x="1155" y="301"/>
                  </a:lnTo>
                  <a:lnTo>
                    <a:pt x="1155" y="295"/>
                  </a:lnTo>
                  <a:lnTo>
                    <a:pt x="1156" y="288"/>
                  </a:lnTo>
                  <a:lnTo>
                    <a:pt x="1156" y="282"/>
                  </a:lnTo>
                  <a:lnTo>
                    <a:pt x="1156" y="281"/>
                  </a:lnTo>
                  <a:lnTo>
                    <a:pt x="1156" y="270"/>
                  </a:lnTo>
                  <a:lnTo>
                    <a:pt x="1154" y="260"/>
                  </a:lnTo>
                  <a:lnTo>
                    <a:pt x="1152" y="250"/>
                  </a:lnTo>
                  <a:lnTo>
                    <a:pt x="1149" y="241"/>
                  </a:lnTo>
                  <a:lnTo>
                    <a:pt x="1148" y="237"/>
                  </a:lnTo>
                  <a:lnTo>
                    <a:pt x="1146" y="233"/>
                  </a:lnTo>
                  <a:lnTo>
                    <a:pt x="1141" y="225"/>
                  </a:lnTo>
                  <a:lnTo>
                    <a:pt x="1136" y="218"/>
                  </a:lnTo>
                  <a:lnTo>
                    <a:pt x="1130" y="211"/>
                  </a:lnTo>
                  <a:lnTo>
                    <a:pt x="1123" y="204"/>
                  </a:lnTo>
                  <a:lnTo>
                    <a:pt x="1115" y="197"/>
                  </a:lnTo>
                  <a:lnTo>
                    <a:pt x="1106" y="191"/>
                  </a:lnTo>
                  <a:lnTo>
                    <a:pt x="1097" y="185"/>
                  </a:lnTo>
                  <a:lnTo>
                    <a:pt x="1087" y="180"/>
                  </a:lnTo>
                  <a:lnTo>
                    <a:pt x="1076" y="175"/>
                  </a:lnTo>
                  <a:lnTo>
                    <a:pt x="1065" y="170"/>
                  </a:lnTo>
                  <a:lnTo>
                    <a:pt x="1053" y="165"/>
                  </a:lnTo>
                  <a:lnTo>
                    <a:pt x="1032" y="156"/>
                  </a:lnTo>
                  <a:lnTo>
                    <a:pt x="1016" y="149"/>
                  </a:lnTo>
                  <a:lnTo>
                    <a:pt x="1003" y="142"/>
                  </a:lnTo>
                  <a:lnTo>
                    <a:pt x="998" y="138"/>
                  </a:lnTo>
                  <a:lnTo>
                    <a:pt x="994" y="135"/>
                  </a:lnTo>
                  <a:lnTo>
                    <a:pt x="990" y="132"/>
                  </a:lnTo>
                  <a:lnTo>
                    <a:pt x="988" y="130"/>
                  </a:lnTo>
                  <a:lnTo>
                    <a:pt x="987" y="129"/>
                  </a:lnTo>
                  <a:lnTo>
                    <a:pt x="985" y="126"/>
                  </a:lnTo>
                  <a:lnTo>
                    <a:pt x="983" y="122"/>
                  </a:lnTo>
                  <a:lnTo>
                    <a:pt x="981" y="119"/>
                  </a:lnTo>
                  <a:lnTo>
                    <a:pt x="980" y="115"/>
                  </a:lnTo>
                  <a:lnTo>
                    <a:pt x="980" y="112"/>
                  </a:lnTo>
                  <a:lnTo>
                    <a:pt x="980" y="108"/>
                  </a:lnTo>
                  <a:lnTo>
                    <a:pt x="980" y="107"/>
                  </a:lnTo>
                  <a:lnTo>
                    <a:pt x="980" y="103"/>
                  </a:lnTo>
                  <a:lnTo>
                    <a:pt x="981" y="100"/>
                  </a:lnTo>
                  <a:lnTo>
                    <a:pt x="981" y="97"/>
                  </a:lnTo>
                  <a:lnTo>
                    <a:pt x="983" y="94"/>
                  </a:lnTo>
                  <a:lnTo>
                    <a:pt x="985" y="91"/>
                  </a:lnTo>
                  <a:lnTo>
                    <a:pt x="987" y="88"/>
                  </a:lnTo>
                  <a:lnTo>
                    <a:pt x="992" y="83"/>
                  </a:lnTo>
                  <a:lnTo>
                    <a:pt x="998" y="79"/>
                  </a:lnTo>
                  <a:lnTo>
                    <a:pt x="1002" y="77"/>
                  </a:lnTo>
                  <a:lnTo>
                    <a:pt x="1006" y="76"/>
                  </a:lnTo>
                  <a:lnTo>
                    <a:pt x="1010" y="75"/>
                  </a:lnTo>
                  <a:lnTo>
                    <a:pt x="1014" y="74"/>
                  </a:lnTo>
                  <a:lnTo>
                    <a:pt x="1019" y="74"/>
                  </a:lnTo>
                  <a:lnTo>
                    <a:pt x="1024" y="74"/>
                  </a:lnTo>
                  <a:lnTo>
                    <a:pt x="1035" y="74"/>
                  </a:lnTo>
                  <a:lnTo>
                    <a:pt x="1046" y="76"/>
                  </a:lnTo>
                  <a:lnTo>
                    <a:pt x="1057" y="80"/>
                  </a:lnTo>
                  <a:lnTo>
                    <a:pt x="1067" y="84"/>
                  </a:lnTo>
                  <a:lnTo>
                    <a:pt x="1077" y="89"/>
                  </a:lnTo>
                  <a:lnTo>
                    <a:pt x="1087" y="95"/>
                  </a:lnTo>
                  <a:lnTo>
                    <a:pt x="1097" y="102"/>
                  </a:lnTo>
                  <a:lnTo>
                    <a:pt x="1106" y="109"/>
                  </a:lnTo>
                  <a:lnTo>
                    <a:pt x="1150" y="49"/>
                  </a:lnTo>
                  <a:lnTo>
                    <a:pt x="1137" y="38"/>
                  </a:lnTo>
                  <a:lnTo>
                    <a:pt x="1123" y="28"/>
                  </a:lnTo>
                  <a:lnTo>
                    <a:pt x="1115" y="24"/>
                  </a:lnTo>
                  <a:lnTo>
                    <a:pt x="1108" y="20"/>
                  </a:lnTo>
                  <a:lnTo>
                    <a:pt x="1100" y="17"/>
                  </a:lnTo>
                  <a:lnTo>
                    <a:pt x="1092" y="13"/>
                  </a:lnTo>
                  <a:lnTo>
                    <a:pt x="1084" y="11"/>
                  </a:lnTo>
                  <a:lnTo>
                    <a:pt x="1076" y="8"/>
                  </a:lnTo>
                  <a:lnTo>
                    <a:pt x="1060" y="5"/>
                  </a:lnTo>
                  <a:lnTo>
                    <a:pt x="1052" y="3"/>
                  </a:lnTo>
                  <a:lnTo>
                    <a:pt x="1043" y="2"/>
                  </a:lnTo>
                  <a:lnTo>
                    <a:pt x="1026" y="2"/>
                  </a:lnTo>
                  <a:lnTo>
                    <a:pt x="1013" y="2"/>
                  </a:lnTo>
                  <a:lnTo>
                    <a:pt x="1006" y="3"/>
                  </a:lnTo>
                  <a:lnTo>
                    <a:pt x="1000" y="4"/>
                  </a:lnTo>
                  <a:lnTo>
                    <a:pt x="987" y="6"/>
                  </a:lnTo>
                  <a:lnTo>
                    <a:pt x="976" y="10"/>
                  </a:lnTo>
                  <a:lnTo>
                    <a:pt x="970" y="12"/>
                  </a:lnTo>
                  <a:lnTo>
                    <a:pt x="964" y="14"/>
                  </a:lnTo>
                  <a:lnTo>
                    <a:pt x="954" y="20"/>
                  </a:lnTo>
                  <a:lnTo>
                    <a:pt x="945" y="26"/>
                  </a:lnTo>
                  <a:lnTo>
                    <a:pt x="936" y="33"/>
                  </a:lnTo>
                  <a:lnTo>
                    <a:pt x="932" y="37"/>
                  </a:lnTo>
                  <a:lnTo>
                    <a:pt x="928" y="41"/>
                  </a:lnTo>
                  <a:lnTo>
                    <a:pt x="921" y="49"/>
                  </a:lnTo>
                  <a:lnTo>
                    <a:pt x="918" y="54"/>
                  </a:lnTo>
                  <a:lnTo>
                    <a:pt x="915" y="58"/>
                  </a:lnTo>
                  <a:lnTo>
                    <a:pt x="910" y="68"/>
                  </a:lnTo>
                  <a:lnTo>
                    <a:pt x="906" y="79"/>
                  </a:lnTo>
                  <a:lnTo>
                    <a:pt x="903" y="90"/>
                  </a:lnTo>
                  <a:lnTo>
                    <a:pt x="901" y="102"/>
                  </a:lnTo>
                  <a:lnTo>
                    <a:pt x="901" y="108"/>
                  </a:lnTo>
                  <a:lnTo>
                    <a:pt x="901" y="114"/>
                  </a:lnTo>
                  <a:lnTo>
                    <a:pt x="901" y="115"/>
                  </a:lnTo>
                  <a:lnTo>
                    <a:pt x="901" y="127"/>
                  </a:lnTo>
                  <a:lnTo>
                    <a:pt x="902" y="133"/>
                  </a:lnTo>
                  <a:lnTo>
                    <a:pt x="903" y="138"/>
                  </a:lnTo>
                  <a:lnTo>
                    <a:pt x="905" y="148"/>
                  </a:lnTo>
                  <a:lnTo>
                    <a:pt x="908" y="158"/>
                  </a:lnTo>
                  <a:lnTo>
                    <a:pt x="913" y="167"/>
                  </a:lnTo>
                  <a:lnTo>
                    <a:pt x="918" y="175"/>
                  </a:lnTo>
                  <a:lnTo>
                    <a:pt x="924" y="182"/>
                  </a:lnTo>
                  <a:lnTo>
                    <a:pt x="927" y="186"/>
                  </a:lnTo>
                  <a:lnTo>
                    <a:pt x="930" y="189"/>
                  </a:lnTo>
                  <a:lnTo>
                    <a:pt x="938" y="196"/>
                  </a:lnTo>
                  <a:lnTo>
                    <a:pt x="946" y="203"/>
                  </a:lnTo>
                  <a:lnTo>
                    <a:pt x="955" y="209"/>
                  </a:lnTo>
                  <a:lnTo>
                    <a:pt x="965" y="214"/>
                  </a:lnTo>
                  <a:lnTo>
                    <a:pt x="976" y="219"/>
                  </a:lnTo>
                  <a:lnTo>
                    <a:pt x="987" y="224"/>
                  </a:lnTo>
                  <a:lnTo>
                    <a:pt x="1011" y="234"/>
                  </a:lnTo>
                  <a:lnTo>
                    <a:pt x="1030" y="242"/>
                  </a:lnTo>
                  <a:lnTo>
                    <a:pt x="1045" y="249"/>
                  </a:lnTo>
                  <a:lnTo>
                    <a:pt x="1056" y="255"/>
                  </a:lnTo>
                  <a:lnTo>
                    <a:pt x="1061" y="258"/>
                  </a:lnTo>
                  <a:lnTo>
                    <a:pt x="1065" y="261"/>
                  </a:lnTo>
                  <a:lnTo>
                    <a:pt x="1068" y="264"/>
                  </a:lnTo>
                  <a:lnTo>
                    <a:pt x="1071" y="267"/>
                  </a:lnTo>
                  <a:lnTo>
                    <a:pt x="1073" y="270"/>
                  </a:lnTo>
                  <a:lnTo>
                    <a:pt x="1074" y="273"/>
                  </a:lnTo>
                  <a:lnTo>
                    <a:pt x="1076" y="276"/>
                  </a:lnTo>
                  <a:lnTo>
                    <a:pt x="1076" y="280"/>
                  </a:lnTo>
                  <a:lnTo>
                    <a:pt x="1077" y="283"/>
                  </a:lnTo>
                  <a:lnTo>
                    <a:pt x="1077" y="287"/>
                  </a:lnTo>
                  <a:lnTo>
                    <a:pt x="1077" y="291"/>
                  </a:lnTo>
                  <a:lnTo>
                    <a:pt x="1076" y="295"/>
                  </a:lnTo>
                  <a:lnTo>
                    <a:pt x="1075" y="299"/>
                  </a:lnTo>
                  <a:lnTo>
                    <a:pt x="1074" y="303"/>
                  </a:lnTo>
                  <a:lnTo>
                    <a:pt x="1072" y="306"/>
                  </a:lnTo>
                  <a:lnTo>
                    <a:pt x="1069" y="309"/>
                  </a:lnTo>
                  <a:lnTo>
                    <a:pt x="1067" y="312"/>
                  </a:lnTo>
                  <a:lnTo>
                    <a:pt x="1064" y="315"/>
                  </a:lnTo>
                  <a:lnTo>
                    <a:pt x="1060" y="317"/>
                  </a:lnTo>
                  <a:lnTo>
                    <a:pt x="1057" y="319"/>
                  </a:lnTo>
                  <a:lnTo>
                    <a:pt x="1053" y="321"/>
                  </a:lnTo>
                  <a:lnTo>
                    <a:pt x="1048" y="322"/>
                  </a:lnTo>
                  <a:lnTo>
                    <a:pt x="1044" y="324"/>
                  </a:lnTo>
                  <a:lnTo>
                    <a:pt x="1038" y="324"/>
                  </a:lnTo>
                  <a:lnTo>
                    <a:pt x="1027" y="325"/>
                  </a:lnTo>
                  <a:lnTo>
                    <a:pt x="1020" y="325"/>
                  </a:lnTo>
                  <a:lnTo>
                    <a:pt x="1013" y="324"/>
                  </a:lnTo>
                  <a:lnTo>
                    <a:pt x="1007" y="323"/>
                  </a:lnTo>
                  <a:lnTo>
                    <a:pt x="1000" y="321"/>
                  </a:lnTo>
                  <a:lnTo>
                    <a:pt x="993" y="320"/>
                  </a:lnTo>
                  <a:lnTo>
                    <a:pt x="987" y="317"/>
                  </a:lnTo>
                  <a:lnTo>
                    <a:pt x="981" y="315"/>
                  </a:lnTo>
                  <a:lnTo>
                    <a:pt x="975" y="312"/>
                  </a:lnTo>
                  <a:lnTo>
                    <a:pt x="963" y="305"/>
                  </a:lnTo>
                  <a:lnTo>
                    <a:pt x="952" y="298"/>
                  </a:lnTo>
                  <a:lnTo>
                    <a:pt x="942" y="290"/>
                  </a:lnTo>
                  <a:lnTo>
                    <a:pt x="932" y="282"/>
                  </a:lnTo>
                  <a:lnTo>
                    <a:pt x="885" y="340"/>
                  </a:lnTo>
                  <a:lnTo>
                    <a:pt x="893" y="348"/>
                  </a:lnTo>
                  <a:lnTo>
                    <a:pt x="901" y="354"/>
                  </a:lnTo>
                  <a:lnTo>
                    <a:pt x="905" y="357"/>
                  </a:lnTo>
                  <a:lnTo>
                    <a:pt x="909" y="360"/>
                  </a:lnTo>
                  <a:lnTo>
                    <a:pt x="918" y="366"/>
                  </a:lnTo>
                  <a:lnTo>
                    <a:pt x="927" y="371"/>
                  </a:lnTo>
                  <a:lnTo>
                    <a:pt x="935" y="376"/>
                  </a:lnTo>
                  <a:lnTo>
                    <a:pt x="944" y="380"/>
                  </a:lnTo>
                  <a:lnTo>
                    <a:pt x="953" y="383"/>
                  </a:lnTo>
                  <a:lnTo>
                    <a:pt x="972" y="389"/>
                  </a:lnTo>
                  <a:lnTo>
                    <a:pt x="981" y="392"/>
                  </a:lnTo>
                  <a:lnTo>
                    <a:pt x="990" y="394"/>
                  </a:lnTo>
                  <a:lnTo>
                    <a:pt x="999" y="395"/>
                  </a:lnTo>
                  <a:lnTo>
                    <a:pt x="1009" y="396"/>
                  </a:lnTo>
                  <a:lnTo>
                    <a:pt x="1027" y="397"/>
                  </a:lnTo>
                  <a:close/>
                  <a:moveTo>
                    <a:pt x="636" y="392"/>
                  </a:moveTo>
                  <a:lnTo>
                    <a:pt x="872" y="392"/>
                  </a:lnTo>
                  <a:lnTo>
                    <a:pt x="872" y="319"/>
                  </a:lnTo>
                  <a:lnTo>
                    <a:pt x="716" y="319"/>
                  </a:lnTo>
                  <a:lnTo>
                    <a:pt x="716" y="7"/>
                  </a:lnTo>
                  <a:lnTo>
                    <a:pt x="636" y="7"/>
                  </a:lnTo>
                  <a:lnTo>
                    <a:pt x="636" y="392"/>
                  </a:lnTo>
                  <a:close/>
                  <a:moveTo>
                    <a:pt x="343" y="392"/>
                  </a:moveTo>
                  <a:lnTo>
                    <a:pt x="592" y="392"/>
                  </a:lnTo>
                  <a:lnTo>
                    <a:pt x="592" y="320"/>
                  </a:lnTo>
                  <a:lnTo>
                    <a:pt x="422" y="320"/>
                  </a:lnTo>
                  <a:lnTo>
                    <a:pt x="422" y="234"/>
                  </a:lnTo>
                  <a:lnTo>
                    <a:pt x="570" y="234"/>
                  </a:lnTo>
                  <a:lnTo>
                    <a:pt x="570" y="162"/>
                  </a:lnTo>
                  <a:lnTo>
                    <a:pt x="422" y="162"/>
                  </a:lnTo>
                  <a:lnTo>
                    <a:pt x="422" y="79"/>
                  </a:lnTo>
                  <a:lnTo>
                    <a:pt x="590" y="79"/>
                  </a:lnTo>
                  <a:lnTo>
                    <a:pt x="590" y="7"/>
                  </a:lnTo>
                  <a:lnTo>
                    <a:pt x="343" y="7"/>
                  </a:lnTo>
                  <a:lnTo>
                    <a:pt x="343" y="392"/>
                  </a:lnTo>
                  <a:close/>
                  <a:moveTo>
                    <a:pt x="0" y="392"/>
                  </a:moveTo>
                  <a:lnTo>
                    <a:pt x="80" y="392"/>
                  </a:lnTo>
                  <a:lnTo>
                    <a:pt x="80" y="235"/>
                  </a:lnTo>
                  <a:lnTo>
                    <a:pt x="206" y="235"/>
                  </a:lnTo>
                  <a:lnTo>
                    <a:pt x="206" y="392"/>
                  </a:lnTo>
                  <a:lnTo>
                    <a:pt x="286" y="392"/>
                  </a:lnTo>
                  <a:lnTo>
                    <a:pt x="286" y="7"/>
                  </a:lnTo>
                  <a:lnTo>
                    <a:pt x="206" y="7"/>
                  </a:lnTo>
                  <a:lnTo>
                    <a:pt x="206" y="161"/>
                  </a:lnTo>
                  <a:lnTo>
                    <a:pt x="80" y="161"/>
                  </a:lnTo>
                  <a:lnTo>
                    <a:pt x="80" y="7"/>
                  </a:lnTo>
                  <a:lnTo>
                    <a:pt x="0" y="7"/>
                  </a:lnTo>
                  <a:lnTo>
                    <a:pt x="0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-498475" y="2201863"/>
              <a:ext cx="7940675" cy="630237"/>
            </a:xfrm>
            <a:custGeom>
              <a:avLst/>
              <a:gdLst/>
              <a:ahLst/>
              <a:cxnLst>
                <a:cxn ang="0">
                  <a:pos x="4738" y="227"/>
                </a:cxn>
                <a:cxn ang="0">
                  <a:pos x="4783" y="86"/>
                </a:cxn>
                <a:cxn ang="0">
                  <a:pos x="4905" y="124"/>
                </a:cxn>
                <a:cxn ang="0">
                  <a:pos x="4895" y="290"/>
                </a:cxn>
                <a:cxn ang="0">
                  <a:pos x="4906" y="379"/>
                </a:cxn>
                <a:cxn ang="0">
                  <a:pos x="4999" y="242"/>
                </a:cxn>
                <a:cxn ang="0">
                  <a:pos x="4965" y="67"/>
                </a:cxn>
                <a:cxn ang="0">
                  <a:pos x="4829" y="0"/>
                </a:cxn>
                <a:cxn ang="0">
                  <a:pos x="4683" y="83"/>
                </a:cxn>
                <a:cxn ang="0">
                  <a:pos x="4660" y="253"/>
                </a:cxn>
                <a:cxn ang="0">
                  <a:pos x="4750" y="379"/>
                </a:cxn>
                <a:cxn ang="0">
                  <a:pos x="4488" y="390"/>
                </a:cxn>
                <a:cxn ang="0">
                  <a:pos x="4379" y="328"/>
                </a:cxn>
                <a:cxn ang="0">
                  <a:pos x="4355" y="203"/>
                </a:cxn>
                <a:cxn ang="0">
                  <a:pos x="4214" y="118"/>
                </a:cxn>
                <a:cxn ang="0">
                  <a:pos x="4268" y="74"/>
                </a:cxn>
                <a:cxn ang="0">
                  <a:pos x="4284" y="3"/>
                </a:cxn>
                <a:cxn ang="0">
                  <a:pos x="4142" y="68"/>
                </a:cxn>
                <a:cxn ang="0">
                  <a:pos x="4179" y="201"/>
                </a:cxn>
                <a:cxn ang="0">
                  <a:pos x="4310" y="285"/>
                </a:cxn>
                <a:cxn ang="0">
                  <a:pos x="4253" y="323"/>
                </a:cxn>
                <a:cxn ang="0">
                  <a:pos x="4159" y="369"/>
                </a:cxn>
                <a:cxn ang="0">
                  <a:pos x="3853" y="78"/>
                </a:cxn>
                <a:cxn ang="0">
                  <a:pos x="3909" y="154"/>
                </a:cxn>
                <a:cxn ang="0">
                  <a:pos x="3801" y="273"/>
                </a:cxn>
                <a:cxn ang="0">
                  <a:pos x="3979" y="197"/>
                </a:cxn>
                <a:cxn ang="0">
                  <a:pos x="3961" y="50"/>
                </a:cxn>
                <a:cxn ang="0">
                  <a:pos x="3506" y="323"/>
                </a:cxn>
                <a:cxn ang="0">
                  <a:pos x="3424" y="200"/>
                </a:cxn>
                <a:cxn ang="0">
                  <a:pos x="3487" y="78"/>
                </a:cxn>
                <a:cxn ang="0">
                  <a:pos x="3601" y="145"/>
                </a:cxn>
                <a:cxn ang="0">
                  <a:pos x="3569" y="305"/>
                </a:cxn>
                <a:cxn ang="0">
                  <a:pos x="3608" y="370"/>
                </a:cxn>
                <a:cxn ang="0">
                  <a:pos x="3689" y="222"/>
                </a:cxn>
                <a:cxn ang="0">
                  <a:pos x="3641" y="54"/>
                </a:cxn>
                <a:cxn ang="0">
                  <a:pos x="3498" y="0"/>
                </a:cxn>
                <a:cxn ang="0">
                  <a:pos x="3358" y="107"/>
                </a:cxn>
                <a:cxn ang="0">
                  <a:pos x="3355" y="281"/>
                </a:cxn>
                <a:cxn ang="0">
                  <a:pos x="3462" y="389"/>
                </a:cxn>
                <a:cxn ang="0">
                  <a:pos x="2960" y="390"/>
                </a:cxn>
                <a:cxn ang="0">
                  <a:pos x="2393" y="230"/>
                </a:cxn>
                <a:cxn ang="0">
                  <a:pos x="1956" y="367"/>
                </a:cxn>
                <a:cxn ang="0">
                  <a:pos x="1841" y="323"/>
                </a:cxn>
                <a:cxn ang="0">
                  <a:pos x="1752" y="214"/>
                </a:cxn>
                <a:cxn ang="0">
                  <a:pos x="1819" y="80"/>
                </a:cxn>
                <a:cxn ang="0">
                  <a:pos x="1934" y="18"/>
                </a:cxn>
                <a:cxn ang="0">
                  <a:pos x="1777" y="15"/>
                </a:cxn>
                <a:cxn ang="0">
                  <a:pos x="1673" y="155"/>
                </a:cxn>
                <a:cxn ang="0">
                  <a:pos x="1704" y="323"/>
                </a:cxn>
                <a:cxn ang="0">
                  <a:pos x="1848" y="396"/>
                </a:cxn>
                <a:cxn ang="0">
                  <a:pos x="1040" y="395"/>
                </a:cxn>
                <a:cxn ang="0">
                  <a:pos x="1151" y="311"/>
                </a:cxn>
                <a:cxn ang="0">
                  <a:pos x="1105" y="190"/>
                </a:cxn>
                <a:cxn ang="0">
                  <a:pos x="979" y="111"/>
                </a:cxn>
                <a:cxn ang="0">
                  <a:pos x="1056" y="79"/>
                </a:cxn>
                <a:cxn ang="0">
                  <a:pos x="1025" y="1"/>
                </a:cxn>
                <a:cxn ang="0">
                  <a:pos x="902" y="90"/>
                </a:cxn>
                <a:cxn ang="0">
                  <a:pos x="964" y="213"/>
                </a:cxn>
                <a:cxn ang="0">
                  <a:pos x="1076" y="290"/>
                </a:cxn>
                <a:cxn ang="0">
                  <a:pos x="1005" y="321"/>
                </a:cxn>
                <a:cxn ang="0">
                  <a:pos x="943" y="378"/>
                </a:cxn>
                <a:cxn ang="0">
                  <a:pos x="422" y="319"/>
                </a:cxn>
                <a:cxn ang="0">
                  <a:pos x="206" y="160"/>
                </a:cxn>
              </a:cxnLst>
              <a:rect l="0" t="0" r="r" b="b"/>
              <a:pathLst>
                <a:path w="5002" h="397">
                  <a:moveTo>
                    <a:pt x="4829" y="324"/>
                  </a:moveTo>
                  <a:lnTo>
                    <a:pt x="4819" y="323"/>
                  </a:lnTo>
                  <a:lnTo>
                    <a:pt x="4814" y="322"/>
                  </a:lnTo>
                  <a:lnTo>
                    <a:pt x="4810" y="321"/>
                  </a:lnTo>
                  <a:lnTo>
                    <a:pt x="4801" y="319"/>
                  </a:lnTo>
                  <a:lnTo>
                    <a:pt x="4796" y="317"/>
                  </a:lnTo>
                  <a:lnTo>
                    <a:pt x="4792" y="315"/>
                  </a:lnTo>
                  <a:lnTo>
                    <a:pt x="4784" y="310"/>
                  </a:lnTo>
                  <a:lnTo>
                    <a:pt x="4776" y="304"/>
                  </a:lnTo>
                  <a:lnTo>
                    <a:pt x="4773" y="301"/>
                  </a:lnTo>
                  <a:lnTo>
                    <a:pt x="4769" y="298"/>
                  </a:lnTo>
                  <a:lnTo>
                    <a:pt x="4763" y="290"/>
                  </a:lnTo>
                  <a:lnTo>
                    <a:pt x="4757" y="282"/>
                  </a:lnTo>
                  <a:lnTo>
                    <a:pt x="4752" y="272"/>
                  </a:lnTo>
                  <a:lnTo>
                    <a:pt x="4747" y="262"/>
                  </a:lnTo>
                  <a:lnTo>
                    <a:pt x="4744" y="251"/>
                  </a:lnTo>
                  <a:lnTo>
                    <a:pt x="4741" y="239"/>
                  </a:lnTo>
                  <a:lnTo>
                    <a:pt x="4738" y="227"/>
                  </a:lnTo>
                  <a:lnTo>
                    <a:pt x="4737" y="214"/>
                  </a:lnTo>
                  <a:lnTo>
                    <a:pt x="4737" y="200"/>
                  </a:lnTo>
                  <a:lnTo>
                    <a:pt x="4737" y="196"/>
                  </a:lnTo>
                  <a:lnTo>
                    <a:pt x="4737" y="182"/>
                  </a:lnTo>
                  <a:lnTo>
                    <a:pt x="4738" y="169"/>
                  </a:lnTo>
                  <a:lnTo>
                    <a:pt x="4741" y="157"/>
                  </a:lnTo>
                  <a:lnTo>
                    <a:pt x="4742" y="151"/>
                  </a:lnTo>
                  <a:lnTo>
                    <a:pt x="4743" y="145"/>
                  </a:lnTo>
                  <a:lnTo>
                    <a:pt x="4745" y="139"/>
                  </a:lnTo>
                  <a:lnTo>
                    <a:pt x="4747" y="134"/>
                  </a:lnTo>
                  <a:lnTo>
                    <a:pt x="4749" y="129"/>
                  </a:lnTo>
                  <a:lnTo>
                    <a:pt x="4752" y="124"/>
                  </a:lnTo>
                  <a:lnTo>
                    <a:pt x="4757" y="115"/>
                  </a:lnTo>
                  <a:lnTo>
                    <a:pt x="4762" y="106"/>
                  </a:lnTo>
                  <a:lnTo>
                    <a:pt x="4765" y="102"/>
                  </a:lnTo>
                  <a:lnTo>
                    <a:pt x="4769" y="99"/>
                  </a:lnTo>
                  <a:lnTo>
                    <a:pt x="4776" y="92"/>
                  </a:lnTo>
                  <a:lnTo>
                    <a:pt x="4783" y="86"/>
                  </a:lnTo>
                  <a:lnTo>
                    <a:pt x="4791" y="82"/>
                  </a:lnTo>
                  <a:lnTo>
                    <a:pt x="4800" y="78"/>
                  </a:lnTo>
                  <a:lnTo>
                    <a:pt x="4809" y="75"/>
                  </a:lnTo>
                  <a:lnTo>
                    <a:pt x="4818" y="74"/>
                  </a:lnTo>
                  <a:lnTo>
                    <a:pt x="4828" y="73"/>
                  </a:lnTo>
                  <a:lnTo>
                    <a:pt x="4838" y="74"/>
                  </a:lnTo>
                  <a:lnTo>
                    <a:pt x="4843" y="74"/>
                  </a:lnTo>
                  <a:lnTo>
                    <a:pt x="4848" y="75"/>
                  </a:lnTo>
                  <a:lnTo>
                    <a:pt x="4857" y="78"/>
                  </a:lnTo>
                  <a:lnTo>
                    <a:pt x="4861" y="80"/>
                  </a:lnTo>
                  <a:lnTo>
                    <a:pt x="4865" y="82"/>
                  </a:lnTo>
                  <a:lnTo>
                    <a:pt x="4873" y="86"/>
                  </a:lnTo>
                  <a:lnTo>
                    <a:pt x="4881" y="92"/>
                  </a:lnTo>
                  <a:lnTo>
                    <a:pt x="4884" y="95"/>
                  </a:lnTo>
                  <a:lnTo>
                    <a:pt x="4888" y="99"/>
                  </a:lnTo>
                  <a:lnTo>
                    <a:pt x="4894" y="106"/>
                  </a:lnTo>
                  <a:lnTo>
                    <a:pt x="4900" y="115"/>
                  </a:lnTo>
                  <a:lnTo>
                    <a:pt x="4905" y="124"/>
                  </a:lnTo>
                  <a:lnTo>
                    <a:pt x="4910" y="134"/>
                  </a:lnTo>
                  <a:lnTo>
                    <a:pt x="4913" y="145"/>
                  </a:lnTo>
                  <a:lnTo>
                    <a:pt x="4916" y="157"/>
                  </a:lnTo>
                  <a:lnTo>
                    <a:pt x="4918" y="170"/>
                  </a:lnTo>
                  <a:lnTo>
                    <a:pt x="4920" y="183"/>
                  </a:lnTo>
                  <a:lnTo>
                    <a:pt x="4920" y="197"/>
                  </a:lnTo>
                  <a:lnTo>
                    <a:pt x="4920" y="200"/>
                  </a:lnTo>
                  <a:lnTo>
                    <a:pt x="4920" y="214"/>
                  </a:lnTo>
                  <a:lnTo>
                    <a:pt x="4918" y="228"/>
                  </a:lnTo>
                  <a:lnTo>
                    <a:pt x="4916" y="240"/>
                  </a:lnTo>
                  <a:lnTo>
                    <a:pt x="4915" y="246"/>
                  </a:lnTo>
                  <a:lnTo>
                    <a:pt x="4913" y="252"/>
                  </a:lnTo>
                  <a:lnTo>
                    <a:pt x="4912" y="257"/>
                  </a:lnTo>
                  <a:lnTo>
                    <a:pt x="4910" y="263"/>
                  </a:lnTo>
                  <a:lnTo>
                    <a:pt x="4908" y="268"/>
                  </a:lnTo>
                  <a:lnTo>
                    <a:pt x="4905" y="273"/>
                  </a:lnTo>
                  <a:lnTo>
                    <a:pt x="4900" y="282"/>
                  </a:lnTo>
                  <a:lnTo>
                    <a:pt x="4895" y="290"/>
                  </a:lnTo>
                  <a:lnTo>
                    <a:pt x="4888" y="298"/>
                  </a:lnTo>
                  <a:lnTo>
                    <a:pt x="4881" y="305"/>
                  </a:lnTo>
                  <a:lnTo>
                    <a:pt x="4874" y="310"/>
                  </a:lnTo>
                  <a:lnTo>
                    <a:pt x="4866" y="315"/>
                  </a:lnTo>
                  <a:lnTo>
                    <a:pt x="4861" y="317"/>
                  </a:lnTo>
                  <a:lnTo>
                    <a:pt x="4857" y="319"/>
                  </a:lnTo>
                  <a:lnTo>
                    <a:pt x="4848" y="321"/>
                  </a:lnTo>
                  <a:lnTo>
                    <a:pt x="4839" y="323"/>
                  </a:lnTo>
                  <a:lnTo>
                    <a:pt x="4829" y="324"/>
                  </a:lnTo>
                  <a:close/>
                  <a:moveTo>
                    <a:pt x="4828" y="397"/>
                  </a:moveTo>
                  <a:lnTo>
                    <a:pt x="4838" y="397"/>
                  </a:lnTo>
                  <a:lnTo>
                    <a:pt x="4847" y="396"/>
                  </a:lnTo>
                  <a:lnTo>
                    <a:pt x="4856" y="395"/>
                  </a:lnTo>
                  <a:lnTo>
                    <a:pt x="4865" y="393"/>
                  </a:lnTo>
                  <a:lnTo>
                    <a:pt x="4882" y="389"/>
                  </a:lnTo>
                  <a:lnTo>
                    <a:pt x="4890" y="386"/>
                  </a:lnTo>
                  <a:lnTo>
                    <a:pt x="4898" y="383"/>
                  </a:lnTo>
                  <a:lnTo>
                    <a:pt x="4906" y="379"/>
                  </a:lnTo>
                  <a:lnTo>
                    <a:pt x="4914" y="375"/>
                  </a:lnTo>
                  <a:lnTo>
                    <a:pt x="4921" y="370"/>
                  </a:lnTo>
                  <a:lnTo>
                    <a:pt x="4928" y="365"/>
                  </a:lnTo>
                  <a:lnTo>
                    <a:pt x="4935" y="360"/>
                  </a:lnTo>
                  <a:lnTo>
                    <a:pt x="4941" y="354"/>
                  </a:lnTo>
                  <a:lnTo>
                    <a:pt x="4948" y="348"/>
                  </a:lnTo>
                  <a:lnTo>
                    <a:pt x="4954" y="342"/>
                  </a:lnTo>
                  <a:lnTo>
                    <a:pt x="4964" y="328"/>
                  </a:lnTo>
                  <a:lnTo>
                    <a:pt x="4970" y="321"/>
                  </a:lnTo>
                  <a:lnTo>
                    <a:pt x="4974" y="313"/>
                  </a:lnTo>
                  <a:lnTo>
                    <a:pt x="4979" y="306"/>
                  </a:lnTo>
                  <a:lnTo>
                    <a:pt x="4983" y="297"/>
                  </a:lnTo>
                  <a:lnTo>
                    <a:pt x="4986" y="289"/>
                  </a:lnTo>
                  <a:lnTo>
                    <a:pt x="4990" y="280"/>
                  </a:lnTo>
                  <a:lnTo>
                    <a:pt x="4993" y="271"/>
                  </a:lnTo>
                  <a:lnTo>
                    <a:pt x="4995" y="262"/>
                  </a:lnTo>
                  <a:lnTo>
                    <a:pt x="4997" y="252"/>
                  </a:lnTo>
                  <a:lnTo>
                    <a:pt x="4999" y="242"/>
                  </a:lnTo>
                  <a:lnTo>
                    <a:pt x="5001" y="232"/>
                  </a:lnTo>
                  <a:lnTo>
                    <a:pt x="5002" y="222"/>
                  </a:lnTo>
                  <a:lnTo>
                    <a:pt x="5002" y="201"/>
                  </a:lnTo>
                  <a:lnTo>
                    <a:pt x="5002" y="194"/>
                  </a:lnTo>
                  <a:lnTo>
                    <a:pt x="5002" y="184"/>
                  </a:lnTo>
                  <a:lnTo>
                    <a:pt x="5002" y="173"/>
                  </a:lnTo>
                  <a:lnTo>
                    <a:pt x="5001" y="163"/>
                  </a:lnTo>
                  <a:lnTo>
                    <a:pt x="4999" y="153"/>
                  </a:lnTo>
                  <a:lnTo>
                    <a:pt x="4997" y="143"/>
                  </a:lnTo>
                  <a:lnTo>
                    <a:pt x="4995" y="134"/>
                  </a:lnTo>
                  <a:lnTo>
                    <a:pt x="4993" y="125"/>
                  </a:lnTo>
                  <a:lnTo>
                    <a:pt x="4990" y="116"/>
                  </a:lnTo>
                  <a:lnTo>
                    <a:pt x="4986" y="107"/>
                  </a:lnTo>
                  <a:lnTo>
                    <a:pt x="4983" y="98"/>
                  </a:lnTo>
                  <a:lnTo>
                    <a:pt x="4979" y="90"/>
                  </a:lnTo>
                  <a:lnTo>
                    <a:pt x="4974" y="82"/>
                  </a:lnTo>
                  <a:lnTo>
                    <a:pt x="4970" y="75"/>
                  </a:lnTo>
                  <a:lnTo>
                    <a:pt x="4965" y="67"/>
                  </a:lnTo>
                  <a:lnTo>
                    <a:pt x="4960" y="61"/>
                  </a:lnTo>
                  <a:lnTo>
                    <a:pt x="4954" y="54"/>
                  </a:lnTo>
                  <a:lnTo>
                    <a:pt x="4948" y="48"/>
                  </a:lnTo>
                  <a:lnTo>
                    <a:pt x="4942" y="42"/>
                  </a:lnTo>
                  <a:lnTo>
                    <a:pt x="4935" y="36"/>
                  </a:lnTo>
                  <a:lnTo>
                    <a:pt x="4929" y="31"/>
                  </a:lnTo>
                  <a:lnTo>
                    <a:pt x="4922" y="26"/>
                  </a:lnTo>
                  <a:lnTo>
                    <a:pt x="4914" y="22"/>
                  </a:lnTo>
                  <a:lnTo>
                    <a:pt x="4907" y="18"/>
                  </a:lnTo>
                  <a:lnTo>
                    <a:pt x="4899" y="14"/>
                  </a:lnTo>
                  <a:lnTo>
                    <a:pt x="4891" y="11"/>
                  </a:lnTo>
                  <a:lnTo>
                    <a:pt x="4883" y="8"/>
                  </a:lnTo>
                  <a:lnTo>
                    <a:pt x="4874" y="5"/>
                  </a:lnTo>
                  <a:lnTo>
                    <a:pt x="4866" y="3"/>
                  </a:lnTo>
                  <a:lnTo>
                    <a:pt x="4857" y="2"/>
                  </a:lnTo>
                  <a:lnTo>
                    <a:pt x="4848" y="0"/>
                  </a:lnTo>
                  <a:lnTo>
                    <a:pt x="4838" y="0"/>
                  </a:lnTo>
                  <a:lnTo>
                    <a:pt x="4829" y="0"/>
                  </a:lnTo>
                  <a:lnTo>
                    <a:pt x="4819" y="0"/>
                  </a:lnTo>
                  <a:lnTo>
                    <a:pt x="4810" y="0"/>
                  </a:lnTo>
                  <a:lnTo>
                    <a:pt x="4801" y="2"/>
                  </a:lnTo>
                  <a:lnTo>
                    <a:pt x="4792" y="3"/>
                  </a:lnTo>
                  <a:lnTo>
                    <a:pt x="4775" y="8"/>
                  </a:lnTo>
                  <a:lnTo>
                    <a:pt x="4767" y="11"/>
                  </a:lnTo>
                  <a:lnTo>
                    <a:pt x="4759" y="14"/>
                  </a:lnTo>
                  <a:lnTo>
                    <a:pt x="4751" y="18"/>
                  </a:lnTo>
                  <a:lnTo>
                    <a:pt x="4744" y="22"/>
                  </a:lnTo>
                  <a:lnTo>
                    <a:pt x="4736" y="26"/>
                  </a:lnTo>
                  <a:lnTo>
                    <a:pt x="4729" y="31"/>
                  </a:lnTo>
                  <a:lnTo>
                    <a:pt x="4716" y="42"/>
                  </a:lnTo>
                  <a:lnTo>
                    <a:pt x="4710" y="48"/>
                  </a:lnTo>
                  <a:lnTo>
                    <a:pt x="4704" y="54"/>
                  </a:lnTo>
                  <a:lnTo>
                    <a:pt x="4698" y="61"/>
                  </a:lnTo>
                  <a:lnTo>
                    <a:pt x="4693" y="68"/>
                  </a:lnTo>
                  <a:lnTo>
                    <a:pt x="4688" y="75"/>
                  </a:lnTo>
                  <a:lnTo>
                    <a:pt x="4683" y="83"/>
                  </a:lnTo>
                  <a:lnTo>
                    <a:pt x="4679" y="91"/>
                  </a:lnTo>
                  <a:lnTo>
                    <a:pt x="4675" y="99"/>
                  </a:lnTo>
                  <a:lnTo>
                    <a:pt x="4671" y="107"/>
                  </a:lnTo>
                  <a:lnTo>
                    <a:pt x="4668" y="116"/>
                  </a:lnTo>
                  <a:lnTo>
                    <a:pt x="4665" y="125"/>
                  </a:lnTo>
                  <a:lnTo>
                    <a:pt x="4662" y="135"/>
                  </a:lnTo>
                  <a:lnTo>
                    <a:pt x="4660" y="144"/>
                  </a:lnTo>
                  <a:lnTo>
                    <a:pt x="4658" y="154"/>
                  </a:lnTo>
                  <a:lnTo>
                    <a:pt x="4657" y="164"/>
                  </a:lnTo>
                  <a:lnTo>
                    <a:pt x="4656" y="174"/>
                  </a:lnTo>
                  <a:lnTo>
                    <a:pt x="4655" y="185"/>
                  </a:lnTo>
                  <a:lnTo>
                    <a:pt x="4655" y="196"/>
                  </a:lnTo>
                  <a:lnTo>
                    <a:pt x="4655" y="202"/>
                  </a:lnTo>
                  <a:lnTo>
                    <a:pt x="4655" y="213"/>
                  </a:lnTo>
                  <a:lnTo>
                    <a:pt x="4656" y="223"/>
                  </a:lnTo>
                  <a:lnTo>
                    <a:pt x="4657" y="233"/>
                  </a:lnTo>
                  <a:lnTo>
                    <a:pt x="4658" y="243"/>
                  </a:lnTo>
                  <a:lnTo>
                    <a:pt x="4660" y="253"/>
                  </a:lnTo>
                  <a:lnTo>
                    <a:pt x="4662" y="263"/>
                  </a:lnTo>
                  <a:lnTo>
                    <a:pt x="4665" y="272"/>
                  </a:lnTo>
                  <a:lnTo>
                    <a:pt x="4668" y="281"/>
                  </a:lnTo>
                  <a:lnTo>
                    <a:pt x="4671" y="290"/>
                  </a:lnTo>
                  <a:lnTo>
                    <a:pt x="4675" y="298"/>
                  </a:lnTo>
                  <a:lnTo>
                    <a:pt x="4679" y="306"/>
                  </a:lnTo>
                  <a:lnTo>
                    <a:pt x="4683" y="314"/>
                  </a:lnTo>
                  <a:lnTo>
                    <a:pt x="4688" y="322"/>
                  </a:lnTo>
                  <a:lnTo>
                    <a:pt x="4693" y="329"/>
                  </a:lnTo>
                  <a:lnTo>
                    <a:pt x="4698" y="336"/>
                  </a:lnTo>
                  <a:lnTo>
                    <a:pt x="4703" y="343"/>
                  </a:lnTo>
                  <a:lnTo>
                    <a:pt x="4709" y="349"/>
                  </a:lnTo>
                  <a:lnTo>
                    <a:pt x="4715" y="355"/>
                  </a:lnTo>
                  <a:lnTo>
                    <a:pt x="4722" y="360"/>
                  </a:lnTo>
                  <a:lnTo>
                    <a:pt x="4729" y="366"/>
                  </a:lnTo>
                  <a:lnTo>
                    <a:pt x="4736" y="370"/>
                  </a:lnTo>
                  <a:lnTo>
                    <a:pt x="4743" y="375"/>
                  </a:lnTo>
                  <a:lnTo>
                    <a:pt x="4750" y="379"/>
                  </a:lnTo>
                  <a:lnTo>
                    <a:pt x="4758" y="383"/>
                  </a:lnTo>
                  <a:lnTo>
                    <a:pt x="4766" y="386"/>
                  </a:lnTo>
                  <a:lnTo>
                    <a:pt x="4774" y="389"/>
                  </a:lnTo>
                  <a:lnTo>
                    <a:pt x="4783" y="391"/>
                  </a:lnTo>
                  <a:lnTo>
                    <a:pt x="4792" y="393"/>
                  </a:lnTo>
                  <a:lnTo>
                    <a:pt x="4801" y="395"/>
                  </a:lnTo>
                  <a:lnTo>
                    <a:pt x="4810" y="396"/>
                  </a:lnTo>
                  <a:lnTo>
                    <a:pt x="4819" y="397"/>
                  </a:lnTo>
                  <a:lnTo>
                    <a:pt x="4828" y="397"/>
                  </a:lnTo>
                  <a:close/>
                  <a:moveTo>
                    <a:pt x="4488" y="390"/>
                  </a:moveTo>
                  <a:lnTo>
                    <a:pt x="4567" y="390"/>
                  </a:lnTo>
                  <a:lnTo>
                    <a:pt x="4567" y="80"/>
                  </a:lnTo>
                  <a:lnTo>
                    <a:pt x="4663" y="80"/>
                  </a:lnTo>
                  <a:lnTo>
                    <a:pt x="4663" y="6"/>
                  </a:lnTo>
                  <a:lnTo>
                    <a:pt x="4391" y="6"/>
                  </a:lnTo>
                  <a:lnTo>
                    <a:pt x="4391" y="80"/>
                  </a:lnTo>
                  <a:lnTo>
                    <a:pt x="4488" y="80"/>
                  </a:lnTo>
                  <a:lnTo>
                    <a:pt x="4488" y="390"/>
                  </a:lnTo>
                  <a:close/>
                  <a:moveTo>
                    <a:pt x="4260" y="395"/>
                  </a:moveTo>
                  <a:lnTo>
                    <a:pt x="4273" y="395"/>
                  </a:lnTo>
                  <a:lnTo>
                    <a:pt x="4280" y="394"/>
                  </a:lnTo>
                  <a:lnTo>
                    <a:pt x="4287" y="393"/>
                  </a:lnTo>
                  <a:lnTo>
                    <a:pt x="4299" y="391"/>
                  </a:lnTo>
                  <a:lnTo>
                    <a:pt x="4311" y="387"/>
                  </a:lnTo>
                  <a:lnTo>
                    <a:pt x="4317" y="385"/>
                  </a:lnTo>
                  <a:lnTo>
                    <a:pt x="4323" y="383"/>
                  </a:lnTo>
                  <a:lnTo>
                    <a:pt x="4328" y="380"/>
                  </a:lnTo>
                  <a:lnTo>
                    <a:pt x="4333" y="378"/>
                  </a:lnTo>
                  <a:lnTo>
                    <a:pt x="4343" y="372"/>
                  </a:lnTo>
                  <a:lnTo>
                    <a:pt x="4348" y="368"/>
                  </a:lnTo>
                  <a:lnTo>
                    <a:pt x="4352" y="364"/>
                  </a:lnTo>
                  <a:lnTo>
                    <a:pt x="4360" y="357"/>
                  </a:lnTo>
                  <a:lnTo>
                    <a:pt x="4367" y="348"/>
                  </a:lnTo>
                  <a:lnTo>
                    <a:pt x="4374" y="338"/>
                  </a:lnTo>
                  <a:lnTo>
                    <a:pt x="4376" y="333"/>
                  </a:lnTo>
                  <a:lnTo>
                    <a:pt x="4379" y="328"/>
                  </a:lnTo>
                  <a:lnTo>
                    <a:pt x="4383" y="317"/>
                  </a:lnTo>
                  <a:lnTo>
                    <a:pt x="4385" y="311"/>
                  </a:lnTo>
                  <a:lnTo>
                    <a:pt x="4386" y="306"/>
                  </a:lnTo>
                  <a:lnTo>
                    <a:pt x="4387" y="299"/>
                  </a:lnTo>
                  <a:lnTo>
                    <a:pt x="4388" y="293"/>
                  </a:lnTo>
                  <a:lnTo>
                    <a:pt x="4388" y="287"/>
                  </a:lnTo>
                  <a:lnTo>
                    <a:pt x="4388" y="280"/>
                  </a:lnTo>
                  <a:lnTo>
                    <a:pt x="4388" y="279"/>
                  </a:lnTo>
                  <a:lnTo>
                    <a:pt x="4388" y="268"/>
                  </a:lnTo>
                  <a:lnTo>
                    <a:pt x="4387" y="258"/>
                  </a:lnTo>
                  <a:lnTo>
                    <a:pt x="4385" y="248"/>
                  </a:lnTo>
                  <a:lnTo>
                    <a:pt x="4382" y="240"/>
                  </a:lnTo>
                  <a:lnTo>
                    <a:pt x="4380" y="235"/>
                  </a:lnTo>
                  <a:lnTo>
                    <a:pt x="4378" y="231"/>
                  </a:lnTo>
                  <a:lnTo>
                    <a:pt x="4374" y="223"/>
                  </a:lnTo>
                  <a:lnTo>
                    <a:pt x="4368" y="216"/>
                  </a:lnTo>
                  <a:lnTo>
                    <a:pt x="4362" y="209"/>
                  </a:lnTo>
                  <a:lnTo>
                    <a:pt x="4355" y="203"/>
                  </a:lnTo>
                  <a:lnTo>
                    <a:pt x="4347" y="196"/>
                  </a:lnTo>
                  <a:lnTo>
                    <a:pt x="4339" y="190"/>
                  </a:lnTo>
                  <a:lnTo>
                    <a:pt x="4330" y="185"/>
                  </a:lnTo>
                  <a:lnTo>
                    <a:pt x="4320" y="179"/>
                  </a:lnTo>
                  <a:lnTo>
                    <a:pt x="4309" y="174"/>
                  </a:lnTo>
                  <a:lnTo>
                    <a:pt x="4298" y="169"/>
                  </a:lnTo>
                  <a:lnTo>
                    <a:pt x="4285" y="164"/>
                  </a:lnTo>
                  <a:lnTo>
                    <a:pt x="4265" y="156"/>
                  </a:lnTo>
                  <a:lnTo>
                    <a:pt x="4249" y="148"/>
                  </a:lnTo>
                  <a:lnTo>
                    <a:pt x="4236" y="141"/>
                  </a:lnTo>
                  <a:lnTo>
                    <a:pt x="4231" y="138"/>
                  </a:lnTo>
                  <a:lnTo>
                    <a:pt x="4226" y="135"/>
                  </a:lnTo>
                  <a:lnTo>
                    <a:pt x="4223" y="131"/>
                  </a:lnTo>
                  <a:lnTo>
                    <a:pt x="4221" y="130"/>
                  </a:lnTo>
                  <a:lnTo>
                    <a:pt x="4220" y="128"/>
                  </a:lnTo>
                  <a:lnTo>
                    <a:pt x="4217" y="125"/>
                  </a:lnTo>
                  <a:lnTo>
                    <a:pt x="4215" y="122"/>
                  </a:lnTo>
                  <a:lnTo>
                    <a:pt x="4214" y="118"/>
                  </a:lnTo>
                  <a:lnTo>
                    <a:pt x="4213" y="115"/>
                  </a:lnTo>
                  <a:lnTo>
                    <a:pt x="4212" y="111"/>
                  </a:lnTo>
                  <a:lnTo>
                    <a:pt x="4212" y="107"/>
                  </a:lnTo>
                  <a:lnTo>
                    <a:pt x="4213" y="103"/>
                  </a:lnTo>
                  <a:lnTo>
                    <a:pt x="4213" y="99"/>
                  </a:lnTo>
                  <a:lnTo>
                    <a:pt x="4214" y="96"/>
                  </a:lnTo>
                  <a:lnTo>
                    <a:pt x="4215" y="93"/>
                  </a:lnTo>
                  <a:lnTo>
                    <a:pt x="4217" y="90"/>
                  </a:lnTo>
                  <a:lnTo>
                    <a:pt x="4219" y="87"/>
                  </a:lnTo>
                  <a:lnTo>
                    <a:pt x="4224" y="82"/>
                  </a:lnTo>
                  <a:lnTo>
                    <a:pt x="4231" y="78"/>
                  </a:lnTo>
                  <a:lnTo>
                    <a:pt x="4234" y="77"/>
                  </a:lnTo>
                  <a:lnTo>
                    <a:pt x="4238" y="75"/>
                  </a:lnTo>
                  <a:lnTo>
                    <a:pt x="4242" y="74"/>
                  </a:lnTo>
                  <a:lnTo>
                    <a:pt x="4247" y="74"/>
                  </a:lnTo>
                  <a:lnTo>
                    <a:pt x="4252" y="73"/>
                  </a:lnTo>
                  <a:lnTo>
                    <a:pt x="4257" y="73"/>
                  </a:lnTo>
                  <a:lnTo>
                    <a:pt x="4268" y="74"/>
                  </a:lnTo>
                  <a:lnTo>
                    <a:pt x="4279" y="76"/>
                  </a:lnTo>
                  <a:lnTo>
                    <a:pt x="4289" y="79"/>
                  </a:lnTo>
                  <a:lnTo>
                    <a:pt x="4300" y="83"/>
                  </a:lnTo>
                  <a:lnTo>
                    <a:pt x="4310" y="89"/>
                  </a:lnTo>
                  <a:lnTo>
                    <a:pt x="4320" y="95"/>
                  </a:lnTo>
                  <a:lnTo>
                    <a:pt x="4329" y="102"/>
                  </a:lnTo>
                  <a:lnTo>
                    <a:pt x="4339" y="109"/>
                  </a:lnTo>
                  <a:lnTo>
                    <a:pt x="4383" y="48"/>
                  </a:lnTo>
                  <a:lnTo>
                    <a:pt x="4369" y="37"/>
                  </a:lnTo>
                  <a:lnTo>
                    <a:pt x="4355" y="28"/>
                  </a:lnTo>
                  <a:lnTo>
                    <a:pt x="4348" y="23"/>
                  </a:lnTo>
                  <a:lnTo>
                    <a:pt x="4340" y="19"/>
                  </a:lnTo>
                  <a:lnTo>
                    <a:pt x="4333" y="16"/>
                  </a:lnTo>
                  <a:lnTo>
                    <a:pt x="4325" y="13"/>
                  </a:lnTo>
                  <a:lnTo>
                    <a:pt x="4317" y="10"/>
                  </a:lnTo>
                  <a:lnTo>
                    <a:pt x="4309" y="8"/>
                  </a:lnTo>
                  <a:lnTo>
                    <a:pt x="4292" y="4"/>
                  </a:lnTo>
                  <a:lnTo>
                    <a:pt x="4284" y="3"/>
                  </a:lnTo>
                  <a:lnTo>
                    <a:pt x="4276" y="2"/>
                  </a:lnTo>
                  <a:lnTo>
                    <a:pt x="4259" y="1"/>
                  </a:lnTo>
                  <a:lnTo>
                    <a:pt x="4245" y="2"/>
                  </a:lnTo>
                  <a:lnTo>
                    <a:pt x="4239" y="2"/>
                  </a:lnTo>
                  <a:lnTo>
                    <a:pt x="4232" y="3"/>
                  </a:lnTo>
                  <a:lnTo>
                    <a:pt x="4220" y="6"/>
                  </a:lnTo>
                  <a:lnTo>
                    <a:pt x="4208" y="9"/>
                  </a:lnTo>
                  <a:lnTo>
                    <a:pt x="4202" y="11"/>
                  </a:lnTo>
                  <a:lnTo>
                    <a:pt x="4197" y="14"/>
                  </a:lnTo>
                  <a:lnTo>
                    <a:pt x="4187" y="19"/>
                  </a:lnTo>
                  <a:lnTo>
                    <a:pt x="4177" y="25"/>
                  </a:lnTo>
                  <a:lnTo>
                    <a:pt x="4168" y="32"/>
                  </a:lnTo>
                  <a:lnTo>
                    <a:pt x="4164" y="36"/>
                  </a:lnTo>
                  <a:lnTo>
                    <a:pt x="4160" y="40"/>
                  </a:lnTo>
                  <a:lnTo>
                    <a:pt x="4153" y="49"/>
                  </a:lnTo>
                  <a:lnTo>
                    <a:pt x="4150" y="53"/>
                  </a:lnTo>
                  <a:lnTo>
                    <a:pt x="4147" y="58"/>
                  </a:lnTo>
                  <a:lnTo>
                    <a:pt x="4142" y="68"/>
                  </a:lnTo>
                  <a:lnTo>
                    <a:pt x="4138" y="78"/>
                  </a:lnTo>
                  <a:lnTo>
                    <a:pt x="4136" y="90"/>
                  </a:lnTo>
                  <a:lnTo>
                    <a:pt x="4134" y="101"/>
                  </a:lnTo>
                  <a:lnTo>
                    <a:pt x="4133" y="107"/>
                  </a:lnTo>
                  <a:lnTo>
                    <a:pt x="4133" y="114"/>
                  </a:lnTo>
                  <a:lnTo>
                    <a:pt x="4133" y="115"/>
                  </a:lnTo>
                  <a:lnTo>
                    <a:pt x="4134" y="127"/>
                  </a:lnTo>
                  <a:lnTo>
                    <a:pt x="4134" y="132"/>
                  </a:lnTo>
                  <a:lnTo>
                    <a:pt x="4135" y="138"/>
                  </a:lnTo>
                  <a:lnTo>
                    <a:pt x="4138" y="148"/>
                  </a:lnTo>
                  <a:lnTo>
                    <a:pt x="4141" y="157"/>
                  </a:lnTo>
                  <a:lnTo>
                    <a:pt x="4145" y="166"/>
                  </a:lnTo>
                  <a:lnTo>
                    <a:pt x="4150" y="174"/>
                  </a:lnTo>
                  <a:lnTo>
                    <a:pt x="4156" y="182"/>
                  </a:lnTo>
                  <a:lnTo>
                    <a:pt x="4159" y="185"/>
                  </a:lnTo>
                  <a:lnTo>
                    <a:pt x="4163" y="189"/>
                  </a:lnTo>
                  <a:lnTo>
                    <a:pt x="4170" y="195"/>
                  </a:lnTo>
                  <a:lnTo>
                    <a:pt x="4179" y="201"/>
                  </a:lnTo>
                  <a:lnTo>
                    <a:pt x="4188" y="207"/>
                  </a:lnTo>
                  <a:lnTo>
                    <a:pt x="4198" y="213"/>
                  </a:lnTo>
                  <a:lnTo>
                    <a:pt x="4208" y="218"/>
                  </a:lnTo>
                  <a:lnTo>
                    <a:pt x="4219" y="223"/>
                  </a:lnTo>
                  <a:lnTo>
                    <a:pt x="4244" y="233"/>
                  </a:lnTo>
                  <a:lnTo>
                    <a:pt x="4262" y="240"/>
                  </a:lnTo>
                  <a:lnTo>
                    <a:pt x="4277" y="247"/>
                  </a:lnTo>
                  <a:lnTo>
                    <a:pt x="4289" y="253"/>
                  </a:lnTo>
                  <a:lnTo>
                    <a:pt x="4293" y="257"/>
                  </a:lnTo>
                  <a:lnTo>
                    <a:pt x="4297" y="260"/>
                  </a:lnTo>
                  <a:lnTo>
                    <a:pt x="4300" y="263"/>
                  </a:lnTo>
                  <a:lnTo>
                    <a:pt x="4303" y="266"/>
                  </a:lnTo>
                  <a:lnTo>
                    <a:pt x="4305" y="269"/>
                  </a:lnTo>
                  <a:lnTo>
                    <a:pt x="4307" y="272"/>
                  </a:lnTo>
                  <a:lnTo>
                    <a:pt x="4308" y="275"/>
                  </a:lnTo>
                  <a:lnTo>
                    <a:pt x="4309" y="278"/>
                  </a:lnTo>
                  <a:lnTo>
                    <a:pt x="4309" y="282"/>
                  </a:lnTo>
                  <a:lnTo>
                    <a:pt x="4310" y="285"/>
                  </a:lnTo>
                  <a:lnTo>
                    <a:pt x="4310" y="286"/>
                  </a:lnTo>
                  <a:lnTo>
                    <a:pt x="4309" y="290"/>
                  </a:lnTo>
                  <a:lnTo>
                    <a:pt x="4309" y="294"/>
                  </a:lnTo>
                  <a:lnTo>
                    <a:pt x="4308" y="297"/>
                  </a:lnTo>
                  <a:lnTo>
                    <a:pt x="4306" y="301"/>
                  </a:lnTo>
                  <a:lnTo>
                    <a:pt x="4304" y="304"/>
                  </a:lnTo>
                  <a:lnTo>
                    <a:pt x="4302" y="307"/>
                  </a:lnTo>
                  <a:lnTo>
                    <a:pt x="4299" y="310"/>
                  </a:lnTo>
                  <a:lnTo>
                    <a:pt x="4296" y="313"/>
                  </a:lnTo>
                  <a:lnTo>
                    <a:pt x="4293" y="315"/>
                  </a:lnTo>
                  <a:lnTo>
                    <a:pt x="4289" y="317"/>
                  </a:lnTo>
                  <a:lnTo>
                    <a:pt x="4285" y="319"/>
                  </a:lnTo>
                  <a:lnTo>
                    <a:pt x="4281" y="321"/>
                  </a:lnTo>
                  <a:lnTo>
                    <a:pt x="4276" y="322"/>
                  </a:lnTo>
                  <a:lnTo>
                    <a:pt x="4271" y="323"/>
                  </a:lnTo>
                  <a:lnTo>
                    <a:pt x="4266" y="323"/>
                  </a:lnTo>
                  <a:lnTo>
                    <a:pt x="4260" y="324"/>
                  </a:lnTo>
                  <a:lnTo>
                    <a:pt x="4253" y="323"/>
                  </a:lnTo>
                  <a:lnTo>
                    <a:pt x="4246" y="323"/>
                  </a:lnTo>
                  <a:lnTo>
                    <a:pt x="4239" y="321"/>
                  </a:lnTo>
                  <a:lnTo>
                    <a:pt x="4233" y="320"/>
                  </a:lnTo>
                  <a:lnTo>
                    <a:pt x="4226" y="318"/>
                  </a:lnTo>
                  <a:lnTo>
                    <a:pt x="4220" y="316"/>
                  </a:lnTo>
                  <a:lnTo>
                    <a:pt x="4214" y="313"/>
                  </a:lnTo>
                  <a:lnTo>
                    <a:pt x="4208" y="310"/>
                  </a:lnTo>
                  <a:lnTo>
                    <a:pt x="4196" y="304"/>
                  </a:lnTo>
                  <a:lnTo>
                    <a:pt x="4185" y="296"/>
                  </a:lnTo>
                  <a:lnTo>
                    <a:pt x="4174" y="288"/>
                  </a:lnTo>
                  <a:lnTo>
                    <a:pt x="4165" y="280"/>
                  </a:lnTo>
                  <a:lnTo>
                    <a:pt x="4117" y="339"/>
                  </a:lnTo>
                  <a:lnTo>
                    <a:pt x="4125" y="346"/>
                  </a:lnTo>
                  <a:lnTo>
                    <a:pt x="4134" y="353"/>
                  </a:lnTo>
                  <a:lnTo>
                    <a:pt x="4138" y="356"/>
                  </a:lnTo>
                  <a:lnTo>
                    <a:pt x="4142" y="359"/>
                  </a:lnTo>
                  <a:lnTo>
                    <a:pt x="4151" y="364"/>
                  </a:lnTo>
                  <a:lnTo>
                    <a:pt x="4159" y="369"/>
                  </a:lnTo>
                  <a:lnTo>
                    <a:pt x="4168" y="374"/>
                  </a:lnTo>
                  <a:lnTo>
                    <a:pt x="4177" y="378"/>
                  </a:lnTo>
                  <a:lnTo>
                    <a:pt x="4186" y="382"/>
                  </a:lnTo>
                  <a:lnTo>
                    <a:pt x="4204" y="388"/>
                  </a:lnTo>
                  <a:lnTo>
                    <a:pt x="4213" y="390"/>
                  </a:lnTo>
                  <a:lnTo>
                    <a:pt x="4223" y="392"/>
                  </a:lnTo>
                  <a:lnTo>
                    <a:pt x="4232" y="394"/>
                  </a:lnTo>
                  <a:lnTo>
                    <a:pt x="4241" y="395"/>
                  </a:lnTo>
                  <a:lnTo>
                    <a:pt x="4260" y="395"/>
                  </a:lnTo>
                  <a:close/>
                  <a:moveTo>
                    <a:pt x="4017" y="390"/>
                  </a:moveTo>
                  <a:lnTo>
                    <a:pt x="4097" y="390"/>
                  </a:lnTo>
                  <a:lnTo>
                    <a:pt x="4097" y="6"/>
                  </a:lnTo>
                  <a:lnTo>
                    <a:pt x="4017" y="6"/>
                  </a:lnTo>
                  <a:lnTo>
                    <a:pt x="4017" y="390"/>
                  </a:lnTo>
                  <a:close/>
                  <a:moveTo>
                    <a:pt x="3801" y="202"/>
                  </a:moveTo>
                  <a:lnTo>
                    <a:pt x="3801" y="78"/>
                  </a:lnTo>
                  <a:lnTo>
                    <a:pt x="3845" y="78"/>
                  </a:lnTo>
                  <a:lnTo>
                    <a:pt x="3853" y="78"/>
                  </a:lnTo>
                  <a:lnTo>
                    <a:pt x="3860" y="79"/>
                  </a:lnTo>
                  <a:lnTo>
                    <a:pt x="3867" y="80"/>
                  </a:lnTo>
                  <a:lnTo>
                    <a:pt x="3873" y="82"/>
                  </a:lnTo>
                  <a:lnTo>
                    <a:pt x="3879" y="84"/>
                  </a:lnTo>
                  <a:lnTo>
                    <a:pt x="3884" y="87"/>
                  </a:lnTo>
                  <a:lnTo>
                    <a:pt x="3889" y="90"/>
                  </a:lnTo>
                  <a:lnTo>
                    <a:pt x="3893" y="94"/>
                  </a:lnTo>
                  <a:lnTo>
                    <a:pt x="3897" y="98"/>
                  </a:lnTo>
                  <a:lnTo>
                    <a:pt x="3901" y="103"/>
                  </a:lnTo>
                  <a:lnTo>
                    <a:pt x="3904" y="108"/>
                  </a:lnTo>
                  <a:lnTo>
                    <a:pt x="3906" y="113"/>
                  </a:lnTo>
                  <a:lnTo>
                    <a:pt x="3908" y="119"/>
                  </a:lnTo>
                  <a:lnTo>
                    <a:pt x="3909" y="126"/>
                  </a:lnTo>
                  <a:lnTo>
                    <a:pt x="3910" y="133"/>
                  </a:lnTo>
                  <a:lnTo>
                    <a:pt x="3910" y="140"/>
                  </a:lnTo>
                  <a:lnTo>
                    <a:pt x="3910" y="141"/>
                  </a:lnTo>
                  <a:lnTo>
                    <a:pt x="3910" y="147"/>
                  </a:lnTo>
                  <a:lnTo>
                    <a:pt x="3909" y="154"/>
                  </a:lnTo>
                  <a:lnTo>
                    <a:pt x="3908" y="160"/>
                  </a:lnTo>
                  <a:lnTo>
                    <a:pt x="3906" y="165"/>
                  </a:lnTo>
                  <a:lnTo>
                    <a:pt x="3904" y="171"/>
                  </a:lnTo>
                  <a:lnTo>
                    <a:pt x="3901" y="176"/>
                  </a:lnTo>
                  <a:lnTo>
                    <a:pt x="3897" y="180"/>
                  </a:lnTo>
                  <a:lnTo>
                    <a:pt x="3894" y="185"/>
                  </a:lnTo>
                  <a:lnTo>
                    <a:pt x="3889" y="189"/>
                  </a:lnTo>
                  <a:lnTo>
                    <a:pt x="3884" y="192"/>
                  </a:lnTo>
                  <a:lnTo>
                    <a:pt x="3879" y="195"/>
                  </a:lnTo>
                  <a:lnTo>
                    <a:pt x="3873" y="198"/>
                  </a:lnTo>
                  <a:lnTo>
                    <a:pt x="3867" y="200"/>
                  </a:lnTo>
                  <a:lnTo>
                    <a:pt x="3861" y="201"/>
                  </a:lnTo>
                  <a:lnTo>
                    <a:pt x="3853" y="202"/>
                  </a:lnTo>
                  <a:lnTo>
                    <a:pt x="3846" y="202"/>
                  </a:lnTo>
                  <a:lnTo>
                    <a:pt x="3801" y="202"/>
                  </a:lnTo>
                  <a:close/>
                  <a:moveTo>
                    <a:pt x="3722" y="390"/>
                  </a:moveTo>
                  <a:lnTo>
                    <a:pt x="3801" y="390"/>
                  </a:lnTo>
                  <a:lnTo>
                    <a:pt x="3801" y="273"/>
                  </a:lnTo>
                  <a:lnTo>
                    <a:pt x="3846" y="273"/>
                  </a:lnTo>
                  <a:lnTo>
                    <a:pt x="3861" y="273"/>
                  </a:lnTo>
                  <a:lnTo>
                    <a:pt x="3876" y="271"/>
                  </a:lnTo>
                  <a:lnTo>
                    <a:pt x="3890" y="268"/>
                  </a:lnTo>
                  <a:lnTo>
                    <a:pt x="3903" y="264"/>
                  </a:lnTo>
                  <a:lnTo>
                    <a:pt x="3916" y="259"/>
                  </a:lnTo>
                  <a:lnTo>
                    <a:pt x="3927" y="254"/>
                  </a:lnTo>
                  <a:lnTo>
                    <a:pt x="3939" y="247"/>
                  </a:lnTo>
                  <a:lnTo>
                    <a:pt x="3944" y="243"/>
                  </a:lnTo>
                  <a:lnTo>
                    <a:pt x="3949" y="239"/>
                  </a:lnTo>
                  <a:lnTo>
                    <a:pt x="3953" y="234"/>
                  </a:lnTo>
                  <a:lnTo>
                    <a:pt x="3958" y="230"/>
                  </a:lnTo>
                  <a:lnTo>
                    <a:pt x="3962" y="225"/>
                  </a:lnTo>
                  <a:lnTo>
                    <a:pt x="3966" y="220"/>
                  </a:lnTo>
                  <a:lnTo>
                    <a:pt x="3970" y="215"/>
                  </a:lnTo>
                  <a:lnTo>
                    <a:pt x="3973" y="209"/>
                  </a:lnTo>
                  <a:lnTo>
                    <a:pt x="3976" y="203"/>
                  </a:lnTo>
                  <a:lnTo>
                    <a:pt x="3979" y="197"/>
                  </a:lnTo>
                  <a:lnTo>
                    <a:pt x="3982" y="191"/>
                  </a:lnTo>
                  <a:lnTo>
                    <a:pt x="3984" y="184"/>
                  </a:lnTo>
                  <a:lnTo>
                    <a:pt x="3986" y="177"/>
                  </a:lnTo>
                  <a:lnTo>
                    <a:pt x="3987" y="170"/>
                  </a:lnTo>
                  <a:lnTo>
                    <a:pt x="3989" y="163"/>
                  </a:lnTo>
                  <a:lnTo>
                    <a:pt x="3990" y="155"/>
                  </a:lnTo>
                  <a:lnTo>
                    <a:pt x="3990" y="147"/>
                  </a:lnTo>
                  <a:lnTo>
                    <a:pt x="3990" y="139"/>
                  </a:lnTo>
                  <a:lnTo>
                    <a:pt x="3990" y="138"/>
                  </a:lnTo>
                  <a:lnTo>
                    <a:pt x="3990" y="123"/>
                  </a:lnTo>
                  <a:lnTo>
                    <a:pt x="3988" y="109"/>
                  </a:lnTo>
                  <a:lnTo>
                    <a:pt x="3985" y="95"/>
                  </a:lnTo>
                  <a:lnTo>
                    <a:pt x="3981" y="83"/>
                  </a:lnTo>
                  <a:lnTo>
                    <a:pt x="3978" y="77"/>
                  </a:lnTo>
                  <a:lnTo>
                    <a:pt x="3975" y="71"/>
                  </a:lnTo>
                  <a:lnTo>
                    <a:pt x="3969" y="60"/>
                  </a:lnTo>
                  <a:lnTo>
                    <a:pt x="3965" y="55"/>
                  </a:lnTo>
                  <a:lnTo>
                    <a:pt x="3961" y="50"/>
                  </a:lnTo>
                  <a:lnTo>
                    <a:pt x="3957" y="46"/>
                  </a:lnTo>
                  <a:lnTo>
                    <a:pt x="3952" y="41"/>
                  </a:lnTo>
                  <a:lnTo>
                    <a:pt x="3948" y="37"/>
                  </a:lnTo>
                  <a:lnTo>
                    <a:pt x="3943" y="33"/>
                  </a:lnTo>
                  <a:lnTo>
                    <a:pt x="3932" y="26"/>
                  </a:lnTo>
                  <a:lnTo>
                    <a:pt x="3926" y="23"/>
                  </a:lnTo>
                  <a:lnTo>
                    <a:pt x="3921" y="20"/>
                  </a:lnTo>
                  <a:lnTo>
                    <a:pt x="3908" y="15"/>
                  </a:lnTo>
                  <a:lnTo>
                    <a:pt x="3895" y="11"/>
                  </a:lnTo>
                  <a:lnTo>
                    <a:pt x="3888" y="10"/>
                  </a:lnTo>
                  <a:lnTo>
                    <a:pt x="3881" y="8"/>
                  </a:lnTo>
                  <a:lnTo>
                    <a:pt x="3866" y="7"/>
                  </a:lnTo>
                  <a:lnTo>
                    <a:pt x="3858" y="6"/>
                  </a:lnTo>
                  <a:lnTo>
                    <a:pt x="3850" y="6"/>
                  </a:lnTo>
                  <a:lnTo>
                    <a:pt x="3722" y="6"/>
                  </a:lnTo>
                  <a:lnTo>
                    <a:pt x="3722" y="390"/>
                  </a:lnTo>
                  <a:close/>
                  <a:moveTo>
                    <a:pt x="3516" y="324"/>
                  </a:moveTo>
                  <a:lnTo>
                    <a:pt x="3506" y="323"/>
                  </a:lnTo>
                  <a:lnTo>
                    <a:pt x="3502" y="322"/>
                  </a:lnTo>
                  <a:lnTo>
                    <a:pt x="3497" y="321"/>
                  </a:lnTo>
                  <a:lnTo>
                    <a:pt x="3488" y="319"/>
                  </a:lnTo>
                  <a:lnTo>
                    <a:pt x="3484" y="317"/>
                  </a:lnTo>
                  <a:lnTo>
                    <a:pt x="3479" y="315"/>
                  </a:lnTo>
                  <a:lnTo>
                    <a:pt x="3471" y="310"/>
                  </a:lnTo>
                  <a:lnTo>
                    <a:pt x="3464" y="304"/>
                  </a:lnTo>
                  <a:lnTo>
                    <a:pt x="3460" y="301"/>
                  </a:lnTo>
                  <a:lnTo>
                    <a:pt x="3457" y="298"/>
                  </a:lnTo>
                  <a:lnTo>
                    <a:pt x="3450" y="290"/>
                  </a:lnTo>
                  <a:lnTo>
                    <a:pt x="3444" y="282"/>
                  </a:lnTo>
                  <a:lnTo>
                    <a:pt x="3439" y="272"/>
                  </a:lnTo>
                  <a:lnTo>
                    <a:pt x="3435" y="262"/>
                  </a:lnTo>
                  <a:lnTo>
                    <a:pt x="3431" y="251"/>
                  </a:lnTo>
                  <a:lnTo>
                    <a:pt x="3428" y="239"/>
                  </a:lnTo>
                  <a:lnTo>
                    <a:pt x="3426" y="227"/>
                  </a:lnTo>
                  <a:lnTo>
                    <a:pt x="3424" y="214"/>
                  </a:lnTo>
                  <a:lnTo>
                    <a:pt x="3424" y="200"/>
                  </a:lnTo>
                  <a:lnTo>
                    <a:pt x="3424" y="196"/>
                  </a:lnTo>
                  <a:lnTo>
                    <a:pt x="3424" y="182"/>
                  </a:lnTo>
                  <a:lnTo>
                    <a:pt x="3426" y="169"/>
                  </a:lnTo>
                  <a:lnTo>
                    <a:pt x="3428" y="157"/>
                  </a:lnTo>
                  <a:lnTo>
                    <a:pt x="3429" y="151"/>
                  </a:lnTo>
                  <a:lnTo>
                    <a:pt x="3431" y="145"/>
                  </a:lnTo>
                  <a:lnTo>
                    <a:pt x="3432" y="139"/>
                  </a:lnTo>
                  <a:lnTo>
                    <a:pt x="3434" y="134"/>
                  </a:lnTo>
                  <a:lnTo>
                    <a:pt x="3436" y="129"/>
                  </a:lnTo>
                  <a:lnTo>
                    <a:pt x="3439" y="124"/>
                  </a:lnTo>
                  <a:lnTo>
                    <a:pt x="3444" y="115"/>
                  </a:lnTo>
                  <a:lnTo>
                    <a:pt x="3450" y="106"/>
                  </a:lnTo>
                  <a:lnTo>
                    <a:pt x="3453" y="102"/>
                  </a:lnTo>
                  <a:lnTo>
                    <a:pt x="3456" y="99"/>
                  </a:lnTo>
                  <a:lnTo>
                    <a:pt x="3463" y="92"/>
                  </a:lnTo>
                  <a:lnTo>
                    <a:pt x="3471" y="86"/>
                  </a:lnTo>
                  <a:lnTo>
                    <a:pt x="3479" y="82"/>
                  </a:lnTo>
                  <a:lnTo>
                    <a:pt x="3487" y="78"/>
                  </a:lnTo>
                  <a:lnTo>
                    <a:pt x="3496" y="75"/>
                  </a:lnTo>
                  <a:lnTo>
                    <a:pt x="3506" y="74"/>
                  </a:lnTo>
                  <a:lnTo>
                    <a:pt x="3516" y="73"/>
                  </a:lnTo>
                  <a:lnTo>
                    <a:pt x="3526" y="74"/>
                  </a:lnTo>
                  <a:lnTo>
                    <a:pt x="3530" y="74"/>
                  </a:lnTo>
                  <a:lnTo>
                    <a:pt x="3535" y="75"/>
                  </a:lnTo>
                  <a:lnTo>
                    <a:pt x="3544" y="78"/>
                  </a:lnTo>
                  <a:lnTo>
                    <a:pt x="3548" y="80"/>
                  </a:lnTo>
                  <a:lnTo>
                    <a:pt x="3553" y="82"/>
                  </a:lnTo>
                  <a:lnTo>
                    <a:pt x="3561" y="86"/>
                  </a:lnTo>
                  <a:lnTo>
                    <a:pt x="3568" y="92"/>
                  </a:lnTo>
                  <a:lnTo>
                    <a:pt x="3572" y="95"/>
                  </a:lnTo>
                  <a:lnTo>
                    <a:pt x="3575" y="99"/>
                  </a:lnTo>
                  <a:lnTo>
                    <a:pt x="3582" y="106"/>
                  </a:lnTo>
                  <a:lnTo>
                    <a:pt x="3587" y="115"/>
                  </a:lnTo>
                  <a:lnTo>
                    <a:pt x="3592" y="124"/>
                  </a:lnTo>
                  <a:lnTo>
                    <a:pt x="3597" y="134"/>
                  </a:lnTo>
                  <a:lnTo>
                    <a:pt x="3601" y="145"/>
                  </a:lnTo>
                  <a:lnTo>
                    <a:pt x="3604" y="157"/>
                  </a:lnTo>
                  <a:lnTo>
                    <a:pt x="3606" y="170"/>
                  </a:lnTo>
                  <a:lnTo>
                    <a:pt x="3607" y="183"/>
                  </a:lnTo>
                  <a:lnTo>
                    <a:pt x="3607" y="197"/>
                  </a:lnTo>
                  <a:lnTo>
                    <a:pt x="3607" y="200"/>
                  </a:lnTo>
                  <a:lnTo>
                    <a:pt x="3607" y="214"/>
                  </a:lnTo>
                  <a:lnTo>
                    <a:pt x="3606" y="228"/>
                  </a:lnTo>
                  <a:lnTo>
                    <a:pt x="3604" y="240"/>
                  </a:lnTo>
                  <a:lnTo>
                    <a:pt x="3602" y="246"/>
                  </a:lnTo>
                  <a:lnTo>
                    <a:pt x="3601" y="252"/>
                  </a:lnTo>
                  <a:lnTo>
                    <a:pt x="3599" y="257"/>
                  </a:lnTo>
                  <a:lnTo>
                    <a:pt x="3597" y="263"/>
                  </a:lnTo>
                  <a:lnTo>
                    <a:pt x="3595" y="268"/>
                  </a:lnTo>
                  <a:lnTo>
                    <a:pt x="3593" y="273"/>
                  </a:lnTo>
                  <a:lnTo>
                    <a:pt x="3588" y="282"/>
                  </a:lnTo>
                  <a:lnTo>
                    <a:pt x="3582" y="290"/>
                  </a:lnTo>
                  <a:lnTo>
                    <a:pt x="3575" y="298"/>
                  </a:lnTo>
                  <a:lnTo>
                    <a:pt x="3569" y="305"/>
                  </a:lnTo>
                  <a:lnTo>
                    <a:pt x="3561" y="310"/>
                  </a:lnTo>
                  <a:lnTo>
                    <a:pt x="3553" y="315"/>
                  </a:lnTo>
                  <a:lnTo>
                    <a:pt x="3549" y="317"/>
                  </a:lnTo>
                  <a:lnTo>
                    <a:pt x="3544" y="319"/>
                  </a:lnTo>
                  <a:lnTo>
                    <a:pt x="3535" y="321"/>
                  </a:lnTo>
                  <a:lnTo>
                    <a:pt x="3526" y="323"/>
                  </a:lnTo>
                  <a:lnTo>
                    <a:pt x="3516" y="324"/>
                  </a:lnTo>
                  <a:close/>
                  <a:moveTo>
                    <a:pt x="3516" y="397"/>
                  </a:moveTo>
                  <a:lnTo>
                    <a:pt x="3525" y="397"/>
                  </a:lnTo>
                  <a:lnTo>
                    <a:pt x="3534" y="396"/>
                  </a:lnTo>
                  <a:lnTo>
                    <a:pt x="3543" y="395"/>
                  </a:lnTo>
                  <a:lnTo>
                    <a:pt x="3552" y="393"/>
                  </a:lnTo>
                  <a:lnTo>
                    <a:pt x="3569" y="389"/>
                  </a:lnTo>
                  <a:lnTo>
                    <a:pt x="3578" y="386"/>
                  </a:lnTo>
                  <a:lnTo>
                    <a:pt x="3586" y="383"/>
                  </a:lnTo>
                  <a:lnTo>
                    <a:pt x="3594" y="379"/>
                  </a:lnTo>
                  <a:lnTo>
                    <a:pt x="3601" y="375"/>
                  </a:lnTo>
                  <a:lnTo>
                    <a:pt x="3608" y="370"/>
                  </a:lnTo>
                  <a:lnTo>
                    <a:pt x="3615" y="365"/>
                  </a:lnTo>
                  <a:lnTo>
                    <a:pt x="3622" y="360"/>
                  </a:lnTo>
                  <a:lnTo>
                    <a:pt x="3629" y="354"/>
                  </a:lnTo>
                  <a:lnTo>
                    <a:pt x="3635" y="348"/>
                  </a:lnTo>
                  <a:lnTo>
                    <a:pt x="3641" y="342"/>
                  </a:lnTo>
                  <a:lnTo>
                    <a:pt x="3652" y="328"/>
                  </a:lnTo>
                  <a:lnTo>
                    <a:pt x="3657" y="321"/>
                  </a:lnTo>
                  <a:lnTo>
                    <a:pt x="3661" y="313"/>
                  </a:lnTo>
                  <a:lnTo>
                    <a:pt x="3666" y="306"/>
                  </a:lnTo>
                  <a:lnTo>
                    <a:pt x="3670" y="297"/>
                  </a:lnTo>
                  <a:lnTo>
                    <a:pt x="3673" y="289"/>
                  </a:lnTo>
                  <a:lnTo>
                    <a:pt x="3677" y="280"/>
                  </a:lnTo>
                  <a:lnTo>
                    <a:pt x="3680" y="271"/>
                  </a:lnTo>
                  <a:lnTo>
                    <a:pt x="3682" y="262"/>
                  </a:lnTo>
                  <a:lnTo>
                    <a:pt x="3685" y="252"/>
                  </a:lnTo>
                  <a:lnTo>
                    <a:pt x="3686" y="242"/>
                  </a:lnTo>
                  <a:lnTo>
                    <a:pt x="3688" y="232"/>
                  </a:lnTo>
                  <a:lnTo>
                    <a:pt x="3689" y="222"/>
                  </a:lnTo>
                  <a:lnTo>
                    <a:pt x="3690" y="201"/>
                  </a:lnTo>
                  <a:lnTo>
                    <a:pt x="3690" y="194"/>
                  </a:lnTo>
                  <a:lnTo>
                    <a:pt x="3689" y="184"/>
                  </a:lnTo>
                  <a:lnTo>
                    <a:pt x="3689" y="173"/>
                  </a:lnTo>
                  <a:lnTo>
                    <a:pt x="3688" y="163"/>
                  </a:lnTo>
                  <a:lnTo>
                    <a:pt x="3686" y="153"/>
                  </a:lnTo>
                  <a:lnTo>
                    <a:pt x="3685" y="143"/>
                  </a:lnTo>
                  <a:lnTo>
                    <a:pt x="3682" y="134"/>
                  </a:lnTo>
                  <a:lnTo>
                    <a:pt x="3680" y="125"/>
                  </a:lnTo>
                  <a:lnTo>
                    <a:pt x="3677" y="116"/>
                  </a:lnTo>
                  <a:lnTo>
                    <a:pt x="3674" y="107"/>
                  </a:lnTo>
                  <a:lnTo>
                    <a:pt x="3670" y="98"/>
                  </a:lnTo>
                  <a:lnTo>
                    <a:pt x="3666" y="90"/>
                  </a:lnTo>
                  <a:lnTo>
                    <a:pt x="3662" y="82"/>
                  </a:lnTo>
                  <a:lnTo>
                    <a:pt x="3657" y="75"/>
                  </a:lnTo>
                  <a:lnTo>
                    <a:pt x="3652" y="67"/>
                  </a:lnTo>
                  <a:lnTo>
                    <a:pt x="3647" y="61"/>
                  </a:lnTo>
                  <a:lnTo>
                    <a:pt x="3641" y="54"/>
                  </a:lnTo>
                  <a:lnTo>
                    <a:pt x="3635" y="48"/>
                  </a:lnTo>
                  <a:lnTo>
                    <a:pt x="3629" y="42"/>
                  </a:lnTo>
                  <a:lnTo>
                    <a:pt x="3623" y="36"/>
                  </a:lnTo>
                  <a:lnTo>
                    <a:pt x="3616" y="31"/>
                  </a:lnTo>
                  <a:lnTo>
                    <a:pt x="3609" y="26"/>
                  </a:lnTo>
                  <a:lnTo>
                    <a:pt x="3602" y="22"/>
                  </a:lnTo>
                  <a:lnTo>
                    <a:pt x="3594" y="18"/>
                  </a:lnTo>
                  <a:lnTo>
                    <a:pt x="3586" y="14"/>
                  </a:lnTo>
                  <a:lnTo>
                    <a:pt x="3578" y="11"/>
                  </a:lnTo>
                  <a:lnTo>
                    <a:pt x="3570" y="8"/>
                  </a:lnTo>
                  <a:lnTo>
                    <a:pt x="3562" y="5"/>
                  </a:lnTo>
                  <a:lnTo>
                    <a:pt x="3553" y="3"/>
                  </a:lnTo>
                  <a:lnTo>
                    <a:pt x="3544" y="2"/>
                  </a:lnTo>
                  <a:lnTo>
                    <a:pt x="3535" y="0"/>
                  </a:lnTo>
                  <a:lnTo>
                    <a:pt x="3526" y="0"/>
                  </a:lnTo>
                  <a:lnTo>
                    <a:pt x="3516" y="0"/>
                  </a:lnTo>
                  <a:lnTo>
                    <a:pt x="3507" y="0"/>
                  </a:lnTo>
                  <a:lnTo>
                    <a:pt x="3498" y="0"/>
                  </a:lnTo>
                  <a:lnTo>
                    <a:pt x="3488" y="2"/>
                  </a:lnTo>
                  <a:lnTo>
                    <a:pt x="3480" y="3"/>
                  </a:lnTo>
                  <a:lnTo>
                    <a:pt x="3462" y="8"/>
                  </a:lnTo>
                  <a:lnTo>
                    <a:pt x="3454" y="11"/>
                  </a:lnTo>
                  <a:lnTo>
                    <a:pt x="3446" y="14"/>
                  </a:lnTo>
                  <a:lnTo>
                    <a:pt x="3438" y="18"/>
                  </a:lnTo>
                  <a:lnTo>
                    <a:pt x="3431" y="22"/>
                  </a:lnTo>
                  <a:lnTo>
                    <a:pt x="3424" y="26"/>
                  </a:lnTo>
                  <a:lnTo>
                    <a:pt x="3416" y="31"/>
                  </a:lnTo>
                  <a:lnTo>
                    <a:pt x="3403" y="42"/>
                  </a:lnTo>
                  <a:lnTo>
                    <a:pt x="3397" y="48"/>
                  </a:lnTo>
                  <a:lnTo>
                    <a:pt x="3391" y="54"/>
                  </a:lnTo>
                  <a:lnTo>
                    <a:pt x="3385" y="61"/>
                  </a:lnTo>
                  <a:lnTo>
                    <a:pt x="3380" y="68"/>
                  </a:lnTo>
                  <a:lnTo>
                    <a:pt x="3375" y="75"/>
                  </a:lnTo>
                  <a:lnTo>
                    <a:pt x="3370" y="83"/>
                  </a:lnTo>
                  <a:lnTo>
                    <a:pt x="3362" y="99"/>
                  </a:lnTo>
                  <a:lnTo>
                    <a:pt x="3358" y="107"/>
                  </a:lnTo>
                  <a:lnTo>
                    <a:pt x="3355" y="116"/>
                  </a:lnTo>
                  <a:lnTo>
                    <a:pt x="3352" y="125"/>
                  </a:lnTo>
                  <a:lnTo>
                    <a:pt x="3349" y="135"/>
                  </a:lnTo>
                  <a:lnTo>
                    <a:pt x="3347" y="144"/>
                  </a:lnTo>
                  <a:lnTo>
                    <a:pt x="3345" y="154"/>
                  </a:lnTo>
                  <a:lnTo>
                    <a:pt x="3344" y="164"/>
                  </a:lnTo>
                  <a:lnTo>
                    <a:pt x="3343" y="174"/>
                  </a:lnTo>
                  <a:lnTo>
                    <a:pt x="3342" y="185"/>
                  </a:lnTo>
                  <a:lnTo>
                    <a:pt x="3342" y="196"/>
                  </a:lnTo>
                  <a:lnTo>
                    <a:pt x="3342" y="202"/>
                  </a:lnTo>
                  <a:lnTo>
                    <a:pt x="3342" y="213"/>
                  </a:lnTo>
                  <a:lnTo>
                    <a:pt x="3343" y="223"/>
                  </a:lnTo>
                  <a:lnTo>
                    <a:pt x="3344" y="233"/>
                  </a:lnTo>
                  <a:lnTo>
                    <a:pt x="3345" y="243"/>
                  </a:lnTo>
                  <a:lnTo>
                    <a:pt x="3347" y="253"/>
                  </a:lnTo>
                  <a:lnTo>
                    <a:pt x="3349" y="263"/>
                  </a:lnTo>
                  <a:lnTo>
                    <a:pt x="3352" y="272"/>
                  </a:lnTo>
                  <a:lnTo>
                    <a:pt x="3355" y="281"/>
                  </a:lnTo>
                  <a:lnTo>
                    <a:pt x="3358" y="290"/>
                  </a:lnTo>
                  <a:lnTo>
                    <a:pt x="3362" y="298"/>
                  </a:lnTo>
                  <a:lnTo>
                    <a:pt x="3366" y="306"/>
                  </a:lnTo>
                  <a:lnTo>
                    <a:pt x="3370" y="314"/>
                  </a:lnTo>
                  <a:lnTo>
                    <a:pt x="3375" y="322"/>
                  </a:lnTo>
                  <a:lnTo>
                    <a:pt x="3380" y="329"/>
                  </a:lnTo>
                  <a:lnTo>
                    <a:pt x="3385" y="336"/>
                  </a:lnTo>
                  <a:lnTo>
                    <a:pt x="3391" y="343"/>
                  </a:lnTo>
                  <a:lnTo>
                    <a:pt x="3396" y="349"/>
                  </a:lnTo>
                  <a:lnTo>
                    <a:pt x="3403" y="355"/>
                  </a:lnTo>
                  <a:lnTo>
                    <a:pt x="3409" y="360"/>
                  </a:lnTo>
                  <a:lnTo>
                    <a:pt x="3416" y="366"/>
                  </a:lnTo>
                  <a:lnTo>
                    <a:pt x="3423" y="370"/>
                  </a:lnTo>
                  <a:lnTo>
                    <a:pt x="3430" y="375"/>
                  </a:lnTo>
                  <a:lnTo>
                    <a:pt x="3438" y="379"/>
                  </a:lnTo>
                  <a:lnTo>
                    <a:pt x="3445" y="383"/>
                  </a:lnTo>
                  <a:lnTo>
                    <a:pt x="3453" y="386"/>
                  </a:lnTo>
                  <a:lnTo>
                    <a:pt x="3462" y="389"/>
                  </a:lnTo>
                  <a:lnTo>
                    <a:pt x="3470" y="391"/>
                  </a:lnTo>
                  <a:lnTo>
                    <a:pt x="3479" y="393"/>
                  </a:lnTo>
                  <a:lnTo>
                    <a:pt x="3488" y="395"/>
                  </a:lnTo>
                  <a:lnTo>
                    <a:pt x="3497" y="396"/>
                  </a:lnTo>
                  <a:lnTo>
                    <a:pt x="3506" y="397"/>
                  </a:lnTo>
                  <a:lnTo>
                    <a:pt x="3516" y="397"/>
                  </a:lnTo>
                  <a:close/>
                  <a:moveTo>
                    <a:pt x="3223" y="390"/>
                  </a:moveTo>
                  <a:lnTo>
                    <a:pt x="3302" y="390"/>
                  </a:lnTo>
                  <a:lnTo>
                    <a:pt x="3302" y="6"/>
                  </a:lnTo>
                  <a:lnTo>
                    <a:pt x="3223" y="6"/>
                  </a:lnTo>
                  <a:lnTo>
                    <a:pt x="3223" y="390"/>
                  </a:lnTo>
                  <a:close/>
                  <a:moveTo>
                    <a:pt x="2960" y="390"/>
                  </a:moveTo>
                  <a:lnTo>
                    <a:pt x="3195" y="390"/>
                  </a:lnTo>
                  <a:lnTo>
                    <a:pt x="3195" y="317"/>
                  </a:lnTo>
                  <a:lnTo>
                    <a:pt x="3040" y="317"/>
                  </a:lnTo>
                  <a:lnTo>
                    <a:pt x="3040" y="6"/>
                  </a:lnTo>
                  <a:lnTo>
                    <a:pt x="2960" y="6"/>
                  </a:lnTo>
                  <a:lnTo>
                    <a:pt x="2960" y="390"/>
                  </a:lnTo>
                  <a:close/>
                  <a:moveTo>
                    <a:pt x="2738" y="390"/>
                  </a:moveTo>
                  <a:lnTo>
                    <a:pt x="2818" y="390"/>
                  </a:lnTo>
                  <a:lnTo>
                    <a:pt x="2818" y="238"/>
                  </a:lnTo>
                  <a:lnTo>
                    <a:pt x="2943" y="6"/>
                  </a:lnTo>
                  <a:lnTo>
                    <a:pt x="2855" y="6"/>
                  </a:lnTo>
                  <a:lnTo>
                    <a:pt x="2779" y="157"/>
                  </a:lnTo>
                  <a:lnTo>
                    <a:pt x="2703" y="6"/>
                  </a:lnTo>
                  <a:lnTo>
                    <a:pt x="2613" y="6"/>
                  </a:lnTo>
                  <a:lnTo>
                    <a:pt x="2738" y="239"/>
                  </a:lnTo>
                  <a:lnTo>
                    <a:pt x="2738" y="390"/>
                  </a:lnTo>
                  <a:close/>
                  <a:moveTo>
                    <a:pt x="2173" y="390"/>
                  </a:moveTo>
                  <a:lnTo>
                    <a:pt x="2251" y="390"/>
                  </a:lnTo>
                  <a:lnTo>
                    <a:pt x="2251" y="158"/>
                  </a:lnTo>
                  <a:lnTo>
                    <a:pt x="2404" y="390"/>
                  </a:lnTo>
                  <a:lnTo>
                    <a:pt x="2472" y="390"/>
                  </a:lnTo>
                  <a:lnTo>
                    <a:pt x="2472" y="6"/>
                  </a:lnTo>
                  <a:lnTo>
                    <a:pt x="2393" y="6"/>
                  </a:lnTo>
                  <a:lnTo>
                    <a:pt x="2393" y="230"/>
                  </a:lnTo>
                  <a:lnTo>
                    <a:pt x="2246" y="6"/>
                  </a:lnTo>
                  <a:lnTo>
                    <a:pt x="2173" y="6"/>
                  </a:lnTo>
                  <a:lnTo>
                    <a:pt x="2173" y="390"/>
                  </a:lnTo>
                  <a:close/>
                  <a:moveTo>
                    <a:pt x="2036" y="390"/>
                  </a:moveTo>
                  <a:lnTo>
                    <a:pt x="2116" y="390"/>
                  </a:lnTo>
                  <a:lnTo>
                    <a:pt x="2116" y="6"/>
                  </a:lnTo>
                  <a:lnTo>
                    <a:pt x="2036" y="6"/>
                  </a:lnTo>
                  <a:lnTo>
                    <a:pt x="2036" y="390"/>
                  </a:lnTo>
                  <a:close/>
                  <a:moveTo>
                    <a:pt x="1848" y="396"/>
                  </a:moveTo>
                  <a:lnTo>
                    <a:pt x="1858" y="396"/>
                  </a:lnTo>
                  <a:lnTo>
                    <a:pt x="1869" y="395"/>
                  </a:lnTo>
                  <a:lnTo>
                    <a:pt x="1879" y="394"/>
                  </a:lnTo>
                  <a:lnTo>
                    <a:pt x="1888" y="392"/>
                  </a:lnTo>
                  <a:lnTo>
                    <a:pt x="1898" y="390"/>
                  </a:lnTo>
                  <a:lnTo>
                    <a:pt x="1907" y="388"/>
                  </a:lnTo>
                  <a:lnTo>
                    <a:pt x="1924" y="382"/>
                  </a:lnTo>
                  <a:lnTo>
                    <a:pt x="1941" y="375"/>
                  </a:lnTo>
                  <a:lnTo>
                    <a:pt x="1956" y="367"/>
                  </a:lnTo>
                  <a:lnTo>
                    <a:pt x="1964" y="362"/>
                  </a:lnTo>
                  <a:lnTo>
                    <a:pt x="1971" y="358"/>
                  </a:lnTo>
                  <a:lnTo>
                    <a:pt x="1978" y="353"/>
                  </a:lnTo>
                  <a:lnTo>
                    <a:pt x="1985" y="348"/>
                  </a:lnTo>
                  <a:lnTo>
                    <a:pt x="1985" y="170"/>
                  </a:lnTo>
                  <a:lnTo>
                    <a:pt x="1839" y="170"/>
                  </a:lnTo>
                  <a:lnTo>
                    <a:pt x="1839" y="239"/>
                  </a:lnTo>
                  <a:lnTo>
                    <a:pt x="1909" y="239"/>
                  </a:lnTo>
                  <a:lnTo>
                    <a:pt x="1909" y="308"/>
                  </a:lnTo>
                  <a:lnTo>
                    <a:pt x="1903" y="311"/>
                  </a:lnTo>
                  <a:lnTo>
                    <a:pt x="1897" y="314"/>
                  </a:lnTo>
                  <a:lnTo>
                    <a:pt x="1890" y="317"/>
                  </a:lnTo>
                  <a:lnTo>
                    <a:pt x="1883" y="319"/>
                  </a:lnTo>
                  <a:lnTo>
                    <a:pt x="1876" y="321"/>
                  </a:lnTo>
                  <a:lnTo>
                    <a:pt x="1868" y="322"/>
                  </a:lnTo>
                  <a:lnTo>
                    <a:pt x="1860" y="323"/>
                  </a:lnTo>
                  <a:lnTo>
                    <a:pt x="1852" y="324"/>
                  </a:lnTo>
                  <a:lnTo>
                    <a:pt x="1841" y="323"/>
                  </a:lnTo>
                  <a:lnTo>
                    <a:pt x="1836" y="322"/>
                  </a:lnTo>
                  <a:lnTo>
                    <a:pt x="1831" y="321"/>
                  </a:lnTo>
                  <a:lnTo>
                    <a:pt x="1821" y="319"/>
                  </a:lnTo>
                  <a:lnTo>
                    <a:pt x="1812" y="315"/>
                  </a:lnTo>
                  <a:lnTo>
                    <a:pt x="1808" y="313"/>
                  </a:lnTo>
                  <a:lnTo>
                    <a:pt x="1803" y="311"/>
                  </a:lnTo>
                  <a:lnTo>
                    <a:pt x="1795" y="305"/>
                  </a:lnTo>
                  <a:lnTo>
                    <a:pt x="1787" y="299"/>
                  </a:lnTo>
                  <a:lnTo>
                    <a:pt x="1784" y="295"/>
                  </a:lnTo>
                  <a:lnTo>
                    <a:pt x="1780" y="291"/>
                  </a:lnTo>
                  <a:lnTo>
                    <a:pt x="1774" y="283"/>
                  </a:lnTo>
                  <a:lnTo>
                    <a:pt x="1768" y="274"/>
                  </a:lnTo>
                  <a:lnTo>
                    <a:pt x="1766" y="269"/>
                  </a:lnTo>
                  <a:lnTo>
                    <a:pt x="1763" y="264"/>
                  </a:lnTo>
                  <a:lnTo>
                    <a:pt x="1759" y="253"/>
                  </a:lnTo>
                  <a:lnTo>
                    <a:pt x="1756" y="241"/>
                  </a:lnTo>
                  <a:lnTo>
                    <a:pt x="1754" y="228"/>
                  </a:lnTo>
                  <a:lnTo>
                    <a:pt x="1752" y="214"/>
                  </a:lnTo>
                  <a:lnTo>
                    <a:pt x="1752" y="200"/>
                  </a:lnTo>
                  <a:lnTo>
                    <a:pt x="1752" y="196"/>
                  </a:lnTo>
                  <a:lnTo>
                    <a:pt x="1752" y="182"/>
                  </a:lnTo>
                  <a:lnTo>
                    <a:pt x="1753" y="176"/>
                  </a:lnTo>
                  <a:lnTo>
                    <a:pt x="1754" y="170"/>
                  </a:lnTo>
                  <a:lnTo>
                    <a:pt x="1756" y="158"/>
                  </a:lnTo>
                  <a:lnTo>
                    <a:pt x="1759" y="147"/>
                  </a:lnTo>
                  <a:lnTo>
                    <a:pt x="1763" y="136"/>
                  </a:lnTo>
                  <a:lnTo>
                    <a:pt x="1768" y="126"/>
                  </a:lnTo>
                  <a:lnTo>
                    <a:pt x="1773" y="117"/>
                  </a:lnTo>
                  <a:lnTo>
                    <a:pt x="1779" y="109"/>
                  </a:lnTo>
                  <a:lnTo>
                    <a:pt x="1786" y="101"/>
                  </a:lnTo>
                  <a:lnTo>
                    <a:pt x="1790" y="97"/>
                  </a:lnTo>
                  <a:lnTo>
                    <a:pt x="1794" y="94"/>
                  </a:lnTo>
                  <a:lnTo>
                    <a:pt x="1802" y="88"/>
                  </a:lnTo>
                  <a:lnTo>
                    <a:pt x="1806" y="86"/>
                  </a:lnTo>
                  <a:lnTo>
                    <a:pt x="1810" y="84"/>
                  </a:lnTo>
                  <a:lnTo>
                    <a:pt x="1819" y="80"/>
                  </a:lnTo>
                  <a:lnTo>
                    <a:pt x="1828" y="77"/>
                  </a:lnTo>
                  <a:lnTo>
                    <a:pt x="1838" y="75"/>
                  </a:lnTo>
                  <a:lnTo>
                    <a:pt x="1843" y="75"/>
                  </a:lnTo>
                  <a:lnTo>
                    <a:pt x="1848" y="75"/>
                  </a:lnTo>
                  <a:lnTo>
                    <a:pt x="1862" y="75"/>
                  </a:lnTo>
                  <a:lnTo>
                    <a:pt x="1874" y="77"/>
                  </a:lnTo>
                  <a:lnTo>
                    <a:pt x="1879" y="79"/>
                  </a:lnTo>
                  <a:lnTo>
                    <a:pt x="1884" y="80"/>
                  </a:lnTo>
                  <a:lnTo>
                    <a:pt x="1894" y="84"/>
                  </a:lnTo>
                  <a:lnTo>
                    <a:pt x="1904" y="89"/>
                  </a:lnTo>
                  <a:lnTo>
                    <a:pt x="1912" y="95"/>
                  </a:lnTo>
                  <a:lnTo>
                    <a:pt x="1920" y="101"/>
                  </a:lnTo>
                  <a:lnTo>
                    <a:pt x="1928" y="108"/>
                  </a:lnTo>
                  <a:lnTo>
                    <a:pt x="1975" y="46"/>
                  </a:lnTo>
                  <a:lnTo>
                    <a:pt x="1962" y="35"/>
                  </a:lnTo>
                  <a:lnTo>
                    <a:pt x="1948" y="26"/>
                  </a:lnTo>
                  <a:lnTo>
                    <a:pt x="1941" y="22"/>
                  </a:lnTo>
                  <a:lnTo>
                    <a:pt x="1934" y="18"/>
                  </a:lnTo>
                  <a:lnTo>
                    <a:pt x="1927" y="15"/>
                  </a:lnTo>
                  <a:lnTo>
                    <a:pt x="1919" y="12"/>
                  </a:lnTo>
                  <a:lnTo>
                    <a:pt x="1912" y="9"/>
                  </a:lnTo>
                  <a:lnTo>
                    <a:pt x="1904" y="7"/>
                  </a:lnTo>
                  <a:lnTo>
                    <a:pt x="1895" y="5"/>
                  </a:lnTo>
                  <a:lnTo>
                    <a:pt x="1887" y="3"/>
                  </a:lnTo>
                  <a:lnTo>
                    <a:pt x="1878" y="2"/>
                  </a:lnTo>
                  <a:lnTo>
                    <a:pt x="1869" y="1"/>
                  </a:lnTo>
                  <a:lnTo>
                    <a:pt x="1859" y="1"/>
                  </a:lnTo>
                  <a:lnTo>
                    <a:pt x="1849" y="1"/>
                  </a:lnTo>
                  <a:lnTo>
                    <a:pt x="1840" y="1"/>
                  </a:lnTo>
                  <a:lnTo>
                    <a:pt x="1830" y="2"/>
                  </a:lnTo>
                  <a:lnTo>
                    <a:pt x="1821" y="3"/>
                  </a:lnTo>
                  <a:lnTo>
                    <a:pt x="1812" y="4"/>
                  </a:lnTo>
                  <a:lnTo>
                    <a:pt x="1803" y="6"/>
                  </a:lnTo>
                  <a:lnTo>
                    <a:pt x="1794" y="9"/>
                  </a:lnTo>
                  <a:lnTo>
                    <a:pt x="1786" y="12"/>
                  </a:lnTo>
                  <a:lnTo>
                    <a:pt x="1777" y="15"/>
                  </a:lnTo>
                  <a:lnTo>
                    <a:pt x="1769" y="19"/>
                  </a:lnTo>
                  <a:lnTo>
                    <a:pt x="1762" y="23"/>
                  </a:lnTo>
                  <a:lnTo>
                    <a:pt x="1754" y="28"/>
                  </a:lnTo>
                  <a:lnTo>
                    <a:pt x="1747" y="33"/>
                  </a:lnTo>
                  <a:lnTo>
                    <a:pt x="1740" y="38"/>
                  </a:lnTo>
                  <a:lnTo>
                    <a:pt x="1733" y="43"/>
                  </a:lnTo>
                  <a:lnTo>
                    <a:pt x="1721" y="56"/>
                  </a:lnTo>
                  <a:lnTo>
                    <a:pt x="1715" y="62"/>
                  </a:lnTo>
                  <a:lnTo>
                    <a:pt x="1709" y="69"/>
                  </a:lnTo>
                  <a:lnTo>
                    <a:pt x="1704" y="77"/>
                  </a:lnTo>
                  <a:lnTo>
                    <a:pt x="1699" y="84"/>
                  </a:lnTo>
                  <a:lnTo>
                    <a:pt x="1691" y="100"/>
                  </a:lnTo>
                  <a:lnTo>
                    <a:pt x="1687" y="109"/>
                  </a:lnTo>
                  <a:lnTo>
                    <a:pt x="1683" y="118"/>
                  </a:lnTo>
                  <a:lnTo>
                    <a:pt x="1680" y="127"/>
                  </a:lnTo>
                  <a:lnTo>
                    <a:pt x="1678" y="136"/>
                  </a:lnTo>
                  <a:lnTo>
                    <a:pt x="1675" y="145"/>
                  </a:lnTo>
                  <a:lnTo>
                    <a:pt x="1673" y="155"/>
                  </a:lnTo>
                  <a:lnTo>
                    <a:pt x="1672" y="165"/>
                  </a:lnTo>
                  <a:lnTo>
                    <a:pt x="1671" y="175"/>
                  </a:lnTo>
                  <a:lnTo>
                    <a:pt x="1670" y="186"/>
                  </a:lnTo>
                  <a:lnTo>
                    <a:pt x="1670" y="196"/>
                  </a:lnTo>
                  <a:lnTo>
                    <a:pt x="1670" y="201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4"/>
                  </a:lnTo>
                  <a:lnTo>
                    <a:pt x="1673" y="244"/>
                  </a:lnTo>
                  <a:lnTo>
                    <a:pt x="1675" y="254"/>
                  </a:lnTo>
                  <a:lnTo>
                    <a:pt x="1678" y="264"/>
                  </a:lnTo>
                  <a:lnTo>
                    <a:pt x="1680" y="273"/>
                  </a:lnTo>
                  <a:lnTo>
                    <a:pt x="1683" y="282"/>
                  </a:lnTo>
                  <a:lnTo>
                    <a:pt x="1687" y="291"/>
                  </a:lnTo>
                  <a:lnTo>
                    <a:pt x="1690" y="300"/>
                  </a:lnTo>
                  <a:lnTo>
                    <a:pt x="1695" y="308"/>
                  </a:lnTo>
                  <a:lnTo>
                    <a:pt x="1699" y="316"/>
                  </a:lnTo>
                  <a:lnTo>
                    <a:pt x="1704" y="323"/>
                  </a:lnTo>
                  <a:lnTo>
                    <a:pt x="1709" y="330"/>
                  </a:lnTo>
                  <a:lnTo>
                    <a:pt x="1714" y="337"/>
                  </a:lnTo>
                  <a:lnTo>
                    <a:pt x="1720" y="344"/>
                  </a:lnTo>
                  <a:lnTo>
                    <a:pt x="1726" y="350"/>
                  </a:lnTo>
                  <a:lnTo>
                    <a:pt x="1733" y="355"/>
                  </a:lnTo>
                  <a:lnTo>
                    <a:pt x="1739" y="361"/>
                  </a:lnTo>
                  <a:lnTo>
                    <a:pt x="1746" y="366"/>
                  </a:lnTo>
                  <a:lnTo>
                    <a:pt x="1753" y="371"/>
                  </a:lnTo>
                  <a:lnTo>
                    <a:pt x="1761" y="375"/>
                  </a:lnTo>
                  <a:lnTo>
                    <a:pt x="1769" y="379"/>
                  </a:lnTo>
                  <a:lnTo>
                    <a:pt x="1776" y="382"/>
                  </a:lnTo>
                  <a:lnTo>
                    <a:pt x="1785" y="385"/>
                  </a:lnTo>
                  <a:lnTo>
                    <a:pt x="1793" y="388"/>
                  </a:lnTo>
                  <a:lnTo>
                    <a:pt x="1802" y="391"/>
                  </a:lnTo>
                  <a:lnTo>
                    <a:pt x="1811" y="392"/>
                  </a:lnTo>
                  <a:lnTo>
                    <a:pt x="1820" y="394"/>
                  </a:lnTo>
                  <a:lnTo>
                    <a:pt x="1829" y="395"/>
                  </a:lnTo>
                  <a:lnTo>
                    <a:pt x="1848" y="396"/>
                  </a:lnTo>
                  <a:close/>
                  <a:moveTo>
                    <a:pt x="1331" y="390"/>
                  </a:moveTo>
                  <a:lnTo>
                    <a:pt x="1409" y="390"/>
                  </a:lnTo>
                  <a:lnTo>
                    <a:pt x="1409" y="158"/>
                  </a:lnTo>
                  <a:lnTo>
                    <a:pt x="1561" y="390"/>
                  </a:lnTo>
                  <a:lnTo>
                    <a:pt x="1629" y="390"/>
                  </a:lnTo>
                  <a:lnTo>
                    <a:pt x="1629" y="6"/>
                  </a:lnTo>
                  <a:lnTo>
                    <a:pt x="1551" y="6"/>
                  </a:lnTo>
                  <a:lnTo>
                    <a:pt x="1551" y="230"/>
                  </a:lnTo>
                  <a:lnTo>
                    <a:pt x="1404" y="6"/>
                  </a:lnTo>
                  <a:lnTo>
                    <a:pt x="1331" y="6"/>
                  </a:lnTo>
                  <a:lnTo>
                    <a:pt x="1331" y="390"/>
                  </a:lnTo>
                  <a:close/>
                  <a:moveTo>
                    <a:pt x="1194" y="390"/>
                  </a:moveTo>
                  <a:lnTo>
                    <a:pt x="1273" y="390"/>
                  </a:lnTo>
                  <a:lnTo>
                    <a:pt x="1273" y="6"/>
                  </a:lnTo>
                  <a:lnTo>
                    <a:pt x="1194" y="6"/>
                  </a:lnTo>
                  <a:lnTo>
                    <a:pt x="1194" y="390"/>
                  </a:lnTo>
                  <a:close/>
                  <a:moveTo>
                    <a:pt x="1026" y="395"/>
                  </a:moveTo>
                  <a:lnTo>
                    <a:pt x="1040" y="395"/>
                  </a:lnTo>
                  <a:lnTo>
                    <a:pt x="1046" y="394"/>
                  </a:lnTo>
                  <a:lnTo>
                    <a:pt x="1053" y="393"/>
                  </a:lnTo>
                  <a:lnTo>
                    <a:pt x="1065" y="391"/>
                  </a:lnTo>
                  <a:lnTo>
                    <a:pt x="1077" y="387"/>
                  </a:lnTo>
                  <a:lnTo>
                    <a:pt x="1083" y="385"/>
                  </a:lnTo>
                  <a:lnTo>
                    <a:pt x="1089" y="383"/>
                  </a:lnTo>
                  <a:lnTo>
                    <a:pt x="1094" y="380"/>
                  </a:lnTo>
                  <a:lnTo>
                    <a:pt x="1099" y="378"/>
                  </a:lnTo>
                  <a:lnTo>
                    <a:pt x="1109" y="372"/>
                  </a:lnTo>
                  <a:lnTo>
                    <a:pt x="1114" y="368"/>
                  </a:lnTo>
                  <a:lnTo>
                    <a:pt x="1118" y="364"/>
                  </a:lnTo>
                  <a:lnTo>
                    <a:pt x="1126" y="357"/>
                  </a:lnTo>
                  <a:lnTo>
                    <a:pt x="1134" y="348"/>
                  </a:lnTo>
                  <a:lnTo>
                    <a:pt x="1140" y="338"/>
                  </a:lnTo>
                  <a:lnTo>
                    <a:pt x="1143" y="333"/>
                  </a:lnTo>
                  <a:lnTo>
                    <a:pt x="1145" y="328"/>
                  </a:lnTo>
                  <a:lnTo>
                    <a:pt x="1149" y="317"/>
                  </a:lnTo>
                  <a:lnTo>
                    <a:pt x="1151" y="311"/>
                  </a:lnTo>
                  <a:lnTo>
                    <a:pt x="1152" y="306"/>
                  </a:lnTo>
                  <a:lnTo>
                    <a:pt x="1153" y="299"/>
                  </a:lnTo>
                  <a:lnTo>
                    <a:pt x="1154" y="293"/>
                  </a:lnTo>
                  <a:lnTo>
                    <a:pt x="1155" y="287"/>
                  </a:lnTo>
                  <a:lnTo>
                    <a:pt x="1155" y="280"/>
                  </a:lnTo>
                  <a:lnTo>
                    <a:pt x="1155" y="279"/>
                  </a:lnTo>
                  <a:lnTo>
                    <a:pt x="1154" y="268"/>
                  </a:lnTo>
                  <a:lnTo>
                    <a:pt x="1153" y="258"/>
                  </a:lnTo>
                  <a:lnTo>
                    <a:pt x="1151" y="248"/>
                  </a:lnTo>
                  <a:lnTo>
                    <a:pt x="1148" y="240"/>
                  </a:lnTo>
                  <a:lnTo>
                    <a:pt x="1146" y="235"/>
                  </a:lnTo>
                  <a:lnTo>
                    <a:pt x="1144" y="231"/>
                  </a:lnTo>
                  <a:lnTo>
                    <a:pt x="1140" y="223"/>
                  </a:lnTo>
                  <a:lnTo>
                    <a:pt x="1134" y="216"/>
                  </a:lnTo>
                  <a:lnTo>
                    <a:pt x="1128" y="209"/>
                  </a:lnTo>
                  <a:lnTo>
                    <a:pt x="1121" y="203"/>
                  </a:lnTo>
                  <a:lnTo>
                    <a:pt x="1114" y="196"/>
                  </a:lnTo>
                  <a:lnTo>
                    <a:pt x="1105" y="190"/>
                  </a:lnTo>
                  <a:lnTo>
                    <a:pt x="1096" y="185"/>
                  </a:lnTo>
                  <a:lnTo>
                    <a:pt x="1086" y="179"/>
                  </a:lnTo>
                  <a:lnTo>
                    <a:pt x="1075" y="174"/>
                  </a:lnTo>
                  <a:lnTo>
                    <a:pt x="1064" y="169"/>
                  </a:lnTo>
                  <a:lnTo>
                    <a:pt x="1052" y="164"/>
                  </a:lnTo>
                  <a:lnTo>
                    <a:pt x="1031" y="156"/>
                  </a:lnTo>
                  <a:lnTo>
                    <a:pt x="1015" y="148"/>
                  </a:lnTo>
                  <a:lnTo>
                    <a:pt x="1002" y="141"/>
                  </a:lnTo>
                  <a:lnTo>
                    <a:pt x="997" y="138"/>
                  </a:lnTo>
                  <a:lnTo>
                    <a:pt x="993" y="135"/>
                  </a:lnTo>
                  <a:lnTo>
                    <a:pt x="989" y="131"/>
                  </a:lnTo>
                  <a:lnTo>
                    <a:pt x="987" y="130"/>
                  </a:lnTo>
                  <a:lnTo>
                    <a:pt x="986" y="128"/>
                  </a:lnTo>
                  <a:lnTo>
                    <a:pt x="983" y="125"/>
                  </a:lnTo>
                  <a:lnTo>
                    <a:pt x="981" y="122"/>
                  </a:lnTo>
                  <a:lnTo>
                    <a:pt x="980" y="118"/>
                  </a:lnTo>
                  <a:lnTo>
                    <a:pt x="979" y="115"/>
                  </a:lnTo>
                  <a:lnTo>
                    <a:pt x="979" y="111"/>
                  </a:lnTo>
                  <a:lnTo>
                    <a:pt x="978" y="107"/>
                  </a:lnTo>
                  <a:lnTo>
                    <a:pt x="979" y="103"/>
                  </a:lnTo>
                  <a:lnTo>
                    <a:pt x="979" y="99"/>
                  </a:lnTo>
                  <a:lnTo>
                    <a:pt x="980" y="96"/>
                  </a:lnTo>
                  <a:lnTo>
                    <a:pt x="982" y="93"/>
                  </a:lnTo>
                  <a:lnTo>
                    <a:pt x="983" y="90"/>
                  </a:lnTo>
                  <a:lnTo>
                    <a:pt x="985" y="87"/>
                  </a:lnTo>
                  <a:lnTo>
                    <a:pt x="990" y="82"/>
                  </a:lnTo>
                  <a:lnTo>
                    <a:pt x="997" y="78"/>
                  </a:lnTo>
                  <a:lnTo>
                    <a:pt x="1000" y="77"/>
                  </a:lnTo>
                  <a:lnTo>
                    <a:pt x="1004" y="75"/>
                  </a:lnTo>
                  <a:lnTo>
                    <a:pt x="1009" y="74"/>
                  </a:lnTo>
                  <a:lnTo>
                    <a:pt x="1013" y="74"/>
                  </a:lnTo>
                  <a:lnTo>
                    <a:pt x="1018" y="73"/>
                  </a:lnTo>
                  <a:lnTo>
                    <a:pt x="1023" y="73"/>
                  </a:lnTo>
                  <a:lnTo>
                    <a:pt x="1034" y="74"/>
                  </a:lnTo>
                  <a:lnTo>
                    <a:pt x="1045" y="76"/>
                  </a:lnTo>
                  <a:lnTo>
                    <a:pt x="1056" y="79"/>
                  </a:lnTo>
                  <a:lnTo>
                    <a:pt x="1066" y="83"/>
                  </a:lnTo>
                  <a:lnTo>
                    <a:pt x="1076" y="89"/>
                  </a:lnTo>
                  <a:lnTo>
                    <a:pt x="1086" y="95"/>
                  </a:lnTo>
                  <a:lnTo>
                    <a:pt x="1096" y="102"/>
                  </a:lnTo>
                  <a:lnTo>
                    <a:pt x="1105" y="109"/>
                  </a:lnTo>
                  <a:lnTo>
                    <a:pt x="1149" y="48"/>
                  </a:lnTo>
                  <a:lnTo>
                    <a:pt x="1136" y="37"/>
                  </a:lnTo>
                  <a:lnTo>
                    <a:pt x="1121" y="28"/>
                  </a:lnTo>
                  <a:lnTo>
                    <a:pt x="1114" y="23"/>
                  </a:lnTo>
                  <a:lnTo>
                    <a:pt x="1106" y="19"/>
                  </a:lnTo>
                  <a:lnTo>
                    <a:pt x="1099" y="16"/>
                  </a:lnTo>
                  <a:lnTo>
                    <a:pt x="1091" y="13"/>
                  </a:lnTo>
                  <a:lnTo>
                    <a:pt x="1083" y="10"/>
                  </a:lnTo>
                  <a:lnTo>
                    <a:pt x="1075" y="8"/>
                  </a:lnTo>
                  <a:lnTo>
                    <a:pt x="1059" y="4"/>
                  </a:lnTo>
                  <a:lnTo>
                    <a:pt x="1050" y="3"/>
                  </a:lnTo>
                  <a:lnTo>
                    <a:pt x="1042" y="2"/>
                  </a:lnTo>
                  <a:lnTo>
                    <a:pt x="1025" y="1"/>
                  </a:lnTo>
                  <a:lnTo>
                    <a:pt x="1012" y="2"/>
                  </a:lnTo>
                  <a:lnTo>
                    <a:pt x="1005" y="2"/>
                  </a:lnTo>
                  <a:lnTo>
                    <a:pt x="998" y="3"/>
                  </a:lnTo>
                  <a:lnTo>
                    <a:pt x="986" y="6"/>
                  </a:lnTo>
                  <a:lnTo>
                    <a:pt x="974" y="9"/>
                  </a:lnTo>
                  <a:lnTo>
                    <a:pt x="969" y="11"/>
                  </a:lnTo>
                  <a:lnTo>
                    <a:pt x="963" y="14"/>
                  </a:lnTo>
                  <a:lnTo>
                    <a:pt x="953" y="19"/>
                  </a:lnTo>
                  <a:lnTo>
                    <a:pt x="943" y="25"/>
                  </a:lnTo>
                  <a:lnTo>
                    <a:pt x="935" y="32"/>
                  </a:lnTo>
                  <a:lnTo>
                    <a:pt x="930" y="36"/>
                  </a:lnTo>
                  <a:lnTo>
                    <a:pt x="927" y="40"/>
                  </a:lnTo>
                  <a:lnTo>
                    <a:pt x="920" y="49"/>
                  </a:lnTo>
                  <a:lnTo>
                    <a:pt x="917" y="53"/>
                  </a:lnTo>
                  <a:lnTo>
                    <a:pt x="914" y="58"/>
                  </a:lnTo>
                  <a:lnTo>
                    <a:pt x="909" y="68"/>
                  </a:lnTo>
                  <a:lnTo>
                    <a:pt x="905" y="78"/>
                  </a:lnTo>
                  <a:lnTo>
                    <a:pt x="902" y="90"/>
                  </a:lnTo>
                  <a:lnTo>
                    <a:pt x="900" y="101"/>
                  </a:lnTo>
                  <a:lnTo>
                    <a:pt x="900" y="107"/>
                  </a:lnTo>
                  <a:lnTo>
                    <a:pt x="899" y="114"/>
                  </a:lnTo>
                  <a:lnTo>
                    <a:pt x="899" y="115"/>
                  </a:lnTo>
                  <a:lnTo>
                    <a:pt x="900" y="127"/>
                  </a:lnTo>
                  <a:lnTo>
                    <a:pt x="901" y="132"/>
                  </a:lnTo>
                  <a:lnTo>
                    <a:pt x="901" y="138"/>
                  </a:lnTo>
                  <a:lnTo>
                    <a:pt x="904" y="148"/>
                  </a:lnTo>
                  <a:lnTo>
                    <a:pt x="907" y="157"/>
                  </a:lnTo>
                  <a:lnTo>
                    <a:pt x="911" y="166"/>
                  </a:lnTo>
                  <a:lnTo>
                    <a:pt x="916" y="174"/>
                  </a:lnTo>
                  <a:lnTo>
                    <a:pt x="922" y="182"/>
                  </a:lnTo>
                  <a:lnTo>
                    <a:pt x="926" y="185"/>
                  </a:lnTo>
                  <a:lnTo>
                    <a:pt x="929" y="189"/>
                  </a:lnTo>
                  <a:lnTo>
                    <a:pt x="937" y="195"/>
                  </a:lnTo>
                  <a:lnTo>
                    <a:pt x="945" y="201"/>
                  </a:lnTo>
                  <a:lnTo>
                    <a:pt x="954" y="207"/>
                  </a:lnTo>
                  <a:lnTo>
                    <a:pt x="964" y="213"/>
                  </a:lnTo>
                  <a:lnTo>
                    <a:pt x="974" y="218"/>
                  </a:lnTo>
                  <a:lnTo>
                    <a:pt x="986" y="223"/>
                  </a:lnTo>
                  <a:lnTo>
                    <a:pt x="1010" y="233"/>
                  </a:lnTo>
                  <a:lnTo>
                    <a:pt x="1028" y="240"/>
                  </a:lnTo>
                  <a:lnTo>
                    <a:pt x="1043" y="247"/>
                  </a:lnTo>
                  <a:lnTo>
                    <a:pt x="1055" y="253"/>
                  </a:lnTo>
                  <a:lnTo>
                    <a:pt x="1059" y="257"/>
                  </a:lnTo>
                  <a:lnTo>
                    <a:pt x="1063" y="260"/>
                  </a:lnTo>
                  <a:lnTo>
                    <a:pt x="1067" y="263"/>
                  </a:lnTo>
                  <a:lnTo>
                    <a:pt x="1069" y="266"/>
                  </a:lnTo>
                  <a:lnTo>
                    <a:pt x="1072" y="269"/>
                  </a:lnTo>
                  <a:lnTo>
                    <a:pt x="1073" y="272"/>
                  </a:lnTo>
                  <a:lnTo>
                    <a:pt x="1074" y="275"/>
                  </a:lnTo>
                  <a:lnTo>
                    <a:pt x="1075" y="278"/>
                  </a:lnTo>
                  <a:lnTo>
                    <a:pt x="1076" y="282"/>
                  </a:lnTo>
                  <a:lnTo>
                    <a:pt x="1076" y="285"/>
                  </a:lnTo>
                  <a:lnTo>
                    <a:pt x="1076" y="286"/>
                  </a:lnTo>
                  <a:lnTo>
                    <a:pt x="1076" y="290"/>
                  </a:lnTo>
                  <a:lnTo>
                    <a:pt x="1075" y="294"/>
                  </a:lnTo>
                  <a:lnTo>
                    <a:pt x="1074" y="297"/>
                  </a:lnTo>
                  <a:lnTo>
                    <a:pt x="1072" y="301"/>
                  </a:lnTo>
                  <a:lnTo>
                    <a:pt x="1071" y="304"/>
                  </a:lnTo>
                  <a:lnTo>
                    <a:pt x="1068" y="307"/>
                  </a:lnTo>
                  <a:lnTo>
                    <a:pt x="1066" y="310"/>
                  </a:lnTo>
                  <a:lnTo>
                    <a:pt x="1063" y="313"/>
                  </a:lnTo>
                  <a:lnTo>
                    <a:pt x="1059" y="315"/>
                  </a:lnTo>
                  <a:lnTo>
                    <a:pt x="1055" y="317"/>
                  </a:lnTo>
                  <a:lnTo>
                    <a:pt x="1051" y="319"/>
                  </a:lnTo>
                  <a:lnTo>
                    <a:pt x="1047" y="321"/>
                  </a:lnTo>
                  <a:lnTo>
                    <a:pt x="1042" y="322"/>
                  </a:lnTo>
                  <a:lnTo>
                    <a:pt x="1037" y="323"/>
                  </a:lnTo>
                  <a:lnTo>
                    <a:pt x="1032" y="323"/>
                  </a:lnTo>
                  <a:lnTo>
                    <a:pt x="1026" y="324"/>
                  </a:lnTo>
                  <a:lnTo>
                    <a:pt x="1019" y="323"/>
                  </a:lnTo>
                  <a:lnTo>
                    <a:pt x="1012" y="323"/>
                  </a:lnTo>
                  <a:lnTo>
                    <a:pt x="1005" y="321"/>
                  </a:lnTo>
                  <a:lnTo>
                    <a:pt x="999" y="320"/>
                  </a:lnTo>
                  <a:lnTo>
                    <a:pt x="992" y="318"/>
                  </a:lnTo>
                  <a:lnTo>
                    <a:pt x="986" y="316"/>
                  </a:lnTo>
                  <a:lnTo>
                    <a:pt x="980" y="313"/>
                  </a:lnTo>
                  <a:lnTo>
                    <a:pt x="974" y="310"/>
                  </a:lnTo>
                  <a:lnTo>
                    <a:pt x="962" y="304"/>
                  </a:lnTo>
                  <a:lnTo>
                    <a:pt x="951" y="296"/>
                  </a:lnTo>
                  <a:lnTo>
                    <a:pt x="941" y="288"/>
                  </a:lnTo>
                  <a:lnTo>
                    <a:pt x="931" y="280"/>
                  </a:lnTo>
                  <a:lnTo>
                    <a:pt x="884" y="339"/>
                  </a:lnTo>
                  <a:lnTo>
                    <a:pt x="892" y="346"/>
                  </a:lnTo>
                  <a:lnTo>
                    <a:pt x="900" y="353"/>
                  </a:lnTo>
                  <a:lnTo>
                    <a:pt x="904" y="356"/>
                  </a:lnTo>
                  <a:lnTo>
                    <a:pt x="908" y="359"/>
                  </a:lnTo>
                  <a:lnTo>
                    <a:pt x="917" y="364"/>
                  </a:lnTo>
                  <a:lnTo>
                    <a:pt x="925" y="369"/>
                  </a:lnTo>
                  <a:lnTo>
                    <a:pt x="934" y="374"/>
                  </a:lnTo>
                  <a:lnTo>
                    <a:pt x="943" y="378"/>
                  </a:lnTo>
                  <a:lnTo>
                    <a:pt x="952" y="382"/>
                  </a:lnTo>
                  <a:lnTo>
                    <a:pt x="970" y="388"/>
                  </a:lnTo>
                  <a:lnTo>
                    <a:pt x="980" y="390"/>
                  </a:lnTo>
                  <a:lnTo>
                    <a:pt x="989" y="392"/>
                  </a:lnTo>
                  <a:lnTo>
                    <a:pt x="998" y="394"/>
                  </a:lnTo>
                  <a:lnTo>
                    <a:pt x="1007" y="395"/>
                  </a:lnTo>
                  <a:lnTo>
                    <a:pt x="1026" y="395"/>
                  </a:lnTo>
                  <a:close/>
                  <a:moveTo>
                    <a:pt x="636" y="390"/>
                  </a:moveTo>
                  <a:lnTo>
                    <a:pt x="872" y="390"/>
                  </a:lnTo>
                  <a:lnTo>
                    <a:pt x="872" y="317"/>
                  </a:lnTo>
                  <a:lnTo>
                    <a:pt x="716" y="317"/>
                  </a:lnTo>
                  <a:lnTo>
                    <a:pt x="716" y="6"/>
                  </a:lnTo>
                  <a:lnTo>
                    <a:pt x="636" y="6"/>
                  </a:lnTo>
                  <a:lnTo>
                    <a:pt x="636" y="390"/>
                  </a:lnTo>
                  <a:close/>
                  <a:moveTo>
                    <a:pt x="343" y="390"/>
                  </a:moveTo>
                  <a:lnTo>
                    <a:pt x="592" y="390"/>
                  </a:lnTo>
                  <a:lnTo>
                    <a:pt x="592" y="319"/>
                  </a:lnTo>
                  <a:lnTo>
                    <a:pt x="422" y="319"/>
                  </a:lnTo>
                  <a:lnTo>
                    <a:pt x="422" y="233"/>
                  </a:lnTo>
                  <a:lnTo>
                    <a:pt x="570" y="233"/>
                  </a:lnTo>
                  <a:lnTo>
                    <a:pt x="570" y="161"/>
                  </a:lnTo>
                  <a:lnTo>
                    <a:pt x="422" y="161"/>
                  </a:lnTo>
                  <a:lnTo>
                    <a:pt x="422" y="78"/>
                  </a:lnTo>
                  <a:lnTo>
                    <a:pt x="590" y="78"/>
                  </a:lnTo>
                  <a:lnTo>
                    <a:pt x="590" y="6"/>
                  </a:lnTo>
                  <a:lnTo>
                    <a:pt x="343" y="6"/>
                  </a:lnTo>
                  <a:lnTo>
                    <a:pt x="343" y="390"/>
                  </a:lnTo>
                  <a:close/>
                  <a:moveTo>
                    <a:pt x="0" y="390"/>
                  </a:moveTo>
                  <a:lnTo>
                    <a:pt x="80" y="390"/>
                  </a:lnTo>
                  <a:lnTo>
                    <a:pt x="80" y="234"/>
                  </a:lnTo>
                  <a:lnTo>
                    <a:pt x="206" y="234"/>
                  </a:lnTo>
                  <a:lnTo>
                    <a:pt x="206" y="390"/>
                  </a:lnTo>
                  <a:lnTo>
                    <a:pt x="286" y="390"/>
                  </a:lnTo>
                  <a:lnTo>
                    <a:pt x="286" y="6"/>
                  </a:lnTo>
                  <a:lnTo>
                    <a:pt x="206" y="6"/>
                  </a:lnTo>
                  <a:lnTo>
                    <a:pt x="206" y="160"/>
                  </a:lnTo>
                  <a:lnTo>
                    <a:pt x="80" y="160"/>
                  </a:lnTo>
                  <a:lnTo>
                    <a:pt x="80" y="6"/>
                  </a:lnTo>
                  <a:lnTo>
                    <a:pt x="0" y="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1862" y="6165850"/>
            <a:ext cx="1489095" cy="431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900" smtClean="0">
                <a:solidFill>
                  <a:schemeClr val="tx2"/>
                </a:solidFill>
              </a:rPr>
              <a:t>www.helsinki.fi/yliopisto</a:t>
            </a:r>
            <a:endParaRPr lang="en-GB" sz="900">
              <a:solidFill>
                <a:schemeClr val="tx2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1986433" y="1556792"/>
            <a:ext cx="6840536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2" r:id="rId4"/>
    <p:sldLayoutId id="2147483654" r:id="rId5"/>
    <p:sldLayoutId id="2147483660" r:id="rId6"/>
    <p:sldLayoutId id="2147483661" r:id="rId7"/>
    <p:sldLayoutId id="2147483662" r:id="rId8"/>
    <p:sldLayoutId id="2147483655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0" algn="l" defTabSz="91440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SzPct val="100000"/>
        <a:buFont typeface="Wingdings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ts val="0"/>
        </a:spcBef>
        <a:spcAft>
          <a:spcPts val="800"/>
        </a:spcAft>
        <a:buClrTx/>
        <a:buFont typeface="Arial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user/406161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rupal.org/security-team/risk-levels" TargetMode="External"/><Relationship Id="rId4" Type="http://schemas.openxmlformats.org/officeDocument/2006/relationships/hyperlink" Target="https://www.drupal.org/project/drupa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319" y="815483"/>
            <a:ext cx="7488832" cy="1871663"/>
          </a:xfrm>
        </p:spPr>
        <p:txBody>
          <a:bodyPr>
            <a:normAutofit/>
          </a:bodyPr>
          <a:lstStyle/>
          <a:p>
            <a:pPr algn="r"/>
            <a:r>
              <a:rPr lang="fi-FI" dirty="0" smtClean="0"/>
              <a:t>Ratkaisukonsultointia</a:t>
            </a:r>
            <a:br>
              <a:rPr lang="fi-FI" dirty="0" smtClean="0"/>
            </a:br>
            <a:r>
              <a:rPr lang="fi-FI" dirty="0" smtClean="0"/>
              <a:t>yksiköille IT-hankkeissa 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1E9F0D-DC19-45AD-8E09-278B69DE8308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24128" y="4509119"/>
            <a:ext cx="2632390" cy="16567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fi-FI" sz="2800" dirty="0" smtClean="0"/>
              <a:t>Teo Kirkinen</a:t>
            </a:r>
          </a:p>
          <a:p>
            <a:pPr algn="r">
              <a:lnSpc>
                <a:spcPct val="120000"/>
              </a:lnSpc>
            </a:pPr>
            <a:r>
              <a:rPr lang="fi-FI" sz="2800" dirty="0" smtClean="0"/>
              <a:t>HY / </a:t>
            </a:r>
            <a:r>
              <a:rPr lang="fi-FI" sz="2800" dirty="0" err="1" smtClean="0"/>
              <a:t>Tike</a:t>
            </a:r>
            <a:endParaRPr lang="fi-FI" sz="2800" dirty="0" smtClean="0"/>
          </a:p>
          <a:p>
            <a:pPr algn="r">
              <a:lnSpc>
                <a:spcPct val="120000"/>
              </a:lnSpc>
            </a:pPr>
            <a:r>
              <a:rPr lang="fi-FI" sz="2800" dirty="0" smtClean="0"/>
              <a:t>4.11.2014</a:t>
            </a:r>
            <a:endParaRPr lang="fi-FI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6" y="2924944"/>
            <a:ext cx="4606760" cy="378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35696" y="1773635"/>
            <a:ext cx="4607868" cy="4032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i-FI" sz="2400" dirty="0" smtClean="0"/>
              <a:t> vedä hihasta IT-päivillä</a:t>
            </a:r>
          </a:p>
          <a:p>
            <a:pPr lvl="1"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dirty="0" smtClean="0"/>
              <a:t>Petteri Hemmilä (palveluvastaava) 	</a:t>
            </a:r>
            <a:r>
              <a:rPr lang="fi-FI" dirty="0" smtClean="0">
                <a:sym typeface="Wingdings" panose="05000000000000000000" pitchFamily="2" charset="2"/>
              </a:rPr>
              <a:t> </a:t>
            </a:r>
            <a:r>
              <a:rPr lang="fi-FI" dirty="0" err="1" smtClean="0">
                <a:sym typeface="Wingdings" panose="05000000000000000000" pitchFamily="2" charset="2"/>
              </a:rPr>
              <a:t>track</a:t>
            </a:r>
            <a:r>
              <a:rPr lang="fi-FI" dirty="0" smtClean="0">
                <a:sym typeface="Wingdings" panose="05000000000000000000" pitchFamily="2" charset="2"/>
              </a:rPr>
              <a:t> 4 salivastaava</a:t>
            </a:r>
            <a:endParaRPr lang="fi-FI" dirty="0" smtClean="0"/>
          </a:p>
          <a:p>
            <a:pPr lvl="1">
              <a:buFont typeface="Wingdings" pitchFamily="2" charset="2"/>
              <a:buChar char="§"/>
            </a:pPr>
            <a:r>
              <a:rPr lang="fi-FI" dirty="0" smtClean="0"/>
              <a:t> Perttu Määttä</a:t>
            </a:r>
          </a:p>
          <a:p>
            <a:pPr marL="803275" lvl="3" indent="0">
              <a:buNone/>
            </a:pPr>
            <a:r>
              <a:rPr lang="fi-FI" dirty="0" smtClean="0">
                <a:sym typeface="Wingdings" panose="05000000000000000000" pitchFamily="2" charset="2"/>
              </a:rPr>
              <a:t>	</a:t>
            </a:r>
            <a:r>
              <a:rPr lang="fi-FI" sz="1800" dirty="0" smtClean="0">
                <a:sym typeface="Wingdings" panose="05000000000000000000" pitchFamily="2" charset="2"/>
              </a:rPr>
              <a:t> </a:t>
            </a:r>
            <a:r>
              <a:rPr lang="fi-FI" sz="1800" dirty="0" err="1" smtClean="0">
                <a:sym typeface="Wingdings" panose="05000000000000000000" pitchFamily="2" charset="2"/>
              </a:rPr>
              <a:t>track</a:t>
            </a:r>
            <a:r>
              <a:rPr lang="fi-FI" sz="1800" dirty="0" smtClean="0">
                <a:sym typeface="Wingdings" panose="05000000000000000000" pitchFamily="2" charset="2"/>
              </a:rPr>
              <a:t> 3, ke klo 9.50</a:t>
            </a:r>
            <a:endParaRPr lang="fi-FI" dirty="0" smtClean="0"/>
          </a:p>
          <a:p>
            <a:pPr lvl="1"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dirty="0" smtClean="0"/>
              <a:t>Teo Kirkinen</a:t>
            </a:r>
          </a:p>
          <a:p>
            <a:pPr lvl="1"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dirty="0" smtClean="0"/>
              <a:t>Maikki Sykäri</a:t>
            </a:r>
          </a:p>
          <a:p>
            <a:pPr>
              <a:buFont typeface="Wingdings" pitchFamily="2" charset="2"/>
              <a:buChar char="§"/>
            </a:pPr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468-DB95-4068-B02B-EB2D6C7FA0A1}" type="datetime1">
              <a:rPr lang="fi-FI" smtClean="0"/>
              <a:pPr/>
              <a:t>3.11.2014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Lisätietoja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513389"/>
            <a:ext cx="2010236" cy="21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23728" y="1808820"/>
            <a:ext cx="6889398" cy="4644516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fi-FI" sz="2400" dirty="0" smtClean="0"/>
              <a:t>Tehtävän määrittely</a:t>
            </a:r>
            <a:endParaRPr lang="fi-FI" dirty="0"/>
          </a:p>
          <a:p>
            <a:pPr marL="1260475" lvl="2" indent="-457200">
              <a:spcAft>
                <a:spcPts val="0"/>
              </a:spcAft>
            </a:pPr>
            <a:r>
              <a:rPr lang="fi-FI" dirty="0" smtClean="0"/>
              <a:t>Mikä on ongelma, miten se rajataan?</a:t>
            </a:r>
          </a:p>
          <a:p>
            <a:pPr marL="1260475" lvl="2" indent="-457200"/>
            <a:r>
              <a:rPr lang="fi-FI" dirty="0" smtClean="0"/>
              <a:t>Kuinka paljon työaikaa tehtävään voi käyttää?</a:t>
            </a:r>
            <a:endParaRPr lang="fi-FI" dirty="0"/>
          </a:p>
          <a:p>
            <a:pPr marL="457200" indent="-457200">
              <a:spcAft>
                <a:spcPts val="0"/>
              </a:spcAft>
              <a:buAutoNum type="arabicPeriod" startAt="2"/>
            </a:pPr>
            <a:r>
              <a:rPr lang="fi-FI" dirty="0" smtClean="0"/>
              <a:t>Konsultointia sovitun aikataulun puitteissa</a:t>
            </a:r>
          </a:p>
          <a:p>
            <a:pPr marL="1260475" lvl="2" indent="-457200">
              <a:spcAft>
                <a:spcPts val="0"/>
              </a:spcAft>
            </a:pPr>
            <a:r>
              <a:rPr lang="fi-FI" dirty="0" smtClean="0"/>
              <a:t>Toimitusaika (aloitus): viikko - kuukausi</a:t>
            </a:r>
          </a:p>
          <a:p>
            <a:pPr marL="1260475" lvl="2" indent="-457200"/>
            <a:r>
              <a:rPr lang="fi-FI" dirty="0" smtClean="0"/>
              <a:t>5 </a:t>
            </a:r>
            <a:r>
              <a:rPr lang="fi-FI" dirty="0" err="1" smtClean="0"/>
              <a:t>htp</a:t>
            </a:r>
            <a:r>
              <a:rPr lang="fi-FI" dirty="0" smtClean="0"/>
              <a:t> on maksutonta</a:t>
            </a:r>
          </a:p>
          <a:p>
            <a:pPr marL="457200" indent="-457200">
              <a:buAutoNum type="arabicPeriod" startAt="2"/>
            </a:pPr>
            <a:r>
              <a:rPr lang="fi-FI" dirty="0" smtClean="0"/>
              <a:t>Ratkaisun kuvaaminen ja esittäminen asiakkaalle</a:t>
            </a:r>
          </a:p>
          <a:p>
            <a:pPr marL="457200" indent="-457200">
              <a:spcAft>
                <a:spcPts val="0"/>
              </a:spcAft>
              <a:buAutoNum type="arabicPeriod" startAt="2"/>
            </a:pPr>
            <a:r>
              <a:rPr lang="fi-FI" dirty="0" smtClean="0"/>
              <a:t>Palautteen pyytäminen</a:t>
            </a:r>
          </a:p>
          <a:p>
            <a:pPr marL="1260475" lvl="2" indent="-457200"/>
            <a:r>
              <a:rPr lang="fi-FI" dirty="0" smtClean="0"/>
              <a:t>Pallo palautui asiakkaalle: tietääkö hän, kuinka edetä?</a:t>
            </a:r>
            <a:endParaRPr lang="fi-FI" dirty="0"/>
          </a:p>
          <a:p>
            <a:pPr marL="457200" indent="-457200">
              <a:spcAft>
                <a:spcPts val="0"/>
              </a:spcAft>
              <a:buAutoNum type="arabicPeriod" startAt="5"/>
            </a:pPr>
            <a:r>
              <a:rPr lang="fi-FI" dirty="0" smtClean="0"/>
              <a:t>Ratkaisun dokumentointi </a:t>
            </a:r>
            <a:r>
              <a:rPr lang="fi-FI" dirty="0" err="1" smtClean="0"/>
              <a:t>Tikelle</a:t>
            </a:r>
            <a:endParaRPr lang="fi-FI" dirty="0" smtClean="0"/>
          </a:p>
          <a:p>
            <a:pPr marL="1260475" lvl="2" indent="-457200"/>
            <a:r>
              <a:rPr lang="fi-FI" dirty="0" smtClean="0"/>
              <a:t>Service Deskin –tikettiin, wikiin tai muuten</a:t>
            </a:r>
          </a:p>
          <a:p>
            <a:pPr>
              <a:spcBef>
                <a:spcPts val="600"/>
              </a:spcBef>
            </a:pPr>
            <a:r>
              <a:rPr lang="fi-FI" dirty="0" smtClean="0"/>
              <a:t>Kohderyhmä: laitokset, tutkimusryhmät, hallinnon yksiköt (ei yksittäiset yliopistolaiset)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468-DB95-4068-B02B-EB2D6C7FA0A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dirty="0" smtClean="0"/>
              <a:t>Tietotekniikkakeskus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3560" y="260648"/>
            <a:ext cx="6320888" cy="1150938"/>
          </a:xfrm>
        </p:spPr>
        <p:txBody>
          <a:bodyPr>
            <a:normAutofit/>
          </a:bodyPr>
          <a:lstStyle/>
          <a:p>
            <a:r>
              <a:rPr lang="fi-FI" sz="3600" dirty="0" smtClean="0"/>
              <a:t>Ratkaisukonsultointi: tuttu juttu, hieno nimi + prosessi</a:t>
            </a:r>
            <a:endParaRPr lang="fi-FI" sz="3600" dirty="0"/>
          </a:p>
        </p:txBody>
      </p:sp>
      <p:sp>
        <p:nvSpPr>
          <p:cNvPr id="10" name="Rounded Rectangle 9"/>
          <p:cNvSpPr/>
          <p:nvPr/>
        </p:nvSpPr>
        <p:spPr>
          <a:xfrm>
            <a:off x="107504" y="144016"/>
            <a:ext cx="1800200" cy="39330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i-FI" dirty="0">
                <a:solidFill>
                  <a:srgbClr val="FFC000"/>
                </a:solidFill>
              </a:rPr>
              <a:t>Historiaa</a:t>
            </a:r>
            <a:r>
              <a:rPr lang="fi-FI" dirty="0" smtClean="0">
                <a:solidFill>
                  <a:srgbClr val="FFC000"/>
                </a:solidFill>
              </a:rPr>
              <a:t>:</a:t>
            </a:r>
            <a:br>
              <a:rPr lang="fi-FI" dirty="0" smtClean="0">
                <a:solidFill>
                  <a:srgbClr val="FFC000"/>
                </a:solidFill>
              </a:rPr>
            </a:br>
            <a:r>
              <a:rPr lang="fi-FI" dirty="0" smtClean="0">
                <a:solidFill>
                  <a:srgbClr val="FFC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autettiin </a:t>
            </a:r>
            <a:r>
              <a:rPr lang="fi-FI" dirty="0"/>
              <a:t>kollegaa </a:t>
            </a:r>
            <a:r>
              <a:rPr lang="fi-FI" dirty="0" smtClean="0"/>
              <a:t>laitoksella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ym typeface="Wingdings" panose="05000000000000000000" pitchFamily="2" charset="2"/>
              </a:rPr>
              <a:t>IT-tuen keskitys </a:t>
            </a:r>
          </a:p>
          <a:p>
            <a:endParaRPr lang="fi-FI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/>
              <a:t>tarjotaan </a:t>
            </a:r>
            <a:r>
              <a:rPr lang="fi-FI" dirty="0"/>
              <a:t>asiakkaille palvelua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135" y="4421480"/>
            <a:ext cx="2555776" cy="220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555776" cy="220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25065" y="5816210"/>
            <a:ext cx="887392" cy="431800"/>
          </a:xfrm>
        </p:spPr>
        <p:txBody>
          <a:bodyPr/>
          <a:lstStyle/>
          <a:p>
            <a:fld id="{BAB59B61-D6F6-4000-BDDB-DAA403189B6D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312458" y="5816211"/>
            <a:ext cx="431800" cy="431799"/>
          </a:xfrm>
        </p:spPr>
        <p:txBody>
          <a:bodyPr/>
          <a:lstStyle/>
          <a:p>
            <a:fld id="{89059335-AFD3-4DED-970B-1AD46A14778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0" y="3335599"/>
            <a:ext cx="1176977" cy="1316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9880" y="5225475"/>
            <a:ext cx="1373364" cy="137336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422738" y="563255"/>
            <a:ext cx="2053875" cy="2619631"/>
            <a:chOff x="1907704" y="2105513"/>
            <a:chExt cx="2053875" cy="26196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29148" y="2474780"/>
              <a:ext cx="1338846" cy="13388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64510" y="2105513"/>
              <a:ext cx="1197069" cy="119706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99560" y="2639073"/>
              <a:ext cx="1414864" cy="1414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4" y="3364854"/>
              <a:ext cx="1360290" cy="136029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" y="128345"/>
            <a:ext cx="1146384" cy="11463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610" y="1561374"/>
            <a:ext cx="1370328" cy="1370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714" y="4720663"/>
            <a:ext cx="1569683" cy="1569683"/>
          </a:xfrm>
          <a:prstGeom prst="rect">
            <a:avLst/>
          </a:prstGeom>
        </p:spPr>
      </p:pic>
      <p:sp>
        <p:nvSpPr>
          <p:cNvPr id="21" name="Left Arrow 20"/>
          <p:cNvSpPr/>
          <p:nvPr/>
        </p:nvSpPr>
        <p:spPr>
          <a:xfrm rot="1491222">
            <a:off x="999828" y="928702"/>
            <a:ext cx="1447370" cy="1061442"/>
          </a:xfrm>
          <a:prstGeom prst="leftArrow">
            <a:avLst>
              <a:gd name="adj1" fmla="val 55696"/>
              <a:gd name="adj2" fmla="val 3217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k</a:t>
            </a:r>
            <a:r>
              <a:rPr lang="fi-FI" dirty="0" smtClean="0"/>
              <a:t>ilauta kaverille</a:t>
            </a:r>
            <a:endParaRPr lang="fi-FI" dirty="0"/>
          </a:p>
        </p:txBody>
      </p:sp>
      <p:sp>
        <p:nvSpPr>
          <p:cNvPr id="24" name="Down Arrow 23"/>
          <p:cNvSpPr/>
          <p:nvPr/>
        </p:nvSpPr>
        <p:spPr>
          <a:xfrm rot="3130631">
            <a:off x="1313587" y="2813251"/>
            <a:ext cx="852310" cy="1586453"/>
          </a:xfrm>
          <a:prstGeom prst="downArrow">
            <a:avLst>
              <a:gd name="adj1" fmla="val 50000"/>
              <a:gd name="adj2" fmla="val 4166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fi-FI" dirty="0"/>
              <a:t>h</a:t>
            </a:r>
            <a:r>
              <a:rPr lang="fi-FI" dirty="0" smtClean="0"/>
              <a:t>ihasta veto  </a:t>
            </a:r>
            <a:endParaRPr lang="fi-FI" dirty="0"/>
          </a:p>
        </p:txBody>
      </p:sp>
      <p:sp>
        <p:nvSpPr>
          <p:cNvPr id="28" name="TextBox 27"/>
          <p:cNvSpPr txBox="1"/>
          <p:nvPr/>
        </p:nvSpPr>
        <p:spPr>
          <a:xfrm>
            <a:off x="120119" y="4691082"/>
            <a:ext cx="114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tuttu lähituki</a:t>
            </a:r>
            <a:endParaRPr lang="fi-FI" dirty="0"/>
          </a:p>
        </p:txBody>
      </p:sp>
      <p:sp>
        <p:nvSpPr>
          <p:cNvPr id="29" name="TextBox 28"/>
          <p:cNvSpPr txBox="1"/>
          <p:nvPr/>
        </p:nvSpPr>
        <p:spPr>
          <a:xfrm>
            <a:off x="1083059" y="5505505"/>
            <a:ext cx="1778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lähituki-</a:t>
            </a:r>
          </a:p>
          <a:p>
            <a:r>
              <a:rPr lang="fi-FI" dirty="0" smtClean="0"/>
              <a:t>ryhmän </a:t>
            </a:r>
            <a:br>
              <a:rPr lang="fi-FI" dirty="0" smtClean="0"/>
            </a:br>
            <a:r>
              <a:rPr lang="fi-FI" dirty="0" smtClean="0"/>
              <a:t>vetäjä</a:t>
            </a:r>
            <a:endParaRPr lang="fi-FI" dirty="0"/>
          </a:p>
        </p:txBody>
      </p:sp>
      <p:sp>
        <p:nvSpPr>
          <p:cNvPr id="31" name="Up-Down Arrow 30"/>
          <p:cNvSpPr/>
          <p:nvPr/>
        </p:nvSpPr>
        <p:spPr>
          <a:xfrm rot="11575617">
            <a:off x="2516602" y="3295643"/>
            <a:ext cx="735491" cy="1900634"/>
          </a:xfrm>
          <a:prstGeom prst="upDownArrow">
            <a:avLst>
              <a:gd name="adj1" fmla="val 57941"/>
              <a:gd name="adj2" fmla="val 263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i-FI" sz="1400" dirty="0" smtClean="0"/>
              <a:t>mm. pc-hankinnat</a:t>
            </a:r>
            <a:endParaRPr lang="fi-FI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966647" y="339651"/>
            <a:ext cx="1396681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i-FI" sz="2000" b="1" dirty="0" smtClean="0"/>
              <a:t>Helpdesk</a:t>
            </a:r>
            <a:endParaRPr lang="fi-FI" sz="20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012160" y="563255"/>
            <a:ext cx="1463375" cy="4305905"/>
            <a:chOff x="5042156" y="1003070"/>
            <a:chExt cx="1463375" cy="430590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527" y="1003070"/>
              <a:ext cx="1363803" cy="146301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411" y="1675459"/>
              <a:ext cx="1363803" cy="14630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156" y="2466089"/>
              <a:ext cx="1363803" cy="146301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637" y="3230228"/>
              <a:ext cx="1363803" cy="146301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728" y="3845956"/>
              <a:ext cx="1363803" cy="1463019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668344" y="2945877"/>
            <a:ext cx="146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Konsultit </a:t>
            </a:r>
            <a:br>
              <a:rPr lang="fi-FI" dirty="0" smtClean="0"/>
            </a:br>
            <a:r>
              <a:rPr lang="fi-FI" dirty="0" smtClean="0"/>
              <a:t>ja muut asiantuntijat</a:t>
            </a:r>
            <a:endParaRPr lang="fi-FI" dirty="0"/>
          </a:p>
        </p:txBody>
      </p:sp>
      <p:sp>
        <p:nvSpPr>
          <p:cNvPr id="37" name="TextBox 36"/>
          <p:cNvSpPr txBox="1"/>
          <p:nvPr/>
        </p:nvSpPr>
        <p:spPr>
          <a:xfrm>
            <a:off x="4184248" y="6233639"/>
            <a:ext cx="20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asiakasvastaava</a:t>
            </a:r>
            <a:endParaRPr lang="fi-FI" dirty="0"/>
          </a:p>
        </p:txBody>
      </p:sp>
      <p:sp>
        <p:nvSpPr>
          <p:cNvPr id="38" name="Up-Down Arrow 37"/>
          <p:cNvSpPr/>
          <p:nvPr/>
        </p:nvSpPr>
        <p:spPr>
          <a:xfrm rot="19801389">
            <a:off x="3805988" y="2947084"/>
            <a:ext cx="801217" cy="1981742"/>
          </a:xfrm>
          <a:prstGeom prst="upDownArrow">
            <a:avLst>
              <a:gd name="adj1" fmla="val 57941"/>
              <a:gd name="adj2" fmla="val 263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i-FI" sz="1400" dirty="0" smtClean="0"/>
              <a:t>Kun ei tiedä mitä tarvitsee</a:t>
            </a:r>
            <a:endParaRPr lang="fi-FI" dirty="0"/>
          </a:p>
        </p:txBody>
      </p:sp>
      <p:sp>
        <p:nvSpPr>
          <p:cNvPr id="40" name="Up-Down Arrow 39"/>
          <p:cNvSpPr/>
          <p:nvPr/>
        </p:nvSpPr>
        <p:spPr>
          <a:xfrm rot="17042202">
            <a:off x="4277176" y="1606196"/>
            <a:ext cx="1602716" cy="1793089"/>
          </a:xfrm>
          <a:prstGeom prst="upDownArrow">
            <a:avLst>
              <a:gd name="adj1" fmla="val 60834"/>
              <a:gd name="adj2" fmla="val 2205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i-FI" dirty="0" smtClean="0"/>
              <a:t>”ITIL”</a:t>
            </a:r>
            <a:endParaRPr lang="fi-FI" dirty="0"/>
          </a:p>
        </p:txBody>
      </p:sp>
      <p:sp>
        <p:nvSpPr>
          <p:cNvPr id="41" name="Title 6"/>
          <p:cNvSpPr txBox="1">
            <a:spLocks/>
          </p:cNvSpPr>
          <p:nvPr/>
        </p:nvSpPr>
        <p:spPr>
          <a:xfrm>
            <a:off x="6713100" y="5487175"/>
            <a:ext cx="2725954" cy="11509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3600" dirty="0" smtClean="0"/>
              <a:t>Asiakas-</a:t>
            </a:r>
            <a:br>
              <a:rPr lang="fi-FI" sz="3600" dirty="0" smtClean="0"/>
            </a:br>
            <a:r>
              <a:rPr lang="fi-FI" sz="3600" dirty="0" smtClean="0"/>
              <a:t>rajapinta</a:t>
            </a:r>
            <a:endParaRPr lang="fi-FI" sz="3600" dirty="0"/>
          </a:p>
        </p:txBody>
      </p:sp>
    </p:spTree>
    <p:extLst>
      <p:ext uri="{BB962C8B-B14F-4D97-AF65-F5344CB8AC3E}">
        <p14:creationId xmlns:p14="http://schemas.microsoft.com/office/powerpoint/2010/main" val="2573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1560" y="1844824"/>
            <a:ext cx="8424937" cy="42482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i-FI" sz="2400" dirty="0"/>
              <a:t> </a:t>
            </a:r>
            <a:r>
              <a:rPr lang="fi-FI" sz="2600" dirty="0" smtClean="0"/>
              <a:t>HY:n strategiasta: </a:t>
            </a:r>
            <a:r>
              <a:rPr lang="fi-FI" sz="2600" i="1" dirty="0" smtClean="0">
                <a:solidFill>
                  <a:schemeClr val="accent4"/>
                </a:solidFill>
              </a:rPr>
              <a:t>kansainvälisen tason </a:t>
            </a:r>
            <a:br>
              <a:rPr lang="fi-FI" sz="2600" i="1" dirty="0" smtClean="0">
                <a:solidFill>
                  <a:schemeClr val="accent4"/>
                </a:solidFill>
              </a:rPr>
            </a:br>
            <a:r>
              <a:rPr lang="fi-FI" sz="2600" i="1" dirty="0" smtClean="0">
                <a:solidFill>
                  <a:schemeClr val="accent4"/>
                </a:solidFill>
              </a:rPr>
              <a:t>infrastruktuuri tutkimukselle ja opetukselle</a:t>
            </a:r>
            <a:r>
              <a:rPr lang="fi-FI" sz="2600" i="1" dirty="0" smtClean="0"/>
              <a:t> </a:t>
            </a:r>
            <a:br>
              <a:rPr lang="fi-FI" sz="2600" i="1" dirty="0" smtClean="0"/>
            </a:br>
            <a:r>
              <a:rPr lang="fi-FI" sz="2600" i="1" dirty="0" smtClean="0">
                <a:sym typeface="Wingdings" panose="05000000000000000000" pitchFamily="2" charset="2"/>
              </a:rPr>
              <a:t> … IT-infra ja -palvelut</a:t>
            </a:r>
            <a:endParaRPr lang="fi-FI" sz="2600" i="1" dirty="0" smtClean="0"/>
          </a:p>
          <a:p>
            <a:pPr lvl="2">
              <a:buFont typeface="Wingdings" pitchFamily="2" charset="2"/>
              <a:buChar char="§"/>
            </a:pPr>
            <a:r>
              <a:rPr lang="fi-FI" sz="2200" dirty="0" smtClean="0"/>
              <a:t>Konsultointi on tutkimusdatan tallennuksen ja laskennan lisäksi ainoa palvelu, jota yksiselitteisesti toivotaan lisää </a:t>
            </a:r>
            <a:endParaRPr lang="fi-FI" dirty="0" smtClean="0"/>
          </a:p>
          <a:p>
            <a:pPr>
              <a:buFont typeface="Wingdings" pitchFamily="2" charset="2"/>
              <a:buChar char="§"/>
            </a:pPr>
            <a:r>
              <a:rPr lang="fi-FI" sz="2600" i="1" dirty="0"/>
              <a:t> </a:t>
            </a:r>
            <a:r>
              <a:rPr lang="fi-FI" sz="2600" dirty="0" smtClean="0"/>
              <a:t>Urapolkujen rakentaminen lähitukihenkilöille</a:t>
            </a:r>
          </a:p>
          <a:p>
            <a:pPr lvl="2">
              <a:buFont typeface="Wingdings" pitchFamily="2" charset="2"/>
              <a:buChar char="§"/>
            </a:pPr>
            <a:r>
              <a:rPr lang="fi-FI" sz="2200" dirty="0" smtClean="0"/>
              <a:t>Tieteenalakohtaista IT-asiantuntemusta</a:t>
            </a:r>
          </a:p>
          <a:p>
            <a:pPr>
              <a:buFont typeface="Wingdings" pitchFamily="2" charset="2"/>
              <a:buChar char="§"/>
            </a:pPr>
            <a:r>
              <a:rPr lang="fi-FI" sz="2600" dirty="0"/>
              <a:t> </a:t>
            </a:r>
            <a:r>
              <a:rPr lang="fi-FI" sz="2600" dirty="0" smtClean="0"/>
              <a:t>Joitakin </a:t>
            </a:r>
            <a:r>
              <a:rPr lang="fi-FI" sz="2600" dirty="0" err="1" smtClean="0"/>
              <a:t>Tiken</a:t>
            </a:r>
            <a:r>
              <a:rPr lang="fi-FI" sz="2600" dirty="0" smtClean="0"/>
              <a:t> palveluita on hankala hankkia omatoimisesti</a:t>
            </a:r>
          </a:p>
          <a:p>
            <a:pPr>
              <a:buFont typeface="Wingdings" pitchFamily="2" charset="2"/>
              <a:buChar char="§"/>
            </a:pPr>
            <a:r>
              <a:rPr lang="fi-FI" sz="2600" i="1" dirty="0"/>
              <a:t> </a:t>
            </a:r>
            <a:r>
              <a:rPr lang="fi-FI" sz="2600" dirty="0" smtClean="0"/>
              <a:t>Yliopiston toimintojen ja työn digitalisoituminen </a:t>
            </a:r>
          </a:p>
          <a:p>
            <a:pPr lvl="2">
              <a:buFont typeface="Wingdings" pitchFamily="2" charset="2"/>
              <a:buChar char="§"/>
            </a:pPr>
            <a:r>
              <a:rPr lang="fi-FI" sz="2200" dirty="0" smtClean="0"/>
              <a:t>IT-palveluita voi hankkia mistä vaan </a:t>
            </a:r>
          </a:p>
          <a:p>
            <a:pPr lvl="2">
              <a:buFont typeface="Wingdings" pitchFamily="2" charset="2"/>
              <a:buChar char="§"/>
            </a:pPr>
            <a:r>
              <a:rPr lang="fi-FI" sz="2200" dirty="0" err="1" smtClean="0"/>
              <a:t>Tike</a:t>
            </a:r>
            <a:r>
              <a:rPr lang="fi-FI" sz="2200" dirty="0" smtClean="0"/>
              <a:t> haluaa olla mukana (edes) asiantuntijan roolissa</a:t>
            </a:r>
            <a:endParaRPr lang="fi-FI" sz="2200" i="1" dirty="0" smtClean="0"/>
          </a:p>
          <a:p>
            <a:pPr>
              <a:buFont typeface="Wingdings" pitchFamily="2" charset="2"/>
              <a:buChar char="§"/>
            </a:pPr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468-DB95-4068-B02B-EB2D6C7FA0A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4853" y="262732"/>
            <a:ext cx="4789395" cy="1150938"/>
          </a:xfrm>
        </p:spPr>
        <p:txBody>
          <a:bodyPr/>
          <a:lstStyle/>
          <a:p>
            <a:r>
              <a:rPr lang="fi-FI" dirty="0" smtClean="0"/>
              <a:t>Miksi panostamme ratkaisukonsultointiin?</a:t>
            </a:r>
            <a:endParaRPr lang="fi-FI" dirty="0"/>
          </a:p>
        </p:txBody>
      </p:sp>
      <p:sp>
        <p:nvSpPr>
          <p:cNvPr id="10" name="Rounded Rectangle 9"/>
          <p:cNvSpPr/>
          <p:nvPr/>
        </p:nvSpPr>
        <p:spPr>
          <a:xfrm>
            <a:off x="7129148" y="130771"/>
            <a:ext cx="1907349" cy="27941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i-FI" dirty="0" smtClean="0">
                <a:solidFill>
                  <a:srgbClr val="FFC000"/>
                </a:solidFill>
              </a:rPr>
              <a:t>Resurssit</a:t>
            </a:r>
            <a:br>
              <a:rPr lang="fi-FI" dirty="0" smtClean="0">
                <a:solidFill>
                  <a:srgbClr val="FFC000"/>
                </a:solidFill>
              </a:rPr>
            </a:br>
            <a:r>
              <a:rPr lang="fi-FI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fi-FI" dirty="0" smtClean="0"/>
              <a:t>n. 2 </a:t>
            </a:r>
            <a:r>
              <a:rPr lang="fi-FI" dirty="0" smtClean="0">
                <a:sym typeface="Wingdings" panose="05000000000000000000" pitchFamily="2" charset="2"/>
              </a:rPr>
              <a:t> 3 </a:t>
            </a:r>
            <a:r>
              <a:rPr lang="fi-FI" dirty="0" err="1" smtClean="0">
                <a:sym typeface="Wingdings" panose="05000000000000000000" pitchFamily="2" charset="2"/>
              </a:rPr>
              <a:t>htv</a:t>
            </a:r>
            <a:endParaRPr lang="fi-FI" dirty="0" smtClean="0"/>
          </a:p>
          <a:p>
            <a:endParaRPr lang="fi-FI" dirty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~ 10 henkilöä</a:t>
            </a:r>
          </a:p>
          <a:p>
            <a:r>
              <a:rPr lang="fi-FI" dirty="0" smtClean="0">
                <a:sym typeface="Wingdings" panose="05000000000000000000" pitchFamily="2" charset="2"/>
              </a:rPr>
              <a:t>- </a:t>
            </a:r>
            <a:r>
              <a:rPr lang="fi-FI" dirty="0" err="1" smtClean="0">
                <a:sym typeface="Wingdings" panose="05000000000000000000" pitchFamily="2" charset="2"/>
              </a:rPr>
              <a:t>projektipääll</a:t>
            </a:r>
            <a:r>
              <a:rPr lang="fi-FI" dirty="0" smtClean="0">
                <a:sym typeface="Wingdings" panose="05000000000000000000" pitchFamily="2" charset="2"/>
              </a:rPr>
              <a:t>.</a:t>
            </a:r>
          </a:p>
          <a:p>
            <a:r>
              <a:rPr lang="fi-FI" dirty="0" smtClean="0">
                <a:sym typeface="Wingdings" panose="05000000000000000000" pitchFamily="2" charset="2"/>
              </a:rPr>
              <a:t>- lähitukihenk.</a:t>
            </a:r>
          </a:p>
          <a:p>
            <a:r>
              <a:rPr lang="fi-FI" dirty="0" smtClean="0">
                <a:sym typeface="Wingdings" panose="05000000000000000000" pitchFamily="2" charset="2"/>
              </a:rPr>
              <a:t>- </a:t>
            </a:r>
            <a:r>
              <a:rPr lang="fi-FI" dirty="0" err="1" smtClean="0">
                <a:sym typeface="Wingdings" panose="05000000000000000000" pitchFamily="2" charset="2"/>
              </a:rPr>
              <a:t>teknologiapalv</a:t>
            </a:r>
            <a:r>
              <a:rPr lang="fi-FI" dirty="0" smtClean="0">
                <a:sym typeface="Wingdings" panose="05000000000000000000" pitchFamily="2" charset="2"/>
              </a:rPr>
              <a:t>.</a:t>
            </a:r>
            <a:br>
              <a:rPr lang="fi-FI" dirty="0" smtClean="0">
                <a:sym typeface="Wingdings" panose="05000000000000000000" pitchFamily="2" charset="2"/>
              </a:rPr>
            </a:br>
            <a:r>
              <a:rPr lang="fi-FI" dirty="0" smtClean="0">
                <a:sym typeface="Wingdings" panose="05000000000000000000" pitchFamily="2" charset="2"/>
              </a:rPr>
              <a:t>  asiantuntijoita</a:t>
            </a:r>
          </a:p>
        </p:txBody>
      </p:sp>
    </p:spTree>
    <p:extLst>
      <p:ext uri="{BB962C8B-B14F-4D97-AF65-F5344CB8AC3E}">
        <p14:creationId xmlns:p14="http://schemas.microsoft.com/office/powerpoint/2010/main" val="33536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53373"/>
          <a:stretch/>
        </p:blipFill>
        <p:spPr>
          <a:xfrm>
            <a:off x="-972615" y="-213485"/>
            <a:ext cx="2988000" cy="68580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9712" y="1730929"/>
            <a:ext cx="7056784" cy="446447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</a:pPr>
            <a:r>
              <a:rPr lang="fi-FI" sz="2400" dirty="0" smtClean="0"/>
              <a:t> </a:t>
            </a:r>
            <a:r>
              <a:rPr lang="fi-FI" sz="2600" b="1" dirty="0" err="1" smtClean="0"/>
              <a:t>Virtuaalipalvelimen</a:t>
            </a:r>
            <a:r>
              <a:rPr lang="fi-FI" sz="2600" b="1" dirty="0" smtClean="0"/>
              <a:t> tilaaminen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i-FI" sz="2200" dirty="0" smtClean="0"/>
              <a:t> todellisen tarpeen selvitys: www-hotelli, </a:t>
            </a:r>
            <a:r>
              <a:rPr lang="fi-FI" sz="2200" dirty="0" err="1" smtClean="0"/>
              <a:t>virtuaalipalvelin</a:t>
            </a:r>
            <a:r>
              <a:rPr lang="fi-FI" sz="2200" dirty="0" smtClean="0"/>
              <a:t>, fyysinen palvelin vai jotain muuta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i-FI" sz="2200" dirty="0"/>
              <a:t> </a:t>
            </a:r>
            <a:r>
              <a:rPr lang="fi-FI" sz="2200" dirty="0" smtClean="0"/>
              <a:t>tilauslomake täytetään yhdessä (käyttöjärjestelmä, </a:t>
            </a:r>
            <a:r>
              <a:rPr lang="fi-FI" sz="2200" dirty="0" err="1" smtClean="0"/>
              <a:t>cpu</a:t>
            </a:r>
            <a:r>
              <a:rPr lang="fi-FI" sz="2200" dirty="0" smtClean="0"/>
              <a:t>, muisti, tallennustila, maksullisuus)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i-FI" sz="2200" dirty="0" smtClean="0"/>
              <a:t> varmistetaan, että asiakas ymmärtää työn ja vastuiden jakautumisen (esim. sovellusylläpito)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fi-FI" sz="2200" dirty="0"/>
              <a:t> </a:t>
            </a:r>
            <a:r>
              <a:rPr lang="fi-FI" sz="2200" dirty="0" smtClean="0"/>
              <a:t>lisätarpeet: palomuuriavaukset, tunnukset ulkopuolisille ylläpitäjille, …</a:t>
            </a:r>
            <a:r>
              <a:rPr lang="fi-FI" sz="2200" dirty="0"/>
              <a:t> </a:t>
            </a:r>
            <a:r>
              <a:rPr lang="fi-FI" sz="2200" dirty="0" smtClean="0"/>
              <a:t/>
            </a:r>
            <a:br>
              <a:rPr lang="fi-FI" sz="2200" dirty="0" smtClean="0"/>
            </a:br>
            <a:endParaRPr lang="fi-FI" sz="2200" dirty="0"/>
          </a:p>
          <a:p>
            <a:pPr>
              <a:spcAft>
                <a:spcPts val="0"/>
              </a:spcAft>
            </a:pPr>
            <a:r>
              <a:rPr lang="fi-FI" sz="2600" dirty="0" smtClean="0"/>
              <a:t> </a:t>
            </a:r>
            <a:r>
              <a:rPr lang="fi-FI" sz="2600" b="1" dirty="0" smtClean="0"/>
              <a:t>Tallennus- tai laskentapalvelimen ostaminen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sz="2200" dirty="0" smtClean="0"/>
              <a:t>hankinta ja käyttöönotto hyvin tuotteistettu (mm. puitesopimukset, mahdollisuus </a:t>
            </a:r>
            <a:r>
              <a:rPr lang="fi-FI" sz="2200" dirty="0" err="1" smtClean="0"/>
              <a:t>Tiken</a:t>
            </a:r>
            <a:r>
              <a:rPr lang="fi-FI" sz="2200" dirty="0" smtClean="0"/>
              <a:t> ylläpitoon)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</a:pPr>
            <a:r>
              <a:rPr lang="fi-FI" sz="2200" dirty="0"/>
              <a:t> </a:t>
            </a:r>
            <a:r>
              <a:rPr lang="fi-FI" sz="2200" dirty="0" smtClean="0"/>
              <a:t>substanssiasiantuntemus: palvelimen liittäminen laitoksen muihin järjestelmiin, esim. mittalaitteet, sovellukset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468-DB95-4068-B02B-EB2D6C7FA0A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4852" y="262732"/>
            <a:ext cx="7021643" cy="1150938"/>
          </a:xfrm>
        </p:spPr>
        <p:txBody>
          <a:bodyPr/>
          <a:lstStyle/>
          <a:p>
            <a:r>
              <a:rPr lang="fi-FI" dirty="0" smtClean="0"/>
              <a:t>Esimerkkejä konsultointikeikoista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367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1672" y="764704"/>
            <a:ext cx="57606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5896" cy="407707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00897" y="1759124"/>
            <a:ext cx="6973654" cy="4680520"/>
          </a:xfrm>
        </p:spPr>
        <p:txBody>
          <a:bodyPr>
            <a:normAutofit fontScale="62500" lnSpcReduction="20000"/>
          </a:bodyPr>
          <a:lstStyle/>
          <a:p>
            <a:r>
              <a:rPr lang="fi-FI" sz="3400" b="1" dirty="0" smtClean="0"/>
              <a:t>Ketterän ohjelmistokehityksen </a:t>
            </a:r>
            <a:br>
              <a:rPr lang="fi-FI" sz="3400" b="1" dirty="0" smtClean="0"/>
            </a:br>
            <a:r>
              <a:rPr lang="fi-FI" sz="3400" b="1" dirty="0" smtClean="0"/>
              <a:t>puitesopimuksen</a:t>
            </a:r>
            <a:r>
              <a:rPr lang="fi-FI" sz="3400" dirty="0" smtClean="0"/>
              <a:t> käyttäminen</a:t>
            </a:r>
            <a:br>
              <a:rPr lang="fi-FI" sz="3400" dirty="0" smtClean="0"/>
            </a:br>
            <a:r>
              <a:rPr lang="fi-FI" sz="3400" dirty="0" smtClean="0"/>
              <a:t>verkkopalvelun toteuttamisessa</a:t>
            </a:r>
          </a:p>
          <a:p>
            <a:pPr lvl="1"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sz="2900" dirty="0" smtClean="0"/>
              <a:t>minikilpailutuksen tuki</a:t>
            </a:r>
          </a:p>
          <a:p>
            <a:pPr lvl="1">
              <a:buFont typeface="Wingdings" pitchFamily="2" charset="2"/>
              <a:buChar char="§"/>
            </a:pPr>
            <a:r>
              <a:rPr lang="fi-FI" sz="2900" dirty="0"/>
              <a:t> </a:t>
            </a:r>
            <a:r>
              <a:rPr lang="fi-FI" sz="2900" dirty="0" smtClean="0"/>
              <a:t>sopimusasiat (kehitysvaihe </a:t>
            </a:r>
            <a:r>
              <a:rPr lang="fi-FI" sz="2900" dirty="0"/>
              <a:t>+ </a:t>
            </a:r>
            <a:r>
              <a:rPr lang="fi-FI" sz="2900" dirty="0" smtClean="0"/>
              <a:t>sovellusylläpito</a:t>
            </a:r>
            <a:r>
              <a:rPr lang="fi-FI" sz="2900" dirty="0"/>
              <a:t>) </a:t>
            </a:r>
            <a:endParaRPr lang="fi-FI" sz="2900" dirty="0" smtClean="0"/>
          </a:p>
          <a:p>
            <a:pPr lvl="1">
              <a:buFont typeface="Wingdings" pitchFamily="2" charset="2"/>
              <a:buChar char="§"/>
            </a:pPr>
            <a:r>
              <a:rPr lang="fi-FI" sz="2900" dirty="0"/>
              <a:t> </a:t>
            </a:r>
            <a:r>
              <a:rPr lang="fi-FI" sz="2900" dirty="0" smtClean="0"/>
              <a:t>HY:n Style </a:t>
            </a:r>
            <a:r>
              <a:rPr lang="fi-FI" sz="2900" dirty="0"/>
              <a:t>Guide </a:t>
            </a:r>
            <a:endParaRPr lang="fi-FI" sz="2900" dirty="0" smtClean="0"/>
          </a:p>
          <a:p>
            <a:pPr lvl="1">
              <a:buFont typeface="Wingdings" pitchFamily="2" charset="2"/>
              <a:buChar char="§"/>
            </a:pPr>
            <a:r>
              <a:rPr lang="fi-FI" sz="2900" dirty="0"/>
              <a:t> </a:t>
            </a:r>
            <a:r>
              <a:rPr lang="fi-FI" sz="2900" dirty="0" err="1" smtClean="0"/>
              <a:t>Tiken</a:t>
            </a:r>
            <a:r>
              <a:rPr lang="fi-FI" sz="2900" dirty="0" smtClean="0"/>
              <a:t> </a:t>
            </a:r>
            <a:r>
              <a:rPr lang="fi-FI" sz="2900" dirty="0" err="1" smtClean="0"/>
              <a:t>PO:lle</a:t>
            </a:r>
            <a:r>
              <a:rPr lang="fi-FI" sz="2900" dirty="0" smtClean="0"/>
              <a:t> tarjoaman tuen tarpeen arviointi</a:t>
            </a:r>
          </a:p>
          <a:p>
            <a:pPr lvl="1">
              <a:buFont typeface="Wingdings" pitchFamily="2" charset="2"/>
              <a:buChar char="§"/>
            </a:pPr>
            <a:endParaRPr lang="fi-FI" sz="2400" dirty="0"/>
          </a:p>
          <a:p>
            <a:r>
              <a:rPr lang="fi-FI" sz="3400" i="1" dirty="0" smtClean="0"/>
              <a:t>”Tarvitsemme laitoksen verkkosivuille </a:t>
            </a:r>
            <a:br>
              <a:rPr lang="fi-FI" sz="3400" i="1" dirty="0" smtClean="0"/>
            </a:br>
            <a:r>
              <a:rPr lang="fi-FI" sz="3400" i="1" dirty="0" err="1" smtClean="0"/>
              <a:t>chat</a:t>
            </a:r>
            <a:r>
              <a:rPr lang="fi-FI" sz="3400" i="1" dirty="0" smtClean="0"/>
              <a:t>-toiminnon opiskelijaneuvontaa varten”</a:t>
            </a:r>
          </a:p>
          <a:p>
            <a:pPr>
              <a:spcBef>
                <a:spcPts val="600"/>
              </a:spcBef>
            </a:pPr>
            <a:r>
              <a:rPr lang="fi-FI" sz="3400" i="1" dirty="0" smtClean="0"/>
              <a:t>”Tarvitsemme luottokorttimaksut ja abstraktien vertaisarviointitoiminnot konferenssia varten”</a:t>
            </a:r>
          </a:p>
          <a:p>
            <a:pPr>
              <a:spcBef>
                <a:spcPts val="600"/>
              </a:spcBef>
            </a:pPr>
            <a:r>
              <a:rPr lang="fi-FI" sz="3400" i="1" dirty="0" smtClean="0"/>
              <a:t>”Mikrobitietokanta pitää uusia, koska Lotus Notes ajetaan alas. Rahaa ei ole. Ja verkkokauppakin olisi tarpeen”</a:t>
            </a:r>
          </a:p>
          <a:p>
            <a:pPr>
              <a:buFont typeface="Wingdings" pitchFamily="2" charset="2"/>
              <a:buChar char="§"/>
            </a:pPr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468-DB95-4068-B02B-EB2D6C7FA0A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dirty="0" smtClean="0"/>
              <a:t>Tietotekniikkakeskus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2971" y="548680"/>
            <a:ext cx="6840538" cy="717996"/>
          </a:xfrm>
        </p:spPr>
        <p:txBody>
          <a:bodyPr/>
          <a:lstStyle/>
          <a:p>
            <a:r>
              <a:rPr lang="fi-FI" dirty="0" smtClean="0"/>
              <a:t>Lisää esimerkkejä</a:t>
            </a:r>
            <a:endParaRPr lang="fi-FI" dirty="0"/>
          </a:p>
        </p:txBody>
      </p:sp>
      <p:sp>
        <p:nvSpPr>
          <p:cNvPr id="10" name="Rounded Rectangle 9"/>
          <p:cNvSpPr/>
          <p:nvPr/>
        </p:nvSpPr>
        <p:spPr>
          <a:xfrm>
            <a:off x="7020272" y="548680"/>
            <a:ext cx="2041934" cy="24208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>
            <a:normAutofit fontScale="92500" lnSpcReduction="10000"/>
          </a:bodyPr>
          <a:lstStyle/>
          <a:p>
            <a:r>
              <a:rPr lang="fi-FI" sz="1600" b="1" dirty="0"/>
              <a:t>SA-CORE-SA-CORE-2014-005 </a:t>
            </a:r>
          </a:p>
          <a:p>
            <a:r>
              <a:rPr lang="fi-FI" sz="1400" b="1" dirty="0" err="1">
                <a:latin typeface="Arial Narrow" panose="020B0606020202030204" pitchFamily="34" charset="0"/>
              </a:rPr>
              <a:t>Drupal</a:t>
            </a:r>
            <a:r>
              <a:rPr lang="fi-FI" sz="1400" b="1" dirty="0">
                <a:latin typeface="Arial Narrow" panose="020B0606020202030204" pitchFamily="34" charset="0"/>
              </a:rPr>
              <a:t> </a:t>
            </a:r>
            <a:r>
              <a:rPr lang="fi-FI" sz="1400" b="1" dirty="0" err="1">
                <a:latin typeface="Arial Narrow" panose="020B0606020202030204" pitchFamily="34" charset="0"/>
              </a:rPr>
              <a:t>core</a:t>
            </a:r>
            <a:r>
              <a:rPr lang="fi-FI" sz="1400" b="1" dirty="0">
                <a:latin typeface="Arial Narrow" panose="020B0606020202030204" pitchFamily="34" charset="0"/>
              </a:rPr>
              <a:t> - SQL </a:t>
            </a:r>
            <a:r>
              <a:rPr lang="fi-FI" sz="1400" b="1" dirty="0" err="1">
                <a:latin typeface="Arial Narrow" panose="020B0606020202030204" pitchFamily="34" charset="0"/>
              </a:rPr>
              <a:t>injection</a:t>
            </a:r>
            <a:endParaRPr lang="fi-FI" sz="1400" b="1" dirty="0">
              <a:latin typeface="Arial Narrow" panose="020B0606020202030204" pitchFamily="34" charset="0"/>
            </a:endParaRPr>
          </a:p>
          <a:p>
            <a:r>
              <a:rPr lang="fi-FI" sz="1400" dirty="0" err="1">
                <a:latin typeface="Arial Narrow" panose="020B0606020202030204" pitchFamily="34" charset="0"/>
              </a:rPr>
              <a:t>Posted</a:t>
            </a:r>
            <a:r>
              <a:rPr lang="fi-FI" sz="1400" dirty="0">
                <a:latin typeface="Arial Narrow" panose="020B0606020202030204" pitchFamily="34" charset="0"/>
              </a:rPr>
              <a:t> </a:t>
            </a:r>
            <a:r>
              <a:rPr lang="fi-FI" sz="1400" dirty="0" err="1">
                <a:latin typeface="Arial Narrow" panose="020B0606020202030204" pitchFamily="34" charset="0"/>
              </a:rPr>
              <a:t>by</a:t>
            </a:r>
            <a:r>
              <a:rPr lang="fi-FI" sz="1400" dirty="0">
                <a:latin typeface="Arial Narrow" panose="020B0606020202030204" pitchFamily="34" charset="0"/>
              </a:rPr>
              <a:t> </a:t>
            </a:r>
            <a:r>
              <a:rPr lang="fi-FI" sz="1400" dirty="0" err="1">
                <a:latin typeface="Arial Narrow" panose="020B0606020202030204" pitchFamily="34" charset="0"/>
                <a:hlinkClick r:id="rId3" tooltip="View user profile."/>
              </a:rPr>
              <a:t>Drupal</a:t>
            </a:r>
            <a:r>
              <a:rPr lang="fi-FI" sz="1400" dirty="0">
                <a:latin typeface="Arial Narrow" panose="020B0606020202030204" pitchFamily="34" charset="0"/>
                <a:hlinkClick r:id="rId3" tooltip="View user profile."/>
              </a:rPr>
              <a:t> Security Team</a:t>
            </a:r>
            <a:r>
              <a:rPr lang="fi-FI" sz="1400" dirty="0">
                <a:latin typeface="Arial Narrow" panose="020B0606020202030204" pitchFamily="34" charset="0"/>
              </a:rPr>
              <a:t/>
            </a:r>
            <a:br>
              <a:rPr lang="fi-FI" sz="1400" dirty="0">
                <a:latin typeface="Arial Narrow" panose="020B0606020202030204" pitchFamily="34" charset="0"/>
              </a:rPr>
            </a:br>
            <a:r>
              <a:rPr lang="fi-FI" sz="1400" dirty="0">
                <a:latin typeface="Arial Narrow" panose="020B0606020202030204" pitchFamily="34" charset="0"/>
              </a:rPr>
              <a:t> on October 15, 2014 </a:t>
            </a:r>
            <a:r>
              <a:rPr lang="fi-FI" sz="1400" dirty="0" smtClean="0">
                <a:latin typeface="Arial Narrow" panose="020B0606020202030204" pitchFamily="34" charset="0"/>
              </a:rPr>
              <a:t>4:02pm </a:t>
            </a:r>
            <a:endParaRPr lang="fi-FI" sz="1400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i-FI" sz="1400" dirty="0" smtClean="0">
                <a:latin typeface="Arial Narrow" panose="020B0606020202030204" pitchFamily="34" charset="0"/>
              </a:rPr>
              <a:t>Project</a:t>
            </a:r>
            <a:r>
              <a:rPr lang="fi-FI" sz="1400" dirty="0">
                <a:latin typeface="Arial Narrow" panose="020B0606020202030204" pitchFamily="34" charset="0"/>
              </a:rPr>
              <a:t>: </a:t>
            </a:r>
            <a:r>
              <a:rPr lang="fi-FI" sz="1400" dirty="0" err="1">
                <a:latin typeface="Arial Narrow" panose="020B0606020202030204" pitchFamily="34" charset="0"/>
                <a:hlinkClick r:id="rId4"/>
              </a:rPr>
              <a:t>Drupal</a:t>
            </a:r>
            <a:r>
              <a:rPr lang="fi-FI" sz="1400" dirty="0">
                <a:latin typeface="Arial Narrow" panose="020B0606020202030204" pitchFamily="34" charset="0"/>
                <a:hlinkClick r:id="rId4"/>
              </a:rPr>
              <a:t> </a:t>
            </a:r>
            <a:r>
              <a:rPr lang="fi-FI" sz="1400" dirty="0" err="1">
                <a:latin typeface="Arial Narrow" panose="020B0606020202030204" pitchFamily="34" charset="0"/>
                <a:hlinkClick r:id="rId4"/>
              </a:rPr>
              <a:t>core</a:t>
            </a:r>
            <a:r>
              <a:rPr lang="fi-FI" sz="1400" dirty="0">
                <a:latin typeface="Arial Narrow" panose="020B060602020203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1400" dirty="0">
                <a:latin typeface="Arial Narrow" panose="020B0606020202030204" pitchFamily="34" charset="0"/>
              </a:rPr>
              <a:t>Version: 7.x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1400" dirty="0" err="1">
                <a:latin typeface="Arial Narrow" panose="020B0606020202030204" pitchFamily="34" charset="0"/>
              </a:rPr>
              <a:t>Date</a:t>
            </a:r>
            <a:r>
              <a:rPr lang="fi-FI" sz="1400" dirty="0">
                <a:latin typeface="Arial Narrow" panose="020B0606020202030204" pitchFamily="34" charset="0"/>
              </a:rPr>
              <a:t>: 2014-Oct-15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1400" dirty="0">
                <a:latin typeface="Arial Narrow" panose="020B0606020202030204" pitchFamily="34" charset="0"/>
              </a:rPr>
              <a:t>Security </a:t>
            </a:r>
            <a:r>
              <a:rPr lang="fi-FI" sz="1400" dirty="0" err="1">
                <a:latin typeface="Arial Narrow" panose="020B0606020202030204" pitchFamily="34" charset="0"/>
              </a:rPr>
              <a:t>risk</a:t>
            </a:r>
            <a:r>
              <a:rPr lang="fi-FI" sz="1400" dirty="0">
                <a:latin typeface="Arial Narrow" panose="020B0606020202030204" pitchFamily="34" charset="0"/>
              </a:rPr>
              <a:t>: </a:t>
            </a:r>
            <a:r>
              <a:rPr lang="fi-FI" sz="1400" dirty="0">
                <a:latin typeface="Arial Narrow" panose="020B0606020202030204" pitchFamily="34" charset="0"/>
                <a:hlinkClick r:id="rId5"/>
              </a:rPr>
              <a:t>25/25 </a:t>
            </a:r>
            <a:r>
              <a:rPr lang="fi-FI" sz="1400" dirty="0" smtClean="0">
                <a:latin typeface="Arial Narrow" panose="020B0606020202030204" pitchFamily="34" charset="0"/>
                <a:hlinkClick r:id="rId5"/>
              </a:rPr>
              <a:t>(</a:t>
            </a:r>
            <a:r>
              <a:rPr lang="fi-FI" sz="1400" dirty="0" smtClean="0">
                <a:solidFill>
                  <a:srgbClr val="FFFFFF"/>
                </a:solidFill>
                <a:latin typeface="Arial Narrow" panose="020B0606020202030204" pitchFamily="34" charset="0"/>
                <a:hlinkClick r:id="rId5"/>
              </a:rPr>
              <a:t>Highly </a:t>
            </a:r>
            <a:r>
              <a:rPr lang="fi-FI" sz="1400" dirty="0">
                <a:solidFill>
                  <a:srgbClr val="FFFFFF"/>
                </a:solidFill>
                <a:latin typeface="Arial Narrow" panose="020B0606020202030204" pitchFamily="34" charset="0"/>
                <a:hlinkClick r:id="rId5"/>
              </a:rPr>
              <a:t>Critical</a:t>
            </a:r>
            <a:r>
              <a:rPr lang="fi-FI" sz="1400" dirty="0">
                <a:latin typeface="Arial Narrow" panose="020B0606020202030204" pitchFamily="34" charset="0"/>
                <a:hlinkClick r:id="rId5"/>
              </a:rPr>
              <a:t>) </a:t>
            </a:r>
            <a:r>
              <a:rPr lang="fi-FI" sz="1400" dirty="0" err="1">
                <a:latin typeface="Arial Narrow" panose="020B0606020202030204" pitchFamily="34" charset="0"/>
              </a:rPr>
              <a:t>Vulnerability</a:t>
            </a:r>
            <a:r>
              <a:rPr lang="fi-FI" sz="1400" dirty="0">
                <a:latin typeface="Arial Narrow" panose="020B0606020202030204" pitchFamily="34" charset="0"/>
              </a:rPr>
              <a:t>: SQL </a:t>
            </a:r>
            <a:r>
              <a:rPr lang="fi-FI" sz="1400" dirty="0" err="1">
                <a:latin typeface="Arial Narrow" panose="020B0606020202030204" pitchFamily="34" charset="0"/>
              </a:rPr>
              <a:t>Injection</a:t>
            </a:r>
            <a:endParaRPr lang="fi-FI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95936" y="1772816"/>
            <a:ext cx="5256262" cy="144435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i-FI" sz="2400" dirty="0" smtClean="0"/>
              <a:t> </a:t>
            </a:r>
            <a:r>
              <a:rPr lang="fi-FI" sz="2400" dirty="0" err="1" smtClean="0"/>
              <a:t>Tiken</a:t>
            </a:r>
            <a:r>
              <a:rPr lang="fi-FI" sz="2400" dirty="0" smtClean="0"/>
              <a:t> ja muiden toimijoiden palveluiden tuntemusta</a:t>
            </a:r>
          </a:p>
          <a:p>
            <a:pPr lvl="2">
              <a:buFont typeface="Wingdings" pitchFamily="2" charset="2"/>
              <a:buChar char="§"/>
            </a:pPr>
            <a:r>
              <a:rPr lang="fi-FI" dirty="0" smtClean="0"/>
              <a:t>Paras konsultoinnin tulos on se, ettei tarvitse ostaa tai rakentaa mitään uutta</a:t>
            </a:r>
          </a:p>
          <a:p>
            <a:pPr>
              <a:buFont typeface="Wingdings" pitchFamily="2" charset="2"/>
              <a:buChar char="§"/>
            </a:pPr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468-DB95-4068-B02B-EB2D6C7FA0A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5936" y="188640"/>
            <a:ext cx="4717387" cy="1150938"/>
          </a:xfrm>
        </p:spPr>
        <p:txBody>
          <a:bodyPr/>
          <a:lstStyle/>
          <a:p>
            <a:r>
              <a:rPr lang="fi-FI" dirty="0" smtClean="0"/>
              <a:t>Mitä ratkaisukonsultti </a:t>
            </a:r>
            <a:br>
              <a:rPr lang="fi-FI" dirty="0" smtClean="0"/>
            </a:br>
            <a:r>
              <a:rPr lang="fi-FI" dirty="0" smtClean="0"/>
              <a:t>tarvitsee?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882"/>
            <a:ext cx="3345051" cy="3239264"/>
          </a:xfrm>
          <a:prstGeom prst="rect">
            <a:avLst/>
          </a:prstGeo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1727498" y="3572893"/>
            <a:ext cx="7416502" cy="280885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91440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Arial" pitchFamily="34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i-FI" sz="2400" dirty="0" smtClean="0"/>
              <a:t>Dokumentoituja ratkaisuja, joita voi käyttää uudelleen</a:t>
            </a:r>
          </a:p>
          <a:p>
            <a:pPr lvl="2">
              <a:spcAft>
                <a:spcPts val="0"/>
              </a:spcAft>
              <a:buFont typeface="Wingdings" pitchFamily="2" charset="2"/>
              <a:buChar char="§"/>
            </a:pPr>
            <a:r>
              <a:rPr lang="fi-FI" dirty="0" smtClean="0"/>
              <a:t>Oma dokumentointi wikiin</a:t>
            </a:r>
          </a:p>
          <a:p>
            <a:pPr lvl="2">
              <a:buFont typeface="Wingdings" pitchFamily="2" charset="2"/>
              <a:buChar char="§"/>
            </a:pPr>
            <a:r>
              <a:rPr lang="fi-FI" dirty="0" smtClean="0"/>
              <a:t>Sovellussalkku </a:t>
            </a:r>
            <a:r>
              <a:rPr lang="fi-FI" dirty="0"/>
              <a:t>tulossa käyttöön </a:t>
            </a:r>
            <a:r>
              <a:rPr lang="fi-FI" sz="1600" dirty="0">
                <a:latin typeface="Calibri" panose="020F0502020204030204" pitchFamily="34" charset="0"/>
              </a:rPr>
              <a:t>(http://www.thinkingportfolio.com/)</a:t>
            </a:r>
            <a:endParaRPr lang="fi-FI" sz="1600" dirty="0" smtClean="0"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fi-FI" sz="2400" dirty="0"/>
              <a:t> </a:t>
            </a:r>
            <a:r>
              <a:rPr lang="fi-FI" sz="2400" dirty="0" smtClean="0"/>
              <a:t>Toimivan infrastruktuurin</a:t>
            </a:r>
          </a:p>
          <a:p>
            <a:pPr lvl="2">
              <a:spcAft>
                <a:spcPts val="0"/>
              </a:spcAft>
              <a:buFont typeface="Wingdings" pitchFamily="2" charset="2"/>
              <a:buChar char="§"/>
            </a:pPr>
            <a:r>
              <a:rPr lang="fi-FI" dirty="0" smtClean="0"/>
              <a:t>Teknologia-arkkitehtuuri, sovelluskehitysstandardit, jaettu alusta verkkopalveluiden toteuttamiselle</a:t>
            </a:r>
          </a:p>
          <a:p>
            <a:pPr lvl="2">
              <a:spcAft>
                <a:spcPts val="0"/>
              </a:spcAft>
              <a:buFont typeface="Wingdings" pitchFamily="2" charset="2"/>
              <a:buChar char="§"/>
            </a:pPr>
            <a:r>
              <a:rPr lang="fi-FI" dirty="0" smtClean="0"/>
              <a:t>Puitesopimukset ja muut hankintakanavat</a:t>
            </a:r>
          </a:p>
          <a:p>
            <a:pPr lvl="2">
              <a:spcAft>
                <a:spcPts val="0"/>
              </a:spcAft>
              <a:buFont typeface="Wingdings" pitchFamily="2" charset="2"/>
              <a:buChar char="§"/>
            </a:pPr>
            <a:r>
              <a:rPr lang="fi-FI" dirty="0" smtClean="0"/>
              <a:t>Uudelleenkäytettäviä komponentteja/palveluita mm. pääsynhallintaan, integraatioihin </a:t>
            </a:r>
          </a:p>
          <a:p>
            <a:pPr>
              <a:buFont typeface="Wingdings" pitchFamily="2" charset="2"/>
              <a:buChar char="§"/>
            </a:pP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8693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-71620"/>
            <a:ext cx="4301438" cy="161687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19672" y="1844824"/>
            <a:ext cx="7200478" cy="4392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i-FI" sz="2400" dirty="0" smtClean="0"/>
              <a:t> Verkostotyyppisen toiminnan kannustaminen </a:t>
            </a:r>
            <a:r>
              <a:rPr lang="fi-FI" sz="2400" dirty="0"/>
              <a:t>ja jatkuva kehittäminen</a:t>
            </a:r>
            <a:endParaRPr lang="fi-FI" sz="2400" dirty="0" smtClean="0"/>
          </a:p>
          <a:p>
            <a:pPr lvl="2">
              <a:buFont typeface="Wingdings" pitchFamily="2" charset="2"/>
              <a:buChar char="§"/>
            </a:pPr>
            <a:r>
              <a:rPr lang="fi-FI" dirty="0" err="1" smtClean="0"/>
              <a:t>Tiken</a:t>
            </a:r>
            <a:r>
              <a:rPr lang="fi-FI" dirty="0" smtClean="0"/>
              <a:t> ratkaisuverkosto toimii poikki perinteisen organisaation</a:t>
            </a:r>
          </a:p>
          <a:p>
            <a:pPr lvl="2">
              <a:buFont typeface="Wingdings" pitchFamily="2" charset="2"/>
              <a:buChar char="§"/>
            </a:pPr>
            <a:r>
              <a:rPr lang="fi-FI" dirty="0" smtClean="0"/>
              <a:t>Kahvihuone!</a:t>
            </a:r>
          </a:p>
          <a:p>
            <a:pPr>
              <a:buFont typeface="Wingdings" pitchFamily="2" charset="2"/>
              <a:buChar char="§"/>
            </a:pPr>
            <a:r>
              <a:rPr lang="fi-FI" sz="2400" dirty="0"/>
              <a:t> </a:t>
            </a:r>
            <a:r>
              <a:rPr lang="fi-FI" sz="2400" dirty="0" smtClean="0"/>
              <a:t>Koulutusta ratkaisukonsulteille, </a:t>
            </a:r>
            <a:r>
              <a:rPr lang="fi-FI" sz="2400" dirty="0" err="1" smtClean="0"/>
              <a:t>esim</a:t>
            </a:r>
            <a:r>
              <a:rPr lang="fi-FI" sz="2400" dirty="0" smtClean="0"/>
              <a:t>:</a:t>
            </a:r>
          </a:p>
          <a:p>
            <a:pPr lvl="2">
              <a:spcAft>
                <a:spcPts val="0"/>
              </a:spcAft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dirty="0" err="1" smtClean="0"/>
              <a:t>CSC:n</a:t>
            </a:r>
            <a:r>
              <a:rPr lang="fi-FI" dirty="0" smtClean="0"/>
              <a:t> palveluihin tutustuminen</a:t>
            </a:r>
          </a:p>
          <a:p>
            <a:pPr lvl="2">
              <a:buFont typeface="Wingdings" pitchFamily="2" charset="2"/>
              <a:buChar char="§"/>
            </a:pPr>
            <a:r>
              <a:rPr lang="fi-FI" dirty="0"/>
              <a:t> K</a:t>
            </a:r>
            <a:r>
              <a:rPr lang="fi-FI" dirty="0" smtClean="0"/>
              <a:t>äyttäjäkeskeisen työn perusteet (</a:t>
            </a:r>
            <a:r>
              <a:rPr lang="fi-FI" dirty="0" err="1" smtClean="0"/>
              <a:t>Cresense</a:t>
            </a:r>
            <a:r>
              <a:rPr lang="fi-FI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dirty="0" err="1"/>
              <a:t>M</a:t>
            </a:r>
            <a:r>
              <a:rPr lang="fi-FI" dirty="0" err="1" smtClean="0"/>
              <a:t>äärarahan</a:t>
            </a:r>
            <a:r>
              <a:rPr lang="fi-FI" dirty="0" smtClean="0"/>
              <a:t> varaaminen konsultoinnin </a:t>
            </a:r>
            <a:br>
              <a:rPr lang="fi-FI" dirty="0" smtClean="0"/>
            </a:br>
            <a:r>
              <a:rPr lang="fi-FI" dirty="0" smtClean="0"/>
              <a:t>   ostamiseen: </a:t>
            </a:r>
          </a:p>
          <a:p>
            <a:pPr lvl="2">
              <a:spcAft>
                <a:spcPts val="0"/>
              </a:spcAft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dirty="0" smtClean="0"/>
              <a:t>asiakastyöpajojen </a:t>
            </a:r>
            <a:r>
              <a:rPr lang="fi-FI" dirty="0" err="1" smtClean="0"/>
              <a:t>fasilitointiin</a:t>
            </a:r>
            <a:endParaRPr lang="fi-FI" dirty="0" smtClean="0"/>
          </a:p>
          <a:p>
            <a:pPr lvl="2">
              <a:spcAft>
                <a:spcPts val="0"/>
              </a:spcAft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dirty="0" smtClean="0"/>
              <a:t>teknologiaselvityksiin</a:t>
            </a:r>
          </a:p>
          <a:p>
            <a:pPr>
              <a:buFont typeface="Wingdings" pitchFamily="2" charset="2"/>
              <a:buChar char="§"/>
            </a:pPr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468-DB95-4068-B02B-EB2D6C7FA0A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4853" y="262732"/>
            <a:ext cx="2629155" cy="1150938"/>
          </a:xfrm>
        </p:spPr>
        <p:txBody>
          <a:bodyPr>
            <a:normAutofit/>
          </a:bodyPr>
          <a:lstStyle/>
          <a:p>
            <a:r>
              <a:rPr lang="fi-FI" dirty="0" smtClean="0"/>
              <a:t>Mikä auttaa toimimaan?</a:t>
            </a:r>
            <a:endParaRPr lang="fi-FI" dirty="0"/>
          </a:p>
        </p:txBody>
      </p:sp>
      <p:sp>
        <p:nvSpPr>
          <p:cNvPr id="9" name="Rounded Rectangle 8"/>
          <p:cNvSpPr/>
          <p:nvPr/>
        </p:nvSpPr>
        <p:spPr>
          <a:xfrm>
            <a:off x="7010751" y="4725144"/>
            <a:ext cx="1907349" cy="20016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i-FI" sz="1600" dirty="0" smtClean="0"/>
              <a:t>Aina ei ole mahdollista löytää </a:t>
            </a:r>
            <a:r>
              <a:rPr lang="fi-FI" sz="1600" dirty="0" smtClean="0">
                <a:solidFill>
                  <a:srgbClr val="FFC000"/>
                </a:solidFill>
              </a:rPr>
              <a:t>reunaehdot täyttävää ratkaisua</a:t>
            </a:r>
            <a:r>
              <a:rPr lang="fi-FI" sz="1600" dirty="0" smtClean="0"/>
              <a:t> mutta sekin tieto on asiakkaalle arvokas!</a:t>
            </a:r>
            <a:endParaRPr lang="fi-FI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48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64319" y="2493094"/>
            <a:ext cx="7732217" cy="40322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i-FI" sz="2400" dirty="0" smtClean="0"/>
              <a:t> </a:t>
            </a:r>
            <a:r>
              <a:rPr lang="fi-FI" dirty="0"/>
              <a:t> </a:t>
            </a:r>
            <a:r>
              <a:rPr lang="fi-FI" dirty="0" err="1" smtClean="0">
                <a:solidFill>
                  <a:srgbClr val="FFC000"/>
                </a:solidFill>
              </a:rPr>
              <a:t>Fast</a:t>
            </a:r>
            <a:r>
              <a:rPr lang="fi-FI" dirty="0" smtClean="0">
                <a:solidFill>
                  <a:srgbClr val="FFC000"/>
                </a:solidFill>
              </a:rPr>
              <a:t>-IT</a:t>
            </a:r>
            <a:r>
              <a:rPr lang="fi-FI" dirty="0" smtClean="0"/>
              <a:t> / </a:t>
            </a:r>
            <a:r>
              <a:rPr lang="fi-FI" dirty="0" err="1">
                <a:solidFill>
                  <a:srgbClr val="FFC000"/>
                </a:solidFill>
              </a:rPr>
              <a:t>Two-speed</a:t>
            </a:r>
            <a:r>
              <a:rPr lang="fi-FI" dirty="0">
                <a:solidFill>
                  <a:srgbClr val="FFC000"/>
                </a:solidFill>
              </a:rPr>
              <a:t> IT</a:t>
            </a:r>
            <a:r>
              <a:rPr lang="fi-FI" dirty="0" smtClean="0"/>
              <a:t> </a:t>
            </a:r>
            <a:r>
              <a:rPr lang="fi-FI" dirty="0"/>
              <a:t>(</a:t>
            </a:r>
            <a:r>
              <a:rPr lang="fi-FI" dirty="0" err="1"/>
              <a:t>Gartnerin</a:t>
            </a:r>
            <a:r>
              <a:rPr lang="fi-FI" dirty="0"/>
              <a:t> </a:t>
            </a:r>
            <a:r>
              <a:rPr lang="fi-FI" dirty="0" smtClean="0"/>
              <a:t>uusia </a:t>
            </a:r>
            <a:r>
              <a:rPr lang="fi-FI" dirty="0" err="1" smtClean="0"/>
              <a:t>hype</a:t>
            </a:r>
            <a:r>
              <a:rPr lang="fi-FI" dirty="0" smtClean="0"/>
              <a:t>-termejä)</a:t>
            </a:r>
            <a:endParaRPr lang="fi-FI" dirty="0"/>
          </a:p>
          <a:p>
            <a:pPr lvl="2">
              <a:spcAft>
                <a:spcPts val="0"/>
              </a:spcAft>
              <a:buFont typeface="Wingdings" pitchFamily="2" charset="2"/>
              <a:buChar char="§"/>
            </a:pPr>
            <a:r>
              <a:rPr lang="fi-FI" sz="2000" dirty="0" smtClean="0"/>
              <a:t>kerätään </a:t>
            </a:r>
            <a:r>
              <a:rPr lang="fi-FI" sz="2000" dirty="0" err="1"/>
              <a:t>ad</a:t>
            </a:r>
            <a:r>
              <a:rPr lang="fi-FI" sz="2000" dirty="0"/>
              <a:t>-hoc-tiimi ja toteutetaan </a:t>
            </a:r>
            <a:r>
              <a:rPr lang="fi-FI" sz="2000" dirty="0" smtClean="0"/>
              <a:t>asiakkaalle ehdotettu ratkaisu </a:t>
            </a:r>
            <a:r>
              <a:rPr lang="fi-FI" sz="2000" u="sng" dirty="0" smtClean="0"/>
              <a:t>nopeasti</a:t>
            </a:r>
            <a:r>
              <a:rPr lang="fi-FI" sz="2000" dirty="0" smtClean="0"/>
              <a:t>, pilveen</a:t>
            </a:r>
            <a:endParaRPr lang="fi-FI" sz="2000" dirty="0"/>
          </a:p>
          <a:p>
            <a:pPr lvl="2">
              <a:spcAft>
                <a:spcPts val="0"/>
              </a:spcAft>
              <a:buFont typeface="Wingdings" pitchFamily="2" charset="2"/>
              <a:buChar char="§"/>
            </a:pPr>
            <a:r>
              <a:rPr lang="fi-FI" sz="2000" dirty="0" smtClean="0"/>
              <a:t>esim</a:t>
            </a:r>
            <a:r>
              <a:rPr lang="fi-FI" sz="2000" dirty="0"/>
              <a:t>. huippututkimusryhmän pieni tietojärjestelmätarve</a:t>
            </a:r>
          </a:p>
          <a:p>
            <a:pPr lvl="2">
              <a:spcAft>
                <a:spcPts val="1200"/>
              </a:spcAft>
              <a:buFont typeface="Wingdings" pitchFamily="2" charset="2"/>
              <a:buChar char="§"/>
            </a:pPr>
            <a:r>
              <a:rPr lang="fi-FI" sz="2000" dirty="0" smtClean="0"/>
              <a:t>rajallinen elinkaari (</a:t>
            </a:r>
            <a:r>
              <a:rPr lang="fi-FI" sz="2000" dirty="0" smtClean="0">
                <a:sym typeface="Wingdings" panose="05000000000000000000" pitchFamily="2" charset="2"/>
              </a:rPr>
              <a:t>ei tiukkaa ylläpitovastuuta) tai jaettuun, keskitetysti ylläpidettyyn alustaan.</a:t>
            </a:r>
            <a:endParaRPr lang="fi-FI" sz="2000" dirty="0"/>
          </a:p>
          <a:p>
            <a:pPr>
              <a:buFont typeface="Wingdings" pitchFamily="2" charset="2"/>
              <a:buChar char="§"/>
            </a:pPr>
            <a:r>
              <a:rPr lang="fi-FI" sz="2400" dirty="0" smtClean="0"/>
              <a:t>Tarkistuslistat järjestelmän tuotantoon siirtämiselle</a:t>
            </a:r>
          </a:p>
          <a:p>
            <a:pPr>
              <a:buFont typeface="Wingdings" pitchFamily="2" charset="2"/>
              <a:buChar char="§"/>
            </a:pPr>
            <a:r>
              <a:rPr lang="fi-FI" sz="2400" dirty="0" smtClean="0"/>
              <a:t>Tietojärjestelmän omistajan tukipalvelu /  </a:t>
            </a:r>
            <a:br>
              <a:rPr lang="fi-FI" sz="2400" dirty="0" smtClean="0"/>
            </a:br>
            <a:r>
              <a:rPr lang="fi-FI" sz="2400" dirty="0" smtClean="0"/>
              <a:t>  ”isännöintipalvelu”</a:t>
            </a:r>
          </a:p>
          <a:p>
            <a:pPr lvl="2">
              <a:buFont typeface="Wingdings" pitchFamily="2" charset="2"/>
              <a:buChar char="§"/>
            </a:pPr>
            <a:r>
              <a:rPr lang="fi-FI" dirty="0"/>
              <a:t> </a:t>
            </a:r>
            <a:r>
              <a:rPr lang="fi-FI" dirty="0" smtClean="0"/>
              <a:t>toimittajahallinnan vuosikello</a:t>
            </a:r>
            <a:endParaRPr lang="fi-FI" sz="2000" dirty="0" smtClean="0"/>
          </a:p>
          <a:p>
            <a:pPr>
              <a:buFont typeface="Wingdings" pitchFamily="2" charset="2"/>
              <a:buChar char="§"/>
            </a:pPr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8468-DB95-4068-B02B-EB2D6C7FA0A1}" type="datetime1">
              <a:rPr lang="fi-FI" smtClean="0"/>
              <a:pPr/>
              <a:t>3.11.2014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059335-AFD3-4DED-970B-1AD46A14778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i-FI" smtClean="0"/>
              <a:t>Tietotekniikkakeskus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00623" y="188640"/>
            <a:ext cx="5067921" cy="1078036"/>
          </a:xfrm>
        </p:spPr>
        <p:txBody>
          <a:bodyPr/>
          <a:lstStyle/>
          <a:p>
            <a:r>
              <a:rPr lang="fi-FI" dirty="0" smtClean="0"/>
              <a:t>Konsultoinnin jatkoksi suunnitteilla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4175434" cy="2349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6512" y="206503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100" dirty="0">
                <a:solidFill>
                  <a:schemeClr val="accent4"/>
                </a:solidFill>
                <a:latin typeface="Calibri" panose="020F0502020204030204" pitchFamily="34" charset="0"/>
              </a:rPr>
              <a:t>http://www.slideshare.net/HPenterprise/twospeed-it-what-the-heck-is-it</a:t>
            </a:r>
          </a:p>
        </p:txBody>
      </p:sp>
    </p:spTree>
    <p:extLst>
      <p:ext uri="{BB962C8B-B14F-4D97-AF65-F5344CB8AC3E}">
        <p14:creationId xmlns:p14="http://schemas.microsoft.com/office/powerpoint/2010/main" val="26499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__DB01_HY______________RGB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ra kymmenys" id="{9851185B-E98C-4CD1-BEF5-CB45FE2F8133}" vid="{625A8967-5A8A-47C7-9BA7-CDA4E214BC74}"/>
    </a:ext>
  </a:extLst>
</a:theme>
</file>

<file path=ppt/theme/theme2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Y (konserni)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Basic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vanha pp-template</Template>
  <TotalTime>1413</TotalTime>
  <Words>409</Words>
  <Application>Microsoft Office PowerPoint</Application>
  <PresentationFormat>On-screen Show 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Wingdings</vt:lpstr>
      <vt:lpstr>HY__DB01_HY______________RGB</vt:lpstr>
      <vt:lpstr>Ratkaisukonsultointia yksiköille IT-hankkeissa </vt:lpstr>
      <vt:lpstr>Ratkaisukonsultointi: tuttu juttu, hieno nimi + prosessi</vt:lpstr>
      <vt:lpstr>PowerPoint Presentation</vt:lpstr>
      <vt:lpstr>Miksi panostamme ratkaisukonsultointiin?</vt:lpstr>
      <vt:lpstr>Esimerkkejä konsultointikeikoista</vt:lpstr>
      <vt:lpstr>Lisää esimerkkejä</vt:lpstr>
      <vt:lpstr>Mitä ratkaisukonsultti  tarvitsee?</vt:lpstr>
      <vt:lpstr>Mikä auttaa toimimaan?</vt:lpstr>
      <vt:lpstr>Konsultoinnin jatkoksi suunnitteilla</vt:lpstr>
      <vt:lpstr>Lisätietoja</vt:lpstr>
    </vt:vector>
  </TitlesOfParts>
  <Manager>Taivas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Ratkaisukonsultointia yksiköille IT-hankkeissa</dc:title>
  <dc:subject>Konserni</dc:subject>
  <dc:creator>Teo</dc:creator>
  <cp:lastModifiedBy>Kirkinen, Teo J</cp:lastModifiedBy>
  <cp:revision>78</cp:revision>
  <dcterms:created xsi:type="dcterms:W3CDTF">2014-11-01T09:18:18Z</dcterms:created>
  <dcterms:modified xsi:type="dcterms:W3CDTF">2014-11-03T14:15:59Z</dcterms:modified>
</cp:coreProperties>
</file>