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9"/>
  </p:notesMasterIdLst>
  <p:sldIdLst>
    <p:sldId id="267" r:id="rId2"/>
    <p:sldId id="268" r:id="rId3"/>
    <p:sldId id="271" r:id="rId4"/>
    <p:sldId id="272" r:id="rId5"/>
    <p:sldId id="273" r:id="rId6"/>
    <p:sldId id="266" r:id="rId7"/>
    <p:sldId id="265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6" autoAdjust="0"/>
    <p:restoredTop sz="90955" autoAdjust="0"/>
  </p:normalViewPr>
  <p:slideViewPr>
    <p:cSldViewPr snapToGrid="0" snapToObjects="1">
      <p:cViewPr varScale="1">
        <p:scale>
          <a:sx n="123" d="100"/>
          <a:sy n="123" d="100"/>
        </p:scale>
        <p:origin x="-15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3B5D9-9486-4EC5-89B3-4D94BEACC1FE}" type="datetimeFigureOut">
              <a:rPr lang="en-US" smtClean="0"/>
              <a:pPr/>
              <a:t>03/11/14</a:t>
            </a:fld>
            <a:endParaRPr lang="en-US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DF5B6-EFA8-409D-AD7A-924F880C8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0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35429"/>
            <a:ext cx="7772400" cy="3165021"/>
          </a:xfrm>
        </p:spPr>
        <p:txBody>
          <a:bodyPr anchor="b" anchorCtr="0"/>
          <a:lstStyle>
            <a:lvl1pPr algn="ctr">
              <a:defRPr sz="8500" baseline="0"/>
            </a:lvl1pPr>
          </a:lstStyle>
          <a:p>
            <a:r>
              <a:rPr lang="fi-FI" dirty="0" smtClean="0"/>
              <a:t>CLICK TO ADD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766457"/>
            <a:ext cx="6400800" cy="783771"/>
          </a:xfrm>
        </p:spPr>
        <p:txBody>
          <a:bodyPr/>
          <a:lstStyle>
            <a:lvl1pPr marL="0" indent="0" algn="ctr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800" y="1494971"/>
            <a:ext cx="8841600" cy="3407773"/>
          </a:xfrm>
        </p:spPr>
        <p:txBody>
          <a:bodyPr anchor="ctr" anchorCtr="0"/>
          <a:lstStyle>
            <a:lvl1pPr algn="ctr">
              <a:lnSpc>
                <a:spcPct val="70000"/>
              </a:lnSpc>
              <a:defRPr sz="8500" cap="all" spc="-500" baseline="0"/>
            </a:lvl1pPr>
          </a:lstStyle>
          <a:p>
            <a:r>
              <a:rPr lang="fi-FI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35430"/>
            <a:ext cx="7772400" cy="2256970"/>
          </a:xfrm>
        </p:spPr>
        <p:txBody>
          <a:bodyPr anchor="b" anchorCtr="0"/>
          <a:lstStyle>
            <a:lvl1pPr algn="ctr">
              <a:defRPr sz="6800" baseline="0"/>
            </a:lvl1pPr>
          </a:lstStyle>
          <a:p>
            <a:r>
              <a:rPr lang="fi-FI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23027"/>
            <a:ext cx="7772400" cy="2344059"/>
          </a:xfrm>
        </p:spPr>
        <p:txBody>
          <a:bodyPr/>
          <a:lstStyle>
            <a:lvl1pPr marL="0" indent="0" algn="ctr">
              <a:lnSpc>
                <a:spcPct val="75000"/>
              </a:lnSpc>
              <a:spcBef>
                <a:spcPts val="800"/>
              </a:spcBef>
              <a:buNone/>
              <a:defRPr sz="24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0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00" y="1600200"/>
            <a:ext cx="8562000" cy="3622853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7" name="Otsikko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i-FI" dirty="0" smtClean="0"/>
              <a:t>ADD TITLE</a:t>
            </a:r>
            <a:br>
              <a:rPr lang="fi-FI" dirty="0" smtClean="0"/>
            </a:br>
            <a:r>
              <a:rPr lang="fi-FI" dirty="0" smtClean="0"/>
              <a:t>HERE</a:t>
            </a:r>
            <a:endParaRPr lang="fi-FI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Pictur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00" y="1706400"/>
            <a:ext cx="8562000" cy="3516653"/>
          </a:xfrm>
        </p:spPr>
        <p:txBody>
          <a:bodyPr/>
          <a:lstStyle>
            <a:lvl1pPr marL="0" indent="0">
              <a:lnSpc>
                <a:spcPct val="75000"/>
              </a:lnSpc>
              <a:buFontTx/>
              <a:buNone/>
              <a:defRPr sz="1800" b="1" cap="all" spc="-40" baseline="0">
                <a:latin typeface="+mj-lt"/>
              </a:defRPr>
            </a:lvl1pPr>
            <a:lvl2pPr marL="457200" indent="0">
              <a:lnSpc>
                <a:spcPct val="75000"/>
              </a:lnSpc>
              <a:buFontTx/>
              <a:buNone/>
              <a:defRPr sz="1800" b="1" cap="all" spc="-40" baseline="0">
                <a:latin typeface="+mj-lt"/>
              </a:defRPr>
            </a:lvl2pPr>
            <a:lvl3pPr marL="914400" indent="0">
              <a:lnSpc>
                <a:spcPct val="75000"/>
              </a:lnSpc>
              <a:buFontTx/>
              <a:buNone/>
              <a:defRPr sz="1800" b="1" cap="all" spc="-40" baseline="0">
                <a:latin typeface="+mj-lt"/>
              </a:defRPr>
            </a:lvl3pPr>
            <a:lvl4pPr marL="1371600" indent="0">
              <a:lnSpc>
                <a:spcPct val="75000"/>
              </a:lnSpc>
              <a:buFontTx/>
              <a:buNone/>
              <a:defRPr sz="1800" b="1" cap="all" spc="-40" baseline="0">
                <a:latin typeface="+mj-lt"/>
              </a:defRPr>
            </a:lvl4pPr>
            <a:lvl5pPr marL="1828800" indent="0">
              <a:lnSpc>
                <a:spcPct val="75000"/>
              </a:lnSpc>
              <a:buFontTx/>
              <a:buNone/>
              <a:defRPr sz="1800" b="1" cap="all" spc="-40" baseline="0">
                <a:latin typeface="+mj-lt"/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7" name="Otsikko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i-FI" dirty="0" smtClean="0"/>
              <a:t>ADD TITLE</a:t>
            </a:r>
            <a:br>
              <a:rPr lang="fi-FI" dirty="0" smtClean="0"/>
            </a:br>
            <a:r>
              <a:rPr lang="fi-FI" dirty="0" smtClean="0"/>
              <a:t>HERE</a:t>
            </a:r>
            <a:endParaRPr lang="fi-FI" dirty="0"/>
          </a:p>
        </p:txBody>
      </p:sp>
      <p:grpSp>
        <p:nvGrpSpPr>
          <p:cNvPr id="8" name="Ryhmä 7"/>
          <p:cNvGrpSpPr/>
          <p:nvPr userDrawn="1"/>
        </p:nvGrpSpPr>
        <p:grpSpPr>
          <a:xfrm>
            <a:off x="-1" y="0"/>
            <a:ext cx="9145336" cy="6862856"/>
            <a:chOff x="-1" y="0"/>
            <a:chExt cx="9145336" cy="6862856"/>
          </a:xfrm>
        </p:grpSpPr>
        <p:sp>
          <p:nvSpPr>
            <p:cNvPr id="9" name="Suorakulmio 8"/>
            <p:cNvSpPr/>
            <p:nvPr userDrawn="1"/>
          </p:nvSpPr>
          <p:spPr>
            <a:xfrm>
              <a:off x="-1" y="0"/>
              <a:ext cx="9144000" cy="145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0" name="Suorakulmio 9"/>
            <p:cNvSpPr/>
            <p:nvPr userDrawn="1"/>
          </p:nvSpPr>
          <p:spPr>
            <a:xfrm>
              <a:off x="0" y="6717600"/>
              <a:ext cx="9144000" cy="145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" name="Suorakulmio 10"/>
            <p:cNvSpPr/>
            <p:nvPr userDrawn="1"/>
          </p:nvSpPr>
          <p:spPr>
            <a:xfrm>
              <a:off x="0" y="0"/>
              <a:ext cx="144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2" name="Suorakulmio 11"/>
            <p:cNvSpPr/>
            <p:nvPr userDrawn="1"/>
          </p:nvSpPr>
          <p:spPr>
            <a:xfrm>
              <a:off x="9001335" y="0"/>
              <a:ext cx="144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pic>
        <p:nvPicPr>
          <p:cNvPr id="14" name="Kuva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17" y="5200865"/>
            <a:ext cx="2008392" cy="13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Picture Neg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7200" y="1706400"/>
            <a:ext cx="8562000" cy="3516653"/>
          </a:xfrm>
        </p:spPr>
        <p:txBody>
          <a:bodyPr/>
          <a:lstStyle>
            <a:lvl1pPr marL="0" indent="0">
              <a:lnSpc>
                <a:spcPct val="75000"/>
              </a:lnSpc>
              <a:buFontTx/>
              <a:buNone/>
              <a:defRPr sz="1800" b="1" cap="all" spc="-40" baseline="0">
                <a:solidFill>
                  <a:srgbClr val="FFFFFF"/>
                </a:solidFill>
                <a:latin typeface="+mj-lt"/>
              </a:defRPr>
            </a:lvl1pPr>
            <a:lvl2pPr marL="457200" indent="0">
              <a:lnSpc>
                <a:spcPct val="75000"/>
              </a:lnSpc>
              <a:buFontTx/>
              <a:buNone/>
              <a:defRPr sz="1800" b="1" cap="all" spc="-40" baseline="0">
                <a:solidFill>
                  <a:srgbClr val="FFFFFF"/>
                </a:solidFill>
                <a:latin typeface="+mj-lt"/>
              </a:defRPr>
            </a:lvl2pPr>
            <a:lvl3pPr marL="914400" indent="0">
              <a:lnSpc>
                <a:spcPct val="75000"/>
              </a:lnSpc>
              <a:buFontTx/>
              <a:buNone/>
              <a:defRPr sz="1800" b="1" cap="all" spc="-40" baseline="0">
                <a:solidFill>
                  <a:srgbClr val="FFFFFF"/>
                </a:solidFill>
                <a:latin typeface="+mj-lt"/>
              </a:defRPr>
            </a:lvl3pPr>
            <a:lvl4pPr marL="1371600" indent="0">
              <a:lnSpc>
                <a:spcPct val="75000"/>
              </a:lnSpc>
              <a:buFontTx/>
              <a:buNone/>
              <a:defRPr sz="1800" b="1" cap="all" spc="-40" baseline="0">
                <a:solidFill>
                  <a:srgbClr val="FFFFFF"/>
                </a:solidFill>
                <a:latin typeface="+mj-lt"/>
              </a:defRPr>
            </a:lvl4pPr>
            <a:lvl5pPr marL="1828800" indent="0">
              <a:lnSpc>
                <a:spcPct val="75000"/>
              </a:lnSpc>
              <a:buFontTx/>
              <a:buNone/>
              <a:defRPr sz="1800" b="1" cap="all" spc="-40" baseline="0"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fi-FI" dirty="0" smtClean="0"/>
              <a:t>CLICK TO ADD TEXT</a:t>
            </a:r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7" name="Otsikko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dirty="0" smtClean="0"/>
              <a:t>ADD TITLE</a:t>
            </a:r>
            <a:br>
              <a:rPr lang="fi-FI" dirty="0" smtClean="0"/>
            </a:br>
            <a:r>
              <a:rPr lang="fi-FI" dirty="0" smtClean="0"/>
              <a:t>HERE</a:t>
            </a:r>
            <a:endParaRPr lang="fi-FI" dirty="0"/>
          </a:p>
        </p:txBody>
      </p:sp>
      <p:grpSp>
        <p:nvGrpSpPr>
          <p:cNvPr id="2" name="Ryhmä 1"/>
          <p:cNvGrpSpPr/>
          <p:nvPr userDrawn="1"/>
        </p:nvGrpSpPr>
        <p:grpSpPr>
          <a:xfrm>
            <a:off x="-1" y="0"/>
            <a:ext cx="9145336" cy="6862856"/>
            <a:chOff x="-1" y="0"/>
            <a:chExt cx="9145336" cy="6862856"/>
          </a:xfrm>
        </p:grpSpPr>
        <p:sp>
          <p:nvSpPr>
            <p:cNvPr id="9" name="Suorakulmio 8"/>
            <p:cNvSpPr/>
            <p:nvPr userDrawn="1"/>
          </p:nvSpPr>
          <p:spPr>
            <a:xfrm>
              <a:off x="-1" y="0"/>
              <a:ext cx="9144000" cy="145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0" name="Suorakulmio 9"/>
            <p:cNvSpPr/>
            <p:nvPr userDrawn="1"/>
          </p:nvSpPr>
          <p:spPr>
            <a:xfrm>
              <a:off x="0" y="6717600"/>
              <a:ext cx="9144000" cy="145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" name="Suorakulmio 10"/>
            <p:cNvSpPr/>
            <p:nvPr userDrawn="1"/>
          </p:nvSpPr>
          <p:spPr>
            <a:xfrm>
              <a:off x="0" y="0"/>
              <a:ext cx="144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2" name="Suorakulmio 11"/>
            <p:cNvSpPr/>
            <p:nvPr userDrawn="1"/>
          </p:nvSpPr>
          <p:spPr>
            <a:xfrm>
              <a:off x="9001335" y="0"/>
              <a:ext cx="144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pic>
        <p:nvPicPr>
          <p:cNvPr id="13" name="Kuva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17" y="5200865"/>
            <a:ext cx="2008392" cy="136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0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199" y="1600201"/>
            <a:ext cx="4378257" cy="36322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8199" y="1600201"/>
            <a:ext cx="4378257" cy="36322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8" name="Otsikko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i-FI" dirty="0" smtClean="0"/>
              <a:t>ADD TITLE</a:t>
            </a:r>
            <a:br>
              <a:rPr lang="fi-FI" dirty="0" smtClean="0"/>
            </a:br>
            <a:r>
              <a:rPr lang="fi-FI" dirty="0" smtClean="0"/>
              <a:t>HERE</a:t>
            </a:r>
            <a:endParaRPr lang="fi-FI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i-FI" dirty="0" smtClean="0"/>
              <a:t>ADD TITLE</a:t>
            </a:r>
            <a:br>
              <a:rPr lang="fi-FI" dirty="0" smtClean="0"/>
            </a:br>
            <a:r>
              <a:rPr lang="fi-FI" dirty="0" smtClean="0"/>
              <a:t>HERE</a:t>
            </a:r>
            <a:endParaRPr lang="fi-FI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e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taustakuva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5588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77199" y="361684"/>
            <a:ext cx="8569257" cy="1249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dirty="0" smtClean="0"/>
              <a:t>ADD TITLE</a:t>
            </a:r>
            <a:br>
              <a:rPr lang="fi-FI" dirty="0" smtClean="0"/>
            </a:br>
            <a:r>
              <a:rPr lang="fi-FI" dirty="0" smtClean="0"/>
              <a:t>HERE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7199" y="1600200"/>
            <a:ext cx="8569257" cy="362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9317" y="6554464"/>
            <a:ext cx="966558" cy="14387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</a:defRPr>
            </a:lvl1pPr>
          </a:lstStyle>
          <a:p>
            <a:fld id="{F73508DC-A5BA-41E2-8FDE-47D9799DEFDB}" type="datetimeFigureOut">
              <a:rPr lang="en-US" smtClean="0"/>
              <a:pPr/>
              <a:t>03/11/14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0775" y="6554464"/>
            <a:ext cx="4352925" cy="14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088" y="6554464"/>
            <a:ext cx="531800" cy="14387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fld id="{2764C9DE-4D71-4A58-A48A-44AAD841EF3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Kuva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17" y="5200865"/>
            <a:ext cx="2008392" cy="13620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60" r:id="rId3"/>
    <p:sldLayoutId id="2147483651" r:id="rId4"/>
    <p:sldLayoutId id="2147483658" r:id="rId5"/>
    <p:sldLayoutId id="2147483659" r:id="rId6"/>
    <p:sldLayoutId id="2147483653" r:id="rId7"/>
    <p:sldLayoutId id="2147483655" r:id="rId8"/>
    <p:sldLayoutId id="2147483656" r:id="rId9"/>
  </p:sldLayoutIdLst>
  <p:txStyles>
    <p:titleStyle>
      <a:lvl1pPr algn="l" defTabSz="457200" rtl="0" eaLnBrk="1" fontAlgn="base" hangingPunct="1">
        <a:lnSpc>
          <a:spcPct val="65000"/>
        </a:lnSpc>
        <a:spcBef>
          <a:spcPct val="0"/>
        </a:spcBef>
        <a:spcAft>
          <a:spcPct val="0"/>
        </a:spcAft>
        <a:defRPr sz="5400" b="1" kern="1200" cap="all" spc="-300" baseline="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180975" indent="-18097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355600" indent="-17462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536575" indent="-18097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719138" indent="-182563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900113" indent="-18097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7200" dirty="0" smtClean="0"/>
              <a:t>Ratkaisuja tutkijoiden (IT-) tarpeisiin</a:t>
            </a:r>
            <a:endParaRPr lang="fi-FI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547" y="3766457"/>
            <a:ext cx="6400800" cy="783771"/>
          </a:xfrm>
        </p:spPr>
        <p:txBody>
          <a:bodyPr/>
          <a:lstStyle/>
          <a:p>
            <a:r>
              <a:rPr lang="fi-FI" dirty="0" smtClean="0"/>
              <a:t>Tai ainakin yritystä tehdä Asialle jotain..</a:t>
            </a:r>
            <a:br>
              <a:rPr lang="fi-FI" dirty="0" smtClean="0"/>
            </a:br>
            <a:endParaRPr lang="fi-FI" dirty="0" smtClean="0"/>
          </a:p>
          <a:p>
            <a:r>
              <a:rPr lang="fi-FI" dirty="0" err="1" smtClean="0"/>
              <a:t>Perttu.maatta@Helsinki.fi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0305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35" y="1057640"/>
            <a:ext cx="3924276" cy="35867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06" y="938822"/>
            <a:ext cx="5099230" cy="38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6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77200" y="1796365"/>
            <a:ext cx="3815370" cy="3632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err="1" smtClean="0"/>
              <a:t>Konesali</a:t>
            </a:r>
            <a:endParaRPr lang="en-US" sz="2400" dirty="0" smtClean="0"/>
          </a:p>
          <a:p>
            <a:pPr algn="ctr"/>
            <a:endParaRPr lang="en-US" sz="2400" dirty="0"/>
          </a:p>
          <a:p>
            <a:pPr marL="0" indent="0" algn="ctr">
              <a:buNone/>
            </a:pPr>
            <a:r>
              <a:rPr lang="en-US" sz="2400" dirty="0" err="1" smtClean="0"/>
              <a:t>Palvelimet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070977" y="1796365"/>
            <a:ext cx="3775479" cy="3632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Tutkijaräkit</a:t>
            </a: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err="1" smtClean="0"/>
              <a:t>Kattavat</a:t>
            </a:r>
            <a:r>
              <a:rPr lang="en-US" sz="2400" dirty="0" smtClean="0"/>
              <a:t> </a:t>
            </a:r>
            <a:r>
              <a:rPr lang="en-US" sz="2400" dirty="0" err="1" smtClean="0"/>
              <a:t>puitesopimukset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000" dirty="0" smtClean="0"/>
              <a:t>x86-yleispalvelimet</a:t>
            </a:r>
          </a:p>
          <a:p>
            <a:r>
              <a:rPr lang="en-US" sz="2000" dirty="0" err="1" smtClean="0"/>
              <a:t>Laskenta</a:t>
            </a:r>
            <a:r>
              <a:rPr lang="en-US" sz="2000" dirty="0" smtClean="0"/>
              <a:t>- </a:t>
            </a:r>
            <a:r>
              <a:rPr lang="en-US" sz="2000" dirty="0" err="1" smtClean="0"/>
              <a:t>ja</a:t>
            </a:r>
            <a:r>
              <a:rPr lang="en-US" sz="2000" dirty="0" smtClean="0"/>
              <a:t> </a:t>
            </a:r>
            <a:r>
              <a:rPr lang="en-US" sz="2000" dirty="0" err="1" smtClean="0"/>
              <a:t>tallennuspalvelimet</a:t>
            </a:r>
            <a:endParaRPr lang="en-US" sz="2000" dirty="0" smtClean="0"/>
          </a:p>
          <a:p>
            <a:r>
              <a:rPr lang="en-US" sz="2000" dirty="0" err="1" smtClean="0"/>
              <a:t>Isot</a:t>
            </a:r>
            <a:r>
              <a:rPr lang="en-US" sz="2000" dirty="0" smtClean="0"/>
              <a:t> </a:t>
            </a:r>
            <a:r>
              <a:rPr lang="en-US" sz="2000" dirty="0" err="1" smtClean="0"/>
              <a:t>levyjärjestelmät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dirty="0" err="1" smtClean="0"/>
              <a:t>Hankinta</a:t>
            </a:r>
            <a:r>
              <a:rPr lang="en-US" sz="2400" dirty="0" smtClean="0"/>
              <a:t>- </a:t>
            </a:r>
            <a:r>
              <a:rPr lang="en-US" sz="2400" dirty="0" err="1" smtClean="0"/>
              <a:t>ja</a:t>
            </a:r>
            <a:r>
              <a:rPr lang="en-US" sz="2400" dirty="0" smtClean="0"/>
              <a:t> </a:t>
            </a:r>
            <a:r>
              <a:rPr lang="en-US" sz="2400" dirty="0" err="1"/>
              <a:t>k</a:t>
            </a:r>
            <a:r>
              <a:rPr lang="en-US" sz="2400" dirty="0" err="1" smtClean="0"/>
              <a:t>ilpailutustuki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OLI</a:t>
            </a:r>
            <a:br>
              <a:rPr lang="fi-FI" dirty="0"/>
            </a:br>
            <a:r>
              <a:rPr lang="fi-FI" dirty="0"/>
              <a:t>			Ja Mitä </a:t>
            </a:r>
            <a:r>
              <a:rPr lang="fi-FI" dirty="0" err="1"/>
              <a:t>SIttEn</a:t>
            </a:r>
            <a:r>
              <a:rPr lang="fi-FI" dirty="0"/>
              <a:t> </a:t>
            </a:r>
            <a:r>
              <a:rPr lang="fi-FI" dirty="0" err="1">
                <a:solidFill>
                  <a:srgbClr val="000000"/>
                </a:solidFill>
              </a:rPr>
              <a:t>tULI</a:t>
            </a:r>
            <a:r>
              <a:rPr lang="fi-FI" dirty="0"/>
              <a:t>?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092569" y="180739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092569" y="263088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36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77200" y="1734505"/>
            <a:ext cx="3815370" cy="349789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err="1" smtClean="0"/>
              <a:t>Virtuaalipalvelimet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err="1" smtClean="0"/>
              <a:t>Kuitulevyä</a:t>
            </a:r>
            <a:r>
              <a:rPr lang="en-US" sz="2400" dirty="0" smtClean="0"/>
              <a:t> </a:t>
            </a:r>
            <a:r>
              <a:rPr lang="en-US" sz="2400" dirty="0" err="1" smtClean="0"/>
              <a:t>vuosivuokralla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err="1" smtClean="0"/>
              <a:t>Tietoverkko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070977" y="1734505"/>
            <a:ext cx="3775479" cy="349789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Tilauslomake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Virtuaalityöasemat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Tallennuspalvelin</a:t>
            </a:r>
            <a:r>
              <a:rPr lang="en-US" sz="2400" dirty="0" smtClean="0"/>
              <a:t> </a:t>
            </a:r>
            <a:r>
              <a:rPr lang="en-US" sz="2400" dirty="0" err="1" smtClean="0"/>
              <a:t>kertaostona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Labrapalomuurit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Tiedelinkki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Labrakohtainen</a:t>
            </a:r>
            <a:r>
              <a:rPr lang="en-US" sz="2400" dirty="0" smtClean="0"/>
              <a:t> VPN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 </a:t>
            </a:r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VIeLä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092569" y="180739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092569" y="3044473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092570" y="4342884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9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77200" y="1734505"/>
            <a:ext cx="3815370" cy="349789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err="1" smtClean="0"/>
              <a:t>Rauta</a:t>
            </a:r>
            <a:r>
              <a:rPr lang="en-US" sz="2400" dirty="0" smtClean="0"/>
              <a:t> </a:t>
            </a:r>
            <a:r>
              <a:rPr lang="en-US" sz="2400" dirty="0" err="1" smtClean="0"/>
              <a:t>ja</a:t>
            </a:r>
            <a:r>
              <a:rPr lang="en-US" sz="2400" dirty="0" smtClean="0"/>
              <a:t> </a:t>
            </a:r>
            <a:r>
              <a:rPr lang="en-US" sz="2400" dirty="0" err="1" smtClean="0"/>
              <a:t>kj</a:t>
            </a:r>
            <a:r>
              <a:rPr lang="en-US" sz="2400" dirty="0" smtClean="0"/>
              <a:t>. </a:t>
            </a:r>
            <a:r>
              <a:rPr lang="en-US" sz="2400" dirty="0" err="1" smtClean="0"/>
              <a:t>ylläpito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Red Hat Enterprise Linux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CSC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070977" y="1734505"/>
            <a:ext cx="3775479" cy="349789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Ratkaisukonsultointi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Tietojärjestelmien</a:t>
            </a:r>
            <a:r>
              <a:rPr lang="en-US" sz="2400" dirty="0" smtClean="0"/>
              <a:t> </a:t>
            </a:r>
            <a:r>
              <a:rPr lang="en-US" sz="2400" dirty="0" err="1" smtClean="0"/>
              <a:t>isännöintipalvelu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ja</a:t>
            </a:r>
            <a:r>
              <a:rPr lang="en-US" sz="2400" dirty="0" smtClean="0"/>
              <a:t> Ubuntu </a:t>
            </a:r>
            <a:r>
              <a:rPr lang="en-US" sz="2400" dirty="0" smtClean="0"/>
              <a:t>14.04 LTS </a:t>
            </a:r>
          </a:p>
          <a:p>
            <a:pPr marL="0" indent="0">
              <a:buNone/>
            </a:pPr>
            <a:r>
              <a:rPr lang="en-US" sz="2400" dirty="0" smtClean="0"/>
              <a:t>Linux </a:t>
            </a:r>
            <a:r>
              <a:rPr lang="en-US" sz="2400" dirty="0"/>
              <a:t>@</a:t>
            </a:r>
            <a:r>
              <a:rPr lang="en-US" sz="2400" dirty="0" smtClean="0"/>
              <a:t> Active Directory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Apua</a:t>
            </a:r>
            <a:r>
              <a:rPr lang="en-US" sz="2400" dirty="0" smtClean="0"/>
              <a:t> </a:t>
            </a:r>
            <a:r>
              <a:rPr lang="en-US" sz="2400" dirty="0" err="1" smtClean="0"/>
              <a:t>CSC:n</a:t>
            </a:r>
            <a:r>
              <a:rPr lang="en-US" sz="2400" dirty="0" smtClean="0"/>
              <a:t> </a:t>
            </a:r>
            <a:r>
              <a:rPr lang="en-US" sz="2400" dirty="0" err="1" smtClean="0"/>
              <a:t>palveluiden</a:t>
            </a:r>
            <a:r>
              <a:rPr lang="en-US" sz="2400" dirty="0" smtClean="0"/>
              <a:t> </a:t>
            </a:r>
            <a:r>
              <a:rPr lang="en-US" sz="2400" dirty="0" err="1" smtClean="0"/>
              <a:t>hyödyntämisen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 </a:t>
            </a:r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VIeLä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092569" y="180739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092570" y="344712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092569" y="4747768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67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altonen_Hautaniemi IT päivä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352"/>
            <a:ext cx="9324836" cy="6592648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7955990" y="4966049"/>
            <a:ext cx="1188010" cy="612648"/>
          </a:xfrm>
          <a:prstGeom prst="wedgeRectCallout">
            <a:avLst>
              <a:gd name="adj1" fmla="val -42287"/>
              <a:gd name="adj2" fmla="val 7429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 smtClean="0"/>
              <a:t>Palvelinylläpito</a:t>
            </a:r>
            <a:r>
              <a:rPr lang="en-US" sz="1200" dirty="0" smtClean="0"/>
              <a:t> *Ubuntu 14.04</a:t>
            </a:r>
            <a:endParaRPr lang="en-US" sz="1200" dirty="0"/>
          </a:p>
        </p:txBody>
      </p:sp>
      <p:sp>
        <p:nvSpPr>
          <p:cNvPr id="4" name="Rectangular Callout 3"/>
          <p:cNvSpPr/>
          <p:nvPr/>
        </p:nvSpPr>
        <p:spPr>
          <a:xfrm>
            <a:off x="6680218" y="340706"/>
            <a:ext cx="1693285" cy="808813"/>
          </a:xfrm>
          <a:prstGeom prst="wedgeRectCallout">
            <a:avLst>
              <a:gd name="adj1" fmla="val 69701"/>
              <a:gd name="adj2" fmla="val 8518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Palomuuripalvelu</a:t>
            </a:r>
            <a:r>
              <a:rPr lang="en-US" sz="1200" dirty="0" smtClean="0"/>
              <a:t> *SNAT </a:t>
            </a:r>
            <a:r>
              <a:rPr lang="en-US" sz="1200" dirty="0" err="1" smtClean="0"/>
              <a:t>interakt</a:t>
            </a:r>
            <a:r>
              <a:rPr lang="en-US" sz="1200" dirty="0" smtClean="0"/>
              <a:t>. </a:t>
            </a:r>
            <a:r>
              <a:rPr lang="en-US" sz="1200" dirty="0" err="1" smtClean="0"/>
              <a:t>Linuxeille</a:t>
            </a:r>
            <a:r>
              <a:rPr lang="en-US" sz="1200" dirty="0" smtClean="0"/>
              <a:t> </a:t>
            </a:r>
            <a:r>
              <a:rPr lang="en-US" sz="1200" dirty="0" err="1" smtClean="0"/>
              <a:t>työasemaverkoista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" name="Rectangular Callout 4"/>
          <p:cNvSpPr/>
          <p:nvPr/>
        </p:nvSpPr>
        <p:spPr>
          <a:xfrm>
            <a:off x="4372826" y="1444029"/>
            <a:ext cx="2172829" cy="841972"/>
          </a:xfrm>
          <a:prstGeom prst="wedgeRectCallout">
            <a:avLst>
              <a:gd name="adj1" fmla="val -38676"/>
              <a:gd name="adj2" fmla="val 15779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Laskentaverkolla eriytetty</a:t>
            </a:r>
            <a:br>
              <a:rPr lang="fi-FI" sz="1200" dirty="0" smtClean="0"/>
            </a:br>
            <a:r>
              <a:rPr lang="fi-FI" sz="1200" dirty="0" smtClean="0"/>
              <a:t> reitti runkoverkon reitittimillä</a:t>
            </a:r>
            <a:endParaRPr lang="fi-FI" sz="1200" dirty="0"/>
          </a:p>
          <a:p>
            <a:pPr algn="ctr"/>
            <a:r>
              <a:rPr lang="fi-FI" sz="1200" dirty="0"/>
              <a:t>* </a:t>
            </a:r>
            <a:r>
              <a:rPr lang="fi-FI" sz="1200" dirty="0" smtClean="0"/>
              <a:t>VRF (Virtual </a:t>
            </a:r>
            <a:r>
              <a:rPr lang="fi-FI" sz="1200" dirty="0" err="1" smtClean="0"/>
              <a:t>Routing</a:t>
            </a:r>
            <a:r>
              <a:rPr lang="fi-FI" sz="1200" dirty="0" smtClean="0"/>
              <a:t> &amp; </a:t>
            </a:r>
            <a:r>
              <a:rPr lang="fi-FI" sz="1200" dirty="0" err="1" smtClean="0"/>
              <a:t>Forwarding</a:t>
            </a:r>
            <a:r>
              <a:rPr lang="fi-FI" sz="1200" dirty="0" smtClean="0"/>
              <a:t>)</a:t>
            </a:r>
            <a:endParaRPr lang="fi-FI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4372826" y="4453033"/>
            <a:ext cx="1828798" cy="1026031"/>
          </a:xfrm>
          <a:prstGeom prst="wedgeRectCallout">
            <a:avLst>
              <a:gd name="adj1" fmla="val -70338"/>
              <a:gd name="adj2" fmla="val 920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Ryhmän </a:t>
            </a:r>
            <a:r>
              <a:rPr lang="fi-FI" sz="1200" dirty="0"/>
              <a:t>itse ylläpitämä palvelin, hakemistopalvelut(</a:t>
            </a:r>
            <a:r>
              <a:rPr lang="fi-FI" sz="1200" dirty="0" err="1"/>
              <a:t>ldap</a:t>
            </a:r>
            <a:r>
              <a:rPr lang="fi-FI" sz="1200" dirty="0"/>
              <a:t>) ATK-keskuksesta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285593" y="1317282"/>
            <a:ext cx="1720157" cy="841972"/>
          </a:xfrm>
          <a:prstGeom prst="wedgeRectCallout">
            <a:avLst>
              <a:gd name="adj1" fmla="val 10789"/>
              <a:gd name="adj2" fmla="val 1285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Funetin valopolku </a:t>
            </a:r>
            <a:r>
              <a:rPr lang="fi-FI" sz="1200" dirty="0" err="1"/>
              <a:t>CSC:n</a:t>
            </a:r>
            <a:r>
              <a:rPr lang="fi-FI" sz="1200" dirty="0"/>
              <a:t> </a:t>
            </a:r>
            <a:r>
              <a:rPr lang="fi-FI" sz="1200" dirty="0" err="1"/>
              <a:t>BMI:hin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290613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Kiitos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766457"/>
            <a:ext cx="6400800" cy="783771"/>
          </a:xfrm>
        </p:spPr>
        <p:txBody>
          <a:bodyPr/>
          <a:lstStyle/>
          <a:p>
            <a:r>
              <a:rPr lang="fi-FI" dirty="0" err="1" smtClean="0"/>
              <a:t>CN=Perttu</a:t>
            </a:r>
            <a:r>
              <a:rPr lang="fi-FI" dirty="0" smtClean="0"/>
              <a:t>\ Määttä, </a:t>
            </a:r>
            <a:r>
              <a:rPr lang="fi-FI" dirty="0" err="1" smtClean="0"/>
              <a:t>MAIL=perttu.maatta@helsinki.fi</a:t>
            </a:r>
            <a:r>
              <a:rPr lang="fi-FI" dirty="0" smtClean="0"/>
              <a:t> </a:t>
            </a:r>
            <a:r>
              <a:rPr lang="fi-FI" dirty="0" err="1" smtClean="0"/>
              <a:t>oU=tietotekniikkakeskus</a:t>
            </a:r>
            <a:endParaRPr lang="fi-FI" dirty="0" smtClean="0"/>
          </a:p>
          <a:p>
            <a:r>
              <a:rPr lang="fi-FI" dirty="0" err="1" smtClean="0"/>
              <a:t>O=Helsingin</a:t>
            </a:r>
            <a:r>
              <a:rPr lang="fi-FI" dirty="0" smtClean="0"/>
              <a:t>\ Yliopisto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8925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Y__DB23_arial__EN_V____RGB">
  <a:themeElements>
    <a:clrScheme name="HY">
      <a:dk1>
        <a:sysClr val="windowText" lastClr="000000"/>
      </a:dk1>
      <a:lt1>
        <a:srgbClr val="FFFFFF"/>
      </a:lt1>
      <a:dk2>
        <a:srgbClr val="8C8A87"/>
      </a:dk2>
      <a:lt2>
        <a:srgbClr val="FFFFFF"/>
      </a:lt2>
      <a:accent1>
        <a:srgbClr val="8C8A87"/>
      </a:accent1>
      <a:accent2>
        <a:srgbClr val="1E1C77"/>
      </a:accent2>
      <a:accent3>
        <a:srgbClr val="FCA311"/>
      </a:accent3>
      <a:accent4>
        <a:srgbClr val="256EC7"/>
      </a:accent4>
      <a:accent5>
        <a:srgbClr val="E5053A"/>
      </a:accent5>
      <a:accent6>
        <a:srgbClr val="FCD116"/>
      </a:accent6>
      <a:hlink>
        <a:srgbClr val="FCA311"/>
      </a:hlink>
      <a:folHlink>
        <a:srgbClr val="8C8A87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HY__DB23_arial__EN_V____RGB.potx</Template>
  <TotalTime>0</TotalTime>
  <Words>128</Words>
  <Application>Microsoft Macintosh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HY__DB23_arial__EN_V____RGB</vt:lpstr>
      <vt:lpstr>Ratkaisuja tutkijoiden (IT-) tarpeisiin</vt:lpstr>
      <vt:lpstr>PowerPoint Presentation</vt:lpstr>
      <vt:lpstr>Mitä OLI    Ja Mitä SIttEn tULI?</vt:lpstr>
      <vt:lpstr>JA Mitä VIeLä</vt:lpstr>
      <vt:lpstr>JA Mitä VIeLä</vt:lpstr>
      <vt:lpstr>PowerPoint Presentation</vt:lpstr>
      <vt:lpstr>Kiitos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2012-05-29T07:09:48Z</dcterms:created>
  <dcterms:modified xsi:type="dcterms:W3CDTF">2014-11-03T10:44:58Z</dcterms:modified>
  <cp:category/>
</cp:coreProperties>
</file>