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3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4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5.xml" ContentType="application/vnd.openxmlformats-officedocument.theme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6.xml" ContentType="application/vnd.openxmlformats-officedocument.theme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theme/theme7.xml" ContentType="application/vnd.openxmlformats-officedocument.theme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theme/theme8.xml" ContentType="application/vnd.openxmlformats-officedocument.theme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theme/theme9.xml" ContentType="application/vnd.openxmlformats-officedocument.theme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theme/theme10.xml" ContentType="application/vnd.openxmlformats-officedocument.theme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theme/theme11.xml" ContentType="application/vnd.openxmlformats-officedocument.theme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  <p:sldMasterId id="2147484779" r:id="rId2"/>
    <p:sldMasterId id="2147484802" r:id="rId3"/>
    <p:sldMasterId id="2147484824" r:id="rId4"/>
    <p:sldMasterId id="2147484847" r:id="rId5"/>
    <p:sldMasterId id="2147484869" r:id="rId6"/>
    <p:sldMasterId id="2147484891" r:id="rId7"/>
    <p:sldMasterId id="2147484913" r:id="rId8"/>
    <p:sldMasterId id="2147484935" r:id="rId9"/>
    <p:sldMasterId id="2147484957" r:id="rId10"/>
    <p:sldMasterId id="2147484969" r:id="rId11"/>
    <p:sldMasterId id="2147484991" r:id="rId12"/>
  </p:sldMasterIdLst>
  <p:notesMasterIdLst>
    <p:notesMasterId r:id="rId23"/>
  </p:notesMasterIdLst>
  <p:handoutMasterIdLst>
    <p:handoutMasterId r:id="rId24"/>
  </p:handoutMasterIdLst>
  <p:sldIdLst>
    <p:sldId id="256" r:id="rId13"/>
    <p:sldId id="334" r:id="rId14"/>
    <p:sldId id="333" r:id="rId15"/>
    <p:sldId id="332" r:id="rId16"/>
    <p:sldId id="370" r:id="rId17"/>
    <p:sldId id="371" r:id="rId18"/>
    <p:sldId id="372" r:id="rId19"/>
    <p:sldId id="373" r:id="rId20"/>
    <p:sldId id="337" r:id="rId21"/>
    <p:sldId id="352" r:id="rId2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4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3340"/>
    <a:srgbClr val="FFCD00"/>
    <a:srgbClr val="D0DA08"/>
    <a:srgbClr val="EFC002"/>
    <a:srgbClr val="FFCF06"/>
    <a:srgbClr val="F8C704"/>
    <a:srgbClr val="00A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91" autoAdjust="0"/>
    <p:restoredTop sz="99290" autoAdjust="0"/>
  </p:normalViewPr>
  <p:slideViewPr>
    <p:cSldViewPr snapToGrid="0" snapToObjects="1">
      <p:cViewPr>
        <p:scale>
          <a:sx n="120" d="100"/>
          <a:sy n="120" d="100"/>
        </p:scale>
        <p:origin x="-3534" y="-1566"/>
      </p:cViewPr>
      <p:guideLst>
        <p:guide orient="horz"/>
        <p:guide pos="4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4" d="100"/>
        <a:sy n="18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09254B-C251-481A-A136-E7A7A26AB8C3}" type="doc">
      <dgm:prSet loTypeId="urn:microsoft.com/office/officeart/2005/8/layout/chevron1" loCatId="process" qsTypeId="urn:microsoft.com/office/officeart/2005/8/quickstyle/simple4" qsCatId="simple" csTypeId="urn:microsoft.com/office/officeart/2005/8/colors/accent0_3" csCatId="mainScheme" phldr="1"/>
      <dgm:spPr/>
    </dgm:pt>
    <dgm:pt modelId="{B72C42FD-5483-41CD-A307-D208E4D87554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xfrm>
          <a:off x="6491" y="157614"/>
          <a:ext cx="1663482" cy="519124"/>
        </a:xfrm>
        <a:gradFill rotWithShape="1">
          <a:gsLst>
            <a:gs pos="0">
              <a:srgbClr val="0065BD">
                <a:shade val="51000"/>
                <a:satMod val="130000"/>
              </a:srgbClr>
            </a:gs>
            <a:gs pos="80000">
              <a:srgbClr val="0065BD">
                <a:shade val="93000"/>
                <a:satMod val="130000"/>
              </a:srgbClr>
            </a:gs>
            <a:gs pos="100000">
              <a:srgbClr val="0065BD"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sz="1000" b="1" noProof="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Tarpeiden havaitseminen</a:t>
          </a:r>
          <a:endParaRPr lang="en-US" sz="1000" b="1" noProof="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A1A70100-1EB7-4DFC-99EC-F02D8351FB73}" type="parTrans" cxnId="{287F4194-71E1-4E30-9AFB-A8742786ED58}">
      <dgm:prSet/>
      <dgm:spPr/>
      <dgm:t>
        <a:bodyPr/>
        <a:lstStyle/>
        <a:p>
          <a:endParaRPr lang="en-US" sz="1000" noProof="0">
            <a:latin typeface="+mn-lt"/>
          </a:endParaRPr>
        </a:p>
      </dgm:t>
    </dgm:pt>
    <dgm:pt modelId="{8CFCD244-AEC6-4265-91EF-CDCBC0931643}" type="sibTrans" cxnId="{287F4194-71E1-4E30-9AFB-A8742786ED58}">
      <dgm:prSet/>
      <dgm:spPr/>
      <dgm:t>
        <a:bodyPr/>
        <a:lstStyle/>
        <a:p>
          <a:endParaRPr lang="en-US" sz="1000" noProof="0">
            <a:latin typeface="+mn-lt"/>
          </a:endParaRPr>
        </a:p>
      </dgm:t>
    </dgm:pt>
    <dgm:pt modelId="{FF754D5C-413A-4807-8307-5828EF9299AF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xfrm>
          <a:off x="1510831" y="157614"/>
          <a:ext cx="1366789" cy="519124"/>
        </a:xfrm>
        <a:gradFill rotWithShape="1">
          <a:gsLst>
            <a:gs pos="0">
              <a:srgbClr val="0065BD">
                <a:shade val="51000"/>
                <a:satMod val="130000"/>
              </a:srgbClr>
            </a:gs>
            <a:gs pos="80000">
              <a:srgbClr val="0065BD">
                <a:shade val="93000"/>
                <a:satMod val="130000"/>
              </a:srgbClr>
            </a:gs>
            <a:gs pos="100000">
              <a:srgbClr val="0065BD"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sz="1000" b="1" noProof="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Esiselvitys</a:t>
          </a:r>
          <a:endParaRPr lang="en-US" sz="1000" b="1" noProof="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44C35558-F25B-4D0E-908E-0E89B1D3A6BF}" type="parTrans" cxnId="{F6F3F1E1-AE8D-4315-9F99-8579E0486763}">
      <dgm:prSet/>
      <dgm:spPr/>
      <dgm:t>
        <a:bodyPr/>
        <a:lstStyle/>
        <a:p>
          <a:endParaRPr lang="en-US" sz="1000" noProof="0">
            <a:latin typeface="+mn-lt"/>
          </a:endParaRPr>
        </a:p>
      </dgm:t>
    </dgm:pt>
    <dgm:pt modelId="{0F4BEFE5-8DFF-4C9C-8E8A-EB86C357A8EA}" type="sibTrans" cxnId="{F6F3F1E1-AE8D-4315-9F99-8579E0486763}">
      <dgm:prSet/>
      <dgm:spPr/>
      <dgm:t>
        <a:bodyPr/>
        <a:lstStyle/>
        <a:p>
          <a:endParaRPr lang="en-US" sz="1000" noProof="0">
            <a:latin typeface="+mn-lt"/>
          </a:endParaRPr>
        </a:p>
      </dgm:t>
    </dgm:pt>
    <dgm:pt modelId="{29C1DD0F-F572-4223-9ACF-CD891AF657C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xfrm>
          <a:off x="2721985" y="157614"/>
          <a:ext cx="1546666" cy="519124"/>
        </a:xfrm>
        <a:gradFill rotWithShape="1">
          <a:gsLst>
            <a:gs pos="0">
              <a:srgbClr val="0065BD">
                <a:shade val="51000"/>
                <a:satMod val="130000"/>
              </a:srgbClr>
            </a:gs>
            <a:gs pos="80000">
              <a:srgbClr val="0065BD">
                <a:shade val="93000"/>
                <a:satMod val="130000"/>
              </a:srgbClr>
            </a:gs>
            <a:gs pos="100000">
              <a:srgbClr val="0065BD"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sz="1000" b="1" noProof="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Investointi-ehdotus</a:t>
          </a:r>
          <a:endParaRPr lang="en-US" sz="1000" b="1" noProof="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971B3D30-26E4-4D4F-BBD8-C3E4745FBDA1}" type="parTrans" cxnId="{E5D02787-2A05-4B57-9AB8-48BD6D9095D8}">
      <dgm:prSet/>
      <dgm:spPr/>
      <dgm:t>
        <a:bodyPr/>
        <a:lstStyle/>
        <a:p>
          <a:endParaRPr lang="en-US" sz="1000" noProof="0">
            <a:latin typeface="+mn-lt"/>
          </a:endParaRPr>
        </a:p>
      </dgm:t>
    </dgm:pt>
    <dgm:pt modelId="{B068D405-F7FD-440D-BBFB-5FFCFCD7FB4E}" type="sibTrans" cxnId="{E5D02787-2A05-4B57-9AB8-48BD6D9095D8}">
      <dgm:prSet/>
      <dgm:spPr/>
      <dgm:t>
        <a:bodyPr/>
        <a:lstStyle/>
        <a:p>
          <a:endParaRPr lang="en-US" sz="1000" noProof="0">
            <a:latin typeface="+mn-lt"/>
          </a:endParaRPr>
        </a:p>
      </dgm:t>
    </dgm:pt>
    <dgm:pt modelId="{EA4E75DC-78EC-4ED2-A4A2-028471CD98A1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xfrm>
          <a:off x="4126829" y="157614"/>
          <a:ext cx="1297810" cy="519124"/>
        </a:xfrm>
        <a:gradFill rotWithShape="1">
          <a:gsLst>
            <a:gs pos="0">
              <a:srgbClr val="0065BD">
                <a:shade val="51000"/>
                <a:satMod val="130000"/>
              </a:srgbClr>
            </a:gs>
            <a:gs pos="80000">
              <a:srgbClr val="0065BD">
                <a:shade val="93000"/>
                <a:satMod val="130000"/>
              </a:srgbClr>
            </a:gs>
            <a:gs pos="100000">
              <a:srgbClr val="0065BD"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sz="1000" b="1" noProof="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Toteutus</a:t>
          </a:r>
          <a:endParaRPr lang="en-US" sz="1000" b="1" noProof="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DA137F9F-E630-4CC3-9C7D-FB7FCAF1602A}" type="parTrans" cxnId="{1DA02D51-5ECA-49DF-8152-CB00A68BFE28}">
      <dgm:prSet/>
      <dgm:spPr/>
      <dgm:t>
        <a:bodyPr/>
        <a:lstStyle/>
        <a:p>
          <a:endParaRPr lang="en-US" sz="1000" noProof="0">
            <a:latin typeface="+mn-lt"/>
          </a:endParaRPr>
        </a:p>
      </dgm:t>
    </dgm:pt>
    <dgm:pt modelId="{DF34FAF6-BADA-447C-891B-DA0FA5CEC993}" type="sibTrans" cxnId="{1DA02D51-5ECA-49DF-8152-CB00A68BFE28}">
      <dgm:prSet/>
      <dgm:spPr/>
      <dgm:t>
        <a:bodyPr/>
        <a:lstStyle/>
        <a:p>
          <a:endParaRPr lang="en-US" sz="1000" noProof="0">
            <a:latin typeface="+mn-lt"/>
          </a:endParaRPr>
        </a:p>
      </dgm:t>
    </dgm:pt>
    <dgm:pt modelId="{3E7D88CE-0F63-434E-8911-CCB1114FD3F4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xfrm>
          <a:off x="5328911" y="157614"/>
          <a:ext cx="1313112" cy="519124"/>
        </a:xfrm>
        <a:gradFill rotWithShape="1">
          <a:gsLst>
            <a:gs pos="0">
              <a:srgbClr val="0065BD">
                <a:shade val="51000"/>
                <a:satMod val="130000"/>
              </a:srgbClr>
            </a:gs>
            <a:gs pos="80000">
              <a:srgbClr val="0065BD">
                <a:shade val="93000"/>
                <a:satMod val="130000"/>
              </a:srgbClr>
            </a:gs>
            <a:gs pos="100000">
              <a:srgbClr val="0065BD"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sz="1000" b="1" noProof="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 Kehitettävä palvelu</a:t>
          </a:r>
          <a:endParaRPr lang="en-US" sz="1000" b="1" noProof="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B336BA78-3F2B-4428-9345-2AD2191D9996}" type="parTrans" cxnId="{883D091A-16C8-478D-8D46-6A5691FE399E}">
      <dgm:prSet/>
      <dgm:spPr/>
      <dgm:t>
        <a:bodyPr/>
        <a:lstStyle/>
        <a:p>
          <a:endParaRPr lang="en-US" sz="1000" noProof="0">
            <a:latin typeface="+mn-lt"/>
          </a:endParaRPr>
        </a:p>
      </dgm:t>
    </dgm:pt>
    <dgm:pt modelId="{2D1DD69D-1BAB-4BE9-AD7B-D9CFFCB5BEE9}" type="sibTrans" cxnId="{883D091A-16C8-478D-8D46-6A5691FE399E}">
      <dgm:prSet/>
      <dgm:spPr/>
      <dgm:t>
        <a:bodyPr/>
        <a:lstStyle/>
        <a:p>
          <a:endParaRPr lang="en-US" sz="1000" noProof="0">
            <a:latin typeface="+mn-lt"/>
          </a:endParaRPr>
        </a:p>
      </dgm:t>
    </dgm:pt>
    <dgm:pt modelId="{8E45A6DC-3EDA-4D95-BC79-1D23574BA3D0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xfrm>
          <a:off x="6461635" y="157614"/>
          <a:ext cx="1121568" cy="519124"/>
        </a:xfrm>
        <a:gradFill rotWithShape="1">
          <a:gsLst>
            <a:gs pos="0">
              <a:srgbClr val="0065BD">
                <a:shade val="51000"/>
                <a:satMod val="130000"/>
              </a:srgbClr>
            </a:gs>
            <a:gs pos="80000">
              <a:srgbClr val="0065BD">
                <a:shade val="93000"/>
                <a:satMod val="130000"/>
              </a:srgbClr>
            </a:gs>
            <a:gs pos="100000">
              <a:srgbClr val="0065BD"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sz="1000" b="1" noProof="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Kypsä palvelu</a:t>
          </a:r>
          <a:endParaRPr lang="en-US" sz="1000" b="1" noProof="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1FA101D2-5F3A-4C3B-8971-1C3E48F66E2B}" type="parTrans" cxnId="{967FAF1B-BFE4-4BFB-AD67-AD446012414A}">
      <dgm:prSet/>
      <dgm:spPr/>
      <dgm:t>
        <a:bodyPr/>
        <a:lstStyle/>
        <a:p>
          <a:endParaRPr lang="en-US" sz="1000" noProof="0">
            <a:latin typeface="+mn-lt"/>
          </a:endParaRPr>
        </a:p>
      </dgm:t>
    </dgm:pt>
    <dgm:pt modelId="{C257B74A-B9C4-477C-BDB7-36BB28418E15}" type="sibTrans" cxnId="{967FAF1B-BFE4-4BFB-AD67-AD446012414A}">
      <dgm:prSet/>
      <dgm:spPr/>
      <dgm:t>
        <a:bodyPr/>
        <a:lstStyle/>
        <a:p>
          <a:endParaRPr lang="en-US" sz="1000" noProof="0">
            <a:latin typeface="+mn-lt"/>
          </a:endParaRPr>
        </a:p>
      </dgm:t>
    </dgm:pt>
    <dgm:pt modelId="{D718072E-AB52-42ED-BE72-D29265238F1B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xfrm>
          <a:off x="7414231" y="163050"/>
          <a:ext cx="1375458" cy="519124"/>
        </a:xfrm>
        <a:gradFill rotWithShape="1">
          <a:gsLst>
            <a:gs pos="0">
              <a:srgbClr val="0065BD">
                <a:shade val="51000"/>
                <a:satMod val="130000"/>
              </a:srgbClr>
            </a:gs>
            <a:gs pos="80000">
              <a:srgbClr val="0065BD">
                <a:shade val="93000"/>
                <a:satMod val="130000"/>
              </a:srgbClr>
            </a:gs>
            <a:gs pos="100000">
              <a:srgbClr val="0065BD"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sz="1000" b="1" noProof="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Alasajettava palvelu</a:t>
          </a:r>
          <a:endParaRPr lang="en-US" sz="1000" b="1" noProof="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95E424DD-51FA-4AED-B0DE-43E13DBCAB52}" type="parTrans" cxnId="{1172D074-76FB-47CF-9135-5C4F48FDDFDB}">
      <dgm:prSet/>
      <dgm:spPr/>
      <dgm:t>
        <a:bodyPr/>
        <a:lstStyle/>
        <a:p>
          <a:endParaRPr lang="en-US" sz="1000" noProof="0">
            <a:latin typeface="+mn-lt"/>
          </a:endParaRPr>
        </a:p>
      </dgm:t>
    </dgm:pt>
    <dgm:pt modelId="{59C45769-7CBB-4A8F-AA5F-FBD73686F5F3}" type="sibTrans" cxnId="{1172D074-76FB-47CF-9135-5C4F48FDDFDB}">
      <dgm:prSet/>
      <dgm:spPr/>
      <dgm:t>
        <a:bodyPr/>
        <a:lstStyle/>
        <a:p>
          <a:endParaRPr lang="en-US" sz="1000" noProof="0">
            <a:latin typeface="+mn-lt"/>
          </a:endParaRPr>
        </a:p>
      </dgm:t>
    </dgm:pt>
    <dgm:pt modelId="{F597EF19-EB06-408A-A389-574C8B7A6D79}" type="pres">
      <dgm:prSet presAssocID="{8309254B-C251-481A-A136-E7A7A26AB8C3}" presName="Name0" presStyleCnt="0">
        <dgm:presLayoutVars>
          <dgm:dir/>
          <dgm:animLvl val="lvl"/>
          <dgm:resizeHandles val="exact"/>
        </dgm:presLayoutVars>
      </dgm:prSet>
      <dgm:spPr/>
    </dgm:pt>
    <dgm:pt modelId="{985B38AF-EE5C-4E86-9AE1-11662472DF08}" type="pres">
      <dgm:prSet presAssocID="{B72C42FD-5483-41CD-A307-D208E4D87554}" presName="parTxOnly" presStyleLbl="node1" presStyleIdx="0" presStyleCnt="7" custScaleX="128176">
        <dgm:presLayoutVars>
          <dgm:chMax val="0"/>
          <dgm:chPref val="0"/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i-FI"/>
        </a:p>
      </dgm:t>
    </dgm:pt>
    <dgm:pt modelId="{1045922F-18D0-4824-8743-3C90437F59EB}" type="pres">
      <dgm:prSet presAssocID="{8CFCD244-AEC6-4265-91EF-CDCBC0931643}" presName="parTxOnlySpace" presStyleCnt="0"/>
      <dgm:spPr/>
    </dgm:pt>
    <dgm:pt modelId="{1B4F2A5A-1F1B-49DB-B7C8-771D1BC6AD3B}" type="pres">
      <dgm:prSet presAssocID="{FF754D5C-413A-4807-8307-5828EF9299AF}" presName="parTxOnly" presStyleLbl="node1" presStyleIdx="1" presStyleCnt="7" custScaleX="105315" custLinFactNeighborX="-22623" custLinFactNeighborY="0">
        <dgm:presLayoutVars>
          <dgm:chMax val="0"/>
          <dgm:chPref val="0"/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i-FI"/>
        </a:p>
      </dgm:t>
    </dgm:pt>
    <dgm:pt modelId="{B525DC61-BA97-4C54-9824-1AA0ED782673}" type="pres">
      <dgm:prSet presAssocID="{0F4BEFE5-8DFF-4C9C-8E8A-EB86C357A8EA}" presName="parTxOnlySpace" presStyleCnt="0"/>
      <dgm:spPr/>
    </dgm:pt>
    <dgm:pt modelId="{19F5D468-1CDC-41C0-88EC-A91D17FCB8DC}" type="pres">
      <dgm:prSet presAssocID="{29C1DD0F-F572-4223-9ACF-CD891AF657CE}" presName="parTxOnly" presStyleLbl="node1" presStyleIdx="2" presStyleCnt="7" custScaleX="119175" custLinFactNeighborX="-42545" custLinFactNeighborY="0">
        <dgm:presLayoutVars>
          <dgm:chMax val="0"/>
          <dgm:chPref val="0"/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i-FI"/>
        </a:p>
      </dgm:t>
    </dgm:pt>
    <dgm:pt modelId="{5376A467-5FDE-40D2-B603-A26F810597FA}" type="pres">
      <dgm:prSet presAssocID="{B068D405-F7FD-440D-BBFB-5FFCFCD7FB4E}" presName="parTxOnlySpace" presStyleCnt="0"/>
      <dgm:spPr/>
    </dgm:pt>
    <dgm:pt modelId="{2FD275FE-B0B3-4257-BF10-EC4324C2F51D}" type="pres">
      <dgm:prSet presAssocID="{EA4E75DC-78EC-4ED2-A4A2-028471CD98A1}" presName="parTxOnly" presStyleLbl="node1" presStyleIdx="3" presStyleCnt="7" custLinFactNeighborX="-51823" custLinFactNeighborY="0">
        <dgm:presLayoutVars>
          <dgm:chMax val="0"/>
          <dgm:chPref val="0"/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i-FI"/>
        </a:p>
      </dgm:t>
    </dgm:pt>
    <dgm:pt modelId="{41D3CD5D-4B26-4806-9290-C9A7FA922CAB}" type="pres">
      <dgm:prSet presAssocID="{DF34FAF6-BADA-447C-891B-DA0FA5CEC993}" presName="parTxOnlySpace" presStyleCnt="0"/>
      <dgm:spPr/>
    </dgm:pt>
    <dgm:pt modelId="{710BE3D9-13FE-434C-B3BE-3796024AAD84}" type="pres">
      <dgm:prSet presAssocID="{3E7D88CE-0F63-434E-8911-CCB1114FD3F4}" presName="parTxOnly" presStyleLbl="node1" presStyleIdx="4" presStyleCnt="7" custScaleX="101179" custLinFactNeighborX="-25585" custLinFactNeighborY="0">
        <dgm:presLayoutVars>
          <dgm:chMax val="0"/>
          <dgm:chPref val="0"/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i-FI"/>
        </a:p>
      </dgm:t>
    </dgm:pt>
    <dgm:pt modelId="{35D3F3CB-3916-4790-B2F4-92F9BD23ED9D}" type="pres">
      <dgm:prSet presAssocID="{2D1DD69D-1BAB-4BE9-AD7B-D9CFFCB5BEE9}" presName="parTxOnlySpace" presStyleCnt="0"/>
      <dgm:spPr/>
    </dgm:pt>
    <dgm:pt modelId="{97C9E7E3-2C0B-4EF2-9FDF-1009655ABCC5}" type="pres">
      <dgm:prSet presAssocID="{8E45A6DC-3EDA-4D95-BC79-1D23574BA3D0}" presName="parTxOnly" presStyleLbl="node1" presStyleIdx="5" presStyleCnt="7" custScaleX="86420" custLinFactNeighborX="-64579" custLinFactNeighborY="0">
        <dgm:presLayoutVars>
          <dgm:chMax val="0"/>
          <dgm:chPref val="0"/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i-FI"/>
        </a:p>
      </dgm:t>
    </dgm:pt>
    <dgm:pt modelId="{27424C27-F6A4-442F-9AA1-966BCB221895}" type="pres">
      <dgm:prSet presAssocID="{C257B74A-B9C4-477C-BDB7-36BB28418E15}" presName="parTxOnlySpace" presStyleCnt="0"/>
      <dgm:spPr/>
    </dgm:pt>
    <dgm:pt modelId="{D07A4417-3D46-447F-80EB-D4806E8E84CA}" type="pres">
      <dgm:prSet presAssocID="{D718072E-AB52-42ED-BE72-D29265238F1B}" presName="parTxOnly" presStyleLbl="node1" presStyleIdx="6" presStyleCnt="7" custScaleX="105983" custLinFactNeighborX="-94777" custLinFactNeighborY="1047">
        <dgm:presLayoutVars>
          <dgm:chMax val="0"/>
          <dgm:chPref val="0"/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i-FI"/>
        </a:p>
      </dgm:t>
    </dgm:pt>
  </dgm:ptLst>
  <dgm:cxnLst>
    <dgm:cxn modelId="{F6F3F1E1-AE8D-4315-9F99-8579E0486763}" srcId="{8309254B-C251-481A-A136-E7A7A26AB8C3}" destId="{FF754D5C-413A-4807-8307-5828EF9299AF}" srcOrd="1" destOrd="0" parTransId="{44C35558-F25B-4D0E-908E-0E89B1D3A6BF}" sibTransId="{0F4BEFE5-8DFF-4C9C-8E8A-EB86C357A8EA}"/>
    <dgm:cxn modelId="{3A37AB95-3C59-44B4-B2F2-EEA614B61673}" type="presOf" srcId="{D718072E-AB52-42ED-BE72-D29265238F1B}" destId="{D07A4417-3D46-447F-80EB-D4806E8E84CA}" srcOrd="0" destOrd="0" presId="urn:microsoft.com/office/officeart/2005/8/layout/chevron1"/>
    <dgm:cxn modelId="{E23065F0-5E7D-4466-A132-6A832DC8F37E}" type="presOf" srcId="{8E45A6DC-3EDA-4D95-BC79-1D23574BA3D0}" destId="{97C9E7E3-2C0B-4EF2-9FDF-1009655ABCC5}" srcOrd="0" destOrd="0" presId="urn:microsoft.com/office/officeart/2005/8/layout/chevron1"/>
    <dgm:cxn modelId="{1172D074-76FB-47CF-9135-5C4F48FDDFDB}" srcId="{8309254B-C251-481A-A136-E7A7A26AB8C3}" destId="{D718072E-AB52-42ED-BE72-D29265238F1B}" srcOrd="6" destOrd="0" parTransId="{95E424DD-51FA-4AED-B0DE-43E13DBCAB52}" sibTransId="{59C45769-7CBB-4A8F-AA5F-FBD73686F5F3}"/>
    <dgm:cxn modelId="{1DA02D51-5ECA-49DF-8152-CB00A68BFE28}" srcId="{8309254B-C251-481A-A136-E7A7A26AB8C3}" destId="{EA4E75DC-78EC-4ED2-A4A2-028471CD98A1}" srcOrd="3" destOrd="0" parTransId="{DA137F9F-E630-4CC3-9C7D-FB7FCAF1602A}" sibTransId="{DF34FAF6-BADA-447C-891B-DA0FA5CEC993}"/>
    <dgm:cxn modelId="{9A486A27-E7DA-4631-8F08-B69034E445C5}" type="presOf" srcId="{8309254B-C251-481A-A136-E7A7A26AB8C3}" destId="{F597EF19-EB06-408A-A389-574C8B7A6D79}" srcOrd="0" destOrd="0" presId="urn:microsoft.com/office/officeart/2005/8/layout/chevron1"/>
    <dgm:cxn modelId="{883D091A-16C8-478D-8D46-6A5691FE399E}" srcId="{8309254B-C251-481A-A136-E7A7A26AB8C3}" destId="{3E7D88CE-0F63-434E-8911-CCB1114FD3F4}" srcOrd="4" destOrd="0" parTransId="{B336BA78-3F2B-4428-9345-2AD2191D9996}" sibTransId="{2D1DD69D-1BAB-4BE9-AD7B-D9CFFCB5BEE9}"/>
    <dgm:cxn modelId="{00D5F590-31C5-4881-81F1-4924030FDBDC}" type="presOf" srcId="{29C1DD0F-F572-4223-9ACF-CD891AF657CE}" destId="{19F5D468-1CDC-41C0-88EC-A91D17FCB8DC}" srcOrd="0" destOrd="0" presId="urn:microsoft.com/office/officeart/2005/8/layout/chevron1"/>
    <dgm:cxn modelId="{287F4194-71E1-4E30-9AFB-A8742786ED58}" srcId="{8309254B-C251-481A-A136-E7A7A26AB8C3}" destId="{B72C42FD-5483-41CD-A307-D208E4D87554}" srcOrd="0" destOrd="0" parTransId="{A1A70100-1EB7-4DFC-99EC-F02D8351FB73}" sibTransId="{8CFCD244-AEC6-4265-91EF-CDCBC0931643}"/>
    <dgm:cxn modelId="{967FAF1B-BFE4-4BFB-AD67-AD446012414A}" srcId="{8309254B-C251-481A-A136-E7A7A26AB8C3}" destId="{8E45A6DC-3EDA-4D95-BC79-1D23574BA3D0}" srcOrd="5" destOrd="0" parTransId="{1FA101D2-5F3A-4C3B-8971-1C3E48F66E2B}" sibTransId="{C257B74A-B9C4-477C-BDB7-36BB28418E15}"/>
    <dgm:cxn modelId="{5C747064-811B-4555-8799-74F7DE38AEF0}" type="presOf" srcId="{EA4E75DC-78EC-4ED2-A4A2-028471CD98A1}" destId="{2FD275FE-B0B3-4257-BF10-EC4324C2F51D}" srcOrd="0" destOrd="0" presId="urn:microsoft.com/office/officeart/2005/8/layout/chevron1"/>
    <dgm:cxn modelId="{354D98CD-02AC-4F56-8D41-4C9512487C3F}" type="presOf" srcId="{B72C42FD-5483-41CD-A307-D208E4D87554}" destId="{985B38AF-EE5C-4E86-9AE1-11662472DF08}" srcOrd="0" destOrd="0" presId="urn:microsoft.com/office/officeart/2005/8/layout/chevron1"/>
    <dgm:cxn modelId="{B2DEDEBC-9457-4466-A56F-0F33F65DBD43}" type="presOf" srcId="{FF754D5C-413A-4807-8307-5828EF9299AF}" destId="{1B4F2A5A-1F1B-49DB-B7C8-771D1BC6AD3B}" srcOrd="0" destOrd="0" presId="urn:microsoft.com/office/officeart/2005/8/layout/chevron1"/>
    <dgm:cxn modelId="{D04C64F7-AD71-449F-AC07-4A6898F8887B}" type="presOf" srcId="{3E7D88CE-0F63-434E-8911-CCB1114FD3F4}" destId="{710BE3D9-13FE-434C-B3BE-3796024AAD84}" srcOrd="0" destOrd="0" presId="urn:microsoft.com/office/officeart/2005/8/layout/chevron1"/>
    <dgm:cxn modelId="{E5D02787-2A05-4B57-9AB8-48BD6D9095D8}" srcId="{8309254B-C251-481A-A136-E7A7A26AB8C3}" destId="{29C1DD0F-F572-4223-9ACF-CD891AF657CE}" srcOrd="2" destOrd="0" parTransId="{971B3D30-26E4-4D4F-BBD8-C3E4745FBDA1}" sibTransId="{B068D405-F7FD-440D-BBFB-5FFCFCD7FB4E}"/>
    <dgm:cxn modelId="{065F0ED1-FFED-409C-9980-3239C9DB5AEA}" type="presParOf" srcId="{F597EF19-EB06-408A-A389-574C8B7A6D79}" destId="{985B38AF-EE5C-4E86-9AE1-11662472DF08}" srcOrd="0" destOrd="0" presId="urn:microsoft.com/office/officeart/2005/8/layout/chevron1"/>
    <dgm:cxn modelId="{428B8ED4-AC14-41BF-8C8E-B4AAF6B813B0}" type="presParOf" srcId="{F597EF19-EB06-408A-A389-574C8B7A6D79}" destId="{1045922F-18D0-4824-8743-3C90437F59EB}" srcOrd="1" destOrd="0" presId="urn:microsoft.com/office/officeart/2005/8/layout/chevron1"/>
    <dgm:cxn modelId="{83BFEFC6-D1DE-43C7-B3CD-497DCB86D6BE}" type="presParOf" srcId="{F597EF19-EB06-408A-A389-574C8B7A6D79}" destId="{1B4F2A5A-1F1B-49DB-B7C8-771D1BC6AD3B}" srcOrd="2" destOrd="0" presId="urn:microsoft.com/office/officeart/2005/8/layout/chevron1"/>
    <dgm:cxn modelId="{9D4DC492-583D-4F04-A15A-C1A62815E4C7}" type="presParOf" srcId="{F597EF19-EB06-408A-A389-574C8B7A6D79}" destId="{B525DC61-BA97-4C54-9824-1AA0ED782673}" srcOrd="3" destOrd="0" presId="urn:microsoft.com/office/officeart/2005/8/layout/chevron1"/>
    <dgm:cxn modelId="{5C45958B-7323-427D-86B0-5496F94670FB}" type="presParOf" srcId="{F597EF19-EB06-408A-A389-574C8B7A6D79}" destId="{19F5D468-1CDC-41C0-88EC-A91D17FCB8DC}" srcOrd="4" destOrd="0" presId="urn:microsoft.com/office/officeart/2005/8/layout/chevron1"/>
    <dgm:cxn modelId="{41252946-84B5-4E4E-BE9E-AB3CB57C59FA}" type="presParOf" srcId="{F597EF19-EB06-408A-A389-574C8B7A6D79}" destId="{5376A467-5FDE-40D2-B603-A26F810597FA}" srcOrd="5" destOrd="0" presId="urn:microsoft.com/office/officeart/2005/8/layout/chevron1"/>
    <dgm:cxn modelId="{54B47B34-048D-41DF-A054-4BE12C6B6274}" type="presParOf" srcId="{F597EF19-EB06-408A-A389-574C8B7A6D79}" destId="{2FD275FE-B0B3-4257-BF10-EC4324C2F51D}" srcOrd="6" destOrd="0" presId="urn:microsoft.com/office/officeart/2005/8/layout/chevron1"/>
    <dgm:cxn modelId="{F1E0E3DC-5E68-41A9-B47F-1510DAB10FEF}" type="presParOf" srcId="{F597EF19-EB06-408A-A389-574C8B7A6D79}" destId="{41D3CD5D-4B26-4806-9290-C9A7FA922CAB}" srcOrd="7" destOrd="0" presId="urn:microsoft.com/office/officeart/2005/8/layout/chevron1"/>
    <dgm:cxn modelId="{647ECF76-968B-455E-B93B-110952AEACCB}" type="presParOf" srcId="{F597EF19-EB06-408A-A389-574C8B7A6D79}" destId="{710BE3D9-13FE-434C-B3BE-3796024AAD84}" srcOrd="8" destOrd="0" presId="urn:microsoft.com/office/officeart/2005/8/layout/chevron1"/>
    <dgm:cxn modelId="{1C51B858-EB1B-4DD4-8603-BD80260DC37A}" type="presParOf" srcId="{F597EF19-EB06-408A-A389-574C8B7A6D79}" destId="{35D3F3CB-3916-4790-B2F4-92F9BD23ED9D}" srcOrd="9" destOrd="0" presId="urn:microsoft.com/office/officeart/2005/8/layout/chevron1"/>
    <dgm:cxn modelId="{0AF239D1-6030-424F-8F93-4DB6C55D4AAF}" type="presParOf" srcId="{F597EF19-EB06-408A-A389-574C8B7A6D79}" destId="{97C9E7E3-2C0B-4EF2-9FDF-1009655ABCC5}" srcOrd="10" destOrd="0" presId="urn:microsoft.com/office/officeart/2005/8/layout/chevron1"/>
    <dgm:cxn modelId="{D59CFE55-26B2-4301-A65D-377A50157EBE}" type="presParOf" srcId="{F597EF19-EB06-408A-A389-574C8B7A6D79}" destId="{27424C27-F6A4-442F-9AA1-966BCB221895}" srcOrd="11" destOrd="0" presId="urn:microsoft.com/office/officeart/2005/8/layout/chevron1"/>
    <dgm:cxn modelId="{EBDC2365-4CDF-47F5-9F43-B6EE80BF4123}" type="presParOf" srcId="{F597EF19-EB06-408A-A389-574C8B7A6D79}" destId="{D07A4417-3D46-447F-80EB-D4806E8E84C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AE328A0-B364-4EA5-9D2E-61B593762E8F}" type="doc">
      <dgm:prSet loTypeId="urn:microsoft.com/office/officeart/2005/8/layout/funnel1" loCatId="process" qsTypeId="urn:microsoft.com/office/officeart/2005/8/quickstyle/3d2" qsCatId="3D" csTypeId="urn:microsoft.com/office/officeart/2005/8/colors/accent3_2" csCatId="accent3" phldr="1"/>
      <dgm:spPr/>
      <dgm:t>
        <a:bodyPr/>
        <a:lstStyle/>
        <a:p>
          <a:endParaRPr lang="fi-FI"/>
        </a:p>
      </dgm:t>
    </dgm:pt>
    <dgm:pt modelId="{7CAD92A0-E387-4638-83F3-47AD0DD41D16}">
      <dgm:prSet phldrT="[Text]"/>
      <dgm:spPr/>
      <dgm:t>
        <a:bodyPr/>
        <a:lstStyle/>
        <a:p>
          <a:r>
            <a:rPr lang="fi-FI" dirty="0" smtClean="0"/>
            <a:t>Idea</a:t>
          </a:r>
          <a:endParaRPr lang="fi-FI" dirty="0"/>
        </a:p>
      </dgm:t>
    </dgm:pt>
    <dgm:pt modelId="{069E7287-AE43-4B91-91E1-DBF558E937DB}" type="parTrans" cxnId="{C4D209A5-3B7D-407E-B55D-5B56BFBD29F3}">
      <dgm:prSet/>
      <dgm:spPr/>
      <dgm:t>
        <a:bodyPr/>
        <a:lstStyle/>
        <a:p>
          <a:endParaRPr lang="fi-FI"/>
        </a:p>
      </dgm:t>
    </dgm:pt>
    <dgm:pt modelId="{2253055D-4793-42A4-B2A2-34530ABBAC27}" type="sibTrans" cxnId="{C4D209A5-3B7D-407E-B55D-5B56BFBD29F3}">
      <dgm:prSet/>
      <dgm:spPr/>
      <dgm:t>
        <a:bodyPr/>
        <a:lstStyle/>
        <a:p>
          <a:endParaRPr lang="fi-FI"/>
        </a:p>
      </dgm:t>
    </dgm:pt>
    <dgm:pt modelId="{8AE2F751-E904-49DA-9E93-B331DB6276DC}">
      <dgm:prSet phldrT="[Text]"/>
      <dgm:spPr/>
      <dgm:t>
        <a:bodyPr/>
        <a:lstStyle/>
        <a:p>
          <a:r>
            <a:rPr lang="fi-FI" dirty="0" smtClean="0"/>
            <a:t>Idea</a:t>
          </a:r>
          <a:endParaRPr lang="fi-FI" dirty="0"/>
        </a:p>
      </dgm:t>
    </dgm:pt>
    <dgm:pt modelId="{EC69200A-20E3-48AE-AEE1-53FA4B8D2570}" type="parTrans" cxnId="{7D28966F-5A89-4AEA-8085-72BCBC1EBF7F}">
      <dgm:prSet/>
      <dgm:spPr/>
      <dgm:t>
        <a:bodyPr/>
        <a:lstStyle/>
        <a:p>
          <a:endParaRPr lang="fi-FI"/>
        </a:p>
      </dgm:t>
    </dgm:pt>
    <dgm:pt modelId="{35F558C5-5F38-43BA-B8C4-F4705A0C2F2F}" type="sibTrans" cxnId="{7D28966F-5A89-4AEA-8085-72BCBC1EBF7F}">
      <dgm:prSet/>
      <dgm:spPr/>
      <dgm:t>
        <a:bodyPr/>
        <a:lstStyle/>
        <a:p>
          <a:endParaRPr lang="fi-FI"/>
        </a:p>
      </dgm:t>
    </dgm:pt>
    <dgm:pt modelId="{40E8D6AD-AB24-4685-B2E5-EC1042844EEC}">
      <dgm:prSet phldrT="[Text]"/>
      <dgm:spPr/>
      <dgm:t>
        <a:bodyPr/>
        <a:lstStyle/>
        <a:p>
          <a:r>
            <a:rPr lang="fi-FI" dirty="0" smtClean="0"/>
            <a:t>Idea</a:t>
          </a:r>
          <a:endParaRPr lang="fi-FI" dirty="0"/>
        </a:p>
      </dgm:t>
    </dgm:pt>
    <dgm:pt modelId="{1AF4E2D6-FC9B-4003-A467-F7AF32A8C11D}" type="parTrans" cxnId="{B9FFD44D-917A-4306-9E3E-B0A2B146F99F}">
      <dgm:prSet/>
      <dgm:spPr/>
      <dgm:t>
        <a:bodyPr/>
        <a:lstStyle/>
        <a:p>
          <a:endParaRPr lang="fi-FI"/>
        </a:p>
      </dgm:t>
    </dgm:pt>
    <dgm:pt modelId="{2EED8328-1384-4020-B632-80028389D6B1}" type="sibTrans" cxnId="{B9FFD44D-917A-4306-9E3E-B0A2B146F99F}">
      <dgm:prSet/>
      <dgm:spPr/>
      <dgm:t>
        <a:bodyPr/>
        <a:lstStyle/>
        <a:p>
          <a:endParaRPr lang="fi-FI"/>
        </a:p>
      </dgm:t>
    </dgm:pt>
    <dgm:pt modelId="{5ECCB130-A9FB-400E-897A-64056CA2FE06}">
      <dgm:prSet phldrT="[Text]" custT="1"/>
      <dgm:spPr/>
      <dgm:t>
        <a:bodyPr/>
        <a:lstStyle/>
        <a:p>
          <a:r>
            <a:rPr lang="fi-FI" sz="1000" b="1" dirty="0" smtClean="0"/>
            <a:t>Sidosryhmät</a:t>
          </a:r>
        </a:p>
      </dgm:t>
    </dgm:pt>
    <dgm:pt modelId="{F86F1BA7-8F28-4423-A7D0-720F4F262381}" type="parTrans" cxnId="{7F5B9B5C-67AC-4739-88B5-E4E64C90E929}">
      <dgm:prSet/>
      <dgm:spPr/>
      <dgm:t>
        <a:bodyPr/>
        <a:lstStyle/>
        <a:p>
          <a:endParaRPr lang="fi-FI"/>
        </a:p>
      </dgm:t>
    </dgm:pt>
    <dgm:pt modelId="{16CA4BED-F775-424E-A22A-8A61AAD9FBB1}" type="sibTrans" cxnId="{7F5B9B5C-67AC-4739-88B5-E4E64C90E929}">
      <dgm:prSet/>
      <dgm:spPr/>
      <dgm:t>
        <a:bodyPr/>
        <a:lstStyle/>
        <a:p>
          <a:endParaRPr lang="fi-FI"/>
        </a:p>
      </dgm:t>
    </dgm:pt>
    <dgm:pt modelId="{792E0EF8-B883-422F-8EE1-3391246874CC}" type="pres">
      <dgm:prSet presAssocID="{2AE328A0-B364-4EA5-9D2E-61B593762E8F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i-FI"/>
        </a:p>
      </dgm:t>
    </dgm:pt>
    <dgm:pt modelId="{597A968E-7943-4BE9-BFC1-108CC51A6DBA}" type="pres">
      <dgm:prSet presAssocID="{2AE328A0-B364-4EA5-9D2E-61B593762E8F}" presName="ellipse" presStyleLbl="trBgShp" presStyleIdx="0" presStyleCnt="1" custLinFactNeighborX="1611" custLinFactNeighborY="-4420"/>
      <dgm:spPr/>
    </dgm:pt>
    <dgm:pt modelId="{195FA255-62A2-4910-8F4B-0481C7F5F339}" type="pres">
      <dgm:prSet presAssocID="{2AE328A0-B364-4EA5-9D2E-61B593762E8F}" presName="arrow1" presStyleLbl="fgShp" presStyleIdx="0" presStyleCnt="1"/>
      <dgm:spPr/>
    </dgm:pt>
    <dgm:pt modelId="{B799293F-6234-45A3-A321-C7FF78F3054F}" type="pres">
      <dgm:prSet presAssocID="{2AE328A0-B364-4EA5-9D2E-61B593762E8F}" presName="rectangle" presStyleLbl="revTx" presStyleIdx="0" presStyleCnt="1" custScaleX="160371" custLinFactNeighborX="3148" custLinFactNeighborY="39954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091738BB-07EC-49D9-84DF-0B83864DBD77}" type="pres">
      <dgm:prSet presAssocID="{8AE2F751-E904-49DA-9E93-B331DB6276DC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8B5258FA-A14A-498C-97BA-97207D0B6188}" type="pres">
      <dgm:prSet presAssocID="{40E8D6AD-AB24-4685-B2E5-EC1042844EEC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3B56AA81-5FBC-42DB-9908-B39BCB5EA7F4}" type="pres">
      <dgm:prSet presAssocID="{5ECCB130-A9FB-400E-897A-64056CA2FE06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9E60994E-DB9A-4553-AD11-0F13CAFAD3D7}" type="pres">
      <dgm:prSet presAssocID="{2AE328A0-B364-4EA5-9D2E-61B593762E8F}" presName="funnel" presStyleLbl="trAlignAcc1" presStyleIdx="0" presStyleCnt="1" custLinFactNeighborX="660" custLinFactNeighborY="-3234"/>
      <dgm:spPr/>
    </dgm:pt>
  </dgm:ptLst>
  <dgm:cxnLst>
    <dgm:cxn modelId="{131B5AB8-D293-4E36-96E6-E1516F30882B}" type="presOf" srcId="{40E8D6AD-AB24-4685-B2E5-EC1042844EEC}" destId="{091738BB-07EC-49D9-84DF-0B83864DBD77}" srcOrd="0" destOrd="0" presId="urn:microsoft.com/office/officeart/2005/8/layout/funnel1"/>
    <dgm:cxn modelId="{7D28966F-5A89-4AEA-8085-72BCBC1EBF7F}" srcId="{2AE328A0-B364-4EA5-9D2E-61B593762E8F}" destId="{8AE2F751-E904-49DA-9E93-B331DB6276DC}" srcOrd="1" destOrd="0" parTransId="{EC69200A-20E3-48AE-AEE1-53FA4B8D2570}" sibTransId="{35F558C5-5F38-43BA-B8C4-F4705A0C2F2F}"/>
    <dgm:cxn modelId="{A25843B5-DCD3-4018-AE0B-83864BFE8166}" type="presOf" srcId="{7CAD92A0-E387-4638-83F3-47AD0DD41D16}" destId="{3B56AA81-5FBC-42DB-9908-B39BCB5EA7F4}" srcOrd="0" destOrd="0" presId="urn:microsoft.com/office/officeart/2005/8/layout/funnel1"/>
    <dgm:cxn modelId="{1C2AB24D-EA7F-4DC4-9628-2315247DFE53}" type="presOf" srcId="{5ECCB130-A9FB-400E-897A-64056CA2FE06}" destId="{B799293F-6234-45A3-A321-C7FF78F3054F}" srcOrd="0" destOrd="0" presId="urn:microsoft.com/office/officeart/2005/8/layout/funnel1"/>
    <dgm:cxn modelId="{B9FFD44D-917A-4306-9E3E-B0A2B146F99F}" srcId="{2AE328A0-B364-4EA5-9D2E-61B593762E8F}" destId="{40E8D6AD-AB24-4685-B2E5-EC1042844EEC}" srcOrd="2" destOrd="0" parTransId="{1AF4E2D6-FC9B-4003-A467-F7AF32A8C11D}" sibTransId="{2EED8328-1384-4020-B632-80028389D6B1}"/>
    <dgm:cxn modelId="{C4D209A5-3B7D-407E-B55D-5B56BFBD29F3}" srcId="{2AE328A0-B364-4EA5-9D2E-61B593762E8F}" destId="{7CAD92A0-E387-4638-83F3-47AD0DD41D16}" srcOrd="0" destOrd="0" parTransId="{069E7287-AE43-4B91-91E1-DBF558E937DB}" sibTransId="{2253055D-4793-42A4-B2A2-34530ABBAC27}"/>
    <dgm:cxn modelId="{4CC001AC-3535-4010-AA51-5BB96EDFDBC2}" type="presOf" srcId="{2AE328A0-B364-4EA5-9D2E-61B593762E8F}" destId="{792E0EF8-B883-422F-8EE1-3391246874CC}" srcOrd="0" destOrd="0" presId="urn:microsoft.com/office/officeart/2005/8/layout/funnel1"/>
    <dgm:cxn modelId="{7F5B9B5C-67AC-4739-88B5-E4E64C90E929}" srcId="{2AE328A0-B364-4EA5-9D2E-61B593762E8F}" destId="{5ECCB130-A9FB-400E-897A-64056CA2FE06}" srcOrd="3" destOrd="0" parTransId="{F86F1BA7-8F28-4423-A7D0-720F4F262381}" sibTransId="{16CA4BED-F775-424E-A22A-8A61AAD9FBB1}"/>
    <dgm:cxn modelId="{B7FB752E-0C35-425F-B8A4-17B4AE885C25}" type="presOf" srcId="{8AE2F751-E904-49DA-9E93-B331DB6276DC}" destId="{8B5258FA-A14A-498C-97BA-97207D0B6188}" srcOrd="0" destOrd="0" presId="urn:microsoft.com/office/officeart/2005/8/layout/funnel1"/>
    <dgm:cxn modelId="{2DBD1FDD-152B-49F5-BDF8-042FFDC661F8}" type="presParOf" srcId="{792E0EF8-B883-422F-8EE1-3391246874CC}" destId="{597A968E-7943-4BE9-BFC1-108CC51A6DBA}" srcOrd="0" destOrd="0" presId="urn:microsoft.com/office/officeart/2005/8/layout/funnel1"/>
    <dgm:cxn modelId="{F90CDF13-87AA-4C2A-8299-AE822425914F}" type="presParOf" srcId="{792E0EF8-B883-422F-8EE1-3391246874CC}" destId="{195FA255-62A2-4910-8F4B-0481C7F5F339}" srcOrd="1" destOrd="0" presId="urn:microsoft.com/office/officeart/2005/8/layout/funnel1"/>
    <dgm:cxn modelId="{0CC5B846-84D2-48E9-A623-C6C788B6B9B6}" type="presParOf" srcId="{792E0EF8-B883-422F-8EE1-3391246874CC}" destId="{B799293F-6234-45A3-A321-C7FF78F3054F}" srcOrd="2" destOrd="0" presId="urn:microsoft.com/office/officeart/2005/8/layout/funnel1"/>
    <dgm:cxn modelId="{2915E911-F1A4-449D-B646-13D55BA97E6F}" type="presParOf" srcId="{792E0EF8-B883-422F-8EE1-3391246874CC}" destId="{091738BB-07EC-49D9-84DF-0B83864DBD77}" srcOrd="3" destOrd="0" presId="urn:microsoft.com/office/officeart/2005/8/layout/funnel1"/>
    <dgm:cxn modelId="{DAC3B9FC-EE5C-4101-843E-8CF707CFEAA9}" type="presParOf" srcId="{792E0EF8-B883-422F-8EE1-3391246874CC}" destId="{8B5258FA-A14A-498C-97BA-97207D0B6188}" srcOrd="4" destOrd="0" presId="urn:microsoft.com/office/officeart/2005/8/layout/funnel1"/>
    <dgm:cxn modelId="{AB0211B5-2EE5-4E33-8933-55894C27AAF3}" type="presParOf" srcId="{792E0EF8-B883-422F-8EE1-3391246874CC}" destId="{3B56AA81-5FBC-42DB-9908-B39BCB5EA7F4}" srcOrd="5" destOrd="0" presId="urn:microsoft.com/office/officeart/2005/8/layout/funnel1"/>
    <dgm:cxn modelId="{61B293D3-5283-4E41-8A6E-5446E2BF0D22}" type="presParOf" srcId="{792E0EF8-B883-422F-8EE1-3391246874CC}" destId="{9E60994E-DB9A-4553-AD11-0F13CAFAD3D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AE328A0-B364-4EA5-9D2E-61B593762E8F}" type="doc">
      <dgm:prSet loTypeId="urn:microsoft.com/office/officeart/2005/8/layout/funnel1" loCatId="process" qsTypeId="urn:microsoft.com/office/officeart/2005/8/quickstyle/3d2" qsCatId="3D" csTypeId="urn:microsoft.com/office/officeart/2005/8/colors/accent3_2" csCatId="accent3" phldr="1"/>
      <dgm:spPr/>
      <dgm:t>
        <a:bodyPr/>
        <a:lstStyle/>
        <a:p>
          <a:endParaRPr lang="fi-FI"/>
        </a:p>
      </dgm:t>
    </dgm:pt>
    <dgm:pt modelId="{7CAD92A0-E387-4638-83F3-47AD0DD41D16}">
      <dgm:prSet phldrT="[Text]"/>
      <dgm:spPr/>
      <dgm:t>
        <a:bodyPr/>
        <a:lstStyle/>
        <a:p>
          <a:r>
            <a:rPr lang="fi-FI" dirty="0" smtClean="0"/>
            <a:t>Idea</a:t>
          </a:r>
          <a:endParaRPr lang="fi-FI" dirty="0"/>
        </a:p>
      </dgm:t>
    </dgm:pt>
    <dgm:pt modelId="{069E7287-AE43-4B91-91E1-DBF558E937DB}" type="parTrans" cxnId="{C4D209A5-3B7D-407E-B55D-5B56BFBD29F3}">
      <dgm:prSet/>
      <dgm:spPr/>
      <dgm:t>
        <a:bodyPr/>
        <a:lstStyle/>
        <a:p>
          <a:endParaRPr lang="fi-FI"/>
        </a:p>
      </dgm:t>
    </dgm:pt>
    <dgm:pt modelId="{2253055D-4793-42A4-B2A2-34530ABBAC27}" type="sibTrans" cxnId="{C4D209A5-3B7D-407E-B55D-5B56BFBD29F3}">
      <dgm:prSet/>
      <dgm:spPr/>
      <dgm:t>
        <a:bodyPr/>
        <a:lstStyle/>
        <a:p>
          <a:endParaRPr lang="fi-FI"/>
        </a:p>
      </dgm:t>
    </dgm:pt>
    <dgm:pt modelId="{8AE2F751-E904-49DA-9E93-B331DB6276DC}">
      <dgm:prSet phldrT="[Text]"/>
      <dgm:spPr/>
      <dgm:t>
        <a:bodyPr/>
        <a:lstStyle/>
        <a:p>
          <a:r>
            <a:rPr lang="fi-FI" dirty="0" smtClean="0"/>
            <a:t>Idea</a:t>
          </a:r>
          <a:endParaRPr lang="fi-FI" dirty="0"/>
        </a:p>
      </dgm:t>
    </dgm:pt>
    <dgm:pt modelId="{EC69200A-20E3-48AE-AEE1-53FA4B8D2570}" type="parTrans" cxnId="{7D28966F-5A89-4AEA-8085-72BCBC1EBF7F}">
      <dgm:prSet/>
      <dgm:spPr/>
      <dgm:t>
        <a:bodyPr/>
        <a:lstStyle/>
        <a:p>
          <a:endParaRPr lang="fi-FI"/>
        </a:p>
      </dgm:t>
    </dgm:pt>
    <dgm:pt modelId="{35F558C5-5F38-43BA-B8C4-F4705A0C2F2F}" type="sibTrans" cxnId="{7D28966F-5A89-4AEA-8085-72BCBC1EBF7F}">
      <dgm:prSet/>
      <dgm:spPr/>
      <dgm:t>
        <a:bodyPr/>
        <a:lstStyle/>
        <a:p>
          <a:endParaRPr lang="fi-FI"/>
        </a:p>
      </dgm:t>
    </dgm:pt>
    <dgm:pt modelId="{40E8D6AD-AB24-4685-B2E5-EC1042844EEC}">
      <dgm:prSet phldrT="[Text]"/>
      <dgm:spPr/>
      <dgm:t>
        <a:bodyPr/>
        <a:lstStyle/>
        <a:p>
          <a:r>
            <a:rPr lang="fi-FI" dirty="0" smtClean="0"/>
            <a:t>Idea</a:t>
          </a:r>
          <a:endParaRPr lang="fi-FI" dirty="0"/>
        </a:p>
      </dgm:t>
    </dgm:pt>
    <dgm:pt modelId="{1AF4E2D6-FC9B-4003-A467-F7AF32A8C11D}" type="parTrans" cxnId="{B9FFD44D-917A-4306-9E3E-B0A2B146F99F}">
      <dgm:prSet/>
      <dgm:spPr/>
      <dgm:t>
        <a:bodyPr/>
        <a:lstStyle/>
        <a:p>
          <a:endParaRPr lang="fi-FI"/>
        </a:p>
      </dgm:t>
    </dgm:pt>
    <dgm:pt modelId="{2EED8328-1384-4020-B632-80028389D6B1}" type="sibTrans" cxnId="{B9FFD44D-917A-4306-9E3E-B0A2B146F99F}">
      <dgm:prSet/>
      <dgm:spPr/>
      <dgm:t>
        <a:bodyPr/>
        <a:lstStyle/>
        <a:p>
          <a:endParaRPr lang="fi-FI"/>
        </a:p>
      </dgm:t>
    </dgm:pt>
    <dgm:pt modelId="{5ECCB130-A9FB-400E-897A-64056CA2FE06}">
      <dgm:prSet phldrT="[Text]" custT="1"/>
      <dgm:spPr/>
      <dgm:t>
        <a:bodyPr/>
        <a:lstStyle/>
        <a:p>
          <a:r>
            <a:rPr lang="fi-FI" sz="1000" b="1" dirty="0" smtClean="0"/>
            <a:t>Tutkimus</a:t>
          </a:r>
        </a:p>
      </dgm:t>
    </dgm:pt>
    <dgm:pt modelId="{F86F1BA7-8F28-4423-A7D0-720F4F262381}" type="parTrans" cxnId="{7F5B9B5C-67AC-4739-88B5-E4E64C90E929}">
      <dgm:prSet/>
      <dgm:spPr/>
      <dgm:t>
        <a:bodyPr/>
        <a:lstStyle/>
        <a:p>
          <a:endParaRPr lang="fi-FI"/>
        </a:p>
      </dgm:t>
    </dgm:pt>
    <dgm:pt modelId="{16CA4BED-F775-424E-A22A-8A61AAD9FBB1}" type="sibTrans" cxnId="{7F5B9B5C-67AC-4739-88B5-E4E64C90E929}">
      <dgm:prSet/>
      <dgm:spPr/>
      <dgm:t>
        <a:bodyPr/>
        <a:lstStyle/>
        <a:p>
          <a:endParaRPr lang="fi-FI"/>
        </a:p>
      </dgm:t>
    </dgm:pt>
    <dgm:pt modelId="{792E0EF8-B883-422F-8EE1-3391246874CC}" type="pres">
      <dgm:prSet presAssocID="{2AE328A0-B364-4EA5-9D2E-61B593762E8F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i-FI"/>
        </a:p>
      </dgm:t>
    </dgm:pt>
    <dgm:pt modelId="{597A968E-7943-4BE9-BFC1-108CC51A6DBA}" type="pres">
      <dgm:prSet presAssocID="{2AE328A0-B364-4EA5-9D2E-61B593762E8F}" presName="ellipse" presStyleLbl="trBgShp" presStyleIdx="0" presStyleCnt="1" custLinFactNeighborX="1611" custLinFactNeighborY="-4420"/>
      <dgm:spPr/>
    </dgm:pt>
    <dgm:pt modelId="{195FA255-62A2-4910-8F4B-0481C7F5F339}" type="pres">
      <dgm:prSet presAssocID="{2AE328A0-B364-4EA5-9D2E-61B593762E8F}" presName="arrow1" presStyleLbl="fgShp" presStyleIdx="0" presStyleCnt="1"/>
      <dgm:spPr/>
    </dgm:pt>
    <dgm:pt modelId="{B799293F-6234-45A3-A321-C7FF78F3054F}" type="pres">
      <dgm:prSet presAssocID="{2AE328A0-B364-4EA5-9D2E-61B593762E8F}" presName="rectangle" presStyleLbl="revTx" presStyleIdx="0" presStyleCnt="1" custScaleX="160371" custLinFactNeighborX="3148" custLinFactNeighborY="39954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091738BB-07EC-49D9-84DF-0B83864DBD77}" type="pres">
      <dgm:prSet presAssocID="{8AE2F751-E904-49DA-9E93-B331DB6276DC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8B5258FA-A14A-498C-97BA-97207D0B6188}" type="pres">
      <dgm:prSet presAssocID="{40E8D6AD-AB24-4685-B2E5-EC1042844EEC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3B56AA81-5FBC-42DB-9908-B39BCB5EA7F4}" type="pres">
      <dgm:prSet presAssocID="{5ECCB130-A9FB-400E-897A-64056CA2FE06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9E60994E-DB9A-4553-AD11-0F13CAFAD3D7}" type="pres">
      <dgm:prSet presAssocID="{2AE328A0-B364-4EA5-9D2E-61B593762E8F}" presName="funnel" presStyleLbl="trAlignAcc1" presStyleIdx="0" presStyleCnt="1" custLinFactNeighborX="660" custLinFactNeighborY="-3234"/>
      <dgm:spPr/>
    </dgm:pt>
  </dgm:ptLst>
  <dgm:cxnLst>
    <dgm:cxn modelId="{BDE899EE-C373-496F-B1B9-98746D0F4B54}" type="presOf" srcId="{7CAD92A0-E387-4638-83F3-47AD0DD41D16}" destId="{3B56AA81-5FBC-42DB-9908-B39BCB5EA7F4}" srcOrd="0" destOrd="0" presId="urn:microsoft.com/office/officeart/2005/8/layout/funnel1"/>
    <dgm:cxn modelId="{C4D209A5-3B7D-407E-B55D-5B56BFBD29F3}" srcId="{2AE328A0-B364-4EA5-9D2E-61B593762E8F}" destId="{7CAD92A0-E387-4638-83F3-47AD0DD41D16}" srcOrd="0" destOrd="0" parTransId="{069E7287-AE43-4B91-91E1-DBF558E937DB}" sibTransId="{2253055D-4793-42A4-B2A2-34530ABBAC27}"/>
    <dgm:cxn modelId="{7F5B9B5C-67AC-4739-88B5-E4E64C90E929}" srcId="{2AE328A0-B364-4EA5-9D2E-61B593762E8F}" destId="{5ECCB130-A9FB-400E-897A-64056CA2FE06}" srcOrd="3" destOrd="0" parTransId="{F86F1BA7-8F28-4423-A7D0-720F4F262381}" sibTransId="{16CA4BED-F775-424E-A22A-8A61AAD9FBB1}"/>
    <dgm:cxn modelId="{4CA6D5FD-6BC0-489C-AE36-836781CC41E7}" type="presOf" srcId="{40E8D6AD-AB24-4685-B2E5-EC1042844EEC}" destId="{091738BB-07EC-49D9-84DF-0B83864DBD77}" srcOrd="0" destOrd="0" presId="urn:microsoft.com/office/officeart/2005/8/layout/funnel1"/>
    <dgm:cxn modelId="{B9FFD44D-917A-4306-9E3E-B0A2B146F99F}" srcId="{2AE328A0-B364-4EA5-9D2E-61B593762E8F}" destId="{40E8D6AD-AB24-4685-B2E5-EC1042844EEC}" srcOrd="2" destOrd="0" parTransId="{1AF4E2D6-FC9B-4003-A467-F7AF32A8C11D}" sibTransId="{2EED8328-1384-4020-B632-80028389D6B1}"/>
    <dgm:cxn modelId="{7D28966F-5A89-4AEA-8085-72BCBC1EBF7F}" srcId="{2AE328A0-B364-4EA5-9D2E-61B593762E8F}" destId="{8AE2F751-E904-49DA-9E93-B331DB6276DC}" srcOrd="1" destOrd="0" parTransId="{EC69200A-20E3-48AE-AEE1-53FA4B8D2570}" sibTransId="{35F558C5-5F38-43BA-B8C4-F4705A0C2F2F}"/>
    <dgm:cxn modelId="{A716BBE6-7B67-429C-89C1-CDC33CFF3791}" type="presOf" srcId="{5ECCB130-A9FB-400E-897A-64056CA2FE06}" destId="{B799293F-6234-45A3-A321-C7FF78F3054F}" srcOrd="0" destOrd="0" presId="urn:microsoft.com/office/officeart/2005/8/layout/funnel1"/>
    <dgm:cxn modelId="{E97E7E99-07A0-4318-98AE-1821F0E50181}" type="presOf" srcId="{8AE2F751-E904-49DA-9E93-B331DB6276DC}" destId="{8B5258FA-A14A-498C-97BA-97207D0B6188}" srcOrd="0" destOrd="0" presId="urn:microsoft.com/office/officeart/2005/8/layout/funnel1"/>
    <dgm:cxn modelId="{5077637C-0F2E-49C7-A93C-1BB353389538}" type="presOf" srcId="{2AE328A0-B364-4EA5-9D2E-61B593762E8F}" destId="{792E0EF8-B883-422F-8EE1-3391246874CC}" srcOrd="0" destOrd="0" presId="urn:microsoft.com/office/officeart/2005/8/layout/funnel1"/>
    <dgm:cxn modelId="{7AAF4395-A276-4B27-8686-2A6A84476670}" type="presParOf" srcId="{792E0EF8-B883-422F-8EE1-3391246874CC}" destId="{597A968E-7943-4BE9-BFC1-108CC51A6DBA}" srcOrd="0" destOrd="0" presId="urn:microsoft.com/office/officeart/2005/8/layout/funnel1"/>
    <dgm:cxn modelId="{22B9EBD2-01AF-4A20-89BF-C88C2167CF52}" type="presParOf" srcId="{792E0EF8-B883-422F-8EE1-3391246874CC}" destId="{195FA255-62A2-4910-8F4B-0481C7F5F339}" srcOrd="1" destOrd="0" presId="urn:microsoft.com/office/officeart/2005/8/layout/funnel1"/>
    <dgm:cxn modelId="{8B0E8FC5-E054-4FBD-8F2E-F286D619CB7D}" type="presParOf" srcId="{792E0EF8-B883-422F-8EE1-3391246874CC}" destId="{B799293F-6234-45A3-A321-C7FF78F3054F}" srcOrd="2" destOrd="0" presId="urn:microsoft.com/office/officeart/2005/8/layout/funnel1"/>
    <dgm:cxn modelId="{6C6A7CE2-4163-46F1-B6D1-8A6A540300DB}" type="presParOf" srcId="{792E0EF8-B883-422F-8EE1-3391246874CC}" destId="{091738BB-07EC-49D9-84DF-0B83864DBD77}" srcOrd="3" destOrd="0" presId="urn:microsoft.com/office/officeart/2005/8/layout/funnel1"/>
    <dgm:cxn modelId="{0DE0E9C6-EED9-40E0-8908-D18144CA4C17}" type="presParOf" srcId="{792E0EF8-B883-422F-8EE1-3391246874CC}" destId="{8B5258FA-A14A-498C-97BA-97207D0B6188}" srcOrd="4" destOrd="0" presId="urn:microsoft.com/office/officeart/2005/8/layout/funnel1"/>
    <dgm:cxn modelId="{535BD2C3-FE41-4125-BA7E-093E22999680}" type="presParOf" srcId="{792E0EF8-B883-422F-8EE1-3391246874CC}" destId="{3B56AA81-5FBC-42DB-9908-B39BCB5EA7F4}" srcOrd="5" destOrd="0" presId="urn:microsoft.com/office/officeart/2005/8/layout/funnel1"/>
    <dgm:cxn modelId="{9E553E22-F18E-438C-825B-6976920E7266}" type="presParOf" srcId="{792E0EF8-B883-422F-8EE1-3391246874CC}" destId="{9E60994E-DB9A-4553-AD11-0F13CAFAD3D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AE328A0-B364-4EA5-9D2E-61B593762E8F}" type="doc">
      <dgm:prSet loTypeId="urn:microsoft.com/office/officeart/2005/8/layout/funnel1" loCatId="process" qsTypeId="urn:microsoft.com/office/officeart/2005/8/quickstyle/3d2" qsCatId="3D" csTypeId="urn:microsoft.com/office/officeart/2005/8/colors/accent3_2" csCatId="accent3" phldr="1"/>
      <dgm:spPr/>
      <dgm:t>
        <a:bodyPr/>
        <a:lstStyle/>
        <a:p>
          <a:endParaRPr lang="fi-FI"/>
        </a:p>
      </dgm:t>
    </dgm:pt>
    <dgm:pt modelId="{7CAD92A0-E387-4638-83F3-47AD0DD41D16}">
      <dgm:prSet phldrT="[Text]"/>
      <dgm:spPr/>
      <dgm:t>
        <a:bodyPr/>
        <a:lstStyle/>
        <a:p>
          <a:r>
            <a:rPr lang="fi-FI" dirty="0" smtClean="0"/>
            <a:t>Idea</a:t>
          </a:r>
          <a:endParaRPr lang="fi-FI" dirty="0"/>
        </a:p>
      </dgm:t>
    </dgm:pt>
    <dgm:pt modelId="{069E7287-AE43-4B91-91E1-DBF558E937DB}" type="parTrans" cxnId="{C4D209A5-3B7D-407E-B55D-5B56BFBD29F3}">
      <dgm:prSet/>
      <dgm:spPr/>
      <dgm:t>
        <a:bodyPr/>
        <a:lstStyle/>
        <a:p>
          <a:endParaRPr lang="fi-FI"/>
        </a:p>
      </dgm:t>
    </dgm:pt>
    <dgm:pt modelId="{2253055D-4793-42A4-B2A2-34530ABBAC27}" type="sibTrans" cxnId="{C4D209A5-3B7D-407E-B55D-5B56BFBD29F3}">
      <dgm:prSet/>
      <dgm:spPr/>
      <dgm:t>
        <a:bodyPr/>
        <a:lstStyle/>
        <a:p>
          <a:endParaRPr lang="fi-FI"/>
        </a:p>
      </dgm:t>
    </dgm:pt>
    <dgm:pt modelId="{8AE2F751-E904-49DA-9E93-B331DB6276DC}">
      <dgm:prSet phldrT="[Text]"/>
      <dgm:spPr/>
      <dgm:t>
        <a:bodyPr/>
        <a:lstStyle/>
        <a:p>
          <a:r>
            <a:rPr lang="fi-FI" dirty="0" smtClean="0"/>
            <a:t>Idea</a:t>
          </a:r>
          <a:endParaRPr lang="fi-FI" dirty="0"/>
        </a:p>
      </dgm:t>
    </dgm:pt>
    <dgm:pt modelId="{EC69200A-20E3-48AE-AEE1-53FA4B8D2570}" type="parTrans" cxnId="{7D28966F-5A89-4AEA-8085-72BCBC1EBF7F}">
      <dgm:prSet/>
      <dgm:spPr/>
      <dgm:t>
        <a:bodyPr/>
        <a:lstStyle/>
        <a:p>
          <a:endParaRPr lang="fi-FI"/>
        </a:p>
      </dgm:t>
    </dgm:pt>
    <dgm:pt modelId="{35F558C5-5F38-43BA-B8C4-F4705A0C2F2F}" type="sibTrans" cxnId="{7D28966F-5A89-4AEA-8085-72BCBC1EBF7F}">
      <dgm:prSet/>
      <dgm:spPr/>
      <dgm:t>
        <a:bodyPr/>
        <a:lstStyle/>
        <a:p>
          <a:endParaRPr lang="fi-FI"/>
        </a:p>
      </dgm:t>
    </dgm:pt>
    <dgm:pt modelId="{40E8D6AD-AB24-4685-B2E5-EC1042844EEC}">
      <dgm:prSet phldrT="[Text]"/>
      <dgm:spPr/>
      <dgm:t>
        <a:bodyPr/>
        <a:lstStyle/>
        <a:p>
          <a:r>
            <a:rPr lang="fi-FI" dirty="0" smtClean="0"/>
            <a:t>Idea</a:t>
          </a:r>
          <a:endParaRPr lang="fi-FI" dirty="0"/>
        </a:p>
      </dgm:t>
    </dgm:pt>
    <dgm:pt modelId="{1AF4E2D6-FC9B-4003-A467-F7AF32A8C11D}" type="parTrans" cxnId="{B9FFD44D-917A-4306-9E3E-B0A2B146F99F}">
      <dgm:prSet/>
      <dgm:spPr/>
      <dgm:t>
        <a:bodyPr/>
        <a:lstStyle/>
        <a:p>
          <a:endParaRPr lang="fi-FI"/>
        </a:p>
      </dgm:t>
    </dgm:pt>
    <dgm:pt modelId="{2EED8328-1384-4020-B632-80028389D6B1}" type="sibTrans" cxnId="{B9FFD44D-917A-4306-9E3E-B0A2B146F99F}">
      <dgm:prSet/>
      <dgm:spPr/>
      <dgm:t>
        <a:bodyPr/>
        <a:lstStyle/>
        <a:p>
          <a:endParaRPr lang="fi-FI"/>
        </a:p>
      </dgm:t>
    </dgm:pt>
    <dgm:pt modelId="{5ECCB130-A9FB-400E-897A-64056CA2FE06}">
      <dgm:prSet phldrT="[Text]" custT="1"/>
      <dgm:spPr/>
      <dgm:t>
        <a:bodyPr/>
        <a:lstStyle/>
        <a:p>
          <a:r>
            <a:rPr lang="fi-FI" sz="1000" b="1" dirty="0" smtClean="0"/>
            <a:t>Infra</a:t>
          </a:r>
        </a:p>
      </dgm:t>
    </dgm:pt>
    <dgm:pt modelId="{F86F1BA7-8F28-4423-A7D0-720F4F262381}" type="parTrans" cxnId="{7F5B9B5C-67AC-4739-88B5-E4E64C90E929}">
      <dgm:prSet/>
      <dgm:spPr/>
      <dgm:t>
        <a:bodyPr/>
        <a:lstStyle/>
        <a:p>
          <a:endParaRPr lang="fi-FI"/>
        </a:p>
      </dgm:t>
    </dgm:pt>
    <dgm:pt modelId="{16CA4BED-F775-424E-A22A-8A61AAD9FBB1}" type="sibTrans" cxnId="{7F5B9B5C-67AC-4739-88B5-E4E64C90E929}">
      <dgm:prSet/>
      <dgm:spPr/>
      <dgm:t>
        <a:bodyPr/>
        <a:lstStyle/>
        <a:p>
          <a:endParaRPr lang="fi-FI"/>
        </a:p>
      </dgm:t>
    </dgm:pt>
    <dgm:pt modelId="{792E0EF8-B883-422F-8EE1-3391246874CC}" type="pres">
      <dgm:prSet presAssocID="{2AE328A0-B364-4EA5-9D2E-61B593762E8F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i-FI"/>
        </a:p>
      </dgm:t>
    </dgm:pt>
    <dgm:pt modelId="{597A968E-7943-4BE9-BFC1-108CC51A6DBA}" type="pres">
      <dgm:prSet presAssocID="{2AE328A0-B364-4EA5-9D2E-61B593762E8F}" presName="ellipse" presStyleLbl="trBgShp" presStyleIdx="0" presStyleCnt="1" custLinFactNeighborX="1611" custLinFactNeighborY="-4420"/>
      <dgm:spPr/>
    </dgm:pt>
    <dgm:pt modelId="{195FA255-62A2-4910-8F4B-0481C7F5F339}" type="pres">
      <dgm:prSet presAssocID="{2AE328A0-B364-4EA5-9D2E-61B593762E8F}" presName="arrow1" presStyleLbl="fgShp" presStyleIdx="0" presStyleCnt="1"/>
      <dgm:spPr/>
    </dgm:pt>
    <dgm:pt modelId="{B799293F-6234-45A3-A321-C7FF78F3054F}" type="pres">
      <dgm:prSet presAssocID="{2AE328A0-B364-4EA5-9D2E-61B593762E8F}" presName="rectangle" presStyleLbl="revTx" presStyleIdx="0" presStyleCnt="1" custScaleX="160371" custLinFactNeighborX="3148" custLinFactNeighborY="39954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091738BB-07EC-49D9-84DF-0B83864DBD77}" type="pres">
      <dgm:prSet presAssocID="{8AE2F751-E904-49DA-9E93-B331DB6276DC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8B5258FA-A14A-498C-97BA-97207D0B6188}" type="pres">
      <dgm:prSet presAssocID="{40E8D6AD-AB24-4685-B2E5-EC1042844EEC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3B56AA81-5FBC-42DB-9908-B39BCB5EA7F4}" type="pres">
      <dgm:prSet presAssocID="{5ECCB130-A9FB-400E-897A-64056CA2FE06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9E60994E-DB9A-4553-AD11-0F13CAFAD3D7}" type="pres">
      <dgm:prSet presAssocID="{2AE328A0-B364-4EA5-9D2E-61B593762E8F}" presName="funnel" presStyleLbl="trAlignAcc1" presStyleIdx="0" presStyleCnt="1" custScaleX="103280" custScaleY="104112" custLinFactNeighborX="660" custLinFactNeighborY="-3234"/>
      <dgm:spPr/>
    </dgm:pt>
  </dgm:ptLst>
  <dgm:cxnLst>
    <dgm:cxn modelId="{C062F082-64D8-40BD-9D08-244CC41CD5E9}" type="presOf" srcId="{5ECCB130-A9FB-400E-897A-64056CA2FE06}" destId="{B799293F-6234-45A3-A321-C7FF78F3054F}" srcOrd="0" destOrd="0" presId="urn:microsoft.com/office/officeart/2005/8/layout/funnel1"/>
    <dgm:cxn modelId="{00584C7C-DD69-4988-9AE9-411F4049F5EF}" type="presOf" srcId="{8AE2F751-E904-49DA-9E93-B331DB6276DC}" destId="{8B5258FA-A14A-498C-97BA-97207D0B6188}" srcOrd="0" destOrd="0" presId="urn:microsoft.com/office/officeart/2005/8/layout/funnel1"/>
    <dgm:cxn modelId="{C4D209A5-3B7D-407E-B55D-5B56BFBD29F3}" srcId="{2AE328A0-B364-4EA5-9D2E-61B593762E8F}" destId="{7CAD92A0-E387-4638-83F3-47AD0DD41D16}" srcOrd="0" destOrd="0" parTransId="{069E7287-AE43-4B91-91E1-DBF558E937DB}" sibTransId="{2253055D-4793-42A4-B2A2-34530ABBAC27}"/>
    <dgm:cxn modelId="{CB5ADE01-DCEB-4695-BED3-7A0CEEE18138}" type="presOf" srcId="{7CAD92A0-E387-4638-83F3-47AD0DD41D16}" destId="{3B56AA81-5FBC-42DB-9908-B39BCB5EA7F4}" srcOrd="0" destOrd="0" presId="urn:microsoft.com/office/officeart/2005/8/layout/funnel1"/>
    <dgm:cxn modelId="{6F973B8C-A7C5-4524-819B-6016E51C4025}" type="presOf" srcId="{40E8D6AD-AB24-4685-B2E5-EC1042844EEC}" destId="{091738BB-07EC-49D9-84DF-0B83864DBD77}" srcOrd="0" destOrd="0" presId="urn:microsoft.com/office/officeart/2005/8/layout/funnel1"/>
    <dgm:cxn modelId="{7F5B9B5C-67AC-4739-88B5-E4E64C90E929}" srcId="{2AE328A0-B364-4EA5-9D2E-61B593762E8F}" destId="{5ECCB130-A9FB-400E-897A-64056CA2FE06}" srcOrd="3" destOrd="0" parTransId="{F86F1BA7-8F28-4423-A7D0-720F4F262381}" sibTransId="{16CA4BED-F775-424E-A22A-8A61AAD9FBB1}"/>
    <dgm:cxn modelId="{B9FFD44D-917A-4306-9E3E-B0A2B146F99F}" srcId="{2AE328A0-B364-4EA5-9D2E-61B593762E8F}" destId="{40E8D6AD-AB24-4685-B2E5-EC1042844EEC}" srcOrd="2" destOrd="0" parTransId="{1AF4E2D6-FC9B-4003-A467-F7AF32A8C11D}" sibTransId="{2EED8328-1384-4020-B632-80028389D6B1}"/>
    <dgm:cxn modelId="{E51D3243-76F0-4C05-8733-43CB59A78125}" type="presOf" srcId="{2AE328A0-B364-4EA5-9D2E-61B593762E8F}" destId="{792E0EF8-B883-422F-8EE1-3391246874CC}" srcOrd="0" destOrd="0" presId="urn:microsoft.com/office/officeart/2005/8/layout/funnel1"/>
    <dgm:cxn modelId="{7D28966F-5A89-4AEA-8085-72BCBC1EBF7F}" srcId="{2AE328A0-B364-4EA5-9D2E-61B593762E8F}" destId="{8AE2F751-E904-49DA-9E93-B331DB6276DC}" srcOrd="1" destOrd="0" parTransId="{EC69200A-20E3-48AE-AEE1-53FA4B8D2570}" sibTransId="{35F558C5-5F38-43BA-B8C4-F4705A0C2F2F}"/>
    <dgm:cxn modelId="{46DE0DC2-9883-42DA-AA64-547956222ABA}" type="presParOf" srcId="{792E0EF8-B883-422F-8EE1-3391246874CC}" destId="{597A968E-7943-4BE9-BFC1-108CC51A6DBA}" srcOrd="0" destOrd="0" presId="urn:microsoft.com/office/officeart/2005/8/layout/funnel1"/>
    <dgm:cxn modelId="{A2D94D59-997C-4B3D-933B-224036452F58}" type="presParOf" srcId="{792E0EF8-B883-422F-8EE1-3391246874CC}" destId="{195FA255-62A2-4910-8F4B-0481C7F5F339}" srcOrd="1" destOrd="0" presId="urn:microsoft.com/office/officeart/2005/8/layout/funnel1"/>
    <dgm:cxn modelId="{D7E4B926-F34E-4B22-9D37-E6BC34EFB74C}" type="presParOf" srcId="{792E0EF8-B883-422F-8EE1-3391246874CC}" destId="{B799293F-6234-45A3-A321-C7FF78F3054F}" srcOrd="2" destOrd="0" presId="urn:microsoft.com/office/officeart/2005/8/layout/funnel1"/>
    <dgm:cxn modelId="{B414D419-4802-4083-BBBF-774532F3AAEB}" type="presParOf" srcId="{792E0EF8-B883-422F-8EE1-3391246874CC}" destId="{091738BB-07EC-49D9-84DF-0B83864DBD77}" srcOrd="3" destOrd="0" presId="urn:microsoft.com/office/officeart/2005/8/layout/funnel1"/>
    <dgm:cxn modelId="{D7CA3F2A-F367-4DA8-9904-9C27459ACFDA}" type="presParOf" srcId="{792E0EF8-B883-422F-8EE1-3391246874CC}" destId="{8B5258FA-A14A-498C-97BA-97207D0B6188}" srcOrd="4" destOrd="0" presId="urn:microsoft.com/office/officeart/2005/8/layout/funnel1"/>
    <dgm:cxn modelId="{B12850D8-80F0-4A3C-9047-2926F16A7E54}" type="presParOf" srcId="{792E0EF8-B883-422F-8EE1-3391246874CC}" destId="{3B56AA81-5FBC-42DB-9908-B39BCB5EA7F4}" srcOrd="5" destOrd="0" presId="urn:microsoft.com/office/officeart/2005/8/layout/funnel1"/>
    <dgm:cxn modelId="{8E925616-B1BA-4AE4-AB8F-86A05DF6C504}" type="presParOf" srcId="{792E0EF8-B883-422F-8EE1-3391246874CC}" destId="{9E60994E-DB9A-4553-AD11-0F13CAFAD3D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AE328A0-B364-4EA5-9D2E-61B593762E8F}" type="doc">
      <dgm:prSet loTypeId="urn:microsoft.com/office/officeart/2005/8/layout/funnel1" loCatId="process" qsTypeId="urn:microsoft.com/office/officeart/2005/8/quickstyle/3d2" qsCatId="3D" csTypeId="urn:microsoft.com/office/officeart/2005/8/colors/accent3_2" csCatId="accent3" phldr="1"/>
      <dgm:spPr/>
      <dgm:t>
        <a:bodyPr/>
        <a:lstStyle/>
        <a:p>
          <a:endParaRPr lang="fi-FI"/>
        </a:p>
      </dgm:t>
    </dgm:pt>
    <dgm:pt modelId="{7CAD92A0-E387-4638-83F3-47AD0DD41D16}">
      <dgm:prSet phldrT="[Text]"/>
      <dgm:spPr/>
      <dgm:t>
        <a:bodyPr/>
        <a:lstStyle/>
        <a:p>
          <a:r>
            <a:rPr lang="fi-FI" dirty="0" smtClean="0"/>
            <a:t>Idea</a:t>
          </a:r>
          <a:endParaRPr lang="fi-FI" dirty="0"/>
        </a:p>
      </dgm:t>
    </dgm:pt>
    <dgm:pt modelId="{069E7287-AE43-4B91-91E1-DBF558E937DB}" type="parTrans" cxnId="{C4D209A5-3B7D-407E-B55D-5B56BFBD29F3}">
      <dgm:prSet/>
      <dgm:spPr/>
      <dgm:t>
        <a:bodyPr/>
        <a:lstStyle/>
        <a:p>
          <a:endParaRPr lang="fi-FI"/>
        </a:p>
      </dgm:t>
    </dgm:pt>
    <dgm:pt modelId="{2253055D-4793-42A4-B2A2-34530ABBAC27}" type="sibTrans" cxnId="{C4D209A5-3B7D-407E-B55D-5B56BFBD29F3}">
      <dgm:prSet/>
      <dgm:spPr/>
      <dgm:t>
        <a:bodyPr/>
        <a:lstStyle/>
        <a:p>
          <a:endParaRPr lang="fi-FI"/>
        </a:p>
      </dgm:t>
    </dgm:pt>
    <dgm:pt modelId="{8AE2F751-E904-49DA-9E93-B331DB6276DC}">
      <dgm:prSet phldrT="[Text]"/>
      <dgm:spPr/>
      <dgm:t>
        <a:bodyPr/>
        <a:lstStyle/>
        <a:p>
          <a:r>
            <a:rPr lang="fi-FI" dirty="0" smtClean="0"/>
            <a:t>Idea</a:t>
          </a:r>
          <a:endParaRPr lang="fi-FI" dirty="0"/>
        </a:p>
      </dgm:t>
    </dgm:pt>
    <dgm:pt modelId="{EC69200A-20E3-48AE-AEE1-53FA4B8D2570}" type="parTrans" cxnId="{7D28966F-5A89-4AEA-8085-72BCBC1EBF7F}">
      <dgm:prSet/>
      <dgm:spPr/>
      <dgm:t>
        <a:bodyPr/>
        <a:lstStyle/>
        <a:p>
          <a:endParaRPr lang="fi-FI"/>
        </a:p>
      </dgm:t>
    </dgm:pt>
    <dgm:pt modelId="{35F558C5-5F38-43BA-B8C4-F4705A0C2F2F}" type="sibTrans" cxnId="{7D28966F-5A89-4AEA-8085-72BCBC1EBF7F}">
      <dgm:prSet/>
      <dgm:spPr/>
      <dgm:t>
        <a:bodyPr/>
        <a:lstStyle/>
        <a:p>
          <a:endParaRPr lang="fi-FI"/>
        </a:p>
      </dgm:t>
    </dgm:pt>
    <dgm:pt modelId="{40E8D6AD-AB24-4685-B2E5-EC1042844EEC}">
      <dgm:prSet phldrT="[Text]"/>
      <dgm:spPr/>
      <dgm:t>
        <a:bodyPr/>
        <a:lstStyle/>
        <a:p>
          <a:r>
            <a:rPr lang="fi-FI" dirty="0" smtClean="0"/>
            <a:t>Idea</a:t>
          </a:r>
          <a:endParaRPr lang="fi-FI" dirty="0"/>
        </a:p>
      </dgm:t>
    </dgm:pt>
    <dgm:pt modelId="{1AF4E2D6-FC9B-4003-A467-F7AF32A8C11D}" type="parTrans" cxnId="{B9FFD44D-917A-4306-9E3E-B0A2B146F99F}">
      <dgm:prSet/>
      <dgm:spPr/>
      <dgm:t>
        <a:bodyPr/>
        <a:lstStyle/>
        <a:p>
          <a:endParaRPr lang="fi-FI"/>
        </a:p>
      </dgm:t>
    </dgm:pt>
    <dgm:pt modelId="{2EED8328-1384-4020-B632-80028389D6B1}" type="sibTrans" cxnId="{B9FFD44D-917A-4306-9E3E-B0A2B146F99F}">
      <dgm:prSet/>
      <dgm:spPr/>
      <dgm:t>
        <a:bodyPr/>
        <a:lstStyle/>
        <a:p>
          <a:endParaRPr lang="fi-FI"/>
        </a:p>
      </dgm:t>
    </dgm:pt>
    <dgm:pt modelId="{5ECCB130-A9FB-400E-897A-64056CA2FE06}">
      <dgm:prSet phldrT="[Text]" custT="1"/>
      <dgm:spPr/>
      <dgm:t>
        <a:bodyPr/>
        <a:lstStyle/>
        <a:p>
          <a:r>
            <a:rPr lang="fi-FI" sz="1000" b="1" dirty="0" smtClean="0"/>
            <a:t>Palvelut</a:t>
          </a:r>
        </a:p>
      </dgm:t>
    </dgm:pt>
    <dgm:pt modelId="{F86F1BA7-8F28-4423-A7D0-720F4F262381}" type="parTrans" cxnId="{7F5B9B5C-67AC-4739-88B5-E4E64C90E929}">
      <dgm:prSet/>
      <dgm:spPr/>
      <dgm:t>
        <a:bodyPr/>
        <a:lstStyle/>
        <a:p>
          <a:endParaRPr lang="fi-FI"/>
        </a:p>
      </dgm:t>
    </dgm:pt>
    <dgm:pt modelId="{16CA4BED-F775-424E-A22A-8A61AAD9FBB1}" type="sibTrans" cxnId="{7F5B9B5C-67AC-4739-88B5-E4E64C90E929}">
      <dgm:prSet/>
      <dgm:spPr/>
      <dgm:t>
        <a:bodyPr/>
        <a:lstStyle/>
        <a:p>
          <a:endParaRPr lang="fi-FI"/>
        </a:p>
      </dgm:t>
    </dgm:pt>
    <dgm:pt modelId="{792E0EF8-B883-422F-8EE1-3391246874CC}" type="pres">
      <dgm:prSet presAssocID="{2AE328A0-B364-4EA5-9D2E-61B593762E8F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i-FI"/>
        </a:p>
      </dgm:t>
    </dgm:pt>
    <dgm:pt modelId="{597A968E-7943-4BE9-BFC1-108CC51A6DBA}" type="pres">
      <dgm:prSet presAssocID="{2AE328A0-B364-4EA5-9D2E-61B593762E8F}" presName="ellipse" presStyleLbl="trBgShp" presStyleIdx="0" presStyleCnt="1" custLinFactNeighborX="1611" custLinFactNeighborY="-4420"/>
      <dgm:spPr/>
    </dgm:pt>
    <dgm:pt modelId="{195FA255-62A2-4910-8F4B-0481C7F5F339}" type="pres">
      <dgm:prSet presAssocID="{2AE328A0-B364-4EA5-9D2E-61B593762E8F}" presName="arrow1" presStyleLbl="fgShp" presStyleIdx="0" presStyleCnt="1"/>
      <dgm:spPr/>
    </dgm:pt>
    <dgm:pt modelId="{B799293F-6234-45A3-A321-C7FF78F3054F}" type="pres">
      <dgm:prSet presAssocID="{2AE328A0-B364-4EA5-9D2E-61B593762E8F}" presName="rectangle" presStyleLbl="revTx" presStyleIdx="0" presStyleCnt="1" custScaleX="160371" custLinFactNeighborX="3148" custLinFactNeighborY="39954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091738BB-07EC-49D9-84DF-0B83864DBD77}" type="pres">
      <dgm:prSet presAssocID="{8AE2F751-E904-49DA-9E93-B331DB6276DC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8B5258FA-A14A-498C-97BA-97207D0B6188}" type="pres">
      <dgm:prSet presAssocID="{40E8D6AD-AB24-4685-B2E5-EC1042844EEC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3B56AA81-5FBC-42DB-9908-B39BCB5EA7F4}" type="pres">
      <dgm:prSet presAssocID="{5ECCB130-A9FB-400E-897A-64056CA2FE06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9E60994E-DB9A-4553-AD11-0F13CAFAD3D7}" type="pres">
      <dgm:prSet presAssocID="{2AE328A0-B364-4EA5-9D2E-61B593762E8F}" presName="funnel" presStyleLbl="trAlignAcc1" presStyleIdx="0" presStyleCnt="1" custLinFactNeighborX="3627" custLinFactNeighborY="-3180"/>
      <dgm:spPr/>
    </dgm:pt>
  </dgm:ptLst>
  <dgm:cxnLst>
    <dgm:cxn modelId="{7D28966F-5A89-4AEA-8085-72BCBC1EBF7F}" srcId="{2AE328A0-B364-4EA5-9D2E-61B593762E8F}" destId="{8AE2F751-E904-49DA-9E93-B331DB6276DC}" srcOrd="1" destOrd="0" parTransId="{EC69200A-20E3-48AE-AEE1-53FA4B8D2570}" sibTransId="{35F558C5-5F38-43BA-B8C4-F4705A0C2F2F}"/>
    <dgm:cxn modelId="{A0E85611-1209-42B4-B9B7-AAC0D404CC6B}" type="presOf" srcId="{8AE2F751-E904-49DA-9E93-B331DB6276DC}" destId="{8B5258FA-A14A-498C-97BA-97207D0B6188}" srcOrd="0" destOrd="0" presId="urn:microsoft.com/office/officeart/2005/8/layout/funnel1"/>
    <dgm:cxn modelId="{B9FFD44D-917A-4306-9E3E-B0A2B146F99F}" srcId="{2AE328A0-B364-4EA5-9D2E-61B593762E8F}" destId="{40E8D6AD-AB24-4685-B2E5-EC1042844EEC}" srcOrd="2" destOrd="0" parTransId="{1AF4E2D6-FC9B-4003-A467-F7AF32A8C11D}" sibTransId="{2EED8328-1384-4020-B632-80028389D6B1}"/>
    <dgm:cxn modelId="{7FB4D8B5-4EAF-47EA-9C2D-A709E4571581}" type="presOf" srcId="{7CAD92A0-E387-4638-83F3-47AD0DD41D16}" destId="{3B56AA81-5FBC-42DB-9908-B39BCB5EA7F4}" srcOrd="0" destOrd="0" presId="urn:microsoft.com/office/officeart/2005/8/layout/funnel1"/>
    <dgm:cxn modelId="{742E5747-C0C9-4743-A551-8B08A1ADDD2A}" type="presOf" srcId="{5ECCB130-A9FB-400E-897A-64056CA2FE06}" destId="{B799293F-6234-45A3-A321-C7FF78F3054F}" srcOrd="0" destOrd="0" presId="urn:microsoft.com/office/officeart/2005/8/layout/funnel1"/>
    <dgm:cxn modelId="{21D7C3F3-F858-4100-8616-1A5DF3DFE676}" type="presOf" srcId="{40E8D6AD-AB24-4685-B2E5-EC1042844EEC}" destId="{091738BB-07EC-49D9-84DF-0B83864DBD77}" srcOrd="0" destOrd="0" presId="urn:microsoft.com/office/officeart/2005/8/layout/funnel1"/>
    <dgm:cxn modelId="{C4D209A5-3B7D-407E-B55D-5B56BFBD29F3}" srcId="{2AE328A0-B364-4EA5-9D2E-61B593762E8F}" destId="{7CAD92A0-E387-4638-83F3-47AD0DD41D16}" srcOrd="0" destOrd="0" parTransId="{069E7287-AE43-4B91-91E1-DBF558E937DB}" sibTransId="{2253055D-4793-42A4-B2A2-34530ABBAC27}"/>
    <dgm:cxn modelId="{7F5B9B5C-67AC-4739-88B5-E4E64C90E929}" srcId="{2AE328A0-B364-4EA5-9D2E-61B593762E8F}" destId="{5ECCB130-A9FB-400E-897A-64056CA2FE06}" srcOrd="3" destOrd="0" parTransId="{F86F1BA7-8F28-4423-A7D0-720F4F262381}" sibTransId="{16CA4BED-F775-424E-A22A-8A61AAD9FBB1}"/>
    <dgm:cxn modelId="{65AAAC22-43B4-4719-B86F-81132A1B08CD}" type="presOf" srcId="{2AE328A0-B364-4EA5-9D2E-61B593762E8F}" destId="{792E0EF8-B883-422F-8EE1-3391246874CC}" srcOrd="0" destOrd="0" presId="urn:microsoft.com/office/officeart/2005/8/layout/funnel1"/>
    <dgm:cxn modelId="{EFFF74BD-90B1-44C0-9D7A-221AEB03E000}" type="presParOf" srcId="{792E0EF8-B883-422F-8EE1-3391246874CC}" destId="{597A968E-7943-4BE9-BFC1-108CC51A6DBA}" srcOrd="0" destOrd="0" presId="urn:microsoft.com/office/officeart/2005/8/layout/funnel1"/>
    <dgm:cxn modelId="{2FFAE004-D307-4B6D-8B96-71528DA0E0F3}" type="presParOf" srcId="{792E0EF8-B883-422F-8EE1-3391246874CC}" destId="{195FA255-62A2-4910-8F4B-0481C7F5F339}" srcOrd="1" destOrd="0" presId="urn:microsoft.com/office/officeart/2005/8/layout/funnel1"/>
    <dgm:cxn modelId="{C1FAFC44-E691-476D-84CD-8C9EE11C2E97}" type="presParOf" srcId="{792E0EF8-B883-422F-8EE1-3391246874CC}" destId="{B799293F-6234-45A3-A321-C7FF78F3054F}" srcOrd="2" destOrd="0" presId="urn:microsoft.com/office/officeart/2005/8/layout/funnel1"/>
    <dgm:cxn modelId="{38F70DBA-3B74-4307-A3D7-AB15DDFF80B9}" type="presParOf" srcId="{792E0EF8-B883-422F-8EE1-3391246874CC}" destId="{091738BB-07EC-49D9-84DF-0B83864DBD77}" srcOrd="3" destOrd="0" presId="urn:microsoft.com/office/officeart/2005/8/layout/funnel1"/>
    <dgm:cxn modelId="{44D36219-40BE-4374-ACD3-6964B7351E24}" type="presParOf" srcId="{792E0EF8-B883-422F-8EE1-3391246874CC}" destId="{8B5258FA-A14A-498C-97BA-97207D0B6188}" srcOrd="4" destOrd="0" presId="urn:microsoft.com/office/officeart/2005/8/layout/funnel1"/>
    <dgm:cxn modelId="{1BB872EA-94E6-4F64-8456-2BA8618FA73E}" type="presParOf" srcId="{792E0EF8-B883-422F-8EE1-3391246874CC}" destId="{3B56AA81-5FBC-42DB-9908-B39BCB5EA7F4}" srcOrd="5" destOrd="0" presId="urn:microsoft.com/office/officeart/2005/8/layout/funnel1"/>
    <dgm:cxn modelId="{7DEA2F03-8BE4-4EDC-A7F9-D7EED2C73DC5}" type="presParOf" srcId="{792E0EF8-B883-422F-8EE1-3391246874CC}" destId="{9E60994E-DB9A-4553-AD11-0F13CAFAD3D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E328A0-B364-4EA5-9D2E-61B593762E8F}" type="doc">
      <dgm:prSet loTypeId="urn:microsoft.com/office/officeart/2005/8/layout/funnel1" loCatId="process" qsTypeId="urn:microsoft.com/office/officeart/2005/8/quickstyle/3d2" qsCatId="3D" csTypeId="urn:microsoft.com/office/officeart/2005/8/colors/accent3_2" csCatId="accent3" phldr="1"/>
      <dgm:spPr/>
      <dgm:t>
        <a:bodyPr/>
        <a:lstStyle/>
        <a:p>
          <a:endParaRPr lang="fi-FI"/>
        </a:p>
      </dgm:t>
    </dgm:pt>
    <dgm:pt modelId="{7CAD92A0-E387-4638-83F3-47AD0DD41D16}">
      <dgm:prSet phldrT="[Text]"/>
      <dgm:spPr>
        <a:xfrm>
          <a:off x="467438" y="153031"/>
          <a:ext cx="219111" cy="219111"/>
        </a:xfrm>
        <a:prstGeom prst="ellipse">
          <a:avLst/>
        </a:prstGeom>
        <a:gradFill rotWithShape="0">
          <a:gsLst>
            <a:gs pos="0">
              <a:srgbClr val="005EB8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005EB8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fi-FI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Idea</a:t>
          </a:r>
          <a:endParaRPr lang="fi-FI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069E7287-AE43-4B91-91E1-DBF558E937DB}" type="parTrans" cxnId="{C4D209A5-3B7D-407E-B55D-5B56BFBD29F3}">
      <dgm:prSet/>
      <dgm:spPr/>
      <dgm:t>
        <a:bodyPr/>
        <a:lstStyle/>
        <a:p>
          <a:endParaRPr lang="fi-FI"/>
        </a:p>
      </dgm:t>
    </dgm:pt>
    <dgm:pt modelId="{2253055D-4793-42A4-B2A2-34530ABBAC27}" type="sibTrans" cxnId="{C4D209A5-3B7D-407E-B55D-5B56BFBD29F3}">
      <dgm:prSet/>
      <dgm:spPr/>
      <dgm:t>
        <a:bodyPr/>
        <a:lstStyle/>
        <a:p>
          <a:endParaRPr lang="fi-FI"/>
        </a:p>
      </dgm:t>
    </dgm:pt>
    <dgm:pt modelId="{8AE2F751-E904-49DA-9E93-B331DB6276DC}">
      <dgm:prSet phldrT="[Text]"/>
      <dgm:spPr>
        <a:xfrm>
          <a:off x="243457" y="206007"/>
          <a:ext cx="219111" cy="219111"/>
        </a:xfrm>
        <a:prstGeom prst="ellipse">
          <a:avLst/>
        </a:prstGeom>
        <a:gradFill rotWithShape="0">
          <a:gsLst>
            <a:gs pos="0">
              <a:srgbClr val="005EB8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005EB8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fi-FI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Idea</a:t>
          </a:r>
          <a:endParaRPr lang="fi-FI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EC69200A-20E3-48AE-AEE1-53FA4B8D2570}" type="parTrans" cxnId="{7D28966F-5A89-4AEA-8085-72BCBC1EBF7F}">
      <dgm:prSet/>
      <dgm:spPr/>
      <dgm:t>
        <a:bodyPr/>
        <a:lstStyle/>
        <a:p>
          <a:endParaRPr lang="fi-FI"/>
        </a:p>
      </dgm:t>
    </dgm:pt>
    <dgm:pt modelId="{35F558C5-5F38-43BA-B8C4-F4705A0C2F2F}" type="sibTrans" cxnId="{7D28966F-5A89-4AEA-8085-72BCBC1EBF7F}">
      <dgm:prSet/>
      <dgm:spPr/>
      <dgm:t>
        <a:bodyPr/>
        <a:lstStyle/>
        <a:p>
          <a:endParaRPr lang="fi-FI"/>
        </a:p>
      </dgm:t>
    </dgm:pt>
    <dgm:pt modelId="{40E8D6AD-AB24-4685-B2E5-EC1042844EEC}">
      <dgm:prSet phldrT="[Text]"/>
      <dgm:spPr>
        <a:xfrm>
          <a:off x="400244" y="370390"/>
          <a:ext cx="219111" cy="219111"/>
        </a:xfrm>
        <a:prstGeom prst="ellipse">
          <a:avLst/>
        </a:prstGeom>
        <a:gradFill rotWithShape="0">
          <a:gsLst>
            <a:gs pos="0">
              <a:srgbClr val="005EB8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005EB8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fi-FI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Idea</a:t>
          </a:r>
          <a:endParaRPr lang="fi-FI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1AF4E2D6-FC9B-4003-A467-F7AF32A8C11D}" type="parTrans" cxnId="{B9FFD44D-917A-4306-9E3E-B0A2B146F99F}">
      <dgm:prSet/>
      <dgm:spPr/>
      <dgm:t>
        <a:bodyPr/>
        <a:lstStyle/>
        <a:p>
          <a:endParaRPr lang="fi-FI"/>
        </a:p>
      </dgm:t>
    </dgm:pt>
    <dgm:pt modelId="{2EED8328-1384-4020-B632-80028389D6B1}" type="sibTrans" cxnId="{B9FFD44D-917A-4306-9E3E-B0A2B146F99F}">
      <dgm:prSet/>
      <dgm:spPr/>
      <dgm:t>
        <a:bodyPr/>
        <a:lstStyle/>
        <a:p>
          <a:endParaRPr lang="fi-FI"/>
        </a:p>
      </dgm:t>
    </dgm:pt>
    <dgm:pt modelId="{5ECCB130-A9FB-400E-897A-64056CA2FE06}">
      <dgm:prSet phldrT="[Text]" custT="1"/>
      <dgm:spPr>
        <a:xfrm>
          <a:off x="36785" y="790238"/>
          <a:ext cx="937044" cy="146074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fi-FI" sz="1000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Laadun kehitys</a:t>
          </a:r>
        </a:p>
      </dgm:t>
    </dgm:pt>
    <dgm:pt modelId="{F86F1BA7-8F28-4423-A7D0-720F4F262381}" type="parTrans" cxnId="{7F5B9B5C-67AC-4739-88B5-E4E64C90E929}">
      <dgm:prSet/>
      <dgm:spPr/>
      <dgm:t>
        <a:bodyPr/>
        <a:lstStyle/>
        <a:p>
          <a:endParaRPr lang="fi-FI"/>
        </a:p>
      </dgm:t>
    </dgm:pt>
    <dgm:pt modelId="{16CA4BED-F775-424E-A22A-8A61AAD9FBB1}" type="sibTrans" cxnId="{7F5B9B5C-67AC-4739-88B5-E4E64C90E929}">
      <dgm:prSet/>
      <dgm:spPr/>
      <dgm:t>
        <a:bodyPr/>
        <a:lstStyle/>
        <a:p>
          <a:endParaRPr lang="fi-FI"/>
        </a:p>
      </dgm:t>
    </dgm:pt>
    <dgm:pt modelId="{792E0EF8-B883-422F-8EE1-3391246874CC}" type="pres">
      <dgm:prSet presAssocID="{2AE328A0-B364-4EA5-9D2E-61B593762E8F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i-FI"/>
        </a:p>
      </dgm:t>
    </dgm:pt>
    <dgm:pt modelId="{597A968E-7943-4BE9-BFC1-108CC51A6DBA}" type="pres">
      <dgm:prSet presAssocID="{2AE328A0-B364-4EA5-9D2E-61B593762E8F}" presName="ellipse" presStyleLbl="trBgShp" presStyleIdx="0" presStyleCnt="1" custLinFactNeighborX="1611" custLinFactNeighborY="-4420"/>
      <dgm:spPr>
        <a:xfrm>
          <a:off x="182000" y="125763"/>
          <a:ext cx="628120" cy="218137"/>
        </a:xfrm>
        <a:prstGeom prst="ellipse">
          <a:avLst/>
        </a:prstGeom>
        <a:solidFill>
          <a:srgbClr val="005EB8">
            <a:tint val="50000"/>
            <a:alpha val="40000"/>
            <a:hueOff val="0"/>
            <a:satOff val="0"/>
            <a:lumOff val="0"/>
            <a:alphaOff val="0"/>
          </a:srgbClr>
        </a:solidFill>
        <a:ln>
          <a:noFill/>
        </a:ln>
        <a:effectLst/>
        <a:sp3d z="-152400" prstMaterial="matte"/>
      </dgm:spPr>
      <dgm:t>
        <a:bodyPr/>
        <a:lstStyle/>
        <a:p>
          <a:endParaRPr lang="fi-FI"/>
        </a:p>
      </dgm:t>
    </dgm:pt>
    <dgm:pt modelId="{195FA255-62A2-4910-8F4B-0481C7F5F339}" type="pres">
      <dgm:prSet presAssocID="{2AE328A0-B364-4EA5-9D2E-61B593762E8F}" presName="arrow1" presStyleLbl="fgShp" presStyleIdx="0" presStyleCnt="1"/>
      <dgm:spPr>
        <a:xfrm>
          <a:off x="426050" y="669550"/>
          <a:ext cx="121728" cy="77906"/>
        </a:xfrm>
        <a:prstGeom prst="downArrow">
          <a:avLst/>
        </a:prstGeom>
        <a:solidFill>
          <a:srgbClr val="005EB8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ysClr val="window" lastClr="FFFFFF"/>
          </a:contourClr>
        </a:sp3d>
      </dgm:spPr>
      <dgm:t>
        <a:bodyPr/>
        <a:lstStyle/>
        <a:p>
          <a:endParaRPr lang="fi-FI"/>
        </a:p>
      </dgm:t>
    </dgm:pt>
    <dgm:pt modelId="{B799293F-6234-45A3-A321-C7FF78F3054F}" type="pres">
      <dgm:prSet presAssocID="{2AE328A0-B364-4EA5-9D2E-61B593762E8F}" presName="rectangle" presStyleLbl="revTx" presStyleIdx="0" presStyleCnt="1" custScaleX="160371" custLinFactNeighborX="3148" custLinFactNeighborY="39954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091738BB-07EC-49D9-84DF-0B83864DBD77}" type="pres">
      <dgm:prSet presAssocID="{8AE2F751-E904-49DA-9E93-B331DB6276DC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8B5258FA-A14A-498C-97BA-97207D0B6188}" type="pres">
      <dgm:prSet presAssocID="{40E8D6AD-AB24-4685-B2E5-EC1042844EEC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3B56AA81-5FBC-42DB-9908-B39BCB5EA7F4}" type="pres">
      <dgm:prSet presAssocID="{5ECCB130-A9FB-400E-897A-64056CA2FE06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9E60994E-DB9A-4553-AD11-0F13CAFAD3D7}" type="pres">
      <dgm:prSet presAssocID="{2AE328A0-B364-4EA5-9D2E-61B593762E8F}" presName="funnel" presStyleLbl="trAlignAcc1" presStyleIdx="0" presStyleCnt="1" custLinFactNeighborX="660" custLinFactNeighborY="-3234"/>
      <dgm:spPr>
        <a:xfrm>
          <a:off x="150573" y="90988"/>
          <a:ext cx="681681" cy="545344"/>
        </a:xfrm>
        <a:prstGeom prst="funnel">
          <a:avLst/>
        </a:prstGeom>
        <a:solidFill>
          <a:sysClr val="window" lastClr="FFFFFF">
            <a:alpha val="4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005EB8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35400"/>
        </a:sp3d>
      </dgm:spPr>
      <dgm:t>
        <a:bodyPr/>
        <a:lstStyle/>
        <a:p>
          <a:endParaRPr lang="fi-FI"/>
        </a:p>
      </dgm:t>
    </dgm:pt>
  </dgm:ptLst>
  <dgm:cxnLst>
    <dgm:cxn modelId="{7D28966F-5A89-4AEA-8085-72BCBC1EBF7F}" srcId="{2AE328A0-B364-4EA5-9D2E-61B593762E8F}" destId="{8AE2F751-E904-49DA-9E93-B331DB6276DC}" srcOrd="1" destOrd="0" parTransId="{EC69200A-20E3-48AE-AEE1-53FA4B8D2570}" sibTransId="{35F558C5-5F38-43BA-B8C4-F4705A0C2F2F}"/>
    <dgm:cxn modelId="{BD5A6471-5397-4FCB-A038-EF320589A1C6}" type="presOf" srcId="{2AE328A0-B364-4EA5-9D2E-61B593762E8F}" destId="{792E0EF8-B883-422F-8EE1-3391246874CC}" srcOrd="0" destOrd="0" presId="urn:microsoft.com/office/officeart/2005/8/layout/funnel1"/>
    <dgm:cxn modelId="{3EF39EC1-ED99-4EA3-879D-A36FB48F5154}" type="presOf" srcId="{40E8D6AD-AB24-4685-B2E5-EC1042844EEC}" destId="{091738BB-07EC-49D9-84DF-0B83864DBD77}" srcOrd="0" destOrd="0" presId="urn:microsoft.com/office/officeart/2005/8/layout/funnel1"/>
    <dgm:cxn modelId="{B9FFD44D-917A-4306-9E3E-B0A2B146F99F}" srcId="{2AE328A0-B364-4EA5-9D2E-61B593762E8F}" destId="{40E8D6AD-AB24-4685-B2E5-EC1042844EEC}" srcOrd="2" destOrd="0" parTransId="{1AF4E2D6-FC9B-4003-A467-F7AF32A8C11D}" sibTransId="{2EED8328-1384-4020-B632-80028389D6B1}"/>
    <dgm:cxn modelId="{C4D209A5-3B7D-407E-B55D-5B56BFBD29F3}" srcId="{2AE328A0-B364-4EA5-9D2E-61B593762E8F}" destId="{7CAD92A0-E387-4638-83F3-47AD0DD41D16}" srcOrd="0" destOrd="0" parTransId="{069E7287-AE43-4B91-91E1-DBF558E937DB}" sibTransId="{2253055D-4793-42A4-B2A2-34530ABBAC27}"/>
    <dgm:cxn modelId="{726C0F65-0328-498A-AC2F-3D1E0E5980BA}" type="presOf" srcId="{7CAD92A0-E387-4638-83F3-47AD0DD41D16}" destId="{3B56AA81-5FBC-42DB-9908-B39BCB5EA7F4}" srcOrd="0" destOrd="0" presId="urn:microsoft.com/office/officeart/2005/8/layout/funnel1"/>
    <dgm:cxn modelId="{AEFB6D19-433D-4ACA-8D26-75779A191CF3}" type="presOf" srcId="{8AE2F751-E904-49DA-9E93-B331DB6276DC}" destId="{8B5258FA-A14A-498C-97BA-97207D0B6188}" srcOrd="0" destOrd="0" presId="urn:microsoft.com/office/officeart/2005/8/layout/funnel1"/>
    <dgm:cxn modelId="{CAB2C882-14D3-4580-AE29-D2902D107557}" type="presOf" srcId="{5ECCB130-A9FB-400E-897A-64056CA2FE06}" destId="{B799293F-6234-45A3-A321-C7FF78F3054F}" srcOrd="0" destOrd="0" presId="urn:microsoft.com/office/officeart/2005/8/layout/funnel1"/>
    <dgm:cxn modelId="{7F5B9B5C-67AC-4739-88B5-E4E64C90E929}" srcId="{2AE328A0-B364-4EA5-9D2E-61B593762E8F}" destId="{5ECCB130-A9FB-400E-897A-64056CA2FE06}" srcOrd="3" destOrd="0" parTransId="{F86F1BA7-8F28-4423-A7D0-720F4F262381}" sibTransId="{16CA4BED-F775-424E-A22A-8A61AAD9FBB1}"/>
    <dgm:cxn modelId="{51115D7C-99EC-4413-90A6-9387106C9867}" type="presParOf" srcId="{792E0EF8-B883-422F-8EE1-3391246874CC}" destId="{597A968E-7943-4BE9-BFC1-108CC51A6DBA}" srcOrd="0" destOrd="0" presId="urn:microsoft.com/office/officeart/2005/8/layout/funnel1"/>
    <dgm:cxn modelId="{9D752D69-5DA4-4553-9C8D-F3F87999A436}" type="presParOf" srcId="{792E0EF8-B883-422F-8EE1-3391246874CC}" destId="{195FA255-62A2-4910-8F4B-0481C7F5F339}" srcOrd="1" destOrd="0" presId="urn:microsoft.com/office/officeart/2005/8/layout/funnel1"/>
    <dgm:cxn modelId="{7C503202-149B-4483-A790-ED482A1FAE8D}" type="presParOf" srcId="{792E0EF8-B883-422F-8EE1-3391246874CC}" destId="{B799293F-6234-45A3-A321-C7FF78F3054F}" srcOrd="2" destOrd="0" presId="urn:microsoft.com/office/officeart/2005/8/layout/funnel1"/>
    <dgm:cxn modelId="{9B14CAF2-043E-4D67-A786-CE51A90A4D27}" type="presParOf" srcId="{792E0EF8-B883-422F-8EE1-3391246874CC}" destId="{091738BB-07EC-49D9-84DF-0B83864DBD77}" srcOrd="3" destOrd="0" presId="urn:microsoft.com/office/officeart/2005/8/layout/funnel1"/>
    <dgm:cxn modelId="{2886CC88-6A48-4B27-87FD-18A3295F3BA8}" type="presParOf" srcId="{792E0EF8-B883-422F-8EE1-3391246874CC}" destId="{8B5258FA-A14A-498C-97BA-97207D0B6188}" srcOrd="4" destOrd="0" presId="urn:microsoft.com/office/officeart/2005/8/layout/funnel1"/>
    <dgm:cxn modelId="{BFA9A511-13D9-4541-8536-4524CFA8DEE2}" type="presParOf" srcId="{792E0EF8-B883-422F-8EE1-3391246874CC}" destId="{3B56AA81-5FBC-42DB-9908-B39BCB5EA7F4}" srcOrd="5" destOrd="0" presId="urn:microsoft.com/office/officeart/2005/8/layout/funnel1"/>
    <dgm:cxn modelId="{83BFB32D-8E4D-48E3-85D3-4149A596CCB5}" type="presParOf" srcId="{792E0EF8-B883-422F-8EE1-3391246874CC}" destId="{9E60994E-DB9A-4553-AD11-0F13CAFAD3D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E328A0-B364-4EA5-9D2E-61B593762E8F}" type="doc">
      <dgm:prSet loTypeId="urn:microsoft.com/office/officeart/2005/8/layout/funnel1" loCatId="process" qsTypeId="urn:microsoft.com/office/officeart/2005/8/quickstyle/3d2" qsCatId="3D" csTypeId="urn:microsoft.com/office/officeart/2005/8/colors/accent3_2" csCatId="accent3" phldr="1"/>
      <dgm:spPr/>
      <dgm:t>
        <a:bodyPr/>
        <a:lstStyle/>
        <a:p>
          <a:endParaRPr lang="fi-FI"/>
        </a:p>
      </dgm:t>
    </dgm:pt>
    <dgm:pt modelId="{7CAD92A0-E387-4638-83F3-47AD0DD41D16}">
      <dgm:prSet phldrT="[Text]"/>
      <dgm:spPr>
        <a:xfrm>
          <a:off x="468497" y="152260"/>
          <a:ext cx="219608" cy="219608"/>
        </a:xfrm>
        <a:prstGeom prst="ellipse">
          <a:avLst/>
        </a:prstGeom>
        <a:gradFill rotWithShape="0">
          <a:gsLst>
            <a:gs pos="0">
              <a:srgbClr val="005EB8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005EB8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fi-FI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Idea</a:t>
          </a:r>
          <a:endParaRPr lang="fi-FI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069E7287-AE43-4B91-91E1-DBF558E937DB}" type="parTrans" cxnId="{C4D209A5-3B7D-407E-B55D-5B56BFBD29F3}">
      <dgm:prSet/>
      <dgm:spPr/>
      <dgm:t>
        <a:bodyPr/>
        <a:lstStyle/>
        <a:p>
          <a:endParaRPr lang="fi-FI"/>
        </a:p>
      </dgm:t>
    </dgm:pt>
    <dgm:pt modelId="{2253055D-4793-42A4-B2A2-34530ABBAC27}" type="sibTrans" cxnId="{C4D209A5-3B7D-407E-B55D-5B56BFBD29F3}">
      <dgm:prSet/>
      <dgm:spPr/>
      <dgm:t>
        <a:bodyPr/>
        <a:lstStyle/>
        <a:p>
          <a:endParaRPr lang="fi-FI"/>
        </a:p>
      </dgm:t>
    </dgm:pt>
    <dgm:pt modelId="{8AE2F751-E904-49DA-9E93-B331DB6276DC}">
      <dgm:prSet phldrT="[Text]"/>
      <dgm:spPr>
        <a:xfrm>
          <a:off x="244009" y="205356"/>
          <a:ext cx="219608" cy="219608"/>
        </a:xfrm>
        <a:prstGeom prst="ellipse">
          <a:avLst/>
        </a:prstGeom>
        <a:gradFill rotWithShape="0">
          <a:gsLst>
            <a:gs pos="0">
              <a:srgbClr val="005EB8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005EB8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fi-FI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Idea</a:t>
          </a:r>
          <a:endParaRPr lang="fi-FI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EC69200A-20E3-48AE-AEE1-53FA4B8D2570}" type="parTrans" cxnId="{7D28966F-5A89-4AEA-8085-72BCBC1EBF7F}">
      <dgm:prSet/>
      <dgm:spPr/>
      <dgm:t>
        <a:bodyPr/>
        <a:lstStyle/>
        <a:p>
          <a:endParaRPr lang="fi-FI"/>
        </a:p>
      </dgm:t>
    </dgm:pt>
    <dgm:pt modelId="{35F558C5-5F38-43BA-B8C4-F4705A0C2F2F}" type="sibTrans" cxnId="{7D28966F-5A89-4AEA-8085-72BCBC1EBF7F}">
      <dgm:prSet/>
      <dgm:spPr/>
      <dgm:t>
        <a:bodyPr/>
        <a:lstStyle/>
        <a:p>
          <a:endParaRPr lang="fi-FI"/>
        </a:p>
      </dgm:t>
    </dgm:pt>
    <dgm:pt modelId="{40E8D6AD-AB24-4685-B2E5-EC1042844EEC}">
      <dgm:prSet phldrT="[Text]"/>
      <dgm:spPr>
        <a:xfrm>
          <a:off x="401151" y="370111"/>
          <a:ext cx="219608" cy="219608"/>
        </a:xfrm>
        <a:prstGeom prst="ellipse">
          <a:avLst/>
        </a:prstGeom>
        <a:gradFill rotWithShape="0">
          <a:gsLst>
            <a:gs pos="0">
              <a:srgbClr val="005EB8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005EB8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fi-FI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Idea</a:t>
          </a:r>
          <a:endParaRPr lang="fi-FI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1AF4E2D6-FC9B-4003-A467-F7AF32A8C11D}" type="parTrans" cxnId="{B9FFD44D-917A-4306-9E3E-B0A2B146F99F}">
      <dgm:prSet/>
      <dgm:spPr/>
      <dgm:t>
        <a:bodyPr/>
        <a:lstStyle/>
        <a:p>
          <a:endParaRPr lang="fi-FI"/>
        </a:p>
      </dgm:t>
    </dgm:pt>
    <dgm:pt modelId="{2EED8328-1384-4020-B632-80028389D6B1}" type="sibTrans" cxnId="{B9FFD44D-917A-4306-9E3E-B0A2B146F99F}">
      <dgm:prSet/>
      <dgm:spPr/>
      <dgm:t>
        <a:bodyPr/>
        <a:lstStyle/>
        <a:p>
          <a:endParaRPr lang="fi-FI"/>
        </a:p>
      </dgm:t>
    </dgm:pt>
    <dgm:pt modelId="{5ECCB130-A9FB-400E-897A-64056CA2FE06}">
      <dgm:prSet phldrT="[Text]" custT="1"/>
      <dgm:spPr>
        <a:xfrm>
          <a:off x="36868" y="790911"/>
          <a:ext cx="939168" cy="14640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fi-FI" sz="1000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Opetus</a:t>
          </a:r>
        </a:p>
      </dgm:t>
    </dgm:pt>
    <dgm:pt modelId="{F86F1BA7-8F28-4423-A7D0-720F4F262381}" type="parTrans" cxnId="{7F5B9B5C-67AC-4739-88B5-E4E64C90E929}">
      <dgm:prSet/>
      <dgm:spPr/>
      <dgm:t>
        <a:bodyPr/>
        <a:lstStyle/>
        <a:p>
          <a:endParaRPr lang="fi-FI"/>
        </a:p>
      </dgm:t>
    </dgm:pt>
    <dgm:pt modelId="{16CA4BED-F775-424E-A22A-8A61AAD9FBB1}" type="sibTrans" cxnId="{7F5B9B5C-67AC-4739-88B5-E4E64C90E929}">
      <dgm:prSet/>
      <dgm:spPr/>
      <dgm:t>
        <a:bodyPr/>
        <a:lstStyle/>
        <a:p>
          <a:endParaRPr lang="fi-FI"/>
        </a:p>
      </dgm:t>
    </dgm:pt>
    <dgm:pt modelId="{792E0EF8-B883-422F-8EE1-3391246874CC}" type="pres">
      <dgm:prSet presAssocID="{2AE328A0-B364-4EA5-9D2E-61B593762E8F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i-FI"/>
        </a:p>
      </dgm:t>
    </dgm:pt>
    <dgm:pt modelId="{597A968E-7943-4BE9-BFC1-108CC51A6DBA}" type="pres">
      <dgm:prSet presAssocID="{2AE328A0-B364-4EA5-9D2E-61B593762E8F}" presName="ellipse" presStyleLbl="trBgShp" presStyleIdx="0" presStyleCnt="1" custLinFactNeighborX="1611" custLinFactNeighborY="-4420"/>
      <dgm:spPr>
        <a:xfrm>
          <a:off x="182412" y="124930"/>
          <a:ext cx="629543" cy="218632"/>
        </a:xfrm>
        <a:prstGeom prst="ellipse">
          <a:avLst/>
        </a:prstGeom>
        <a:solidFill>
          <a:srgbClr val="005EB8">
            <a:tint val="50000"/>
            <a:alpha val="40000"/>
            <a:hueOff val="0"/>
            <a:satOff val="0"/>
            <a:lumOff val="0"/>
            <a:alphaOff val="0"/>
          </a:srgbClr>
        </a:solidFill>
        <a:ln>
          <a:noFill/>
        </a:ln>
        <a:effectLst/>
        <a:sp3d z="-152400" prstMaterial="matte"/>
      </dgm:spPr>
      <dgm:t>
        <a:bodyPr/>
        <a:lstStyle/>
        <a:p>
          <a:endParaRPr lang="fi-FI"/>
        </a:p>
      </dgm:t>
    </dgm:pt>
    <dgm:pt modelId="{195FA255-62A2-4910-8F4B-0481C7F5F339}" type="pres">
      <dgm:prSet presAssocID="{2AE328A0-B364-4EA5-9D2E-61B593762E8F}" presName="arrow1" presStyleLbl="fgShp" presStyleIdx="0" presStyleCnt="1"/>
      <dgm:spPr>
        <a:xfrm>
          <a:off x="427016" y="669950"/>
          <a:ext cx="122004" cy="78082"/>
        </a:xfrm>
        <a:prstGeom prst="downArrow">
          <a:avLst/>
        </a:prstGeom>
        <a:solidFill>
          <a:srgbClr val="005EB8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ysClr val="window" lastClr="FFFFFF"/>
          </a:contourClr>
        </a:sp3d>
      </dgm:spPr>
      <dgm:t>
        <a:bodyPr/>
        <a:lstStyle/>
        <a:p>
          <a:endParaRPr lang="fi-FI"/>
        </a:p>
      </dgm:t>
    </dgm:pt>
    <dgm:pt modelId="{B799293F-6234-45A3-A321-C7FF78F3054F}" type="pres">
      <dgm:prSet presAssocID="{2AE328A0-B364-4EA5-9D2E-61B593762E8F}" presName="rectangle" presStyleLbl="revTx" presStyleIdx="0" presStyleCnt="1" custScaleX="160371" custLinFactNeighborX="3148" custLinFactNeighborY="39954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091738BB-07EC-49D9-84DF-0B83864DBD77}" type="pres">
      <dgm:prSet presAssocID="{8AE2F751-E904-49DA-9E93-B331DB6276DC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8B5258FA-A14A-498C-97BA-97207D0B6188}" type="pres">
      <dgm:prSet presAssocID="{40E8D6AD-AB24-4685-B2E5-EC1042844EEC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3B56AA81-5FBC-42DB-9908-B39BCB5EA7F4}" type="pres">
      <dgm:prSet presAssocID="{5ECCB130-A9FB-400E-897A-64056CA2FE06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9E60994E-DB9A-4553-AD11-0F13CAFAD3D7}" type="pres">
      <dgm:prSet presAssocID="{2AE328A0-B364-4EA5-9D2E-61B593762E8F}" presName="funnel" presStyleLbl="trAlignAcc1" presStyleIdx="0" presStyleCnt="1" custLinFactNeighborX="660" custLinFactNeighborY="-3234"/>
      <dgm:spPr>
        <a:xfrm>
          <a:off x="150914" y="90076"/>
          <a:ext cx="683225" cy="546580"/>
        </a:xfrm>
        <a:prstGeom prst="funnel">
          <a:avLst/>
        </a:prstGeom>
        <a:solidFill>
          <a:sysClr val="window" lastClr="FFFFFF">
            <a:alpha val="4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005EB8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35400"/>
        </a:sp3d>
      </dgm:spPr>
      <dgm:t>
        <a:bodyPr/>
        <a:lstStyle/>
        <a:p>
          <a:endParaRPr lang="fi-FI"/>
        </a:p>
      </dgm:t>
    </dgm:pt>
  </dgm:ptLst>
  <dgm:cxnLst>
    <dgm:cxn modelId="{7D28966F-5A89-4AEA-8085-72BCBC1EBF7F}" srcId="{2AE328A0-B364-4EA5-9D2E-61B593762E8F}" destId="{8AE2F751-E904-49DA-9E93-B331DB6276DC}" srcOrd="1" destOrd="0" parTransId="{EC69200A-20E3-48AE-AEE1-53FA4B8D2570}" sibTransId="{35F558C5-5F38-43BA-B8C4-F4705A0C2F2F}"/>
    <dgm:cxn modelId="{DFCD00ED-CF0A-4E41-82E5-5EDD9A65D870}" type="presOf" srcId="{40E8D6AD-AB24-4685-B2E5-EC1042844EEC}" destId="{091738BB-07EC-49D9-84DF-0B83864DBD77}" srcOrd="0" destOrd="0" presId="urn:microsoft.com/office/officeart/2005/8/layout/funnel1"/>
    <dgm:cxn modelId="{B9FFD44D-917A-4306-9E3E-B0A2B146F99F}" srcId="{2AE328A0-B364-4EA5-9D2E-61B593762E8F}" destId="{40E8D6AD-AB24-4685-B2E5-EC1042844EEC}" srcOrd="2" destOrd="0" parTransId="{1AF4E2D6-FC9B-4003-A467-F7AF32A8C11D}" sibTransId="{2EED8328-1384-4020-B632-80028389D6B1}"/>
    <dgm:cxn modelId="{C4D209A5-3B7D-407E-B55D-5B56BFBD29F3}" srcId="{2AE328A0-B364-4EA5-9D2E-61B593762E8F}" destId="{7CAD92A0-E387-4638-83F3-47AD0DD41D16}" srcOrd="0" destOrd="0" parTransId="{069E7287-AE43-4B91-91E1-DBF558E937DB}" sibTransId="{2253055D-4793-42A4-B2A2-34530ABBAC27}"/>
    <dgm:cxn modelId="{FFBCEB68-21CE-4C88-9E68-9E4A65E0D67E}" type="presOf" srcId="{5ECCB130-A9FB-400E-897A-64056CA2FE06}" destId="{B799293F-6234-45A3-A321-C7FF78F3054F}" srcOrd="0" destOrd="0" presId="urn:microsoft.com/office/officeart/2005/8/layout/funnel1"/>
    <dgm:cxn modelId="{6DF045F5-E306-469D-B065-1FC07317018B}" type="presOf" srcId="{8AE2F751-E904-49DA-9E93-B331DB6276DC}" destId="{8B5258FA-A14A-498C-97BA-97207D0B6188}" srcOrd="0" destOrd="0" presId="urn:microsoft.com/office/officeart/2005/8/layout/funnel1"/>
    <dgm:cxn modelId="{1984CBBC-B4BF-49A5-8C73-89DEFE51E874}" type="presOf" srcId="{7CAD92A0-E387-4638-83F3-47AD0DD41D16}" destId="{3B56AA81-5FBC-42DB-9908-B39BCB5EA7F4}" srcOrd="0" destOrd="0" presId="urn:microsoft.com/office/officeart/2005/8/layout/funnel1"/>
    <dgm:cxn modelId="{B50657A5-4470-46BB-93AD-ED68A51828E6}" type="presOf" srcId="{2AE328A0-B364-4EA5-9D2E-61B593762E8F}" destId="{792E0EF8-B883-422F-8EE1-3391246874CC}" srcOrd="0" destOrd="0" presId="urn:microsoft.com/office/officeart/2005/8/layout/funnel1"/>
    <dgm:cxn modelId="{7F5B9B5C-67AC-4739-88B5-E4E64C90E929}" srcId="{2AE328A0-B364-4EA5-9D2E-61B593762E8F}" destId="{5ECCB130-A9FB-400E-897A-64056CA2FE06}" srcOrd="3" destOrd="0" parTransId="{F86F1BA7-8F28-4423-A7D0-720F4F262381}" sibTransId="{16CA4BED-F775-424E-A22A-8A61AAD9FBB1}"/>
    <dgm:cxn modelId="{D5EA3F92-1FE7-44C6-87C1-044A5B89A99D}" type="presParOf" srcId="{792E0EF8-B883-422F-8EE1-3391246874CC}" destId="{597A968E-7943-4BE9-BFC1-108CC51A6DBA}" srcOrd="0" destOrd="0" presId="urn:microsoft.com/office/officeart/2005/8/layout/funnel1"/>
    <dgm:cxn modelId="{7BF9EF84-40FD-489B-9420-3B8F89C955DB}" type="presParOf" srcId="{792E0EF8-B883-422F-8EE1-3391246874CC}" destId="{195FA255-62A2-4910-8F4B-0481C7F5F339}" srcOrd="1" destOrd="0" presId="urn:microsoft.com/office/officeart/2005/8/layout/funnel1"/>
    <dgm:cxn modelId="{2B184AEB-7A20-4A0E-9982-1C5FCA8D7B2C}" type="presParOf" srcId="{792E0EF8-B883-422F-8EE1-3391246874CC}" destId="{B799293F-6234-45A3-A321-C7FF78F3054F}" srcOrd="2" destOrd="0" presId="urn:microsoft.com/office/officeart/2005/8/layout/funnel1"/>
    <dgm:cxn modelId="{E95ABB12-DD9F-4109-BF8C-A2BDEA516B00}" type="presParOf" srcId="{792E0EF8-B883-422F-8EE1-3391246874CC}" destId="{091738BB-07EC-49D9-84DF-0B83864DBD77}" srcOrd="3" destOrd="0" presId="urn:microsoft.com/office/officeart/2005/8/layout/funnel1"/>
    <dgm:cxn modelId="{AD6D7EDE-45C9-4DA3-8675-C98582FAB900}" type="presParOf" srcId="{792E0EF8-B883-422F-8EE1-3391246874CC}" destId="{8B5258FA-A14A-498C-97BA-97207D0B6188}" srcOrd="4" destOrd="0" presId="urn:microsoft.com/office/officeart/2005/8/layout/funnel1"/>
    <dgm:cxn modelId="{7C2CCDF4-232A-4E33-8801-F1524FE2763C}" type="presParOf" srcId="{792E0EF8-B883-422F-8EE1-3391246874CC}" destId="{3B56AA81-5FBC-42DB-9908-B39BCB5EA7F4}" srcOrd="5" destOrd="0" presId="urn:microsoft.com/office/officeart/2005/8/layout/funnel1"/>
    <dgm:cxn modelId="{B8DBDE69-94F9-4347-AB75-BFFEA956EAC5}" type="presParOf" srcId="{792E0EF8-B883-422F-8EE1-3391246874CC}" destId="{9E60994E-DB9A-4553-AD11-0F13CAFAD3D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E328A0-B364-4EA5-9D2E-61B593762E8F}" type="doc">
      <dgm:prSet loTypeId="urn:microsoft.com/office/officeart/2005/8/layout/funnel1" loCatId="process" qsTypeId="urn:microsoft.com/office/officeart/2005/8/quickstyle/3d2" qsCatId="3D" csTypeId="urn:microsoft.com/office/officeart/2005/8/colors/accent3_2" csCatId="accent3" phldr="1"/>
      <dgm:spPr/>
      <dgm:t>
        <a:bodyPr/>
        <a:lstStyle/>
        <a:p>
          <a:endParaRPr lang="fi-FI"/>
        </a:p>
      </dgm:t>
    </dgm:pt>
    <dgm:pt modelId="{7CAD92A0-E387-4638-83F3-47AD0DD41D16}">
      <dgm:prSet phldrT="[Text]"/>
      <dgm:spPr>
        <a:xfrm>
          <a:off x="479325" y="128303"/>
          <a:ext cx="224683" cy="224683"/>
        </a:xfrm>
        <a:prstGeom prst="ellipse">
          <a:avLst/>
        </a:prstGeom>
        <a:gradFill rotWithShape="0">
          <a:gsLst>
            <a:gs pos="0">
              <a:srgbClr val="005EB8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005EB8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fi-FI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Idea</a:t>
          </a:r>
          <a:endParaRPr lang="fi-FI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069E7287-AE43-4B91-91E1-DBF558E937DB}" type="parTrans" cxnId="{C4D209A5-3B7D-407E-B55D-5B56BFBD29F3}">
      <dgm:prSet/>
      <dgm:spPr/>
      <dgm:t>
        <a:bodyPr/>
        <a:lstStyle/>
        <a:p>
          <a:endParaRPr lang="fi-FI"/>
        </a:p>
      </dgm:t>
    </dgm:pt>
    <dgm:pt modelId="{2253055D-4793-42A4-B2A2-34530ABBAC27}" type="sibTrans" cxnId="{C4D209A5-3B7D-407E-B55D-5B56BFBD29F3}">
      <dgm:prSet/>
      <dgm:spPr/>
      <dgm:t>
        <a:bodyPr/>
        <a:lstStyle/>
        <a:p>
          <a:endParaRPr lang="fi-FI"/>
        </a:p>
      </dgm:t>
    </dgm:pt>
    <dgm:pt modelId="{8AE2F751-E904-49DA-9E93-B331DB6276DC}">
      <dgm:prSet phldrT="[Text]"/>
      <dgm:spPr>
        <a:xfrm>
          <a:off x="249648" y="182627"/>
          <a:ext cx="224683" cy="224683"/>
        </a:xfrm>
        <a:prstGeom prst="ellipse">
          <a:avLst/>
        </a:prstGeom>
        <a:gradFill rotWithShape="0">
          <a:gsLst>
            <a:gs pos="0">
              <a:srgbClr val="005EB8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005EB8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fi-FI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Idea</a:t>
          </a:r>
          <a:endParaRPr lang="fi-FI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EC69200A-20E3-48AE-AEE1-53FA4B8D2570}" type="parTrans" cxnId="{7D28966F-5A89-4AEA-8085-72BCBC1EBF7F}">
      <dgm:prSet/>
      <dgm:spPr/>
      <dgm:t>
        <a:bodyPr/>
        <a:lstStyle/>
        <a:p>
          <a:endParaRPr lang="fi-FI"/>
        </a:p>
      </dgm:t>
    </dgm:pt>
    <dgm:pt modelId="{35F558C5-5F38-43BA-B8C4-F4705A0C2F2F}" type="sibTrans" cxnId="{7D28966F-5A89-4AEA-8085-72BCBC1EBF7F}">
      <dgm:prSet/>
      <dgm:spPr/>
      <dgm:t>
        <a:bodyPr/>
        <a:lstStyle/>
        <a:p>
          <a:endParaRPr lang="fi-FI"/>
        </a:p>
      </dgm:t>
    </dgm:pt>
    <dgm:pt modelId="{40E8D6AD-AB24-4685-B2E5-EC1042844EEC}">
      <dgm:prSet phldrT="[Text]"/>
      <dgm:spPr>
        <a:xfrm>
          <a:off x="410422" y="351189"/>
          <a:ext cx="224683" cy="224683"/>
        </a:xfrm>
        <a:prstGeom prst="ellipse">
          <a:avLst/>
        </a:prstGeom>
        <a:gradFill rotWithShape="0">
          <a:gsLst>
            <a:gs pos="0">
              <a:srgbClr val="005EB8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005EB8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fi-FI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Idea</a:t>
          </a:r>
          <a:endParaRPr lang="fi-FI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1AF4E2D6-FC9B-4003-A467-F7AF32A8C11D}" type="parTrans" cxnId="{B9FFD44D-917A-4306-9E3E-B0A2B146F99F}">
      <dgm:prSet/>
      <dgm:spPr/>
      <dgm:t>
        <a:bodyPr/>
        <a:lstStyle/>
        <a:p>
          <a:endParaRPr lang="fi-FI"/>
        </a:p>
      </dgm:t>
    </dgm:pt>
    <dgm:pt modelId="{2EED8328-1384-4020-B632-80028389D6B1}" type="sibTrans" cxnId="{B9FFD44D-917A-4306-9E3E-B0A2B146F99F}">
      <dgm:prSet/>
      <dgm:spPr/>
      <dgm:t>
        <a:bodyPr/>
        <a:lstStyle/>
        <a:p>
          <a:endParaRPr lang="fi-FI"/>
        </a:p>
      </dgm:t>
    </dgm:pt>
    <dgm:pt modelId="{5ECCB130-A9FB-400E-897A-64056CA2FE06}">
      <dgm:prSet phldrT="[Text]" custT="1"/>
      <dgm:spPr>
        <a:xfrm>
          <a:off x="37720" y="781714"/>
          <a:ext cx="960873" cy="149789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fi-FI" sz="1000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Sidosryhmät</a:t>
          </a:r>
        </a:p>
      </dgm:t>
    </dgm:pt>
    <dgm:pt modelId="{F86F1BA7-8F28-4423-A7D0-720F4F262381}" type="parTrans" cxnId="{7F5B9B5C-67AC-4739-88B5-E4E64C90E929}">
      <dgm:prSet/>
      <dgm:spPr/>
      <dgm:t>
        <a:bodyPr/>
        <a:lstStyle/>
        <a:p>
          <a:endParaRPr lang="fi-FI"/>
        </a:p>
      </dgm:t>
    </dgm:pt>
    <dgm:pt modelId="{16CA4BED-F775-424E-A22A-8A61AAD9FBB1}" type="sibTrans" cxnId="{7F5B9B5C-67AC-4739-88B5-E4E64C90E929}">
      <dgm:prSet/>
      <dgm:spPr/>
      <dgm:t>
        <a:bodyPr/>
        <a:lstStyle/>
        <a:p>
          <a:endParaRPr lang="fi-FI"/>
        </a:p>
      </dgm:t>
    </dgm:pt>
    <dgm:pt modelId="{792E0EF8-B883-422F-8EE1-3391246874CC}" type="pres">
      <dgm:prSet presAssocID="{2AE328A0-B364-4EA5-9D2E-61B593762E8F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i-FI"/>
        </a:p>
      </dgm:t>
    </dgm:pt>
    <dgm:pt modelId="{597A968E-7943-4BE9-BFC1-108CC51A6DBA}" type="pres">
      <dgm:prSet presAssocID="{2AE328A0-B364-4EA5-9D2E-61B593762E8F}" presName="ellipse" presStyleLbl="trBgShp" presStyleIdx="0" presStyleCnt="1" custLinFactNeighborX="1611" custLinFactNeighborY="-4420"/>
      <dgm:spPr>
        <a:xfrm>
          <a:off x="186628" y="100342"/>
          <a:ext cx="644093" cy="223685"/>
        </a:xfrm>
        <a:prstGeom prst="ellipse">
          <a:avLst/>
        </a:prstGeom>
        <a:solidFill>
          <a:srgbClr val="005EB8">
            <a:tint val="50000"/>
            <a:alpha val="40000"/>
            <a:hueOff val="0"/>
            <a:satOff val="0"/>
            <a:lumOff val="0"/>
            <a:alphaOff val="0"/>
          </a:srgbClr>
        </a:solidFill>
        <a:ln>
          <a:noFill/>
        </a:ln>
        <a:effectLst/>
        <a:sp3d z="-152400" prstMaterial="matte"/>
      </dgm:spPr>
      <dgm:t>
        <a:bodyPr/>
        <a:lstStyle/>
        <a:p>
          <a:endParaRPr lang="fi-FI"/>
        </a:p>
      </dgm:t>
    </dgm:pt>
    <dgm:pt modelId="{195FA255-62A2-4910-8F4B-0481C7F5F339}" type="pres">
      <dgm:prSet presAssocID="{2AE328A0-B364-4EA5-9D2E-61B593762E8F}" presName="arrow1" presStyleLbl="fgShp" presStyleIdx="0" presStyleCnt="1"/>
      <dgm:spPr>
        <a:xfrm>
          <a:off x="436884" y="657958"/>
          <a:ext cx="124824" cy="79887"/>
        </a:xfrm>
        <a:prstGeom prst="downArrow">
          <a:avLst/>
        </a:prstGeom>
        <a:solidFill>
          <a:srgbClr val="005EB8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ysClr val="window" lastClr="FFFFFF"/>
          </a:contourClr>
        </a:sp3d>
      </dgm:spPr>
      <dgm:t>
        <a:bodyPr/>
        <a:lstStyle/>
        <a:p>
          <a:endParaRPr lang="fi-FI"/>
        </a:p>
      </dgm:t>
    </dgm:pt>
    <dgm:pt modelId="{B799293F-6234-45A3-A321-C7FF78F3054F}" type="pres">
      <dgm:prSet presAssocID="{2AE328A0-B364-4EA5-9D2E-61B593762E8F}" presName="rectangle" presStyleLbl="revTx" presStyleIdx="0" presStyleCnt="1" custScaleX="160371" custLinFactNeighborX="3148" custLinFactNeighborY="39954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091738BB-07EC-49D9-84DF-0B83864DBD77}" type="pres">
      <dgm:prSet presAssocID="{8AE2F751-E904-49DA-9E93-B331DB6276DC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8B5258FA-A14A-498C-97BA-97207D0B6188}" type="pres">
      <dgm:prSet presAssocID="{40E8D6AD-AB24-4685-B2E5-EC1042844EEC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3B56AA81-5FBC-42DB-9908-B39BCB5EA7F4}" type="pres">
      <dgm:prSet presAssocID="{5ECCB130-A9FB-400E-897A-64056CA2FE06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9E60994E-DB9A-4553-AD11-0F13CAFAD3D7}" type="pres">
      <dgm:prSet presAssocID="{2AE328A0-B364-4EA5-9D2E-61B593762E8F}" presName="funnel" presStyleLbl="trAlignAcc1" presStyleIdx="0" presStyleCnt="1" custLinFactNeighborX="660" custLinFactNeighborY="-3234"/>
      <dgm:spPr>
        <a:xfrm>
          <a:off x="154402" y="64682"/>
          <a:ext cx="699015" cy="559212"/>
        </a:xfrm>
        <a:prstGeom prst="funnel">
          <a:avLst/>
        </a:prstGeom>
        <a:solidFill>
          <a:sysClr val="window" lastClr="FFFFFF">
            <a:alpha val="4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005EB8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35400"/>
        </a:sp3d>
      </dgm:spPr>
      <dgm:t>
        <a:bodyPr/>
        <a:lstStyle/>
        <a:p>
          <a:endParaRPr lang="fi-FI"/>
        </a:p>
      </dgm:t>
    </dgm:pt>
  </dgm:ptLst>
  <dgm:cxnLst>
    <dgm:cxn modelId="{F3680486-7E1A-4E8B-A35E-9179E0B49FE0}" type="presOf" srcId="{5ECCB130-A9FB-400E-897A-64056CA2FE06}" destId="{B799293F-6234-45A3-A321-C7FF78F3054F}" srcOrd="0" destOrd="0" presId="urn:microsoft.com/office/officeart/2005/8/layout/funnel1"/>
    <dgm:cxn modelId="{A84E7DDF-D1CF-47DA-BE18-9EB22492D48C}" type="presOf" srcId="{40E8D6AD-AB24-4685-B2E5-EC1042844EEC}" destId="{091738BB-07EC-49D9-84DF-0B83864DBD77}" srcOrd="0" destOrd="0" presId="urn:microsoft.com/office/officeart/2005/8/layout/funnel1"/>
    <dgm:cxn modelId="{E18EE9AC-DBE1-4A6D-B0E8-64980107D706}" type="presOf" srcId="{7CAD92A0-E387-4638-83F3-47AD0DD41D16}" destId="{3B56AA81-5FBC-42DB-9908-B39BCB5EA7F4}" srcOrd="0" destOrd="0" presId="urn:microsoft.com/office/officeart/2005/8/layout/funnel1"/>
    <dgm:cxn modelId="{C4D209A5-3B7D-407E-B55D-5B56BFBD29F3}" srcId="{2AE328A0-B364-4EA5-9D2E-61B593762E8F}" destId="{7CAD92A0-E387-4638-83F3-47AD0DD41D16}" srcOrd="0" destOrd="0" parTransId="{069E7287-AE43-4B91-91E1-DBF558E937DB}" sibTransId="{2253055D-4793-42A4-B2A2-34530ABBAC27}"/>
    <dgm:cxn modelId="{D374CE62-557C-4329-A9BF-97C9927D41C7}" type="presOf" srcId="{8AE2F751-E904-49DA-9E93-B331DB6276DC}" destId="{8B5258FA-A14A-498C-97BA-97207D0B6188}" srcOrd="0" destOrd="0" presId="urn:microsoft.com/office/officeart/2005/8/layout/funnel1"/>
    <dgm:cxn modelId="{7F5B9B5C-67AC-4739-88B5-E4E64C90E929}" srcId="{2AE328A0-B364-4EA5-9D2E-61B593762E8F}" destId="{5ECCB130-A9FB-400E-897A-64056CA2FE06}" srcOrd="3" destOrd="0" parTransId="{F86F1BA7-8F28-4423-A7D0-720F4F262381}" sibTransId="{16CA4BED-F775-424E-A22A-8A61AAD9FBB1}"/>
    <dgm:cxn modelId="{B9FFD44D-917A-4306-9E3E-B0A2B146F99F}" srcId="{2AE328A0-B364-4EA5-9D2E-61B593762E8F}" destId="{40E8D6AD-AB24-4685-B2E5-EC1042844EEC}" srcOrd="2" destOrd="0" parTransId="{1AF4E2D6-FC9B-4003-A467-F7AF32A8C11D}" sibTransId="{2EED8328-1384-4020-B632-80028389D6B1}"/>
    <dgm:cxn modelId="{7D28966F-5A89-4AEA-8085-72BCBC1EBF7F}" srcId="{2AE328A0-B364-4EA5-9D2E-61B593762E8F}" destId="{8AE2F751-E904-49DA-9E93-B331DB6276DC}" srcOrd="1" destOrd="0" parTransId="{EC69200A-20E3-48AE-AEE1-53FA4B8D2570}" sibTransId="{35F558C5-5F38-43BA-B8C4-F4705A0C2F2F}"/>
    <dgm:cxn modelId="{21D2F765-ABD2-43A1-96B1-F0B44695E284}" type="presOf" srcId="{2AE328A0-B364-4EA5-9D2E-61B593762E8F}" destId="{792E0EF8-B883-422F-8EE1-3391246874CC}" srcOrd="0" destOrd="0" presId="urn:microsoft.com/office/officeart/2005/8/layout/funnel1"/>
    <dgm:cxn modelId="{6A456DFC-129A-4B2A-B3AD-D2F717C3F5BA}" type="presParOf" srcId="{792E0EF8-B883-422F-8EE1-3391246874CC}" destId="{597A968E-7943-4BE9-BFC1-108CC51A6DBA}" srcOrd="0" destOrd="0" presId="urn:microsoft.com/office/officeart/2005/8/layout/funnel1"/>
    <dgm:cxn modelId="{262775C7-540C-4103-B01B-AE2817091F50}" type="presParOf" srcId="{792E0EF8-B883-422F-8EE1-3391246874CC}" destId="{195FA255-62A2-4910-8F4B-0481C7F5F339}" srcOrd="1" destOrd="0" presId="urn:microsoft.com/office/officeart/2005/8/layout/funnel1"/>
    <dgm:cxn modelId="{8A0CE996-63D4-40EB-B40D-FBB0EC2A982E}" type="presParOf" srcId="{792E0EF8-B883-422F-8EE1-3391246874CC}" destId="{B799293F-6234-45A3-A321-C7FF78F3054F}" srcOrd="2" destOrd="0" presId="urn:microsoft.com/office/officeart/2005/8/layout/funnel1"/>
    <dgm:cxn modelId="{63C14057-CAA5-43FA-B024-05B61153F24C}" type="presParOf" srcId="{792E0EF8-B883-422F-8EE1-3391246874CC}" destId="{091738BB-07EC-49D9-84DF-0B83864DBD77}" srcOrd="3" destOrd="0" presId="urn:microsoft.com/office/officeart/2005/8/layout/funnel1"/>
    <dgm:cxn modelId="{A1FE59FD-DE69-47A6-B59E-3033569EC108}" type="presParOf" srcId="{792E0EF8-B883-422F-8EE1-3391246874CC}" destId="{8B5258FA-A14A-498C-97BA-97207D0B6188}" srcOrd="4" destOrd="0" presId="urn:microsoft.com/office/officeart/2005/8/layout/funnel1"/>
    <dgm:cxn modelId="{DAD6CAA9-DAA4-4797-96E9-2BBCA292D244}" type="presParOf" srcId="{792E0EF8-B883-422F-8EE1-3391246874CC}" destId="{3B56AA81-5FBC-42DB-9908-B39BCB5EA7F4}" srcOrd="5" destOrd="0" presId="urn:microsoft.com/office/officeart/2005/8/layout/funnel1"/>
    <dgm:cxn modelId="{AC0C3C14-7AE3-4559-B09F-1DD422C4C4DA}" type="presParOf" srcId="{792E0EF8-B883-422F-8EE1-3391246874CC}" destId="{9E60994E-DB9A-4553-AD11-0F13CAFAD3D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E328A0-B364-4EA5-9D2E-61B593762E8F}" type="doc">
      <dgm:prSet loTypeId="urn:microsoft.com/office/officeart/2005/8/layout/funnel1" loCatId="process" qsTypeId="urn:microsoft.com/office/officeart/2005/8/quickstyle/3d2" qsCatId="3D" csTypeId="urn:microsoft.com/office/officeart/2005/8/colors/accent3_2" csCatId="accent3" phldr="1"/>
      <dgm:spPr/>
      <dgm:t>
        <a:bodyPr/>
        <a:lstStyle/>
        <a:p>
          <a:endParaRPr lang="fi-FI"/>
        </a:p>
      </dgm:t>
    </dgm:pt>
    <dgm:pt modelId="{7CAD92A0-E387-4638-83F3-47AD0DD41D16}">
      <dgm:prSet phldrT="[Text]"/>
      <dgm:spPr>
        <a:xfrm>
          <a:off x="493736" y="108337"/>
          <a:ext cx="231438" cy="231438"/>
        </a:xfrm>
        <a:prstGeom prst="ellipse">
          <a:avLst/>
        </a:prstGeom>
        <a:gradFill rotWithShape="0">
          <a:gsLst>
            <a:gs pos="0">
              <a:srgbClr val="005EB8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005EB8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fi-FI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Idea</a:t>
          </a:r>
          <a:endParaRPr lang="fi-FI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069E7287-AE43-4B91-91E1-DBF558E937DB}" type="parTrans" cxnId="{C4D209A5-3B7D-407E-B55D-5B56BFBD29F3}">
      <dgm:prSet/>
      <dgm:spPr/>
      <dgm:t>
        <a:bodyPr/>
        <a:lstStyle/>
        <a:p>
          <a:endParaRPr lang="fi-FI"/>
        </a:p>
      </dgm:t>
    </dgm:pt>
    <dgm:pt modelId="{2253055D-4793-42A4-B2A2-34530ABBAC27}" type="sibTrans" cxnId="{C4D209A5-3B7D-407E-B55D-5B56BFBD29F3}">
      <dgm:prSet/>
      <dgm:spPr/>
      <dgm:t>
        <a:bodyPr/>
        <a:lstStyle/>
        <a:p>
          <a:endParaRPr lang="fi-FI"/>
        </a:p>
      </dgm:t>
    </dgm:pt>
    <dgm:pt modelId="{8AE2F751-E904-49DA-9E93-B331DB6276DC}">
      <dgm:prSet phldrT="[Text]"/>
      <dgm:spPr>
        <a:xfrm>
          <a:off x="257154" y="164293"/>
          <a:ext cx="231438" cy="231438"/>
        </a:xfrm>
        <a:prstGeom prst="ellipse">
          <a:avLst/>
        </a:prstGeom>
        <a:gradFill rotWithShape="0">
          <a:gsLst>
            <a:gs pos="0">
              <a:srgbClr val="005EB8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005EB8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fi-FI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Idea</a:t>
          </a:r>
          <a:endParaRPr lang="fi-FI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EC69200A-20E3-48AE-AEE1-53FA4B8D2570}" type="parTrans" cxnId="{7D28966F-5A89-4AEA-8085-72BCBC1EBF7F}">
      <dgm:prSet/>
      <dgm:spPr/>
      <dgm:t>
        <a:bodyPr/>
        <a:lstStyle/>
        <a:p>
          <a:endParaRPr lang="fi-FI"/>
        </a:p>
      </dgm:t>
    </dgm:pt>
    <dgm:pt modelId="{35F558C5-5F38-43BA-B8C4-F4705A0C2F2F}" type="sibTrans" cxnId="{7D28966F-5A89-4AEA-8085-72BCBC1EBF7F}">
      <dgm:prSet/>
      <dgm:spPr/>
      <dgm:t>
        <a:bodyPr/>
        <a:lstStyle/>
        <a:p>
          <a:endParaRPr lang="fi-FI"/>
        </a:p>
      </dgm:t>
    </dgm:pt>
    <dgm:pt modelId="{40E8D6AD-AB24-4685-B2E5-EC1042844EEC}">
      <dgm:prSet phldrT="[Text]"/>
      <dgm:spPr>
        <a:xfrm>
          <a:off x="422761" y="337924"/>
          <a:ext cx="231438" cy="231438"/>
        </a:xfrm>
        <a:prstGeom prst="ellipse">
          <a:avLst/>
        </a:prstGeom>
        <a:gradFill rotWithShape="0">
          <a:gsLst>
            <a:gs pos="0">
              <a:srgbClr val="005EB8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005EB8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fi-FI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Idea</a:t>
          </a:r>
          <a:endParaRPr lang="fi-FI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1AF4E2D6-FC9B-4003-A467-F7AF32A8C11D}" type="parTrans" cxnId="{B9FFD44D-917A-4306-9E3E-B0A2B146F99F}">
      <dgm:prSet/>
      <dgm:spPr/>
      <dgm:t>
        <a:bodyPr/>
        <a:lstStyle/>
        <a:p>
          <a:endParaRPr lang="fi-FI"/>
        </a:p>
      </dgm:t>
    </dgm:pt>
    <dgm:pt modelId="{2EED8328-1384-4020-B632-80028389D6B1}" type="sibTrans" cxnId="{B9FFD44D-917A-4306-9E3E-B0A2B146F99F}">
      <dgm:prSet/>
      <dgm:spPr/>
      <dgm:t>
        <a:bodyPr/>
        <a:lstStyle/>
        <a:p>
          <a:endParaRPr lang="fi-FI"/>
        </a:p>
      </dgm:t>
    </dgm:pt>
    <dgm:pt modelId="{5ECCB130-A9FB-400E-897A-64056CA2FE06}">
      <dgm:prSet phldrT="[Text]" custT="1"/>
      <dgm:spPr>
        <a:xfrm>
          <a:off x="38854" y="781179"/>
          <a:ext cx="989762" cy="15429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fi-FI" sz="1000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Tutkimus</a:t>
          </a:r>
        </a:p>
      </dgm:t>
    </dgm:pt>
    <dgm:pt modelId="{F86F1BA7-8F28-4423-A7D0-720F4F262381}" type="parTrans" cxnId="{7F5B9B5C-67AC-4739-88B5-E4E64C90E929}">
      <dgm:prSet/>
      <dgm:spPr/>
      <dgm:t>
        <a:bodyPr/>
        <a:lstStyle/>
        <a:p>
          <a:endParaRPr lang="fi-FI"/>
        </a:p>
      </dgm:t>
    </dgm:pt>
    <dgm:pt modelId="{16CA4BED-F775-424E-A22A-8A61AAD9FBB1}" type="sibTrans" cxnId="{7F5B9B5C-67AC-4739-88B5-E4E64C90E929}">
      <dgm:prSet/>
      <dgm:spPr/>
      <dgm:t>
        <a:bodyPr/>
        <a:lstStyle/>
        <a:p>
          <a:endParaRPr lang="fi-FI"/>
        </a:p>
      </dgm:t>
    </dgm:pt>
    <dgm:pt modelId="{792E0EF8-B883-422F-8EE1-3391246874CC}" type="pres">
      <dgm:prSet presAssocID="{2AE328A0-B364-4EA5-9D2E-61B593762E8F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i-FI"/>
        </a:p>
      </dgm:t>
    </dgm:pt>
    <dgm:pt modelId="{597A968E-7943-4BE9-BFC1-108CC51A6DBA}" type="pres">
      <dgm:prSet presAssocID="{2AE328A0-B364-4EA5-9D2E-61B593762E8F}" presName="ellipse" presStyleLbl="trBgShp" presStyleIdx="0" presStyleCnt="1" custLinFactNeighborX="1611" custLinFactNeighborY="-4420"/>
      <dgm:spPr>
        <a:xfrm>
          <a:off x="192239" y="79535"/>
          <a:ext cx="663457" cy="230410"/>
        </a:xfrm>
        <a:prstGeom prst="ellipse">
          <a:avLst/>
        </a:prstGeom>
        <a:solidFill>
          <a:srgbClr val="005EB8">
            <a:tint val="50000"/>
            <a:alpha val="40000"/>
            <a:hueOff val="0"/>
            <a:satOff val="0"/>
            <a:lumOff val="0"/>
            <a:alphaOff val="0"/>
          </a:srgbClr>
        </a:solidFill>
        <a:ln>
          <a:noFill/>
        </a:ln>
        <a:effectLst/>
        <a:sp3d z="-152400" prstMaterial="matte"/>
      </dgm:spPr>
      <dgm:t>
        <a:bodyPr/>
        <a:lstStyle/>
        <a:p>
          <a:endParaRPr lang="fi-FI"/>
        </a:p>
      </dgm:t>
    </dgm:pt>
    <dgm:pt modelId="{195FA255-62A2-4910-8F4B-0481C7F5F339}" type="pres">
      <dgm:prSet presAssocID="{2AE328A0-B364-4EA5-9D2E-61B593762E8F}" presName="arrow1" presStyleLbl="fgShp" presStyleIdx="0" presStyleCnt="1"/>
      <dgm:spPr>
        <a:xfrm>
          <a:off x="450019" y="653915"/>
          <a:ext cx="128577" cy="82289"/>
        </a:xfrm>
        <a:prstGeom prst="downArrow">
          <a:avLst/>
        </a:prstGeom>
        <a:solidFill>
          <a:srgbClr val="005EB8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ysClr val="window" lastClr="FFFFFF"/>
          </a:contourClr>
        </a:sp3d>
      </dgm:spPr>
      <dgm:t>
        <a:bodyPr/>
        <a:lstStyle/>
        <a:p>
          <a:endParaRPr lang="fi-FI"/>
        </a:p>
      </dgm:t>
    </dgm:pt>
    <dgm:pt modelId="{B799293F-6234-45A3-A321-C7FF78F3054F}" type="pres">
      <dgm:prSet presAssocID="{2AE328A0-B364-4EA5-9D2E-61B593762E8F}" presName="rectangle" presStyleLbl="revTx" presStyleIdx="0" presStyleCnt="1" custScaleX="160371" custLinFactNeighborX="3148" custLinFactNeighborY="39954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091738BB-07EC-49D9-84DF-0B83864DBD77}" type="pres">
      <dgm:prSet presAssocID="{8AE2F751-E904-49DA-9E93-B331DB6276DC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8B5258FA-A14A-498C-97BA-97207D0B6188}" type="pres">
      <dgm:prSet presAssocID="{40E8D6AD-AB24-4685-B2E5-EC1042844EEC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3B56AA81-5FBC-42DB-9908-B39BCB5EA7F4}" type="pres">
      <dgm:prSet presAssocID="{5ECCB130-A9FB-400E-897A-64056CA2FE06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9E60994E-DB9A-4553-AD11-0F13CAFAD3D7}" type="pres">
      <dgm:prSet presAssocID="{2AE328A0-B364-4EA5-9D2E-61B593762E8F}" presName="funnel" presStyleLbl="trAlignAcc1" presStyleIdx="0" presStyleCnt="1" custLinFactNeighborX="660" custLinFactNeighborY="-3234"/>
      <dgm:spPr>
        <a:xfrm>
          <a:off x="159044" y="42803"/>
          <a:ext cx="720031" cy="576025"/>
        </a:xfrm>
        <a:prstGeom prst="funnel">
          <a:avLst/>
        </a:prstGeom>
        <a:solidFill>
          <a:sysClr val="window" lastClr="FFFFFF">
            <a:alpha val="4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005EB8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35400"/>
        </a:sp3d>
      </dgm:spPr>
      <dgm:t>
        <a:bodyPr/>
        <a:lstStyle/>
        <a:p>
          <a:endParaRPr lang="fi-FI"/>
        </a:p>
      </dgm:t>
    </dgm:pt>
  </dgm:ptLst>
  <dgm:cxnLst>
    <dgm:cxn modelId="{875898BA-076D-4F2C-BE75-6AD44E6BE75A}" type="presOf" srcId="{40E8D6AD-AB24-4685-B2E5-EC1042844EEC}" destId="{091738BB-07EC-49D9-84DF-0B83864DBD77}" srcOrd="0" destOrd="0" presId="urn:microsoft.com/office/officeart/2005/8/layout/funnel1"/>
    <dgm:cxn modelId="{504F43F6-4A28-4BE7-9B03-BE75DBC33466}" type="presOf" srcId="{8AE2F751-E904-49DA-9E93-B331DB6276DC}" destId="{8B5258FA-A14A-498C-97BA-97207D0B6188}" srcOrd="0" destOrd="0" presId="urn:microsoft.com/office/officeart/2005/8/layout/funnel1"/>
    <dgm:cxn modelId="{C4D209A5-3B7D-407E-B55D-5B56BFBD29F3}" srcId="{2AE328A0-B364-4EA5-9D2E-61B593762E8F}" destId="{7CAD92A0-E387-4638-83F3-47AD0DD41D16}" srcOrd="0" destOrd="0" parTransId="{069E7287-AE43-4B91-91E1-DBF558E937DB}" sibTransId="{2253055D-4793-42A4-B2A2-34530ABBAC27}"/>
    <dgm:cxn modelId="{9FBF3355-A955-4AB8-8B1C-410500AFFA94}" type="presOf" srcId="{7CAD92A0-E387-4638-83F3-47AD0DD41D16}" destId="{3B56AA81-5FBC-42DB-9908-B39BCB5EA7F4}" srcOrd="0" destOrd="0" presId="urn:microsoft.com/office/officeart/2005/8/layout/funnel1"/>
    <dgm:cxn modelId="{7F5B9B5C-67AC-4739-88B5-E4E64C90E929}" srcId="{2AE328A0-B364-4EA5-9D2E-61B593762E8F}" destId="{5ECCB130-A9FB-400E-897A-64056CA2FE06}" srcOrd="3" destOrd="0" parTransId="{F86F1BA7-8F28-4423-A7D0-720F4F262381}" sibTransId="{16CA4BED-F775-424E-A22A-8A61AAD9FBB1}"/>
    <dgm:cxn modelId="{B9FFD44D-917A-4306-9E3E-B0A2B146F99F}" srcId="{2AE328A0-B364-4EA5-9D2E-61B593762E8F}" destId="{40E8D6AD-AB24-4685-B2E5-EC1042844EEC}" srcOrd="2" destOrd="0" parTransId="{1AF4E2D6-FC9B-4003-A467-F7AF32A8C11D}" sibTransId="{2EED8328-1384-4020-B632-80028389D6B1}"/>
    <dgm:cxn modelId="{7D28966F-5A89-4AEA-8085-72BCBC1EBF7F}" srcId="{2AE328A0-B364-4EA5-9D2E-61B593762E8F}" destId="{8AE2F751-E904-49DA-9E93-B331DB6276DC}" srcOrd="1" destOrd="0" parTransId="{EC69200A-20E3-48AE-AEE1-53FA4B8D2570}" sibTransId="{35F558C5-5F38-43BA-B8C4-F4705A0C2F2F}"/>
    <dgm:cxn modelId="{16C9BE58-8929-4A7B-B914-3BDE550B5114}" type="presOf" srcId="{2AE328A0-B364-4EA5-9D2E-61B593762E8F}" destId="{792E0EF8-B883-422F-8EE1-3391246874CC}" srcOrd="0" destOrd="0" presId="urn:microsoft.com/office/officeart/2005/8/layout/funnel1"/>
    <dgm:cxn modelId="{60620743-DC21-4BA2-AB4C-53334CB11EF1}" type="presOf" srcId="{5ECCB130-A9FB-400E-897A-64056CA2FE06}" destId="{B799293F-6234-45A3-A321-C7FF78F3054F}" srcOrd="0" destOrd="0" presId="urn:microsoft.com/office/officeart/2005/8/layout/funnel1"/>
    <dgm:cxn modelId="{9E2BD55B-A42A-4F28-A30C-45F5D5D58264}" type="presParOf" srcId="{792E0EF8-B883-422F-8EE1-3391246874CC}" destId="{597A968E-7943-4BE9-BFC1-108CC51A6DBA}" srcOrd="0" destOrd="0" presId="urn:microsoft.com/office/officeart/2005/8/layout/funnel1"/>
    <dgm:cxn modelId="{D4366CB9-E5A3-48AC-A49B-CCD253FF3ABF}" type="presParOf" srcId="{792E0EF8-B883-422F-8EE1-3391246874CC}" destId="{195FA255-62A2-4910-8F4B-0481C7F5F339}" srcOrd="1" destOrd="0" presId="urn:microsoft.com/office/officeart/2005/8/layout/funnel1"/>
    <dgm:cxn modelId="{E6C957FB-AE82-4BC3-AA73-CD163F90143E}" type="presParOf" srcId="{792E0EF8-B883-422F-8EE1-3391246874CC}" destId="{B799293F-6234-45A3-A321-C7FF78F3054F}" srcOrd="2" destOrd="0" presId="urn:microsoft.com/office/officeart/2005/8/layout/funnel1"/>
    <dgm:cxn modelId="{A0329E76-928E-49EA-8D52-FAE8406E850B}" type="presParOf" srcId="{792E0EF8-B883-422F-8EE1-3391246874CC}" destId="{091738BB-07EC-49D9-84DF-0B83864DBD77}" srcOrd="3" destOrd="0" presId="urn:microsoft.com/office/officeart/2005/8/layout/funnel1"/>
    <dgm:cxn modelId="{C2CBF93A-26E9-4283-8BE0-0AD32D6E669E}" type="presParOf" srcId="{792E0EF8-B883-422F-8EE1-3391246874CC}" destId="{8B5258FA-A14A-498C-97BA-97207D0B6188}" srcOrd="4" destOrd="0" presId="urn:microsoft.com/office/officeart/2005/8/layout/funnel1"/>
    <dgm:cxn modelId="{C4F2449C-13AF-4A1E-A9CB-D4B6CAE77B71}" type="presParOf" srcId="{792E0EF8-B883-422F-8EE1-3391246874CC}" destId="{3B56AA81-5FBC-42DB-9908-B39BCB5EA7F4}" srcOrd="5" destOrd="0" presId="urn:microsoft.com/office/officeart/2005/8/layout/funnel1"/>
    <dgm:cxn modelId="{F5EB900F-41D0-46FE-9C77-8779127B6873}" type="presParOf" srcId="{792E0EF8-B883-422F-8EE1-3391246874CC}" destId="{9E60994E-DB9A-4553-AD11-0F13CAFAD3D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E328A0-B364-4EA5-9D2E-61B593762E8F}" type="doc">
      <dgm:prSet loTypeId="urn:microsoft.com/office/officeart/2005/8/layout/funnel1" loCatId="process" qsTypeId="urn:microsoft.com/office/officeart/2005/8/quickstyle/3d2" qsCatId="3D" csTypeId="urn:microsoft.com/office/officeart/2005/8/colors/accent3_2" csCatId="accent3" phldr="1"/>
      <dgm:spPr/>
      <dgm:t>
        <a:bodyPr/>
        <a:lstStyle/>
        <a:p>
          <a:endParaRPr lang="fi-FI"/>
        </a:p>
      </dgm:t>
    </dgm:pt>
    <dgm:pt modelId="{7CAD92A0-E387-4638-83F3-47AD0DD41D16}">
      <dgm:prSet phldrT="[Text]"/>
      <dgm:spPr>
        <a:xfrm>
          <a:off x="466805" y="153492"/>
          <a:ext cx="218814" cy="218814"/>
        </a:xfrm>
        <a:prstGeom prst="ellipse">
          <a:avLst/>
        </a:prstGeom>
        <a:gradFill rotWithShape="0">
          <a:gsLst>
            <a:gs pos="0">
              <a:srgbClr val="005EB8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005EB8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fi-FI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Idea</a:t>
          </a:r>
          <a:endParaRPr lang="fi-FI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069E7287-AE43-4B91-91E1-DBF558E937DB}" type="parTrans" cxnId="{C4D209A5-3B7D-407E-B55D-5B56BFBD29F3}">
      <dgm:prSet/>
      <dgm:spPr/>
      <dgm:t>
        <a:bodyPr/>
        <a:lstStyle/>
        <a:p>
          <a:endParaRPr lang="fi-FI"/>
        </a:p>
      </dgm:t>
    </dgm:pt>
    <dgm:pt modelId="{2253055D-4793-42A4-B2A2-34530ABBAC27}" type="sibTrans" cxnId="{C4D209A5-3B7D-407E-B55D-5B56BFBD29F3}">
      <dgm:prSet/>
      <dgm:spPr/>
      <dgm:t>
        <a:bodyPr/>
        <a:lstStyle/>
        <a:p>
          <a:endParaRPr lang="fi-FI"/>
        </a:p>
      </dgm:t>
    </dgm:pt>
    <dgm:pt modelId="{8AE2F751-E904-49DA-9E93-B331DB6276DC}">
      <dgm:prSet phldrT="[Text]"/>
      <dgm:spPr>
        <a:xfrm>
          <a:off x="243127" y="206396"/>
          <a:ext cx="218814" cy="218814"/>
        </a:xfrm>
        <a:prstGeom prst="ellipse">
          <a:avLst/>
        </a:prstGeom>
        <a:gradFill rotWithShape="0">
          <a:gsLst>
            <a:gs pos="0">
              <a:srgbClr val="005EB8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005EB8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fi-FI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Idea</a:t>
          </a:r>
          <a:endParaRPr lang="fi-FI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EC69200A-20E3-48AE-AEE1-53FA4B8D2570}" type="parTrans" cxnId="{7D28966F-5A89-4AEA-8085-72BCBC1EBF7F}">
      <dgm:prSet/>
      <dgm:spPr/>
      <dgm:t>
        <a:bodyPr/>
        <a:lstStyle/>
        <a:p>
          <a:endParaRPr lang="fi-FI"/>
        </a:p>
      </dgm:t>
    </dgm:pt>
    <dgm:pt modelId="{35F558C5-5F38-43BA-B8C4-F4705A0C2F2F}" type="sibTrans" cxnId="{7D28966F-5A89-4AEA-8085-72BCBC1EBF7F}">
      <dgm:prSet/>
      <dgm:spPr/>
      <dgm:t>
        <a:bodyPr/>
        <a:lstStyle/>
        <a:p>
          <a:endParaRPr lang="fi-FI"/>
        </a:p>
      </dgm:t>
    </dgm:pt>
    <dgm:pt modelId="{40E8D6AD-AB24-4685-B2E5-EC1042844EEC}">
      <dgm:prSet phldrT="[Text]"/>
      <dgm:spPr>
        <a:xfrm>
          <a:off x="399702" y="370556"/>
          <a:ext cx="218814" cy="218814"/>
        </a:xfrm>
        <a:prstGeom prst="ellipse">
          <a:avLst/>
        </a:prstGeom>
        <a:gradFill rotWithShape="0">
          <a:gsLst>
            <a:gs pos="0">
              <a:srgbClr val="005EB8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005EB8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fi-FI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Idea</a:t>
          </a:r>
          <a:endParaRPr lang="fi-FI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1AF4E2D6-FC9B-4003-A467-F7AF32A8C11D}" type="parTrans" cxnId="{B9FFD44D-917A-4306-9E3E-B0A2B146F99F}">
      <dgm:prSet/>
      <dgm:spPr/>
      <dgm:t>
        <a:bodyPr/>
        <a:lstStyle/>
        <a:p>
          <a:endParaRPr lang="fi-FI"/>
        </a:p>
      </dgm:t>
    </dgm:pt>
    <dgm:pt modelId="{2EED8328-1384-4020-B632-80028389D6B1}" type="sibTrans" cxnId="{B9FFD44D-917A-4306-9E3E-B0A2B146F99F}">
      <dgm:prSet/>
      <dgm:spPr/>
      <dgm:t>
        <a:bodyPr/>
        <a:lstStyle/>
        <a:p>
          <a:endParaRPr lang="fi-FI"/>
        </a:p>
      </dgm:t>
    </dgm:pt>
    <dgm:pt modelId="{5ECCB130-A9FB-400E-897A-64056CA2FE06}">
      <dgm:prSet phldrT="[Text]" custT="1"/>
      <dgm:spPr>
        <a:xfrm>
          <a:off x="36735" y="789836"/>
          <a:ext cx="935775" cy="145876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fi-FI" sz="1000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Infra</a:t>
          </a:r>
        </a:p>
      </dgm:t>
    </dgm:pt>
    <dgm:pt modelId="{F86F1BA7-8F28-4423-A7D0-720F4F262381}" type="parTrans" cxnId="{7F5B9B5C-67AC-4739-88B5-E4E64C90E929}">
      <dgm:prSet/>
      <dgm:spPr/>
      <dgm:t>
        <a:bodyPr/>
        <a:lstStyle/>
        <a:p>
          <a:endParaRPr lang="fi-FI"/>
        </a:p>
      </dgm:t>
    </dgm:pt>
    <dgm:pt modelId="{16CA4BED-F775-424E-A22A-8A61AAD9FBB1}" type="sibTrans" cxnId="{7F5B9B5C-67AC-4739-88B5-E4E64C90E929}">
      <dgm:prSet/>
      <dgm:spPr/>
      <dgm:t>
        <a:bodyPr/>
        <a:lstStyle/>
        <a:p>
          <a:endParaRPr lang="fi-FI"/>
        </a:p>
      </dgm:t>
    </dgm:pt>
    <dgm:pt modelId="{792E0EF8-B883-422F-8EE1-3391246874CC}" type="pres">
      <dgm:prSet presAssocID="{2AE328A0-B364-4EA5-9D2E-61B593762E8F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i-FI"/>
        </a:p>
      </dgm:t>
    </dgm:pt>
    <dgm:pt modelId="{597A968E-7943-4BE9-BFC1-108CC51A6DBA}" type="pres">
      <dgm:prSet presAssocID="{2AE328A0-B364-4EA5-9D2E-61B593762E8F}" presName="ellipse" presStyleLbl="trBgShp" presStyleIdx="0" presStyleCnt="1" custLinFactNeighborX="1611" custLinFactNeighborY="-4420"/>
      <dgm:spPr>
        <a:xfrm>
          <a:off x="181753" y="126261"/>
          <a:ext cx="627269" cy="217842"/>
        </a:xfrm>
        <a:prstGeom prst="ellipse">
          <a:avLst/>
        </a:prstGeom>
        <a:solidFill>
          <a:srgbClr val="005EB8">
            <a:tint val="50000"/>
            <a:alpha val="40000"/>
            <a:hueOff val="0"/>
            <a:satOff val="0"/>
            <a:lumOff val="0"/>
            <a:alphaOff val="0"/>
          </a:srgbClr>
        </a:solidFill>
        <a:ln>
          <a:noFill/>
        </a:ln>
        <a:effectLst/>
        <a:sp3d z="-152400" prstMaterial="matte"/>
      </dgm:spPr>
      <dgm:t>
        <a:bodyPr/>
        <a:lstStyle/>
        <a:p>
          <a:endParaRPr lang="fi-FI"/>
        </a:p>
      </dgm:t>
    </dgm:pt>
    <dgm:pt modelId="{195FA255-62A2-4910-8F4B-0481C7F5F339}" type="pres">
      <dgm:prSet presAssocID="{2AE328A0-B364-4EA5-9D2E-61B593762E8F}" presName="arrow1" presStyleLbl="fgShp" presStyleIdx="0" presStyleCnt="1"/>
      <dgm:spPr>
        <a:xfrm>
          <a:off x="425473" y="669311"/>
          <a:ext cx="121563" cy="77800"/>
        </a:xfrm>
        <a:prstGeom prst="downArrow">
          <a:avLst/>
        </a:prstGeom>
        <a:solidFill>
          <a:srgbClr val="005EB8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ysClr val="window" lastClr="FFFFFF"/>
          </a:contourClr>
        </a:sp3d>
      </dgm:spPr>
      <dgm:t>
        <a:bodyPr/>
        <a:lstStyle/>
        <a:p>
          <a:endParaRPr lang="fi-FI"/>
        </a:p>
      </dgm:t>
    </dgm:pt>
    <dgm:pt modelId="{B799293F-6234-45A3-A321-C7FF78F3054F}" type="pres">
      <dgm:prSet presAssocID="{2AE328A0-B364-4EA5-9D2E-61B593762E8F}" presName="rectangle" presStyleLbl="revTx" presStyleIdx="0" presStyleCnt="1" custScaleX="160371" custLinFactNeighborX="3148" custLinFactNeighborY="39954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091738BB-07EC-49D9-84DF-0B83864DBD77}" type="pres">
      <dgm:prSet presAssocID="{8AE2F751-E904-49DA-9E93-B331DB6276DC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8B5258FA-A14A-498C-97BA-97207D0B6188}" type="pres">
      <dgm:prSet presAssocID="{40E8D6AD-AB24-4685-B2E5-EC1042844EEC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3B56AA81-5FBC-42DB-9908-B39BCB5EA7F4}" type="pres">
      <dgm:prSet presAssocID="{5ECCB130-A9FB-400E-897A-64056CA2FE06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9E60994E-DB9A-4553-AD11-0F13CAFAD3D7}" type="pres">
      <dgm:prSet presAssocID="{2AE328A0-B364-4EA5-9D2E-61B593762E8F}" presName="funnel" presStyleLbl="trAlignAcc1" presStyleIdx="0" presStyleCnt="1" custLinFactNeighborX="660" custLinFactNeighborY="-3234"/>
      <dgm:spPr>
        <a:xfrm>
          <a:off x="150369" y="91533"/>
          <a:ext cx="680757" cy="544606"/>
        </a:xfrm>
        <a:prstGeom prst="funnel">
          <a:avLst/>
        </a:prstGeom>
        <a:solidFill>
          <a:sysClr val="window" lastClr="FFFFFF">
            <a:alpha val="4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005EB8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35400"/>
        </a:sp3d>
      </dgm:spPr>
      <dgm:t>
        <a:bodyPr/>
        <a:lstStyle/>
        <a:p>
          <a:endParaRPr lang="fi-FI"/>
        </a:p>
      </dgm:t>
    </dgm:pt>
  </dgm:ptLst>
  <dgm:cxnLst>
    <dgm:cxn modelId="{8FEE7C68-0368-4BF6-ACF2-D0AFFE309DD6}" type="presOf" srcId="{8AE2F751-E904-49DA-9E93-B331DB6276DC}" destId="{8B5258FA-A14A-498C-97BA-97207D0B6188}" srcOrd="0" destOrd="0" presId="urn:microsoft.com/office/officeart/2005/8/layout/funnel1"/>
    <dgm:cxn modelId="{CDFA9E47-63DB-4730-BBF1-B144896AA908}" type="presOf" srcId="{7CAD92A0-E387-4638-83F3-47AD0DD41D16}" destId="{3B56AA81-5FBC-42DB-9908-B39BCB5EA7F4}" srcOrd="0" destOrd="0" presId="urn:microsoft.com/office/officeart/2005/8/layout/funnel1"/>
    <dgm:cxn modelId="{142FBB1F-F0A3-431B-8E37-CA09F33BF4C0}" type="presOf" srcId="{40E8D6AD-AB24-4685-B2E5-EC1042844EEC}" destId="{091738BB-07EC-49D9-84DF-0B83864DBD77}" srcOrd="0" destOrd="0" presId="urn:microsoft.com/office/officeart/2005/8/layout/funnel1"/>
    <dgm:cxn modelId="{C4D209A5-3B7D-407E-B55D-5B56BFBD29F3}" srcId="{2AE328A0-B364-4EA5-9D2E-61B593762E8F}" destId="{7CAD92A0-E387-4638-83F3-47AD0DD41D16}" srcOrd="0" destOrd="0" parTransId="{069E7287-AE43-4B91-91E1-DBF558E937DB}" sibTransId="{2253055D-4793-42A4-B2A2-34530ABBAC27}"/>
    <dgm:cxn modelId="{7F5B9B5C-67AC-4739-88B5-E4E64C90E929}" srcId="{2AE328A0-B364-4EA5-9D2E-61B593762E8F}" destId="{5ECCB130-A9FB-400E-897A-64056CA2FE06}" srcOrd="3" destOrd="0" parTransId="{F86F1BA7-8F28-4423-A7D0-720F4F262381}" sibTransId="{16CA4BED-F775-424E-A22A-8A61AAD9FBB1}"/>
    <dgm:cxn modelId="{B9FFD44D-917A-4306-9E3E-B0A2B146F99F}" srcId="{2AE328A0-B364-4EA5-9D2E-61B593762E8F}" destId="{40E8D6AD-AB24-4685-B2E5-EC1042844EEC}" srcOrd="2" destOrd="0" parTransId="{1AF4E2D6-FC9B-4003-A467-F7AF32A8C11D}" sibTransId="{2EED8328-1384-4020-B632-80028389D6B1}"/>
    <dgm:cxn modelId="{B26B5F1C-5341-4C20-B1A5-C127C7D24609}" type="presOf" srcId="{5ECCB130-A9FB-400E-897A-64056CA2FE06}" destId="{B799293F-6234-45A3-A321-C7FF78F3054F}" srcOrd="0" destOrd="0" presId="urn:microsoft.com/office/officeart/2005/8/layout/funnel1"/>
    <dgm:cxn modelId="{22E61273-31E6-4516-AD6A-7B3997E0C100}" type="presOf" srcId="{2AE328A0-B364-4EA5-9D2E-61B593762E8F}" destId="{792E0EF8-B883-422F-8EE1-3391246874CC}" srcOrd="0" destOrd="0" presId="urn:microsoft.com/office/officeart/2005/8/layout/funnel1"/>
    <dgm:cxn modelId="{7D28966F-5A89-4AEA-8085-72BCBC1EBF7F}" srcId="{2AE328A0-B364-4EA5-9D2E-61B593762E8F}" destId="{8AE2F751-E904-49DA-9E93-B331DB6276DC}" srcOrd="1" destOrd="0" parTransId="{EC69200A-20E3-48AE-AEE1-53FA4B8D2570}" sibTransId="{35F558C5-5F38-43BA-B8C4-F4705A0C2F2F}"/>
    <dgm:cxn modelId="{475F10B7-AF3F-4A3D-9A3F-DE5CD6D02D11}" type="presParOf" srcId="{792E0EF8-B883-422F-8EE1-3391246874CC}" destId="{597A968E-7943-4BE9-BFC1-108CC51A6DBA}" srcOrd="0" destOrd="0" presId="urn:microsoft.com/office/officeart/2005/8/layout/funnel1"/>
    <dgm:cxn modelId="{7069624E-8C2C-4DCB-8DDD-70407B121180}" type="presParOf" srcId="{792E0EF8-B883-422F-8EE1-3391246874CC}" destId="{195FA255-62A2-4910-8F4B-0481C7F5F339}" srcOrd="1" destOrd="0" presId="urn:microsoft.com/office/officeart/2005/8/layout/funnel1"/>
    <dgm:cxn modelId="{53C61D99-F4A1-4234-A047-A3241E3216E4}" type="presParOf" srcId="{792E0EF8-B883-422F-8EE1-3391246874CC}" destId="{B799293F-6234-45A3-A321-C7FF78F3054F}" srcOrd="2" destOrd="0" presId="urn:microsoft.com/office/officeart/2005/8/layout/funnel1"/>
    <dgm:cxn modelId="{34F76CBD-1FFC-46B9-A802-9DEDF0650509}" type="presParOf" srcId="{792E0EF8-B883-422F-8EE1-3391246874CC}" destId="{091738BB-07EC-49D9-84DF-0B83864DBD77}" srcOrd="3" destOrd="0" presId="urn:microsoft.com/office/officeart/2005/8/layout/funnel1"/>
    <dgm:cxn modelId="{E09070DC-992D-4BD0-A579-7D53B08B3620}" type="presParOf" srcId="{792E0EF8-B883-422F-8EE1-3391246874CC}" destId="{8B5258FA-A14A-498C-97BA-97207D0B6188}" srcOrd="4" destOrd="0" presId="urn:microsoft.com/office/officeart/2005/8/layout/funnel1"/>
    <dgm:cxn modelId="{76A4DE21-8640-476D-83C9-26303EBDC291}" type="presParOf" srcId="{792E0EF8-B883-422F-8EE1-3391246874CC}" destId="{3B56AA81-5FBC-42DB-9908-B39BCB5EA7F4}" srcOrd="5" destOrd="0" presId="urn:microsoft.com/office/officeart/2005/8/layout/funnel1"/>
    <dgm:cxn modelId="{DD00E3DF-8422-4FB1-A842-E6A15FEE58EA}" type="presParOf" srcId="{792E0EF8-B883-422F-8EE1-3391246874CC}" destId="{9E60994E-DB9A-4553-AD11-0F13CAFAD3D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E328A0-B364-4EA5-9D2E-61B593762E8F}" type="doc">
      <dgm:prSet loTypeId="urn:microsoft.com/office/officeart/2005/8/layout/funnel1" loCatId="process" qsTypeId="urn:microsoft.com/office/officeart/2005/8/quickstyle/3d2" qsCatId="3D" csTypeId="urn:microsoft.com/office/officeart/2005/8/colors/accent3_2" csCatId="accent3" phldr="1"/>
      <dgm:spPr/>
      <dgm:t>
        <a:bodyPr/>
        <a:lstStyle/>
        <a:p>
          <a:endParaRPr lang="fi-FI"/>
        </a:p>
      </dgm:t>
    </dgm:pt>
    <dgm:pt modelId="{7CAD92A0-E387-4638-83F3-47AD0DD41D16}">
      <dgm:prSet phldrT="[Text]"/>
      <dgm:spPr>
        <a:xfrm>
          <a:off x="479086" y="150563"/>
          <a:ext cx="224571" cy="224571"/>
        </a:xfrm>
        <a:prstGeom prst="ellipse">
          <a:avLst/>
        </a:prstGeom>
        <a:gradFill rotWithShape="0">
          <a:gsLst>
            <a:gs pos="0">
              <a:srgbClr val="005EB8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005EB8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fi-FI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Idea</a:t>
          </a:r>
          <a:endParaRPr lang="fi-FI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069E7287-AE43-4B91-91E1-DBF558E937DB}" type="parTrans" cxnId="{C4D209A5-3B7D-407E-B55D-5B56BFBD29F3}">
      <dgm:prSet/>
      <dgm:spPr/>
      <dgm:t>
        <a:bodyPr/>
        <a:lstStyle/>
        <a:p>
          <a:endParaRPr lang="fi-FI"/>
        </a:p>
      </dgm:t>
    </dgm:pt>
    <dgm:pt modelId="{2253055D-4793-42A4-B2A2-34530ABBAC27}" type="sibTrans" cxnId="{C4D209A5-3B7D-407E-B55D-5B56BFBD29F3}">
      <dgm:prSet/>
      <dgm:spPr/>
      <dgm:t>
        <a:bodyPr/>
        <a:lstStyle/>
        <a:p>
          <a:endParaRPr lang="fi-FI"/>
        </a:p>
      </dgm:t>
    </dgm:pt>
    <dgm:pt modelId="{8AE2F751-E904-49DA-9E93-B331DB6276DC}">
      <dgm:prSet phldrT="[Text]"/>
      <dgm:spPr>
        <a:xfrm>
          <a:off x="249524" y="204860"/>
          <a:ext cx="224571" cy="224571"/>
        </a:xfrm>
        <a:prstGeom prst="ellipse">
          <a:avLst/>
        </a:prstGeom>
        <a:gradFill rotWithShape="0">
          <a:gsLst>
            <a:gs pos="0">
              <a:srgbClr val="005EB8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005EB8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fi-FI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Idea</a:t>
          </a:r>
          <a:endParaRPr lang="fi-FI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EC69200A-20E3-48AE-AEE1-53FA4B8D2570}" type="parTrans" cxnId="{7D28966F-5A89-4AEA-8085-72BCBC1EBF7F}">
      <dgm:prSet/>
      <dgm:spPr/>
      <dgm:t>
        <a:bodyPr/>
        <a:lstStyle/>
        <a:p>
          <a:endParaRPr lang="fi-FI"/>
        </a:p>
      </dgm:t>
    </dgm:pt>
    <dgm:pt modelId="{35F558C5-5F38-43BA-B8C4-F4705A0C2F2F}" type="sibTrans" cxnId="{7D28966F-5A89-4AEA-8085-72BCBC1EBF7F}">
      <dgm:prSet/>
      <dgm:spPr/>
      <dgm:t>
        <a:bodyPr/>
        <a:lstStyle/>
        <a:p>
          <a:endParaRPr lang="fi-FI"/>
        </a:p>
      </dgm:t>
    </dgm:pt>
    <dgm:pt modelId="{40E8D6AD-AB24-4685-B2E5-EC1042844EEC}">
      <dgm:prSet phldrT="[Text]"/>
      <dgm:spPr>
        <a:xfrm>
          <a:off x="410217" y="373339"/>
          <a:ext cx="224571" cy="224571"/>
        </a:xfrm>
        <a:prstGeom prst="ellipse">
          <a:avLst/>
        </a:prstGeom>
        <a:gradFill rotWithShape="0">
          <a:gsLst>
            <a:gs pos="0">
              <a:srgbClr val="005EB8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005EB8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fi-FI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Idea</a:t>
          </a:r>
          <a:endParaRPr lang="fi-FI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1AF4E2D6-FC9B-4003-A467-F7AF32A8C11D}" type="parTrans" cxnId="{B9FFD44D-917A-4306-9E3E-B0A2B146F99F}">
      <dgm:prSet/>
      <dgm:spPr/>
      <dgm:t>
        <a:bodyPr/>
        <a:lstStyle/>
        <a:p>
          <a:endParaRPr lang="fi-FI"/>
        </a:p>
      </dgm:t>
    </dgm:pt>
    <dgm:pt modelId="{2EED8328-1384-4020-B632-80028389D6B1}" type="sibTrans" cxnId="{B9FFD44D-917A-4306-9E3E-B0A2B146F99F}">
      <dgm:prSet/>
      <dgm:spPr/>
      <dgm:t>
        <a:bodyPr/>
        <a:lstStyle/>
        <a:p>
          <a:endParaRPr lang="fi-FI"/>
        </a:p>
      </dgm:t>
    </dgm:pt>
    <dgm:pt modelId="{5ECCB130-A9FB-400E-897A-64056CA2FE06}">
      <dgm:prSet phldrT="[Text]" custT="1"/>
      <dgm:spPr>
        <a:xfrm>
          <a:off x="37702" y="803649"/>
          <a:ext cx="960394" cy="149714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fi-FI" sz="1000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Palvelut</a:t>
          </a:r>
        </a:p>
      </dgm:t>
    </dgm:pt>
    <dgm:pt modelId="{F86F1BA7-8F28-4423-A7D0-720F4F262381}" type="parTrans" cxnId="{7F5B9B5C-67AC-4739-88B5-E4E64C90E929}">
      <dgm:prSet/>
      <dgm:spPr/>
      <dgm:t>
        <a:bodyPr/>
        <a:lstStyle/>
        <a:p>
          <a:endParaRPr lang="fi-FI"/>
        </a:p>
      </dgm:t>
    </dgm:pt>
    <dgm:pt modelId="{16CA4BED-F775-424E-A22A-8A61AAD9FBB1}" type="sibTrans" cxnId="{7F5B9B5C-67AC-4739-88B5-E4E64C90E929}">
      <dgm:prSet/>
      <dgm:spPr/>
      <dgm:t>
        <a:bodyPr/>
        <a:lstStyle/>
        <a:p>
          <a:endParaRPr lang="fi-FI"/>
        </a:p>
      </dgm:t>
    </dgm:pt>
    <dgm:pt modelId="{792E0EF8-B883-422F-8EE1-3391246874CC}" type="pres">
      <dgm:prSet presAssocID="{2AE328A0-B364-4EA5-9D2E-61B593762E8F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i-FI"/>
        </a:p>
      </dgm:t>
    </dgm:pt>
    <dgm:pt modelId="{597A968E-7943-4BE9-BFC1-108CC51A6DBA}" type="pres">
      <dgm:prSet presAssocID="{2AE328A0-B364-4EA5-9D2E-61B593762E8F}" presName="ellipse" presStyleLbl="trBgShp" presStyleIdx="0" presStyleCnt="1" custLinFactNeighborX="1611" custLinFactNeighborY="-4420"/>
      <dgm:spPr>
        <a:xfrm>
          <a:off x="186535" y="122616"/>
          <a:ext cx="643772" cy="223573"/>
        </a:xfrm>
        <a:prstGeom prst="ellipse">
          <a:avLst/>
        </a:prstGeom>
        <a:solidFill>
          <a:srgbClr val="005EB8">
            <a:tint val="50000"/>
            <a:alpha val="40000"/>
            <a:hueOff val="0"/>
            <a:satOff val="0"/>
            <a:lumOff val="0"/>
            <a:alphaOff val="0"/>
          </a:srgbClr>
        </a:solidFill>
        <a:ln>
          <a:noFill/>
        </a:ln>
        <a:effectLst/>
        <a:sp3d z="-152400" prstMaterial="matte"/>
      </dgm:spPr>
      <dgm:t>
        <a:bodyPr/>
        <a:lstStyle/>
        <a:p>
          <a:endParaRPr lang="fi-FI"/>
        </a:p>
      </dgm:t>
    </dgm:pt>
    <dgm:pt modelId="{195FA255-62A2-4910-8F4B-0481C7F5F339}" type="pres">
      <dgm:prSet presAssocID="{2AE328A0-B364-4EA5-9D2E-61B593762E8F}" presName="arrow1" presStyleLbl="fgShp" presStyleIdx="0" presStyleCnt="1"/>
      <dgm:spPr>
        <a:xfrm>
          <a:off x="436667" y="679954"/>
          <a:ext cx="124762" cy="79847"/>
        </a:xfrm>
        <a:prstGeom prst="downArrow">
          <a:avLst/>
        </a:prstGeom>
        <a:solidFill>
          <a:srgbClr val="005EB8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ysClr val="window" lastClr="FFFFFF"/>
          </a:contourClr>
        </a:sp3d>
      </dgm:spPr>
      <dgm:t>
        <a:bodyPr/>
        <a:lstStyle/>
        <a:p>
          <a:endParaRPr lang="fi-FI"/>
        </a:p>
      </dgm:t>
    </dgm:pt>
    <dgm:pt modelId="{B799293F-6234-45A3-A321-C7FF78F3054F}" type="pres">
      <dgm:prSet presAssocID="{2AE328A0-B364-4EA5-9D2E-61B593762E8F}" presName="rectangle" presStyleLbl="revTx" presStyleIdx="0" presStyleCnt="1" custScaleX="160371" custLinFactNeighborX="3148" custLinFactNeighborY="39954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091738BB-07EC-49D9-84DF-0B83864DBD77}" type="pres">
      <dgm:prSet presAssocID="{8AE2F751-E904-49DA-9E93-B331DB6276DC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8B5258FA-A14A-498C-97BA-97207D0B6188}" type="pres">
      <dgm:prSet presAssocID="{40E8D6AD-AB24-4685-B2E5-EC1042844EEC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3B56AA81-5FBC-42DB-9908-B39BCB5EA7F4}" type="pres">
      <dgm:prSet presAssocID="{5ECCB130-A9FB-400E-897A-64056CA2FE06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9E60994E-DB9A-4553-AD11-0F13CAFAD3D7}" type="pres">
      <dgm:prSet presAssocID="{2AE328A0-B364-4EA5-9D2E-61B593762E8F}" presName="funnel" presStyleLbl="trAlignAcc1" presStyleIdx="0" presStyleCnt="1" custLinFactNeighborX="3627" custLinFactNeighborY="-3180"/>
      <dgm:spPr>
        <a:xfrm>
          <a:off x="175055" y="87276"/>
          <a:ext cx="698667" cy="558934"/>
        </a:xfrm>
        <a:prstGeom prst="funnel">
          <a:avLst/>
        </a:prstGeom>
        <a:solidFill>
          <a:sysClr val="window" lastClr="FFFFFF">
            <a:alpha val="4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005EB8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35400"/>
        </a:sp3d>
      </dgm:spPr>
      <dgm:t>
        <a:bodyPr/>
        <a:lstStyle/>
        <a:p>
          <a:endParaRPr lang="fi-FI"/>
        </a:p>
      </dgm:t>
    </dgm:pt>
  </dgm:ptLst>
  <dgm:cxnLst>
    <dgm:cxn modelId="{9415BF53-E478-4667-AA81-264A54BA791F}" type="presOf" srcId="{7CAD92A0-E387-4638-83F3-47AD0DD41D16}" destId="{3B56AA81-5FBC-42DB-9908-B39BCB5EA7F4}" srcOrd="0" destOrd="0" presId="urn:microsoft.com/office/officeart/2005/8/layout/funnel1"/>
    <dgm:cxn modelId="{C4D209A5-3B7D-407E-B55D-5B56BFBD29F3}" srcId="{2AE328A0-B364-4EA5-9D2E-61B593762E8F}" destId="{7CAD92A0-E387-4638-83F3-47AD0DD41D16}" srcOrd="0" destOrd="0" parTransId="{069E7287-AE43-4B91-91E1-DBF558E937DB}" sibTransId="{2253055D-4793-42A4-B2A2-34530ABBAC27}"/>
    <dgm:cxn modelId="{7F5B9B5C-67AC-4739-88B5-E4E64C90E929}" srcId="{2AE328A0-B364-4EA5-9D2E-61B593762E8F}" destId="{5ECCB130-A9FB-400E-897A-64056CA2FE06}" srcOrd="3" destOrd="0" parTransId="{F86F1BA7-8F28-4423-A7D0-720F4F262381}" sibTransId="{16CA4BED-F775-424E-A22A-8A61AAD9FBB1}"/>
    <dgm:cxn modelId="{B9FFD44D-917A-4306-9E3E-B0A2B146F99F}" srcId="{2AE328A0-B364-4EA5-9D2E-61B593762E8F}" destId="{40E8D6AD-AB24-4685-B2E5-EC1042844EEC}" srcOrd="2" destOrd="0" parTransId="{1AF4E2D6-FC9B-4003-A467-F7AF32A8C11D}" sibTransId="{2EED8328-1384-4020-B632-80028389D6B1}"/>
    <dgm:cxn modelId="{7D28966F-5A89-4AEA-8085-72BCBC1EBF7F}" srcId="{2AE328A0-B364-4EA5-9D2E-61B593762E8F}" destId="{8AE2F751-E904-49DA-9E93-B331DB6276DC}" srcOrd="1" destOrd="0" parTransId="{EC69200A-20E3-48AE-AEE1-53FA4B8D2570}" sibTransId="{35F558C5-5F38-43BA-B8C4-F4705A0C2F2F}"/>
    <dgm:cxn modelId="{BB5A0F6C-A997-40BB-A4D8-40485ABF5863}" type="presOf" srcId="{5ECCB130-A9FB-400E-897A-64056CA2FE06}" destId="{B799293F-6234-45A3-A321-C7FF78F3054F}" srcOrd="0" destOrd="0" presId="urn:microsoft.com/office/officeart/2005/8/layout/funnel1"/>
    <dgm:cxn modelId="{048AC077-A078-4BE4-B33F-E5448F83D8DE}" type="presOf" srcId="{40E8D6AD-AB24-4685-B2E5-EC1042844EEC}" destId="{091738BB-07EC-49D9-84DF-0B83864DBD77}" srcOrd="0" destOrd="0" presId="urn:microsoft.com/office/officeart/2005/8/layout/funnel1"/>
    <dgm:cxn modelId="{BC571299-93E9-4570-9443-F29D548E4B75}" type="presOf" srcId="{8AE2F751-E904-49DA-9E93-B331DB6276DC}" destId="{8B5258FA-A14A-498C-97BA-97207D0B6188}" srcOrd="0" destOrd="0" presId="urn:microsoft.com/office/officeart/2005/8/layout/funnel1"/>
    <dgm:cxn modelId="{2A3706A1-5775-464B-906B-0378B8F63813}" type="presOf" srcId="{2AE328A0-B364-4EA5-9D2E-61B593762E8F}" destId="{792E0EF8-B883-422F-8EE1-3391246874CC}" srcOrd="0" destOrd="0" presId="urn:microsoft.com/office/officeart/2005/8/layout/funnel1"/>
    <dgm:cxn modelId="{D9312F74-59C1-44A0-970C-74DF3F2F5243}" type="presParOf" srcId="{792E0EF8-B883-422F-8EE1-3391246874CC}" destId="{597A968E-7943-4BE9-BFC1-108CC51A6DBA}" srcOrd="0" destOrd="0" presId="urn:microsoft.com/office/officeart/2005/8/layout/funnel1"/>
    <dgm:cxn modelId="{9F46F4D6-0A9B-4B17-9FE0-647BF50D87AC}" type="presParOf" srcId="{792E0EF8-B883-422F-8EE1-3391246874CC}" destId="{195FA255-62A2-4910-8F4B-0481C7F5F339}" srcOrd="1" destOrd="0" presId="urn:microsoft.com/office/officeart/2005/8/layout/funnel1"/>
    <dgm:cxn modelId="{97453CD7-D246-441E-9492-06BE6A9CB347}" type="presParOf" srcId="{792E0EF8-B883-422F-8EE1-3391246874CC}" destId="{B799293F-6234-45A3-A321-C7FF78F3054F}" srcOrd="2" destOrd="0" presId="urn:microsoft.com/office/officeart/2005/8/layout/funnel1"/>
    <dgm:cxn modelId="{9D993A1E-8442-42E8-BF8D-5A157D72741B}" type="presParOf" srcId="{792E0EF8-B883-422F-8EE1-3391246874CC}" destId="{091738BB-07EC-49D9-84DF-0B83864DBD77}" srcOrd="3" destOrd="0" presId="urn:microsoft.com/office/officeart/2005/8/layout/funnel1"/>
    <dgm:cxn modelId="{2041E06D-AFB0-4E34-99C8-CB201230680B}" type="presParOf" srcId="{792E0EF8-B883-422F-8EE1-3391246874CC}" destId="{8B5258FA-A14A-498C-97BA-97207D0B6188}" srcOrd="4" destOrd="0" presId="urn:microsoft.com/office/officeart/2005/8/layout/funnel1"/>
    <dgm:cxn modelId="{61F2C18A-7F1C-4FB1-850C-4B134CCD7A8A}" type="presParOf" srcId="{792E0EF8-B883-422F-8EE1-3391246874CC}" destId="{3B56AA81-5FBC-42DB-9908-B39BCB5EA7F4}" srcOrd="5" destOrd="0" presId="urn:microsoft.com/office/officeart/2005/8/layout/funnel1"/>
    <dgm:cxn modelId="{BC75C273-E9D7-47A4-A287-EDE7CC067F2F}" type="presParOf" srcId="{792E0EF8-B883-422F-8EE1-3391246874CC}" destId="{9E60994E-DB9A-4553-AD11-0F13CAFAD3D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3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AE328A0-B364-4EA5-9D2E-61B593762E8F}" type="doc">
      <dgm:prSet loTypeId="urn:microsoft.com/office/officeart/2005/8/layout/funnel1" loCatId="process" qsTypeId="urn:microsoft.com/office/officeart/2005/8/quickstyle/3d2" qsCatId="3D" csTypeId="urn:microsoft.com/office/officeart/2005/8/colors/accent3_2" csCatId="accent3" phldr="1"/>
      <dgm:spPr/>
      <dgm:t>
        <a:bodyPr/>
        <a:lstStyle/>
        <a:p>
          <a:endParaRPr lang="fi-FI"/>
        </a:p>
      </dgm:t>
    </dgm:pt>
    <dgm:pt modelId="{7CAD92A0-E387-4638-83F3-47AD0DD41D16}">
      <dgm:prSet phldrT="[Text]"/>
      <dgm:spPr/>
      <dgm:t>
        <a:bodyPr/>
        <a:lstStyle/>
        <a:p>
          <a:r>
            <a:rPr lang="fi-FI" dirty="0" smtClean="0"/>
            <a:t>Idea</a:t>
          </a:r>
          <a:endParaRPr lang="fi-FI" dirty="0"/>
        </a:p>
      </dgm:t>
    </dgm:pt>
    <dgm:pt modelId="{069E7287-AE43-4B91-91E1-DBF558E937DB}" type="parTrans" cxnId="{C4D209A5-3B7D-407E-B55D-5B56BFBD29F3}">
      <dgm:prSet/>
      <dgm:spPr/>
      <dgm:t>
        <a:bodyPr/>
        <a:lstStyle/>
        <a:p>
          <a:endParaRPr lang="fi-FI"/>
        </a:p>
      </dgm:t>
    </dgm:pt>
    <dgm:pt modelId="{2253055D-4793-42A4-B2A2-34530ABBAC27}" type="sibTrans" cxnId="{C4D209A5-3B7D-407E-B55D-5B56BFBD29F3}">
      <dgm:prSet/>
      <dgm:spPr/>
      <dgm:t>
        <a:bodyPr/>
        <a:lstStyle/>
        <a:p>
          <a:endParaRPr lang="fi-FI"/>
        </a:p>
      </dgm:t>
    </dgm:pt>
    <dgm:pt modelId="{8AE2F751-E904-49DA-9E93-B331DB6276DC}">
      <dgm:prSet phldrT="[Text]"/>
      <dgm:spPr/>
      <dgm:t>
        <a:bodyPr/>
        <a:lstStyle/>
        <a:p>
          <a:r>
            <a:rPr lang="fi-FI" dirty="0" smtClean="0"/>
            <a:t>Idea</a:t>
          </a:r>
          <a:endParaRPr lang="fi-FI" dirty="0"/>
        </a:p>
      </dgm:t>
    </dgm:pt>
    <dgm:pt modelId="{EC69200A-20E3-48AE-AEE1-53FA4B8D2570}" type="parTrans" cxnId="{7D28966F-5A89-4AEA-8085-72BCBC1EBF7F}">
      <dgm:prSet/>
      <dgm:spPr/>
      <dgm:t>
        <a:bodyPr/>
        <a:lstStyle/>
        <a:p>
          <a:endParaRPr lang="fi-FI"/>
        </a:p>
      </dgm:t>
    </dgm:pt>
    <dgm:pt modelId="{35F558C5-5F38-43BA-B8C4-F4705A0C2F2F}" type="sibTrans" cxnId="{7D28966F-5A89-4AEA-8085-72BCBC1EBF7F}">
      <dgm:prSet/>
      <dgm:spPr/>
      <dgm:t>
        <a:bodyPr/>
        <a:lstStyle/>
        <a:p>
          <a:endParaRPr lang="fi-FI"/>
        </a:p>
      </dgm:t>
    </dgm:pt>
    <dgm:pt modelId="{40E8D6AD-AB24-4685-B2E5-EC1042844EEC}">
      <dgm:prSet phldrT="[Text]"/>
      <dgm:spPr/>
      <dgm:t>
        <a:bodyPr/>
        <a:lstStyle/>
        <a:p>
          <a:r>
            <a:rPr lang="fi-FI" dirty="0" smtClean="0"/>
            <a:t>Idea</a:t>
          </a:r>
          <a:endParaRPr lang="fi-FI" dirty="0"/>
        </a:p>
      </dgm:t>
    </dgm:pt>
    <dgm:pt modelId="{1AF4E2D6-FC9B-4003-A467-F7AF32A8C11D}" type="parTrans" cxnId="{B9FFD44D-917A-4306-9E3E-B0A2B146F99F}">
      <dgm:prSet/>
      <dgm:spPr/>
      <dgm:t>
        <a:bodyPr/>
        <a:lstStyle/>
        <a:p>
          <a:endParaRPr lang="fi-FI"/>
        </a:p>
      </dgm:t>
    </dgm:pt>
    <dgm:pt modelId="{2EED8328-1384-4020-B632-80028389D6B1}" type="sibTrans" cxnId="{B9FFD44D-917A-4306-9E3E-B0A2B146F99F}">
      <dgm:prSet/>
      <dgm:spPr/>
      <dgm:t>
        <a:bodyPr/>
        <a:lstStyle/>
        <a:p>
          <a:endParaRPr lang="fi-FI"/>
        </a:p>
      </dgm:t>
    </dgm:pt>
    <dgm:pt modelId="{5ECCB130-A9FB-400E-897A-64056CA2FE06}">
      <dgm:prSet phldrT="[Text]" custT="1"/>
      <dgm:spPr/>
      <dgm:t>
        <a:bodyPr/>
        <a:lstStyle/>
        <a:p>
          <a:r>
            <a:rPr lang="fi-FI" sz="1000" b="1" dirty="0" smtClean="0"/>
            <a:t>Laadun kehitys</a:t>
          </a:r>
        </a:p>
      </dgm:t>
    </dgm:pt>
    <dgm:pt modelId="{F86F1BA7-8F28-4423-A7D0-720F4F262381}" type="parTrans" cxnId="{7F5B9B5C-67AC-4739-88B5-E4E64C90E929}">
      <dgm:prSet/>
      <dgm:spPr/>
      <dgm:t>
        <a:bodyPr/>
        <a:lstStyle/>
        <a:p>
          <a:endParaRPr lang="fi-FI"/>
        </a:p>
      </dgm:t>
    </dgm:pt>
    <dgm:pt modelId="{16CA4BED-F775-424E-A22A-8A61AAD9FBB1}" type="sibTrans" cxnId="{7F5B9B5C-67AC-4739-88B5-E4E64C90E929}">
      <dgm:prSet/>
      <dgm:spPr/>
      <dgm:t>
        <a:bodyPr/>
        <a:lstStyle/>
        <a:p>
          <a:endParaRPr lang="fi-FI"/>
        </a:p>
      </dgm:t>
    </dgm:pt>
    <dgm:pt modelId="{792E0EF8-B883-422F-8EE1-3391246874CC}" type="pres">
      <dgm:prSet presAssocID="{2AE328A0-B364-4EA5-9D2E-61B593762E8F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i-FI"/>
        </a:p>
      </dgm:t>
    </dgm:pt>
    <dgm:pt modelId="{597A968E-7943-4BE9-BFC1-108CC51A6DBA}" type="pres">
      <dgm:prSet presAssocID="{2AE328A0-B364-4EA5-9D2E-61B593762E8F}" presName="ellipse" presStyleLbl="trBgShp" presStyleIdx="0" presStyleCnt="1" custLinFactNeighborX="1611" custLinFactNeighborY="-4420"/>
      <dgm:spPr/>
    </dgm:pt>
    <dgm:pt modelId="{195FA255-62A2-4910-8F4B-0481C7F5F339}" type="pres">
      <dgm:prSet presAssocID="{2AE328A0-B364-4EA5-9D2E-61B593762E8F}" presName="arrow1" presStyleLbl="fgShp" presStyleIdx="0" presStyleCnt="1"/>
      <dgm:spPr/>
    </dgm:pt>
    <dgm:pt modelId="{B799293F-6234-45A3-A321-C7FF78F3054F}" type="pres">
      <dgm:prSet presAssocID="{2AE328A0-B364-4EA5-9D2E-61B593762E8F}" presName="rectangle" presStyleLbl="revTx" presStyleIdx="0" presStyleCnt="1" custScaleX="160371" custLinFactNeighborX="3148" custLinFactNeighborY="39954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091738BB-07EC-49D9-84DF-0B83864DBD77}" type="pres">
      <dgm:prSet presAssocID="{8AE2F751-E904-49DA-9E93-B331DB6276DC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8B5258FA-A14A-498C-97BA-97207D0B6188}" type="pres">
      <dgm:prSet presAssocID="{40E8D6AD-AB24-4685-B2E5-EC1042844EEC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3B56AA81-5FBC-42DB-9908-B39BCB5EA7F4}" type="pres">
      <dgm:prSet presAssocID="{5ECCB130-A9FB-400E-897A-64056CA2FE06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9E60994E-DB9A-4553-AD11-0F13CAFAD3D7}" type="pres">
      <dgm:prSet presAssocID="{2AE328A0-B364-4EA5-9D2E-61B593762E8F}" presName="funnel" presStyleLbl="trAlignAcc1" presStyleIdx="0" presStyleCnt="1" custLinFactNeighborX="660" custLinFactNeighborY="-3234"/>
      <dgm:spPr/>
    </dgm:pt>
  </dgm:ptLst>
  <dgm:cxnLst>
    <dgm:cxn modelId="{C51DBDFF-8FF4-40D3-B483-5C4756F45D68}" type="presOf" srcId="{8AE2F751-E904-49DA-9E93-B331DB6276DC}" destId="{8B5258FA-A14A-498C-97BA-97207D0B6188}" srcOrd="0" destOrd="0" presId="urn:microsoft.com/office/officeart/2005/8/layout/funnel1"/>
    <dgm:cxn modelId="{62585113-6D1A-4942-9942-5CEC746C0B66}" type="presOf" srcId="{2AE328A0-B364-4EA5-9D2E-61B593762E8F}" destId="{792E0EF8-B883-422F-8EE1-3391246874CC}" srcOrd="0" destOrd="0" presId="urn:microsoft.com/office/officeart/2005/8/layout/funnel1"/>
    <dgm:cxn modelId="{6351197F-F934-4C46-B505-7EE1BD87E87E}" type="presOf" srcId="{5ECCB130-A9FB-400E-897A-64056CA2FE06}" destId="{B799293F-6234-45A3-A321-C7FF78F3054F}" srcOrd="0" destOrd="0" presId="urn:microsoft.com/office/officeart/2005/8/layout/funnel1"/>
    <dgm:cxn modelId="{C4D209A5-3B7D-407E-B55D-5B56BFBD29F3}" srcId="{2AE328A0-B364-4EA5-9D2E-61B593762E8F}" destId="{7CAD92A0-E387-4638-83F3-47AD0DD41D16}" srcOrd="0" destOrd="0" parTransId="{069E7287-AE43-4B91-91E1-DBF558E937DB}" sibTransId="{2253055D-4793-42A4-B2A2-34530ABBAC27}"/>
    <dgm:cxn modelId="{9FCBF641-6B92-4B22-A23C-A26FE58F8040}" type="presOf" srcId="{40E8D6AD-AB24-4685-B2E5-EC1042844EEC}" destId="{091738BB-07EC-49D9-84DF-0B83864DBD77}" srcOrd="0" destOrd="0" presId="urn:microsoft.com/office/officeart/2005/8/layout/funnel1"/>
    <dgm:cxn modelId="{7F5B9B5C-67AC-4739-88B5-E4E64C90E929}" srcId="{2AE328A0-B364-4EA5-9D2E-61B593762E8F}" destId="{5ECCB130-A9FB-400E-897A-64056CA2FE06}" srcOrd="3" destOrd="0" parTransId="{F86F1BA7-8F28-4423-A7D0-720F4F262381}" sibTransId="{16CA4BED-F775-424E-A22A-8A61AAD9FBB1}"/>
    <dgm:cxn modelId="{B9FFD44D-917A-4306-9E3E-B0A2B146F99F}" srcId="{2AE328A0-B364-4EA5-9D2E-61B593762E8F}" destId="{40E8D6AD-AB24-4685-B2E5-EC1042844EEC}" srcOrd="2" destOrd="0" parTransId="{1AF4E2D6-FC9B-4003-A467-F7AF32A8C11D}" sibTransId="{2EED8328-1384-4020-B632-80028389D6B1}"/>
    <dgm:cxn modelId="{6B9727BA-EE5F-4A03-98F5-34B903F356CA}" type="presOf" srcId="{7CAD92A0-E387-4638-83F3-47AD0DD41D16}" destId="{3B56AA81-5FBC-42DB-9908-B39BCB5EA7F4}" srcOrd="0" destOrd="0" presId="urn:microsoft.com/office/officeart/2005/8/layout/funnel1"/>
    <dgm:cxn modelId="{7D28966F-5A89-4AEA-8085-72BCBC1EBF7F}" srcId="{2AE328A0-B364-4EA5-9D2E-61B593762E8F}" destId="{8AE2F751-E904-49DA-9E93-B331DB6276DC}" srcOrd="1" destOrd="0" parTransId="{EC69200A-20E3-48AE-AEE1-53FA4B8D2570}" sibTransId="{35F558C5-5F38-43BA-B8C4-F4705A0C2F2F}"/>
    <dgm:cxn modelId="{57B0B097-B59C-42EA-A8E2-D430CA353D1E}" type="presParOf" srcId="{792E0EF8-B883-422F-8EE1-3391246874CC}" destId="{597A968E-7943-4BE9-BFC1-108CC51A6DBA}" srcOrd="0" destOrd="0" presId="urn:microsoft.com/office/officeart/2005/8/layout/funnel1"/>
    <dgm:cxn modelId="{551DF4F5-18AE-4D39-8B3C-144DBF779139}" type="presParOf" srcId="{792E0EF8-B883-422F-8EE1-3391246874CC}" destId="{195FA255-62A2-4910-8F4B-0481C7F5F339}" srcOrd="1" destOrd="0" presId="urn:microsoft.com/office/officeart/2005/8/layout/funnel1"/>
    <dgm:cxn modelId="{B171F041-6C09-4C7F-AF72-366C632FD8BE}" type="presParOf" srcId="{792E0EF8-B883-422F-8EE1-3391246874CC}" destId="{B799293F-6234-45A3-A321-C7FF78F3054F}" srcOrd="2" destOrd="0" presId="urn:microsoft.com/office/officeart/2005/8/layout/funnel1"/>
    <dgm:cxn modelId="{65FF890C-94CE-47A1-970D-10284FC1EC6B}" type="presParOf" srcId="{792E0EF8-B883-422F-8EE1-3391246874CC}" destId="{091738BB-07EC-49D9-84DF-0B83864DBD77}" srcOrd="3" destOrd="0" presId="urn:microsoft.com/office/officeart/2005/8/layout/funnel1"/>
    <dgm:cxn modelId="{FBF9B031-A0D0-409D-A5C4-E2BD4D628414}" type="presParOf" srcId="{792E0EF8-B883-422F-8EE1-3391246874CC}" destId="{8B5258FA-A14A-498C-97BA-97207D0B6188}" srcOrd="4" destOrd="0" presId="urn:microsoft.com/office/officeart/2005/8/layout/funnel1"/>
    <dgm:cxn modelId="{5043B8B9-79D4-468C-8939-9B52047AB076}" type="presParOf" srcId="{792E0EF8-B883-422F-8EE1-3391246874CC}" destId="{3B56AA81-5FBC-42DB-9908-B39BCB5EA7F4}" srcOrd="5" destOrd="0" presId="urn:microsoft.com/office/officeart/2005/8/layout/funnel1"/>
    <dgm:cxn modelId="{40C4F978-B4FB-4008-8325-7904F1532D70}" type="presParOf" srcId="{792E0EF8-B883-422F-8EE1-3391246874CC}" destId="{9E60994E-DB9A-4553-AD11-0F13CAFAD3D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AE328A0-B364-4EA5-9D2E-61B593762E8F}" type="doc">
      <dgm:prSet loTypeId="urn:microsoft.com/office/officeart/2005/8/layout/funnel1" loCatId="process" qsTypeId="urn:microsoft.com/office/officeart/2005/8/quickstyle/3d2" qsCatId="3D" csTypeId="urn:microsoft.com/office/officeart/2005/8/colors/accent3_2" csCatId="accent3" phldr="1"/>
      <dgm:spPr/>
      <dgm:t>
        <a:bodyPr/>
        <a:lstStyle/>
        <a:p>
          <a:endParaRPr lang="fi-FI"/>
        </a:p>
      </dgm:t>
    </dgm:pt>
    <dgm:pt modelId="{7CAD92A0-E387-4638-83F3-47AD0DD41D16}">
      <dgm:prSet phldrT="[Text]"/>
      <dgm:spPr/>
      <dgm:t>
        <a:bodyPr/>
        <a:lstStyle/>
        <a:p>
          <a:r>
            <a:rPr lang="fi-FI" dirty="0" smtClean="0"/>
            <a:t>Idea</a:t>
          </a:r>
          <a:endParaRPr lang="fi-FI" dirty="0"/>
        </a:p>
      </dgm:t>
    </dgm:pt>
    <dgm:pt modelId="{069E7287-AE43-4B91-91E1-DBF558E937DB}" type="parTrans" cxnId="{C4D209A5-3B7D-407E-B55D-5B56BFBD29F3}">
      <dgm:prSet/>
      <dgm:spPr/>
      <dgm:t>
        <a:bodyPr/>
        <a:lstStyle/>
        <a:p>
          <a:endParaRPr lang="fi-FI"/>
        </a:p>
      </dgm:t>
    </dgm:pt>
    <dgm:pt modelId="{2253055D-4793-42A4-B2A2-34530ABBAC27}" type="sibTrans" cxnId="{C4D209A5-3B7D-407E-B55D-5B56BFBD29F3}">
      <dgm:prSet/>
      <dgm:spPr/>
      <dgm:t>
        <a:bodyPr/>
        <a:lstStyle/>
        <a:p>
          <a:endParaRPr lang="fi-FI"/>
        </a:p>
      </dgm:t>
    </dgm:pt>
    <dgm:pt modelId="{8AE2F751-E904-49DA-9E93-B331DB6276DC}">
      <dgm:prSet phldrT="[Text]"/>
      <dgm:spPr/>
      <dgm:t>
        <a:bodyPr/>
        <a:lstStyle/>
        <a:p>
          <a:r>
            <a:rPr lang="fi-FI" dirty="0" smtClean="0"/>
            <a:t>Idea</a:t>
          </a:r>
          <a:endParaRPr lang="fi-FI" dirty="0"/>
        </a:p>
      </dgm:t>
    </dgm:pt>
    <dgm:pt modelId="{EC69200A-20E3-48AE-AEE1-53FA4B8D2570}" type="parTrans" cxnId="{7D28966F-5A89-4AEA-8085-72BCBC1EBF7F}">
      <dgm:prSet/>
      <dgm:spPr/>
      <dgm:t>
        <a:bodyPr/>
        <a:lstStyle/>
        <a:p>
          <a:endParaRPr lang="fi-FI"/>
        </a:p>
      </dgm:t>
    </dgm:pt>
    <dgm:pt modelId="{35F558C5-5F38-43BA-B8C4-F4705A0C2F2F}" type="sibTrans" cxnId="{7D28966F-5A89-4AEA-8085-72BCBC1EBF7F}">
      <dgm:prSet/>
      <dgm:spPr/>
      <dgm:t>
        <a:bodyPr/>
        <a:lstStyle/>
        <a:p>
          <a:endParaRPr lang="fi-FI"/>
        </a:p>
      </dgm:t>
    </dgm:pt>
    <dgm:pt modelId="{40E8D6AD-AB24-4685-B2E5-EC1042844EEC}">
      <dgm:prSet phldrT="[Text]"/>
      <dgm:spPr/>
      <dgm:t>
        <a:bodyPr/>
        <a:lstStyle/>
        <a:p>
          <a:r>
            <a:rPr lang="fi-FI" dirty="0" smtClean="0"/>
            <a:t>Idea</a:t>
          </a:r>
          <a:endParaRPr lang="fi-FI" dirty="0"/>
        </a:p>
      </dgm:t>
    </dgm:pt>
    <dgm:pt modelId="{1AF4E2D6-FC9B-4003-A467-F7AF32A8C11D}" type="parTrans" cxnId="{B9FFD44D-917A-4306-9E3E-B0A2B146F99F}">
      <dgm:prSet/>
      <dgm:spPr/>
      <dgm:t>
        <a:bodyPr/>
        <a:lstStyle/>
        <a:p>
          <a:endParaRPr lang="fi-FI"/>
        </a:p>
      </dgm:t>
    </dgm:pt>
    <dgm:pt modelId="{2EED8328-1384-4020-B632-80028389D6B1}" type="sibTrans" cxnId="{B9FFD44D-917A-4306-9E3E-B0A2B146F99F}">
      <dgm:prSet/>
      <dgm:spPr/>
      <dgm:t>
        <a:bodyPr/>
        <a:lstStyle/>
        <a:p>
          <a:endParaRPr lang="fi-FI"/>
        </a:p>
      </dgm:t>
    </dgm:pt>
    <dgm:pt modelId="{5ECCB130-A9FB-400E-897A-64056CA2FE06}">
      <dgm:prSet phldrT="[Text]" custT="1"/>
      <dgm:spPr/>
      <dgm:t>
        <a:bodyPr/>
        <a:lstStyle/>
        <a:p>
          <a:r>
            <a:rPr lang="fi-FI" sz="1000" b="1" dirty="0" smtClean="0"/>
            <a:t>Opetus</a:t>
          </a:r>
        </a:p>
      </dgm:t>
    </dgm:pt>
    <dgm:pt modelId="{F86F1BA7-8F28-4423-A7D0-720F4F262381}" type="parTrans" cxnId="{7F5B9B5C-67AC-4739-88B5-E4E64C90E929}">
      <dgm:prSet/>
      <dgm:spPr/>
      <dgm:t>
        <a:bodyPr/>
        <a:lstStyle/>
        <a:p>
          <a:endParaRPr lang="fi-FI"/>
        </a:p>
      </dgm:t>
    </dgm:pt>
    <dgm:pt modelId="{16CA4BED-F775-424E-A22A-8A61AAD9FBB1}" type="sibTrans" cxnId="{7F5B9B5C-67AC-4739-88B5-E4E64C90E929}">
      <dgm:prSet/>
      <dgm:spPr/>
      <dgm:t>
        <a:bodyPr/>
        <a:lstStyle/>
        <a:p>
          <a:endParaRPr lang="fi-FI"/>
        </a:p>
      </dgm:t>
    </dgm:pt>
    <dgm:pt modelId="{792E0EF8-B883-422F-8EE1-3391246874CC}" type="pres">
      <dgm:prSet presAssocID="{2AE328A0-B364-4EA5-9D2E-61B593762E8F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i-FI"/>
        </a:p>
      </dgm:t>
    </dgm:pt>
    <dgm:pt modelId="{597A968E-7943-4BE9-BFC1-108CC51A6DBA}" type="pres">
      <dgm:prSet presAssocID="{2AE328A0-B364-4EA5-9D2E-61B593762E8F}" presName="ellipse" presStyleLbl="trBgShp" presStyleIdx="0" presStyleCnt="1" custLinFactNeighborX="1611" custLinFactNeighborY="-4420"/>
      <dgm:spPr/>
    </dgm:pt>
    <dgm:pt modelId="{195FA255-62A2-4910-8F4B-0481C7F5F339}" type="pres">
      <dgm:prSet presAssocID="{2AE328A0-B364-4EA5-9D2E-61B593762E8F}" presName="arrow1" presStyleLbl="fgShp" presStyleIdx="0" presStyleCnt="1"/>
      <dgm:spPr/>
    </dgm:pt>
    <dgm:pt modelId="{B799293F-6234-45A3-A321-C7FF78F3054F}" type="pres">
      <dgm:prSet presAssocID="{2AE328A0-B364-4EA5-9D2E-61B593762E8F}" presName="rectangle" presStyleLbl="revTx" presStyleIdx="0" presStyleCnt="1" custScaleX="160371" custLinFactNeighborX="3148" custLinFactNeighborY="39954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091738BB-07EC-49D9-84DF-0B83864DBD77}" type="pres">
      <dgm:prSet presAssocID="{8AE2F751-E904-49DA-9E93-B331DB6276DC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8B5258FA-A14A-498C-97BA-97207D0B6188}" type="pres">
      <dgm:prSet presAssocID="{40E8D6AD-AB24-4685-B2E5-EC1042844EEC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3B56AA81-5FBC-42DB-9908-B39BCB5EA7F4}" type="pres">
      <dgm:prSet presAssocID="{5ECCB130-A9FB-400E-897A-64056CA2FE06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9E60994E-DB9A-4553-AD11-0F13CAFAD3D7}" type="pres">
      <dgm:prSet presAssocID="{2AE328A0-B364-4EA5-9D2E-61B593762E8F}" presName="funnel" presStyleLbl="trAlignAcc1" presStyleIdx="0" presStyleCnt="1" custLinFactNeighborX="660" custLinFactNeighborY="-3234"/>
      <dgm:spPr/>
    </dgm:pt>
  </dgm:ptLst>
  <dgm:cxnLst>
    <dgm:cxn modelId="{535772F4-A8BC-429A-94D5-000242A07AFE}" type="presOf" srcId="{40E8D6AD-AB24-4685-B2E5-EC1042844EEC}" destId="{091738BB-07EC-49D9-84DF-0B83864DBD77}" srcOrd="0" destOrd="0" presId="urn:microsoft.com/office/officeart/2005/8/layout/funnel1"/>
    <dgm:cxn modelId="{7D28966F-5A89-4AEA-8085-72BCBC1EBF7F}" srcId="{2AE328A0-B364-4EA5-9D2E-61B593762E8F}" destId="{8AE2F751-E904-49DA-9E93-B331DB6276DC}" srcOrd="1" destOrd="0" parTransId="{EC69200A-20E3-48AE-AEE1-53FA4B8D2570}" sibTransId="{35F558C5-5F38-43BA-B8C4-F4705A0C2F2F}"/>
    <dgm:cxn modelId="{81A72AC5-D8C7-473E-A46C-E2B32F12D41E}" type="presOf" srcId="{7CAD92A0-E387-4638-83F3-47AD0DD41D16}" destId="{3B56AA81-5FBC-42DB-9908-B39BCB5EA7F4}" srcOrd="0" destOrd="0" presId="urn:microsoft.com/office/officeart/2005/8/layout/funnel1"/>
    <dgm:cxn modelId="{B9FFD44D-917A-4306-9E3E-B0A2B146F99F}" srcId="{2AE328A0-B364-4EA5-9D2E-61B593762E8F}" destId="{40E8D6AD-AB24-4685-B2E5-EC1042844EEC}" srcOrd="2" destOrd="0" parTransId="{1AF4E2D6-FC9B-4003-A467-F7AF32A8C11D}" sibTransId="{2EED8328-1384-4020-B632-80028389D6B1}"/>
    <dgm:cxn modelId="{9B55A4A9-6044-405B-8A20-B642F5CBCE45}" type="presOf" srcId="{5ECCB130-A9FB-400E-897A-64056CA2FE06}" destId="{B799293F-6234-45A3-A321-C7FF78F3054F}" srcOrd="0" destOrd="0" presId="urn:microsoft.com/office/officeart/2005/8/layout/funnel1"/>
    <dgm:cxn modelId="{C4D209A5-3B7D-407E-B55D-5B56BFBD29F3}" srcId="{2AE328A0-B364-4EA5-9D2E-61B593762E8F}" destId="{7CAD92A0-E387-4638-83F3-47AD0DD41D16}" srcOrd="0" destOrd="0" parTransId="{069E7287-AE43-4B91-91E1-DBF558E937DB}" sibTransId="{2253055D-4793-42A4-B2A2-34530ABBAC27}"/>
    <dgm:cxn modelId="{15CD392D-EEAF-4BBF-A684-9F1B5219B0A0}" type="presOf" srcId="{8AE2F751-E904-49DA-9E93-B331DB6276DC}" destId="{8B5258FA-A14A-498C-97BA-97207D0B6188}" srcOrd="0" destOrd="0" presId="urn:microsoft.com/office/officeart/2005/8/layout/funnel1"/>
    <dgm:cxn modelId="{7F5B9B5C-67AC-4739-88B5-E4E64C90E929}" srcId="{2AE328A0-B364-4EA5-9D2E-61B593762E8F}" destId="{5ECCB130-A9FB-400E-897A-64056CA2FE06}" srcOrd="3" destOrd="0" parTransId="{F86F1BA7-8F28-4423-A7D0-720F4F262381}" sibTransId="{16CA4BED-F775-424E-A22A-8A61AAD9FBB1}"/>
    <dgm:cxn modelId="{2DB74B4C-0F41-470E-852F-7D589DE95078}" type="presOf" srcId="{2AE328A0-B364-4EA5-9D2E-61B593762E8F}" destId="{792E0EF8-B883-422F-8EE1-3391246874CC}" srcOrd="0" destOrd="0" presId="urn:microsoft.com/office/officeart/2005/8/layout/funnel1"/>
    <dgm:cxn modelId="{A097EBC4-B2A1-49A8-A84C-07E3983C1BA3}" type="presParOf" srcId="{792E0EF8-B883-422F-8EE1-3391246874CC}" destId="{597A968E-7943-4BE9-BFC1-108CC51A6DBA}" srcOrd="0" destOrd="0" presId="urn:microsoft.com/office/officeart/2005/8/layout/funnel1"/>
    <dgm:cxn modelId="{9D2C743D-BDBE-4F4D-AA31-9F02B7F5BEEF}" type="presParOf" srcId="{792E0EF8-B883-422F-8EE1-3391246874CC}" destId="{195FA255-62A2-4910-8F4B-0481C7F5F339}" srcOrd="1" destOrd="0" presId="urn:microsoft.com/office/officeart/2005/8/layout/funnel1"/>
    <dgm:cxn modelId="{393BA191-1447-4831-9447-0E46D4C50235}" type="presParOf" srcId="{792E0EF8-B883-422F-8EE1-3391246874CC}" destId="{B799293F-6234-45A3-A321-C7FF78F3054F}" srcOrd="2" destOrd="0" presId="urn:microsoft.com/office/officeart/2005/8/layout/funnel1"/>
    <dgm:cxn modelId="{38A69973-B2AE-4042-A8F2-F043F0DC5C41}" type="presParOf" srcId="{792E0EF8-B883-422F-8EE1-3391246874CC}" destId="{091738BB-07EC-49D9-84DF-0B83864DBD77}" srcOrd="3" destOrd="0" presId="urn:microsoft.com/office/officeart/2005/8/layout/funnel1"/>
    <dgm:cxn modelId="{DADA1D40-AE1D-443D-9F0D-3343C6D40BAD}" type="presParOf" srcId="{792E0EF8-B883-422F-8EE1-3391246874CC}" destId="{8B5258FA-A14A-498C-97BA-97207D0B6188}" srcOrd="4" destOrd="0" presId="urn:microsoft.com/office/officeart/2005/8/layout/funnel1"/>
    <dgm:cxn modelId="{2B26C647-1901-4835-B973-9E32B5286F0D}" type="presParOf" srcId="{792E0EF8-B883-422F-8EE1-3391246874CC}" destId="{3B56AA81-5FBC-42DB-9908-B39BCB5EA7F4}" srcOrd="5" destOrd="0" presId="urn:microsoft.com/office/officeart/2005/8/layout/funnel1"/>
    <dgm:cxn modelId="{A0AA8394-4C2F-48C7-B974-73EDCFAF5389}" type="presParOf" srcId="{792E0EF8-B883-422F-8EE1-3391246874CC}" destId="{9E60994E-DB9A-4553-AD11-0F13CAFAD3D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B38AF-EE5C-4E86-9AE1-11662472DF08}">
      <dsp:nvSpPr>
        <dsp:cNvPr id="0" name=""/>
        <dsp:cNvSpPr/>
      </dsp:nvSpPr>
      <dsp:spPr>
        <a:xfrm>
          <a:off x="6491" y="157614"/>
          <a:ext cx="1663482" cy="519124"/>
        </a:xfrm>
        <a:prstGeom prst="chevron">
          <a:avLst/>
        </a:prstGeom>
        <a:gradFill rotWithShape="1">
          <a:gsLst>
            <a:gs pos="0">
              <a:srgbClr val="0065BD">
                <a:shade val="51000"/>
                <a:satMod val="130000"/>
              </a:srgbClr>
            </a:gs>
            <a:gs pos="80000">
              <a:srgbClr val="0065BD">
                <a:shade val="93000"/>
                <a:satMod val="130000"/>
              </a:srgbClr>
            </a:gs>
            <a:gs pos="100000">
              <a:srgbClr val="0065BD"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noProof="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Tarpeiden havaitseminen</a:t>
          </a:r>
          <a:endParaRPr lang="en-US" sz="1000" b="1" kern="1200" noProof="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266053" y="157614"/>
        <a:ext cx="1144358" cy="519124"/>
      </dsp:txXfrm>
    </dsp:sp>
    <dsp:sp modelId="{1B4F2A5A-1F1B-49DB-B7C8-771D1BC6AD3B}">
      <dsp:nvSpPr>
        <dsp:cNvPr id="0" name=""/>
        <dsp:cNvSpPr/>
      </dsp:nvSpPr>
      <dsp:spPr>
        <a:xfrm>
          <a:off x="1510831" y="157614"/>
          <a:ext cx="1366789" cy="519124"/>
        </a:xfrm>
        <a:prstGeom prst="chevron">
          <a:avLst/>
        </a:prstGeom>
        <a:gradFill rotWithShape="1">
          <a:gsLst>
            <a:gs pos="0">
              <a:srgbClr val="0065BD">
                <a:shade val="51000"/>
                <a:satMod val="130000"/>
              </a:srgbClr>
            </a:gs>
            <a:gs pos="80000">
              <a:srgbClr val="0065BD">
                <a:shade val="93000"/>
                <a:satMod val="130000"/>
              </a:srgbClr>
            </a:gs>
            <a:gs pos="100000">
              <a:srgbClr val="0065BD"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noProof="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Esiselvitys</a:t>
          </a:r>
          <a:endParaRPr lang="en-US" sz="1000" b="1" kern="1200" noProof="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1770393" y="157614"/>
        <a:ext cx="847665" cy="519124"/>
      </dsp:txXfrm>
    </dsp:sp>
    <dsp:sp modelId="{19F5D468-1CDC-41C0-88EC-A91D17FCB8DC}">
      <dsp:nvSpPr>
        <dsp:cNvPr id="0" name=""/>
        <dsp:cNvSpPr/>
      </dsp:nvSpPr>
      <dsp:spPr>
        <a:xfrm>
          <a:off x="2721985" y="157614"/>
          <a:ext cx="1546666" cy="519124"/>
        </a:xfrm>
        <a:prstGeom prst="chevron">
          <a:avLst/>
        </a:prstGeom>
        <a:gradFill rotWithShape="1">
          <a:gsLst>
            <a:gs pos="0">
              <a:srgbClr val="0065BD">
                <a:shade val="51000"/>
                <a:satMod val="130000"/>
              </a:srgbClr>
            </a:gs>
            <a:gs pos="80000">
              <a:srgbClr val="0065BD">
                <a:shade val="93000"/>
                <a:satMod val="130000"/>
              </a:srgbClr>
            </a:gs>
            <a:gs pos="100000">
              <a:srgbClr val="0065BD"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noProof="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Investointi-ehdotus</a:t>
          </a:r>
          <a:endParaRPr lang="en-US" sz="1000" b="1" kern="1200" noProof="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2981547" y="157614"/>
        <a:ext cx="1027542" cy="519124"/>
      </dsp:txXfrm>
    </dsp:sp>
    <dsp:sp modelId="{2FD275FE-B0B3-4257-BF10-EC4324C2F51D}">
      <dsp:nvSpPr>
        <dsp:cNvPr id="0" name=""/>
        <dsp:cNvSpPr/>
      </dsp:nvSpPr>
      <dsp:spPr>
        <a:xfrm>
          <a:off x="4126829" y="157614"/>
          <a:ext cx="1297810" cy="519124"/>
        </a:xfrm>
        <a:prstGeom prst="chevron">
          <a:avLst/>
        </a:prstGeom>
        <a:gradFill rotWithShape="1">
          <a:gsLst>
            <a:gs pos="0">
              <a:srgbClr val="0065BD">
                <a:shade val="51000"/>
                <a:satMod val="130000"/>
              </a:srgbClr>
            </a:gs>
            <a:gs pos="80000">
              <a:srgbClr val="0065BD">
                <a:shade val="93000"/>
                <a:satMod val="130000"/>
              </a:srgbClr>
            </a:gs>
            <a:gs pos="100000">
              <a:srgbClr val="0065BD"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noProof="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Toteutus</a:t>
          </a:r>
          <a:endParaRPr lang="en-US" sz="1000" b="1" kern="1200" noProof="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4386391" y="157614"/>
        <a:ext cx="778686" cy="519124"/>
      </dsp:txXfrm>
    </dsp:sp>
    <dsp:sp modelId="{710BE3D9-13FE-434C-B3BE-3796024AAD84}">
      <dsp:nvSpPr>
        <dsp:cNvPr id="0" name=""/>
        <dsp:cNvSpPr/>
      </dsp:nvSpPr>
      <dsp:spPr>
        <a:xfrm>
          <a:off x="5328911" y="157614"/>
          <a:ext cx="1313112" cy="519124"/>
        </a:xfrm>
        <a:prstGeom prst="chevron">
          <a:avLst/>
        </a:prstGeom>
        <a:gradFill rotWithShape="1">
          <a:gsLst>
            <a:gs pos="0">
              <a:srgbClr val="0065BD">
                <a:shade val="51000"/>
                <a:satMod val="130000"/>
              </a:srgbClr>
            </a:gs>
            <a:gs pos="80000">
              <a:srgbClr val="0065BD">
                <a:shade val="93000"/>
                <a:satMod val="130000"/>
              </a:srgbClr>
            </a:gs>
            <a:gs pos="100000">
              <a:srgbClr val="0065BD"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noProof="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 Kehitettävä palvelu</a:t>
          </a:r>
          <a:endParaRPr lang="en-US" sz="1000" b="1" kern="1200" noProof="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5588473" y="157614"/>
        <a:ext cx="793988" cy="519124"/>
      </dsp:txXfrm>
    </dsp:sp>
    <dsp:sp modelId="{97C9E7E3-2C0B-4EF2-9FDF-1009655ABCC5}">
      <dsp:nvSpPr>
        <dsp:cNvPr id="0" name=""/>
        <dsp:cNvSpPr/>
      </dsp:nvSpPr>
      <dsp:spPr>
        <a:xfrm>
          <a:off x="6461635" y="157614"/>
          <a:ext cx="1121568" cy="519124"/>
        </a:xfrm>
        <a:prstGeom prst="chevron">
          <a:avLst/>
        </a:prstGeom>
        <a:gradFill rotWithShape="1">
          <a:gsLst>
            <a:gs pos="0">
              <a:srgbClr val="0065BD">
                <a:shade val="51000"/>
                <a:satMod val="130000"/>
              </a:srgbClr>
            </a:gs>
            <a:gs pos="80000">
              <a:srgbClr val="0065BD">
                <a:shade val="93000"/>
                <a:satMod val="130000"/>
              </a:srgbClr>
            </a:gs>
            <a:gs pos="100000">
              <a:srgbClr val="0065BD"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noProof="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Kypsä palvelu</a:t>
          </a:r>
          <a:endParaRPr lang="en-US" sz="1000" b="1" kern="1200" noProof="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6721197" y="157614"/>
        <a:ext cx="602444" cy="519124"/>
      </dsp:txXfrm>
    </dsp:sp>
    <dsp:sp modelId="{D07A4417-3D46-447F-80EB-D4806E8E84CA}">
      <dsp:nvSpPr>
        <dsp:cNvPr id="0" name=""/>
        <dsp:cNvSpPr/>
      </dsp:nvSpPr>
      <dsp:spPr>
        <a:xfrm>
          <a:off x="7414231" y="163050"/>
          <a:ext cx="1375458" cy="519124"/>
        </a:xfrm>
        <a:prstGeom prst="chevron">
          <a:avLst/>
        </a:prstGeom>
        <a:gradFill rotWithShape="1">
          <a:gsLst>
            <a:gs pos="0">
              <a:srgbClr val="0065BD">
                <a:shade val="51000"/>
                <a:satMod val="130000"/>
              </a:srgbClr>
            </a:gs>
            <a:gs pos="80000">
              <a:srgbClr val="0065BD">
                <a:shade val="93000"/>
                <a:satMod val="130000"/>
              </a:srgbClr>
            </a:gs>
            <a:gs pos="100000">
              <a:srgbClr val="0065BD"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noProof="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Alasajettava palvelu</a:t>
          </a:r>
          <a:endParaRPr lang="en-US" sz="1000" b="1" kern="1200" noProof="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7673793" y="163050"/>
        <a:ext cx="856334" cy="51912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A968E-7943-4BE9-BFC1-108CC51A6DBA}">
      <dsp:nvSpPr>
        <dsp:cNvPr id="0" name=""/>
        <dsp:cNvSpPr/>
      </dsp:nvSpPr>
      <dsp:spPr>
        <a:xfrm>
          <a:off x="186628" y="100342"/>
          <a:ext cx="644093" cy="223685"/>
        </a:xfrm>
        <a:prstGeom prst="ellipse">
          <a:avLst/>
        </a:prstGeom>
        <a:solidFill>
          <a:schemeClr val="accent3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FA255-62A2-4910-8F4B-0481C7F5F339}">
      <dsp:nvSpPr>
        <dsp:cNvPr id="0" name=""/>
        <dsp:cNvSpPr/>
      </dsp:nvSpPr>
      <dsp:spPr>
        <a:xfrm>
          <a:off x="436884" y="657958"/>
          <a:ext cx="124824" cy="79887"/>
        </a:xfrm>
        <a:prstGeom prst="downArrow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99293F-6234-45A3-A321-C7FF78F3054F}">
      <dsp:nvSpPr>
        <dsp:cNvPr id="0" name=""/>
        <dsp:cNvSpPr/>
      </dsp:nvSpPr>
      <dsp:spPr>
        <a:xfrm>
          <a:off x="37720" y="781714"/>
          <a:ext cx="960873" cy="149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000" b="1" kern="1200" dirty="0" smtClean="0"/>
            <a:t>Sidosryhmät</a:t>
          </a:r>
        </a:p>
      </dsp:txBody>
      <dsp:txXfrm>
        <a:off x="37720" y="781714"/>
        <a:ext cx="960873" cy="149789"/>
      </dsp:txXfrm>
    </dsp:sp>
    <dsp:sp modelId="{091738BB-07EC-49D9-84DF-0B83864DBD77}">
      <dsp:nvSpPr>
        <dsp:cNvPr id="0" name=""/>
        <dsp:cNvSpPr/>
      </dsp:nvSpPr>
      <dsp:spPr>
        <a:xfrm>
          <a:off x="410422" y="351189"/>
          <a:ext cx="224683" cy="22468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500" kern="1200" dirty="0" smtClean="0"/>
            <a:t>Idea</a:t>
          </a:r>
          <a:endParaRPr lang="fi-FI" sz="500" kern="1200" dirty="0"/>
        </a:p>
      </dsp:txBody>
      <dsp:txXfrm>
        <a:off x="443326" y="384093"/>
        <a:ext cx="158875" cy="158875"/>
      </dsp:txXfrm>
    </dsp:sp>
    <dsp:sp modelId="{8B5258FA-A14A-498C-97BA-97207D0B6188}">
      <dsp:nvSpPr>
        <dsp:cNvPr id="0" name=""/>
        <dsp:cNvSpPr/>
      </dsp:nvSpPr>
      <dsp:spPr>
        <a:xfrm>
          <a:off x="249648" y="182627"/>
          <a:ext cx="224683" cy="22468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500" kern="1200" dirty="0" smtClean="0"/>
            <a:t>Idea</a:t>
          </a:r>
          <a:endParaRPr lang="fi-FI" sz="500" kern="1200" dirty="0"/>
        </a:p>
      </dsp:txBody>
      <dsp:txXfrm>
        <a:off x="282552" y="215531"/>
        <a:ext cx="158875" cy="158875"/>
      </dsp:txXfrm>
    </dsp:sp>
    <dsp:sp modelId="{3B56AA81-5FBC-42DB-9908-B39BCB5EA7F4}">
      <dsp:nvSpPr>
        <dsp:cNvPr id="0" name=""/>
        <dsp:cNvSpPr/>
      </dsp:nvSpPr>
      <dsp:spPr>
        <a:xfrm>
          <a:off x="479325" y="128303"/>
          <a:ext cx="224683" cy="22468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500" kern="1200" dirty="0" smtClean="0"/>
            <a:t>Idea</a:t>
          </a:r>
          <a:endParaRPr lang="fi-FI" sz="500" kern="1200" dirty="0"/>
        </a:p>
      </dsp:txBody>
      <dsp:txXfrm>
        <a:off x="512229" y="161207"/>
        <a:ext cx="158875" cy="158875"/>
      </dsp:txXfrm>
    </dsp:sp>
    <dsp:sp modelId="{9E60994E-DB9A-4553-AD11-0F13CAFAD3D7}">
      <dsp:nvSpPr>
        <dsp:cNvPr id="0" name=""/>
        <dsp:cNvSpPr/>
      </dsp:nvSpPr>
      <dsp:spPr>
        <a:xfrm>
          <a:off x="154402" y="64682"/>
          <a:ext cx="699015" cy="55921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3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A968E-7943-4BE9-BFC1-108CC51A6DBA}">
      <dsp:nvSpPr>
        <dsp:cNvPr id="0" name=""/>
        <dsp:cNvSpPr/>
      </dsp:nvSpPr>
      <dsp:spPr>
        <a:xfrm>
          <a:off x="192239" y="79535"/>
          <a:ext cx="663457" cy="230410"/>
        </a:xfrm>
        <a:prstGeom prst="ellipse">
          <a:avLst/>
        </a:prstGeom>
        <a:solidFill>
          <a:schemeClr val="accent3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FA255-62A2-4910-8F4B-0481C7F5F339}">
      <dsp:nvSpPr>
        <dsp:cNvPr id="0" name=""/>
        <dsp:cNvSpPr/>
      </dsp:nvSpPr>
      <dsp:spPr>
        <a:xfrm>
          <a:off x="450019" y="653915"/>
          <a:ext cx="128577" cy="82289"/>
        </a:xfrm>
        <a:prstGeom prst="downArrow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99293F-6234-45A3-A321-C7FF78F3054F}">
      <dsp:nvSpPr>
        <dsp:cNvPr id="0" name=""/>
        <dsp:cNvSpPr/>
      </dsp:nvSpPr>
      <dsp:spPr>
        <a:xfrm>
          <a:off x="38854" y="781179"/>
          <a:ext cx="989762" cy="154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000" b="1" kern="1200" dirty="0" smtClean="0"/>
            <a:t>Tutkimus</a:t>
          </a:r>
        </a:p>
      </dsp:txBody>
      <dsp:txXfrm>
        <a:off x="38854" y="781179"/>
        <a:ext cx="989762" cy="154292"/>
      </dsp:txXfrm>
    </dsp:sp>
    <dsp:sp modelId="{091738BB-07EC-49D9-84DF-0B83864DBD77}">
      <dsp:nvSpPr>
        <dsp:cNvPr id="0" name=""/>
        <dsp:cNvSpPr/>
      </dsp:nvSpPr>
      <dsp:spPr>
        <a:xfrm>
          <a:off x="422761" y="337924"/>
          <a:ext cx="231438" cy="23143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600" kern="1200" dirty="0" smtClean="0"/>
            <a:t>Idea</a:t>
          </a:r>
          <a:endParaRPr lang="fi-FI" sz="600" kern="1200" dirty="0"/>
        </a:p>
      </dsp:txBody>
      <dsp:txXfrm>
        <a:off x="456654" y="371817"/>
        <a:ext cx="163652" cy="163652"/>
      </dsp:txXfrm>
    </dsp:sp>
    <dsp:sp modelId="{8B5258FA-A14A-498C-97BA-97207D0B6188}">
      <dsp:nvSpPr>
        <dsp:cNvPr id="0" name=""/>
        <dsp:cNvSpPr/>
      </dsp:nvSpPr>
      <dsp:spPr>
        <a:xfrm>
          <a:off x="257154" y="164293"/>
          <a:ext cx="231438" cy="23143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600" kern="1200" dirty="0" smtClean="0"/>
            <a:t>Idea</a:t>
          </a:r>
          <a:endParaRPr lang="fi-FI" sz="600" kern="1200" dirty="0"/>
        </a:p>
      </dsp:txBody>
      <dsp:txXfrm>
        <a:off x="291047" y="198186"/>
        <a:ext cx="163652" cy="163652"/>
      </dsp:txXfrm>
    </dsp:sp>
    <dsp:sp modelId="{3B56AA81-5FBC-42DB-9908-B39BCB5EA7F4}">
      <dsp:nvSpPr>
        <dsp:cNvPr id="0" name=""/>
        <dsp:cNvSpPr/>
      </dsp:nvSpPr>
      <dsp:spPr>
        <a:xfrm>
          <a:off x="493736" y="108337"/>
          <a:ext cx="231438" cy="23143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600" kern="1200" dirty="0" smtClean="0"/>
            <a:t>Idea</a:t>
          </a:r>
          <a:endParaRPr lang="fi-FI" sz="600" kern="1200" dirty="0"/>
        </a:p>
      </dsp:txBody>
      <dsp:txXfrm>
        <a:off x="527629" y="142230"/>
        <a:ext cx="163652" cy="163652"/>
      </dsp:txXfrm>
    </dsp:sp>
    <dsp:sp modelId="{9E60994E-DB9A-4553-AD11-0F13CAFAD3D7}">
      <dsp:nvSpPr>
        <dsp:cNvPr id="0" name=""/>
        <dsp:cNvSpPr/>
      </dsp:nvSpPr>
      <dsp:spPr>
        <a:xfrm>
          <a:off x="159044" y="42803"/>
          <a:ext cx="720031" cy="57602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3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A968E-7943-4BE9-BFC1-108CC51A6DBA}">
      <dsp:nvSpPr>
        <dsp:cNvPr id="0" name=""/>
        <dsp:cNvSpPr/>
      </dsp:nvSpPr>
      <dsp:spPr>
        <a:xfrm>
          <a:off x="181753" y="131859"/>
          <a:ext cx="627269" cy="217842"/>
        </a:xfrm>
        <a:prstGeom prst="ellipse">
          <a:avLst/>
        </a:prstGeom>
        <a:solidFill>
          <a:schemeClr val="accent3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FA255-62A2-4910-8F4B-0481C7F5F339}">
      <dsp:nvSpPr>
        <dsp:cNvPr id="0" name=""/>
        <dsp:cNvSpPr/>
      </dsp:nvSpPr>
      <dsp:spPr>
        <a:xfrm>
          <a:off x="425473" y="674910"/>
          <a:ext cx="121563" cy="77800"/>
        </a:xfrm>
        <a:prstGeom prst="downArrow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99293F-6234-45A3-A321-C7FF78F3054F}">
      <dsp:nvSpPr>
        <dsp:cNvPr id="0" name=""/>
        <dsp:cNvSpPr/>
      </dsp:nvSpPr>
      <dsp:spPr>
        <a:xfrm>
          <a:off x="36735" y="795434"/>
          <a:ext cx="935775" cy="14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000" b="1" kern="1200" dirty="0" smtClean="0"/>
            <a:t>Infra</a:t>
          </a:r>
        </a:p>
      </dsp:txBody>
      <dsp:txXfrm>
        <a:off x="36735" y="795434"/>
        <a:ext cx="935775" cy="145876"/>
      </dsp:txXfrm>
    </dsp:sp>
    <dsp:sp modelId="{091738BB-07EC-49D9-84DF-0B83864DBD77}">
      <dsp:nvSpPr>
        <dsp:cNvPr id="0" name=""/>
        <dsp:cNvSpPr/>
      </dsp:nvSpPr>
      <dsp:spPr>
        <a:xfrm>
          <a:off x="399702" y="376155"/>
          <a:ext cx="218814" cy="21881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500" kern="1200" dirty="0" smtClean="0"/>
            <a:t>Idea</a:t>
          </a:r>
          <a:endParaRPr lang="fi-FI" sz="500" kern="1200" dirty="0"/>
        </a:p>
      </dsp:txBody>
      <dsp:txXfrm>
        <a:off x="431747" y="408200"/>
        <a:ext cx="154724" cy="154724"/>
      </dsp:txXfrm>
    </dsp:sp>
    <dsp:sp modelId="{8B5258FA-A14A-498C-97BA-97207D0B6188}">
      <dsp:nvSpPr>
        <dsp:cNvPr id="0" name=""/>
        <dsp:cNvSpPr/>
      </dsp:nvSpPr>
      <dsp:spPr>
        <a:xfrm>
          <a:off x="243127" y="211995"/>
          <a:ext cx="218814" cy="21881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500" kern="1200" dirty="0" smtClean="0"/>
            <a:t>Idea</a:t>
          </a:r>
          <a:endParaRPr lang="fi-FI" sz="500" kern="1200" dirty="0"/>
        </a:p>
      </dsp:txBody>
      <dsp:txXfrm>
        <a:off x="275172" y="244040"/>
        <a:ext cx="154724" cy="154724"/>
      </dsp:txXfrm>
    </dsp:sp>
    <dsp:sp modelId="{3B56AA81-5FBC-42DB-9908-B39BCB5EA7F4}">
      <dsp:nvSpPr>
        <dsp:cNvPr id="0" name=""/>
        <dsp:cNvSpPr/>
      </dsp:nvSpPr>
      <dsp:spPr>
        <a:xfrm>
          <a:off x="466805" y="159090"/>
          <a:ext cx="218814" cy="21881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500" kern="1200" dirty="0" smtClean="0"/>
            <a:t>Idea</a:t>
          </a:r>
          <a:endParaRPr lang="fi-FI" sz="500" kern="1200" dirty="0"/>
        </a:p>
      </dsp:txBody>
      <dsp:txXfrm>
        <a:off x="498850" y="191135"/>
        <a:ext cx="154724" cy="154724"/>
      </dsp:txXfrm>
    </dsp:sp>
    <dsp:sp modelId="{9E60994E-DB9A-4553-AD11-0F13CAFAD3D7}">
      <dsp:nvSpPr>
        <dsp:cNvPr id="0" name=""/>
        <dsp:cNvSpPr/>
      </dsp:nvSpPr>
      <dsp:spPr>
        <a:xfrm>
          <a:off x="139205" y="85934"/>
          <a:ext cx="703086" cy="5670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3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A968E-7943-4BE9-BFC1-108CC51A6DBA}">
      <dsp:nvSpPr>
        <dsp:cNvPr id="0" name=""/>
        <dsp:cNvSpPr/>
      </dsp:nvSpPr>
      <dsp:spPr>
        <a:xfrm>
          <a:off x="186535" y="122616"/>
          <a:ext cx="643772" cy="223573"/>
        </a:xfrm>
        <a:prstGeom prst="ellipse">
          <a:avLst/>
        </a:prstGeom>
        <a:solidFill>
          <a:schemeClr val="accent3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FA255-62A2-4910-8F4B-0481C7F5F339}">
      <dsp:nvSpPr>
        <dsp:cNvPr id="0" name=""/>
        <dsp:cNvSpPr/>
      </dsp:nvSpPr>
      <dsp:spPr>
        <a:xfrm>
          <a:off x="436667" y="679954"/>
          <a:ext cx="124762" cy="79847"/>
        </a:xfrm>
        <a:prstGeom prst="downArrow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99293F-6234-45A3-A321-C7FF78F3054F}">
      <dsp:nvSpPr>
        <dsp:cNvPr id="0" name=""/>
        <dsp:cNvSpPr/>
      </dsp:nvSpPr>
      <dsp:spPr>
        <a:xfrm>
          <a:off x="37702" y="803649"/>
          <a:ext cx="960394" cy="149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000" b="1" kern="1200" dirty="0" smtClean="0"/>
            <a:t>Palvelut</a:t>
          </a:r>
        </a:p>
      </dsp:txBody>
      <dsp:txXfrm>
        <a:off x="37702" y="803649"/>
        <a:ext cx="960394" cy="149714"/>
      </dsp:txXfrm>
    </dsp:sp>
    <dsp:sp modelId="{091738BB-07EC-49D9-84DF-0B83864DBD77}">
      <dsp:nvSpPr>
        <dsp:cNvPr id="0" name=""/>
        <dsp:cNvSpPr/>
      </dsp:nvSpPr>
      <dsp:spPr>
        <a:xfrm>
          <a:off x="410217" y="373339"/>
          <a:ext cx="224571" cy="22457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500" kern="1200" dirty="0" smtClean="0"/>
            <a:t>Idea</a:t>
          </a:r>
          <a:endParaRPr lang="fi-FI" sz="500" kern="1200" dirty="0"/>
        </a:p>
      </dsp:txBody>
      <dsp:txXfrm>
        <a:off x="443105" y="406227"/>
        <a:ext cx="158795" cy="158795"/>
      </dsp:txXfrm>
    </dsp:sp>
    <dsp:sp modelId="{8B5258FA-A14A-498C-97BA-97207D0B6188}">
      <dsp:nvSpPr>
        <dsp:cNvPr id="0" name=""/>
        <dsp:cNvSpPr/>
      </dsp:nvSpPr>
      <dsp:spPr>
        <a:xfrm>
          <a:off x="249524" y="204860"/>
          <a:ext cx="224571" cy="22457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500" kern="1200" dirty="0" smtClean="0"/>
            <a:t>Idea</a:t>
          </a:r>
          <a:endParaRPr lang="fi-FI" sz="500" kern="1200" dirty="0"/>
        </a:p>
      </dsp:txBody>
      <dsp:txXfrm>
        <a:off x="282412" y="237748"/>
        <a:ext cx="158795" cy="158795"/>
      </dsp:txXfrm>
    </dsp:sp>
    <dsp:sp modelId="{3B56AA81-5FBC-42DB-9908-B39BCB5EA7F4}">
      <dsp:nvSpPr>
        <dsp:cNvPr id="0" name=""/>
        <dsp:cNvSpPr/>
      </dsp:nvSpPr>
      <dsp:spPr>
        <a:xfrm>
          <a:off x="479086" y="150563"/>
          <a:ext cx="224571" cy="22457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500" kern="1200" dirty="0" smtClean="0"/>
            <a:t>Idea</a:t>
          </a:r>
          <a:endParaRPr lang="fi-FI" sz="500" kern="1200" dirty="0"/>
        </a:p>
      </dsp:txBody>
      <dsp:txXfrm>
        <a:off x="511974" y="183451"/>
        <a:ext cx="158795" cy="158795"/>
      </dsp:txXfrm>
    </dsp:sp>
    <dsp:sp modelId="{9E60994E-DB9A-4553-AD11-0F13CAFAD3D7}">
      <dsp:nvSpPr>
        <dsp:cNvPr id="0" name=""/>
        <dsp:cNvSpPr/>
      </dsp:nvSpPr>
      <dsp:spPr>
        <a:xfrm>
          <a:off x="175055" y="87276"/>
          <a:ext cx="698667" cy="558934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3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A968E-7943-4BE9-BFC1-108CC51A6DBA}">
      <dsp:nvSpPr>
        <dsp:cNvPr id="0" name=""/>
        <dsp:cNvSpPr/>
      </dsp:nvSpPr>
      <dsp:spPr>
        <a:xfrm>
          <a:off x="182000" y="125763"/>
          <a:ext cx="628120" cy="218137"/>
        </a:xfrm>
        <a:prstGeom prst="ellipse">
          <a:avLst/>
        </a:prstGeom>
        <a:solidFill>
          <a:srgbClr val="005EB8">
            <a:tint val="50000"/>
            <a:alpha val="40000"/>
            <a:hueOff val="0"/>
            <a:satOff val="0"/>
            <a:lumOff val="0"/>
            <a:alphaOff val="0"/>
          </a:srgbClr>
        </a:solidFill>
        <a:ln>
          <a:noFill/>
        </a:ln>
        <a:effectLst/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FA255-62A2-4910-8F4B-0481C7F5F339}">
      <dsp:nvSpPr>
        <dsp:cNvPr id="0" name=""/>
        <dsp:cNvSpPr/>
      </dsp:nvSpPr>
      <dsp:spPr>
        <a:xfrm>
          <a:off x="426050" y="669550"/>
          <a:ext cx="121728" cy="77906"/>
        </a:xfrm>
        <a:prstGeom prst="downArrow">
          <a:avLst/>
        </a:prstGeom>
        <a:solidFill>
          <a:srgbClr val="005EB8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ysClr val="window" lastClr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99293F-6234-45A3-A321-C7FF78F3054F}">
      <dsp:nvSpPr>
        <dsp:cNvPr id="0" name=""/>
        <dsp:cNvSpPr/>
      </dsp:nvSpPr>
      <dsp:spPr>
        <a:xfrm>
          <a:off x="36785" y="790238"/>
          <a:ext cx="937044" cy="146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0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Laadun kehitys</a:t>
          </a:r>
        </a:p>
      </dsp:txBody>
      <dsp:txXfrm>
        <a:off x="36785" y="790238"/>
        <a:ext cx="937044" cy="146074"/>
      </dsp:txXfrm>
    </dsp:sp>
    <dsp:sp modelId="{091738BB-07EC-49D9-84DF-0B83864DBD77}">
      <dsp:nvSpPr>
        <dsp:cNvPr id="0" name=""/>
        <dsp:cNvSpPr/>
      </dsp:nvSpPr>
      <dsp:spPr>
        <a:xfrm>
          <a:off x="400244" y="370390"/>
          <a:ext cx="219111" cy="219111"/>
        </a:xfrm>
        <a:prstGeom prst="ellipse">
          <a:avLst/>
        </a:prstGeom>
        <a:gradFill rotWithShape="0">
          <a:gsLst>
            <a:gs pos="0">
              <a:srgbClr val="005EB8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005EB8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500" kern="120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Idea</a:t>
          </a:r>
          <a:endParaRPr lang="fi-FI" sz="500" kern="120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432332" y="402478"/>
        <a:ext cx="154935" cy="154935"/>
      </dsp:txXfrm>
    </dsp:sp>
    <dsp:sp modelId="{8B5258FA-A14A-498C-97BA-97207D0B6188}">
      <dsp:nvSpPr>
        <dsp:cNvPr id="0" name=""/>
        <dsp:cNvSpPr/>
      </dsp:nvSpPr>
      <dsp:spPr>
        <a:xfrm>
          <a:off x="243457" y="206007"/>
          <a:ext cx="219111" cy="219111"/>
        </a:xfrm>
        <a:prstGeom prst="ellipse">
          <a:avLst/>
        </a:prstGeom>
        <a:gradFill rotWithShape="0">
          <a:gsLst>
            <a:gs pos="0">
              <a:srgbClr val="005EB8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005EB8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500" kern="120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Idea</a:t>
          </a:r>
          <a:endParaRPr lang="fi-FI" sz="500" kern="120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275545" y="238095"/>
        <a:ext cx="154935" cy="154935"/>
      </dsp:txXfrm>
    </dsp:sp>
    <dsp:sp modelId="{3B56AA81-5FBC-42DB-9908-B39BCB5EA7F4}">
      <dsp:nvSpPr>
        <dsp:cNvPr id="0" name=""/>
        <dsp:cNvSpPr/>
      </dsp:nvSpPr>
      <dsp:spPr>
        <a:xfrm>
          <a:off x="467438" y="153031"/>
          <a:ext cx="219111" cy="219111"/>
        </a:xfrm>
        <a:prstGeom prst="ellipse">
          <a:avLst/>
        </a:prstGeom>
        <a:gradFill rotWithShape="0">
          <a:gsLst>
            <a:gs pos="0">
              <a:srgbClr val="005EB8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005EB8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500" kern="120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Idea</a:t>
          </a:r>
          <a:endParaRPr lang="fi-FI" sz="500" kern="120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499526" y="185119"/>
        <a:ext cx="154935" cy="154935"/>
      </dsp:txXfrm>
    </dsp:sp>
    <dsp:sp modelId="{9E60994E-DB9A-4553-AD11-0F13CAFAD3D7}">
      <dsp:nvSpPr>
        <dsp:cNvPr id="0" name=""/>
        <dsp:cNvSpPr/>
      </dsp:nvSpPr>
      <dsp:spPr>
        <a:xfrm>
          <a:off x="150573" y="90988"/>
          <a:ext cx="681681" cy="545344"/>
        </a:xfrm>
        <a:prstGeom prst="funnel">
          <a:avLst/>
        </a:prstGeom>
        <a:solidFill>
          <a:sysClr val="window" lastClr="FFFFFF">
            <a:alpha val="4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005EB8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3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A968E-7943-4BE9-BFC1-108CC51A6DBA}">
      <dsp:nvSpPr>
        <dsp:cNvPr id="0" name=""/>
        <dsp:cNvSpPr/>
      </dsp:nvSpPr>
      <dsp:spPr>
        <a:xfrm>
          <a:off x="182412" y="124930"/>
          <a:ext cx="629543" cy="218632"/>
        </a:xfrm>
        <a:prstGeom prst="ellipse">
          <a:avLst/>
        </a:prstGeom>
        <a:solidFill>
          <a:srgbClr val="005EB8">
            <a:tint val="50000"/>
            <a:alpha val="40000"/>
            <a:hueOff val="0"/>
            <a:satOff val="0"/>
            <a:lumOff val="0"/>
            <a:alphaOff val="0"/>
          </a:srgbClr>
        </a:solidFill>
        <a:ln>
          <a:noFill/>
        </a:ln>
        <a:effectLst/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FA255-62A2-4910-8F4B-0481C7F5F339}">
      <dsp:nvSpPr>
        <dsp:cNvPr id="0" name=""/>
        <dsp:cNvSpPr/>
      </dsp:nvSpPr>
      <dsp:spPr>
        <a:xfrm>
          <a:off x="427016" y="669950"/>
          <a:ext cx="122004" cy="78082"/>
        </a:xfrm>
        <a:prstGeom prst="downArrow">
          <a:avLst/>
        </a:prstGeom>
        <a:solidFill>
          <a:srgbClr val="005EB8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ysClr val="window" lastClr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99293F-6234-45A3-A321-C7FF78F3054F}">
      <dsp:nvSpPr>
        <dsp:cNvPr id="0" name=""/>
        <dsp:cNvSpPr/>
      </dsp:nvSpPr>
      <dsp:spPr>
        <a:xfrm>
          <a:off x="36868" y="790911"/>
          <a:ext cx="939168" cy="146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0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Opetus</a:t>
          </a:r>
        </a:p>
      </dsp:txBody>
      <dsp:txXfrm>
        <a:off x="36868" y="790911"/>
        <a:ext cx="939168" cy="146405"/>
      </dsp:txXfrm>
    </dsp:sp>
    <dsp:sp modelId="{091738BB-07EC-49D9-84DF-0B83864DBD77}">
      <dsp:nvSpPr>
        <dsp:cNvPr id="0" name=""/>
        <dsp:cNvSpPr/>
      </dsp:nvSpPr>
      <dsp:spPr>
        <a:xfrm>
          <a:off x="401151" y="370111"/>
          <a:ext cx="219608" cy="219608"/>
        </a:xfrm>
        <a:prstGeom prst="ellipse">
          <a:avLst/>
        </a:prstGeom>
        <a:gradFill rotWithShape="0">
          <a:gsLst>
            <a:gs pos="0">
              <a:srgbClr val="005EB8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005EB8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500" kern="120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Idea</a:t>
          </a:r>
          <a:endParaRPr lang="fi-FI" sz="500" kern="120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433312" y="402272"/>
        <a:ext cx="155286" cy="155286"/>
      </dsp:txXfrm>
    </dsp:sp>
    <dsp:sp modelId="{8B5258FA-A14A-498C-97BA-97207D0B6188}">
      <dsp:nvSpPr>
        <dsp:cNvPr id="0" name=""/>
        <dsp:cNvSpPr/>
      </dsp:nvSpPr>
      <dsp:spPr>
        <a:xfrm>
          <a:off x="244009" y="205356"/>
          <a:ext cx="219608" cy="219608"/>
        </a:xfrm>
        <a:prstGeom prst="ellipse">
          <a:avLst/>
        </a:prstGeom>
        <a:gradFill rotWithShape="0">
          <a:gsLst>
            <a:gs pos="0">
              <a:srgbClr val="005EB8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005EB8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500" kern="120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Idea</a:t>
          </a:r>
          <a:endParaRPr lang="fi-FI" sz="500" kern="120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276170" y="237517"/>
        <a:ext cx="155286" cy="155286"/>
      </dsp:txXfrm>
    </dsp:sp>
    <dsp:sp modelId="{3B56AA81-5FBC-42DB-9908-B39BCB5EA7F4}">
      <dsp:nvSpPr>
        <dsp:cNvPr id="0" name=""/>
        <dsp:cNvSpPr/>
      </dsp:nvSpPr>
      <dsp:spPr>
        <a:xfrm>
          <a:off x="468497" y="152260"/>
          <a:ext cx="219608" cy="219608"/>
        </a:xfrm>
        <a:prstGeom prst="ellipse">
          <a:avLst/>
        </a:prstGeom>
        <a:gradFill rotWithShape="0">
          <a:gsLst>
            <a:gs pos="0">
              <a:srgbClr val="005EB8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005EB8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500" kern="120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Idea</a:t>
          </a:r>
          <a:endParaRPr lang="fi-FI" sz="500" kern="120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500658" y="184421"/>
        <a:ext cx="155286" cy="155286"/>
      </dsp:txXfrm>
    </dsp:sp>
    <dsp:sp modelId="{9E60994E-DB9A-4553-AD11-0F13CAFAD3D7}">
      <dsp:nvSpPr>
        <dsp:cNvPr id="0" name=""/>
        <dsp:cNvSpPr/>
      </dsp:nvSpPr>
      <dsp:spPr>
        <a:xfrm>
          <a:off x="150914" y="90076"/>
          <a:ext cx="683225" cy="546580"/>
        </a:xfrm>
        <a:prstGeom prst="funnel">
          <a:avLst/>
        </a:prstGeom>
        <a:solidFill>
          <a:sysClr val="window" lastClr="FFFFFF">
            <a:alpha val="4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005EB8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3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A968E-7943-4BE9-BFC1-108CC51A6DBA}">
      <dsp:nvSpPr>
        <dsp:cNvPr id="0" name=""/>
        <dsp:cNvSpPr/>
      </dsp:nvSpPr>
      <dsp:spPr>
        <a:xfrm>
          <a:off x="186628" y="100342"/>
          <a:ext cx="644093" cy="223685"/>
        </a:xfrm>
        <a:prstGeom prst="ellipse">
          <a:avLst/>
        </a:prstGeom>
        <a:solidFill>
          <a:srgbClr val="005EB8">
            <a:tint val="50000"/>
            <a:alpha val="40000"/>
            <a:hueOff val="0"/>
            <a:satOff val="0"/>
            <a:lumOff val="0"/>
            <a:alphaOff val="0"/>
          </a:srgbClr>
        </a:solidFill>
        <a:ln>
          <a:noFill/>
        </a:ln>
        <a:effectLst/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FA255-62A2-4910-8F4B-0481C7F5F339}">
      <dsp:nvSpPr>
        <dsp:cNvPr id="0" name=""/>
        <dsp:cNvSpPr/>
      </dsp:nvSpPr>
      <dsp:spPr>
        <a:xfrm>
          <a:off x="436884" y="657958"/>
          <a:ext cx="124824" cy="79887"/>
        </a:xfrm>
        <a:prstGeom prst="downArrow">
          <a:avLst/>
        </a:prstGeom>
        <a:solidFill>
          <a:srgbClr val="005EB8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ysClr val="window" lastClr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99293F-6234-45A3-A321-C7FF78F3054F}">
      <dsp:nvSpPr>
        <dsp:cNvPr id="0" name=""/>
        <dsp:cNvSpPr/>
      </dsp:nvSpPr>
      <dsp:spPr>
        <a:xfrm>
          <a:off x="37720" y="781714"/>
          <a:ext cx="960873" cy="149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0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Sidosryhmät</a:t>
          </a:r>
        </a:p>
      </dsp:txBody>
      <dsp:txXfrm>
        <a:off x="37720" y="781714"/>
        <a:ext cx="960873" cy="149789"/>
      </dsp:txXfrm>
    </dsp:sp>
    <dsp:sp modelId="{091738BB-07EC-49D9-84DF-0B83864DBD77}">
      <dsp:nvSpPr>
        <dsp:cNvPr id="0" name=""/>
        <dsp:cNvSpPr/>
      </dsp:nvSpPr>
      <dsp:spPr>
        <a:xfrm>
          <a:off x="410422" y="351189"/>
          <a:ext cx="224683" cy="224683"/>
        </a:xfrm>
        <a:prstGeom prst="ellipse">
          <a:avLst/>
        </a:prstGeom>
        <a:gradFill rotWithShape="0">
          <a:gsLst>
            <a:gs pos="0">
              <a:srgbClr val="005EB8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005EB8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500" kern="120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Idea</a:t>
          </a:r>
          <a:endParaRPr lang="fi-FI" sz="500" kern="120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443326" y="384093"/>
        <a:ext cx="158875" cy="158875"/>
      </dsp:txXfrm>
    </dsp:sp>
    <dsp:sp modelId="{8B5258FA-A14A-498C-97BA-97207D0B6188}">
      <dsp:nvSpPr>
        <dsp:cNvPr id="0" name=""/>
        <dsp:cNvSpPr/>
      </dsp:nvSpPr>
      <dsp:spPr>
        <a:xfrm>
          <a:off x="249648" y="182627"/>
          <a:ext cx="224683" cy="224683"/>
        </a:xfrm>
        <a:prstGeom prst="ellipse">
          <a:avLst/>
        </a:prstGeom>
        <a:gradFill rotWithShape="0">
          <a:gsLst>
            <a:gs pos="0">
              <a:srgbClr val="005EB8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005EB8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500" kern="120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Idea</a:t>
          </a:r>
          <a:endParaRPr lang="fi-FI" sz="500" kern="120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282552" y="215531"/>
        <a:ext cx="158875" cy="158875"/>
      </dsp:txXfrm>
    </dsp:sp>
    <dsp:sp modelId="{3B56AA81-5FBC-42DB-9908-B39BCB5EA7F4}">
      <dsp:nvSpPr>
        <dsp:cNvPr id="0" name=""/>
        <dsp:cNvSpPr/>
      </dsp:nvSpPr>
      <dsp:spPr>
        <a:xfrm>
          <a:off x="479325" y="128303"/>
          <a:ext cx="224683" cy="224683"/>
        </a:xfrm>
        <a:prstGeom prst="ellipse">
          <a:avLst/>
        </a:prstGeom>
        <a:gradFill rotWithShape="0">
          <a:gsLst>
            <a:gs pos="0">
              <a:srgbClr val="005EB8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005EB8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500" kern="120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Idea</a:t>
          </a:r>
          <a:endParaRPr lang="fi-FI" sz="500" kern="120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512229" y="161207"/>
        <a:ext cx="158875" cy="158875"/>
      </dsp:txXfrm>
    </dsp:sp>
    <dsp:sp modelId="{9E60994E-DB9A-4553-AD11-0F13CAFAD3D7}">
      <dsp:nvSpPr>
        <dsp:cNvPr id="0" name=""/>
        <dsp:cNvSpPr/>
      </dsp:nvSpPr>
      <dsp:spPr>
        <a:xfrm>
          <a:off x="154402" y="64682"/>
          <a:ext cx="699015" cy="559212"/>
        </a:xfrm>
        <a:prstGeom prst="funnel">
          <a:avLst/>
        </a:prstGeom>
        <a:solidFill>
          <a:sysClr val="window" lastClr="FFFFFF">
            <a:alpha val="4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005EB8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3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A968E-7943-4BE9-BFC1-108CC51A6DBA}">
      <dsp:nvSpPr>
        <dsp:cNvPr id="0" name=""/>
        <dsp:cNvSpPr/>
      </dsp:nvSpPr>
      <dsp:spPr>
        <a:xfrm>
          <a:off x="192239" y="79535"/>
          <a:ext cx="663457" cy="230410"/>
        </a:xfrm>
        <a:prstGeom prst="ellipse">
          <a:avLst/>
        </a:prstGeom>
        <a:solidFill>
          <a:srgbClr val="005EB8">
            <a:tint val="50000"/>
            <a:alpha val="40000"/>
            <a:hueOff val="0"/>
            <a:satOff val="0"/>
            <a:lumOff val="0"/>
            <a:alphaOff val="0"/>
          </a:srgbClr>
        </a:solidFill>
        <a:ln>
          <a:noFill/>
        </a:ln>
        <a:effectLst/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FA255-62A2-4910-8F4B-0481C7F5F339}">
      <dsp:nvSpPr>
        <dsp:cNvPr id="0" name=""/>
        <dsp:cNvSpPr/>
      </dsp:nvSpPr>
      <dsp:spPr>
        <a:xfrm>
          <a:off x="450019" y="653915"/>
          <a:ext cx="128577" cy="82289"/>
        </a:xfrm>
        <a:prstGeom prst="downArrow">
          <a:avLst/>
        </a:prstGeom>
        <a:solidFill>
          <a:srgbClr val="005EB8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ysClr val="window" lastClr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99293F-6234-45A3-A321-C7FF78F3054F}">
      <dsp:nvSpPr>
        <dsp:cNvPr id="0" name=""/>
        <dsp:cNvSpPr/>
      </dsp:nvSpPr>
      <dsp:spPr>
        <a:xfrm>
          <a:off x="38854" y="781179"/>
          <a:ext cx="989762" cy="154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0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Tutkimus</a:t>
          </a:r>
        </a:p>
      </dsp:txBody>
      <dsp:txXfrm>
        <a:off x="38854" y="781179"/>
        <a:ext cx="989762" cy="154292"/>
      </dsp:txXfrm>
    </dsp:sp>
    <dsp:sp modelId="{091738BB-07EC-49D9-84DF-0B83864DBD77}">
      <dsp:nvSpPr>
        <dsp:cNvPr id="0" name=""/>
        <dsp:cNvSpPr/>
      </dsp:nvSpPr>
      <dsp:spPr>
        <a:xfrm>
          <a:off x="422761" y="337924"/>
          <a:ext cx="231438" cy="231438"/>
        </a:xfrm>
        <a:prstGeom prst="ellipse">
          <a:avLst/>
        </a:prstGeom>
        <a:gradFill rotWithShape="0">
          <a:gsLst>
            <a:gs pos="0">
              <a:srgbClr val="005EB8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005EB8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600" kern="120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Idea</a:t>
          </a:r>
          <a:endParaRPr lang="fi-FI" sz="600" kern="120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456654" y="371817"/>
        <a:ext cx="163652" cy="163652"/>
      </dsp:txXfrm>
    </dsp:sp>
    <dsp:sp modelId="{8B5258FA-A14A-498C-97BA-97207D0B6188}">
      <dsp:nvSpPr>
        <dsp:cNvPr id="0" name=""/>
        <dsp:cNvSpPr/>
      </dsp:nvSpPr>
      <dsp:spPr>
        <a:xfrm>
          <a:off x="257154" y="164293"/>
          <a:ext cx="231438" cy="231438"/>
        </a:xfrm>
        <a:prstGeom prst="ellipse">
          <a:avLst/>
        </a:prstGeom>
        <a:gradFill rotWithShape="0">
          <a:gsLst>
            <a:gs pos="0">
              <a:srgbClr val="005EB8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005EB8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600" kern="120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Idea</a:t>
          </a:r>
          <a:endParaRPr lang="fi-FI" sz="600" kern="120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291047" y="198186"/>
        <a:ext cx="163652" cy="163652"/>
      </dsp:txXfrm>
    </dsp:sp>
    <dsp:sp modelId="{3B56AA81-5FBC-42DB-9908-B39BCB5EA7F4}">
      <dsp:nvSpPr>
        <dsp:cNvPr id="0" name=""/>
        <dsp:cNvSpPr/>
      </dsp:nvSpPr>
      <dsp:spPr>
        <a:xfrm>
          <a:off x="493736" y="108337"/>
          <a:ext cx="231438" cy="231438"/>
        </a:xfrm>
        <a:prstGeom prst="ellipse">
          <a:avLst/>
        </a:prstGeom>
        <a:gradFill rotWithShape="0">
          <a:gsLst>
            <a:gs pos="0">
              <a:srgbClr val="005EB8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005EB8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600" kern="120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Idea</a:t>
          </a:r>
          <a:endParaRPr lang="fi-FI" sz="600" kern="120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527629" y="142230"/>
        <a:ext cx="163652" cy="163652"/>
      </dsp:txXfrm>
    </dsp:sp>
    <dsp:sp modelId="{9E60994E-DB9A-4553-AD11-0F13CAFAD3D7}">
      <dsp:nvSpPr>
        <dsp:cNvPr id="0" name=""/>
        <dsp:cNvSpPr/>
      </dsp:nvSpPr>
      <dsp:spPr>
        <a:xfrm>
          <a:off x="159044" y="42803"/>
          <a:ext cx="720031" cy="576025"/>
        </a:xfrm>
        <a:prstGeom prst="funnel">
          <a:avLst/>
        </a:prstGeom>
        <a:solidFill>
          <a:sysClr val="window" lastClr="FFFFFF">
            <a:alpha val="4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005EB8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3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A968E-7943-4BE9-BFC1-108CC51A6DBA}">
      <dsp:nvSpPr>
        <dsp:cNvPr id="0" name=""/>
        <dsp:cNvSpPr/>
      </dsp:nvSpPr>
      <dsp:spPr>
        <a:xfrm>
          <a:off x="181753" y="126261"/>
          <a:ext cx="627269" cy="217842"/>
        </a:xfrm>
        <a:prstGeom prst="ellipse">
          <a:avLst/>
        </a:prstGeom>
        <a:solidFill>
          <a:srgbClr val="005EB8">
            <a:tint val="50000"/>
            <a:alpha val="40000"/>
            <a:hueOff val="0"/>
            <a:satOff val="0"/>
            <a:lumOff val="0"/>
            <a:alphaOff val="0"/>
          </a:srgbClr>
        </a:solidFill>
        <a:ln>
          <a:noFill/>
        </a:ln>
        <a:effectLst/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FA255-62A2-4910-8F4B-0481C7F5F339}">
      <dsp:nvSpPr>
        <dsp:cNvPr id="0" name=""/>
        <dsp:cNvSpPr/>
      </dsp:nvSpPr>
      <dsp:spPr>
        <a:xfrm>
          <a:off x="425473" y="669311"/>
          <a:ext cx="121563" cy="77800"/>
        </a:xfrm>
        <a:prstGeom prst="downArrow">
          <a:avLst/>
        </a:prstGeom>
        <a:solidFill>
          <a:srgbClr val="005EB8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ysClr val="window" lastClr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99293F-6234-45A3-A321-C7FF78F3054F}">
      <dsp:nvSpPr>
        <dsp:cNvPr id="0" name=""/>
        <dsp:cNvSpPr/>
      </dsp:nvSpPr>
      <dsp:spPr>
        <a:xfrm>
          <a:off x="36735" y="789836"/>
          <a:ext cx="935775" cy="14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0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Infra</a:t>
          </a:r>
        </a:p>
      </dsp:txBody>
      <dsp:txXfrm>
        <a:off x="36735" y="789836"/>
        <a:ext cx="935775" cy="145876"/>
      </dsp:txXfrm>
    </dsp:sp>
    <dsp:sp modelId="{091738BB-07EC-49D9-84DF-0B83864DBD77}">
      <dsp:nvSpPr>
        <dsp:cNvPr id="0" name=""/>
        <dsp:cNvSpPr/>
      </dsp:nvSpPr>
      <dsp:spPr>
        <a:xfrm>
          <a:off x="399702" y="370556"/>
          <a:ext cx="218814" cy="218814"/>
        </a:xfrm>
        <a:prstGeom prst="ellipse">
          <a:avLst/>
        </a:prstGeom>
        <a:gradFill rotWithShape="0">
          <a:gsLst>
            <a:gs pos="0">
              <a:srgbClr val="005EB8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005EB8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500" kern="120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Idea</a:t>
          </a:r>
          <a:endParaRPr lang="fi-FI" sz="500" kern="120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431747" y="402601"/>
        <a:ext cx="154724" cy="154724"/>
      </dsp:txXfrm>
    </dsp:sp>
    <dsp:sp modelId="{8B5258FA-A14A-498C-97BA-97207D0B6188}">
      <dsp:nvSpPr>
        <dsp:cNvPr id="0" name=""/>
        <dsp:cNvSpPr/>
      </dsp:nvSpPr>
      <dsp:spPr>
        <a:xfrm>
          <a:off x="243127" y="206396"/>
          <a:ext cx="218814" cy="218814"/>
        </a:xfrm>
        <a:prstGeom prst="ellipse">
          <a:avLst/>
        </a:prstGeom>
        <a:gradFill rotWithShape="0">
          <a:gsLst>
            <a:gs pos="0">
              <a:srgbClr val="005EB8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005EB8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500" kern="120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Idea</a:t>
          </a:r>
          <a:endParaRPr lang="fi-FI" sz="500" kern="120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275172" y="238441"/>
        <a:ext cx="154724" cy="154724"/>
      </dsp:txXfrm>
    </dsp:sp>
    <dsp:sp modelId="{3B56AA81-5FBC-42DB-9908-B39BCB5EA7F4}">
      <dsp:nvSpPr>
        <dsp:cNvPr id="0" name=""/>
        <dsp:cNvSpPr/>
      </dsp:nvSpPr>
      <dsp:spPr>
        <a:xfrm>
          <a:off x="466805" y="153492"/>
          <a:ext cx="218814" cy="218814"/>
        </a:xfrm>
        <a:prstGeom prst="ellipse">
          <a:avLst/>
        </a:prstGeom>
        <a:gradFill rotWithShape="0">
          <a:gsLst>
            <a:gs pos="0">
              <a:srgbClr val="005EB8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005EB8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500" kern="120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Idea</a:t>
          </a:r>
          <a:endParaRPr lang="fi-FI" sz="500" kern="120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498850" y="185537"/>
        <a:ext cx="154724" cy="154724"/>
      </dsp:txXfrm>
    </dsp:sp>
    <dsp:sp modelId="{9E60994E-DB9A-4553-AD11-0F13CAFAD3D7}">
      <dsp:nvSpPr>
        <dsp:cNvPr id="0" name=""/>
        <dsp:cNvSpPr/>
      </dsp:nvSpPr>
      <dsp:spPr>
        <a:xfrm>
          <a:off x="150369" y="91533"/>
          <a:ext cx="680757" cy="544606"/>
        </a:xfrm>
        <a:prstGeom prst="funnel">
          <a:avLst/>
        </a:prstGeom>
        <a:solidFill>
          <a:sysClr val="window" lastClr="FFFFFF">
            <a:alpha val="4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005EB8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3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A968E-7943-4BE9-BFC1-108CC51A6DBA}">
      <dsp:nvSpPr>
        <dsp:cNvPr id="0" name=""/>
        <dsp:cNvSpPr/>
      </dsp:nvSpPr>
      <dsp:spPr>
        <a:xfrm>
          <a:off x="186535" y="122616"/>
          <a:ext cx="643772" cy="223573"/>
        </a:xfrm>
        <a:prstGeom prst="ellipse">
          <a:avLst/>
        </a:prstGeom>
        <a:solidFill>
          <a:srgbClr val="005EB8">
            <a:tint val="50000"/>
            <a:alpha val="40000"/>
            <a:hueOff val="0"/>
            <a:satOff val="0"/>
            <a:lumOff val="0"/>
            <a:alphaOff val="0"/>
          </a:srgbClr>
        </a:solidFill>
        <a:ln>
          <a:noFill/>
        </a:ln>
        <a:effectLst/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FA255-62A2-4910-8F4B-0481C7F5F339}">
      <dsp:nvSpPr>
        <dsp:cNvPr id="0" name=""/>
        <dsp:cNvSpPr/>
      </dsp:nvSpPr>
      <dsp:spPr>
        <a:xfrm>
          <a:off x="436667" y="679954"/>
          <a:ext cx="124762" cy="79847"/>
        </a:xfrm>
        <a:prstGeom prst="downArrow">
          <a:avLst/>
        </a:prstGeom>
        <a:solidFill>
          <a:srgbClr val="005EB8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ysClr val="window" lastClr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99293F-6234-45A3-A321-C7FF78F3054F}">
      <dsp:nvSpPr>
        <dsp:cNvPr id="0" name=""/>
        <dsp:cNvSpPr/>
      </dsp:nvSpPr>
      <dsp:spPr>
        <a:xfrm>
          <a:off x="37702" y="803649"/>
          <a:ext cx="960394" cy="149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0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Palvelut</a:t>
          </a:r>
        </a:p>
      </dsp:txBody>
      <dsp:txXfrm>
        <a:off x="37702" y="803649"/>
        <a:ext cx="960394" cy="149714"/>
      </dsp:txXfrm>
    </dsp:sp>
    <dsp:sp modelId="{091738BB-07EC-49D9-84DF-0B83864DBD77}">
      <dsp:nvSpPr>
        <dsp:cNvPr id="0" name=""/>
        <dsp:cNvSpPr/>
      </dsp:nvSpPr>
      <dsp:spPr>
        <a:xfrm>
          <a:off x="410217" y="373339"/>
          <a:ext cx="224571" cy="224571"/>
        </a:xfrm>
        <a:prstGeom prst="ellipse">
          <a:avLst/>
        </a:prstGeom>
        <a:gradFill rotWithShape="0">
          <a:gsLst>
            <a:gs pos="0">
              <a:srgbClr val="005EB8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005EB8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500" kern="120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Idea</a:t>
          </a:r>
          <a:endParaRPr lang="fi-FI" sz="500" kern="120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443105" y="406227"/>
        <a:ext cx="158795" cy="158795"/>
      </dsp:txXfrm>
    </dsp:sp>
    <dsp:sp modelId="{8B5258FA-A14A-498C-97BA-97207D0B6188}">
      <dsp:nvSpPr>
        <dsp:cNvPr id="0" name=""/>
        <dsp:cNvSpPr/>
      </dsp:nvSpPr>
      <dsp:spPr>
        <a:xfrm>
          <a:off x="249524" y="204860"/>
          <a:ext cx="224571" cy="224571"/>
        </a:xfrm>
        <a:prstGeom prst="ellipse">
          <a:avLst/>
        </a:prstGeom>
        <a:gradFill rotWithShape="0">
          <a:gsLst>
            <a:gs pos="0">
              <a:srgbClr val="005EB8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005EB8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500" kern="120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Idea</a:t>
          </a:r>
          <a:endParaRPr lang="fi-FI" sz="500" kern="120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282412" y="237748"/>
        <a:ext cx="158795" cy="158795"/>
      </dsp:txXfrm>
    </dsp:sp>
    <dsp:sp modelId="{3B56AA81-5FBC-42DB-9908-B39BCB5EA7F4}">
      <dsp:nvSpPr>
        <dsp:cNvPr id="0" name=""/>
        <dsp:cNvSpPr/>
      </dsp:nvSpPr>
      <dsp:spPr>
        <a:xfrm>
          <a:off x="479086" y="150563"/>
          <a:ext cx="224571" cy="224571"/>
        </a:xfrm>
        <a:prstGeom prst="ellipse">
          <a:avLst/>
        </a:prstGeom>
        <a:gradFill rotWithShape="0">
          <a:gsLst>
            <a:gs pos="0">
              <a:srgbClr val="005EB8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005EB8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500" kern="120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Idea</a:t>
          </a:r>
          <a:endParaRPr lang="fi-FI" sz="500" kern="120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511974" y="183451"/>
        <a:ext cx="158795" cy="158795"/>
      </dsp:txXfrm>
    </dsp:sp>
    <dsp:sp modelId="{9E60994E-DB9A-4553-AD11-0F13CAFAD3D7}">
      <dsp:nvSpPr>
        <dsp:cNvPr id="0" name=""/>
        <dsp:cNvSpPr/>
      </dsp:nvSpPr>
      <dsp:spPr>
        <a:xfrm>
          <a:off x="175055" y="87276"/>
          <a:ext cx="698667" cy="558934"/>
        </a:xfrm>
        <a:prstGeom prst="funnel">
          <a:avLst/>
        </a:prstGeom>
        <a:solidFill>
          <a:sysClr val="window" lastClr="FFFFFF">
            <a:alpha val="4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005EB8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3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A968E-7943-4BE9-BFC1-108CC51A6DBA}">
      <dsp:nvSpPr>
        <dsp:cNvPr id="0" name=""/>
        <dsp:cNvSpPr/>
      </dsp:nvSpPr>
      <dsp:spPr>
        <a:xfrm>
          <a:off x="182000" y="125763"/>
          <a:ext cx="628120" cy="218137"/>
        </a:xfrm>
        <a:prstGeom prst="ellipse">
          <a:avLst/>
        </a:prstGeom>
        <a:solidFill>
          <a:schemeClr val="accent3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FA255-62A2-4910-8F4B-0481C7F5F339}">
      <dsp:nvSpPr>
        <dsp:cNvPr id="0" name=""/>
        <dsp:cNvSpPr/>
      </dsp:nvSpPr>
      <dsp:spPr>
        <a:xfrm>
          <a:off x="426050" y="669550"/>
          <a:ext cx="121728" cy="77906"/>
        </a:xfrm>
        <a:prstGeom prst="downArrow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99293F-6234-45A3-A321-C7FF78F3054F}">
      <dsp:nvSpPr>
        <dsp:cNvPr id="0" name=""/>
        <dsp:cNvSpPr/>
      </dsp:nvSpPr>
      <dsp:spPr>
        <a:xfrm>
          <a:off x="36785" y="790238"/>
          <a:ext cx="937044" cy="146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000" b="1" kern="1200" dirty="0" smtClean="0"/>
            <a:t>Laadun kehitys</a:t>
          </a:r>
        </a:p>
      </dsp:txBody>
      <dsp:txXfrm>
        <a:off x="36785" y="790238"/>
        <a:ext cx="937044" cy="146074"/>
      </dsp:txXfrm>
    </dsp:sp>
    <dsp:sp modelId="{091738BB-07EC-49D9-84DF-0B83864DBD77}">
      <dsp:nvSpPr>
        <dsp:cNvPr id="0" name=""/>
        <dsp:cNvSpPr/>
      </dsp:nvSpPr>
      <dsp:spPr>
        <a:xfrm>
          <a:off x="400244" y="370390"/>
          <a:ext cx="219111" cy="21911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500" kern="1200" dirty="0" smtClean="0"/>
            <a:t>Idea</a:t>
          </a:r>
          <a:endParaRPr lang="fi-FI" sz="500" kern="1200" dirty="0"/>
        </a:p>
      </dsp:txBody>
      <dsp:txXfrm>
        <a:off x="432332" y="402478"/>
        <a:ext cx="154935" cy="154935"/>
      </dsp:txXfrm>
    </dsp:sp>
    <dsp:sp modelId="{8B5258FA-A14A-498C-97BA-97207D0B6188}">
      <dsp:nvSpPr>
        <dsp:cNvPr id="0" name=""/>
        <dsp:cNvSpPr/>
      </dsp:nvSpPr>
      <dsp:spPr>
        <a:xfrm>
          <a:off x="243457" y="206007"/>
          <a:ext cx="219111" cy="21911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500" kern="1200" dirty="0" smtClean="0"/>
            <a:t>Idea</a:t>
          </a:r>
          <a:endParaRPr lang="fi-FI" sz="500" kern="1200" dirty="0"/>
        </a:p>
      </dsp:txBody>
      <dsp:txXfrm>
        <a:off x="275545" y="238095"/>
        <a:ext cx="154935" cy="154935"/>
      </dsp:txXfrm>
    </dsp:sp>
    <dsp:sp modelId="{3B56AA81-5FBC-42DB-9908-B39BCB5EA7F4}">
      <dsp:nvSpPr>
        <dsp:cNvPr id="0" name=""/>
        <dsp:cNvSpPr/>
      </dsp:nvSpPr>
      <dsp:spPr>
        <a:xfrm>
          <a:off x="467438" y="153031"/>
          <a:ext cx="219111" cy="21911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500" kern="1200" dirty="0" smtClean="0"/>
            <a:t>Idea</a:t>
          </a:r>
          <a:endParaRPr lang="fi-FI" sz="500" kern="1200" dirty="0"/>
        </a:p>
      </dsp:txBody>
      <dsp:txXfrm>
        <a:off x="499526" y="185119"/>
        <a:ext cx="154935" cy="154935"/>
      </dsp:txXfrm>
    </dsp:sp>
    <dsp:sp modelId="{9E60994E-DB9A-4553-AD11-0F13CAFAD3D7}">
      <dsp:nvSpPr>
        <dsp:cNvPr id="0" name=""/>
        <dsp:cNvSpPr/>
      </dsp:nvSpPr>
      <dsp:spPr>
        <a:xfrm>
          <a:off x="150573" y="90988"/>
          <a:ext cx="681681" cy="545344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3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A968E-7943-4BE9-BFC1-108CC51A6DBA}">
      <dsp:nvSpPr>
        <dsp:cNvPr id="0" name=""/>
        <dsp:cNvSpPr/>
      </dsp:nvSpPr>
      <dsp:spPr>
        <a:xfrm>
          <a:off x="182412" y="124930"/>
          <a:ext cx="629543" cy="218632"/>
        </a:xfrm>
        <a:prstGeom prst="ellipse">
          <a:avLst/>
        </a:prstGeom>
        <a:solidFill>
          <a:schemeClr val="accent3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FA255-62A2-4910-8F4B-0481C7F5F339}">
      <dsp:nvSpPr>
        <dsp:cNvPr id="0" name=""/>
        <dsp:cNvSpPr/>
      </dsp:nvSpPr>
      <dsp:spPr>
        <a:xfrm>
          <a:off x="427016" y="669950"/>
          <a:ext cx="122004" cy="78082"/>
        </a:xfrm>
        <a:prstGeom prst="downArrow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99293F-6234-45A3-A321-C7FF78F3054F}">
      <dsp:nvSpPr>
        <dsp:cNvPr id="0" name=""/>
        <dsp:cNvSpPr/>
      </dsp:nvSpPr>
      <dsp:spPr>
        <a:xfrm>
          <a:off x="36868" y="790911"/>
          <a:ext cx="939168" cy="146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000" b="1" kern="1200" dirty="0" smtClean="0"/>
            <a:t>Opetus</a:t>
          </a:r>
        </a:p>
      </dsp:txBody>
      <dsp:txXfrm>
        <a:off x="36868" y="790911"/>
        <a:ext cx="939168" cy="146405"/>
      </dsp:txXfrm>
    </dsp:sp>
    <dsp:sp modelId="{091738BB-07EC-49D9-84DF-0B83864DBD77}">
      <dsp:nvSpPr>
        <dsp:cNvPr id="0" name=""/>
        <dsp:cNvSpPr/>
      </dsp:nvSpPr>
      <dsp:spPr>
        <a:xfrm>
          <a:off x="401151" y="370111"/>
          <a:ext cx="219608" cy="21960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500" kern="1200" dirty="0" smtClean="0"/>
            <a:t>Idea</a:t>
          </a:r>
          <a:endParaRPr lang="fi-FI" sz="500" kern="1200" dirty="0"/>
        </a:p>
      </dsp:txBody>
      <dsp:txXfrm>
        <a:off x="433312" y="402272"/>
        <a:ext cx="155286" cy="155286"/>
      </dsp:txXfrm>
    </dsp:sp>
    <dsp:sp modelId="{8B5258FA-A14A-498C-97BA-97207D0B6188}">
      <dsp:nvSpPr>
        <dsp:cNvPr id="0" name=""/>
        <dsp:cNvSpPr/>
      </dsp:nvSpPr>
      <dsp:spPr>
        <a:xfrm>
          <a:off x="244009" y="205356"/>
          <a:ext cx="219608" cy="21960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500" kern="1200" dirty="0" smtClean="0"/>
            <a:t>Idea</a:t>
          </a:r>
          <a:endParaRPr lang="fi-FI" sz="500" kern="1200" dirty="0"/>
        </a:p>
      </dsp:txBody>
      <dsp:txXfrm>
        <a:off x="276170" y="237517"/>
        <a:ext cx="155286" cy="155286"/>
      </dsp:txXfrm>
    </dsp:sp>
    <dsp:sp modelId="{3B56AA81-5FBC-42DB-9908-B39BCB5EA7F4}">
      <dsp:nvSpPr>
        <dsp:cNvPr id="0" name=""/>
        <dsp:cNvSpPr/>
      </dsp:nvSpPr>
      <dsp:spPr>
        <a:xfrm>
          <a:off x="468497" y="152260"/>
          <a:ext cx="219608" cy="21960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500" kern="1200" dirty="0" smtClean="0"/>
            <a:t>Idea</a:t>
          </a:r>
          <a:endParaRPr lang="fi-FI" sz="500" kern="1200" dirty="0"/>
        </a:p>
      </dsp:txBody>
      <dsp:txXfrm>
        <a:off x="500658" y="184421"/>
        <a:ext cx="155286" cy="155286"/>
      </dsp:txXfrm>
    </dsp:sp>
    <dsp:sp modelId="{9E60994E-DB9A-4553-AD11-0F13CAFAD3D7}">
      <dsp:nvSpPr>
        <dsp:cNvPr id="0" name=""/>
        <dsp:cNvSpPr/>
      </dsp:nvSpPr>
      <dsp:spPr>
        <a:xfrm>
          <a:off x="150914" y="90076"/>
          <a:ext cx="683225" cy="54658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3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39D04D9-2D90-E741-8C77-A958108973E5}" type="datetimeFigureOut">
              <a:rPr lang="en-US"/>
              <a:pPr>
                <a:defRPr/>
              </a:pPr>
              <a:t>11/3/2014</a:t>
            </a:fld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81337A6-C487-9645-B543-6BBD05A1D191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24539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FE7B0BA-8FA8-3A4A-9820-CF1299A8B616}" type="datetime1">
              <a:rPr lang="fi-FI"/>
              <a:pPr>
                <a:defRPr/>
              </a:pPr>
              <a:t>3.11.2014</a:t>
            </a:fld>
            <a:endParaRPr lang="fi-FI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i-FI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noProof="0" smtClean="0"/>
              <a:t>Click to edit Master text styles</a:t>
            </a:r>
          </a:p>
          <a:p>
            <a:pPr lvl="1"/>
            <a:r>
              <a:rPr lang="fi-FI" noProof="0" smtClean="0"/>
              <a:t>Second level</a:t>
            </a:r>
          </a:p>
          <a:p>
            <a:pPr lvl="2"/>
            <a:r>
              <a:rPr lang="fi-FI" noProof="0" smtClean="0"/>
              <a:t>Third level</a:t>
            </a:r>
          </a:p>
          <a:p>
            <a:pPr lvl="3"/>
            <a:r>
              <a:rPr lang="fi-FI" noProof="0" smtClean="0"/>
              <a:t>Fourth level</a:t>
            </a:r>
          </a:p>
          <a:p>
            <a:pPr lvl="4"/>
            <a:r>
              <a:rPr lang="fi-FI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i-F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66A5FF2-0573-2649-A39A-26FA52E05379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972913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fi-FI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55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7.xml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7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7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7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7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7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7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7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8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8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8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8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8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8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8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8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8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8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8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8.xml"/></Relationships>
</file>

<file path=ppt/slideLayouts/_rels/slideLayout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8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8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8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8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8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8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9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9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9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9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9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9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9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9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9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9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9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9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9.xml"/></Relationships>
</file>

<file path=ppt/slideLayouts/_rels/slideLayout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9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9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9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9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9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9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1.xml"/></Relationships>
</file>

<file path=ppt/slideLayouts/_rels/slideLayout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1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1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1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1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1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1.xml"/></Relationships>
</file>

<file path=ppt/slideLayouts/_rels/slideLayout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1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1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1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1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1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1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1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11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11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11.xml"/></Relationships>
</file>

<file path=ppt/slideLayouts/_rels/slideLayout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11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11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2.xml"/></Relationships>
</file>

<file path=ppt/slideLayouts/_rels/slideLayout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2.xml"/></Relationships>
</file>

<file path=ppt/slideLayouts/_rels/slideLayout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2.xml"/></Relationships>
</file>

<file path=ppt/slideLayouts/_rels/slideLayout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2.xml"/></Relationships>
</file>

<file path=ppt/slideLayouts/_rels/slideLayout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2.xml"/></Relationships>
</file>

<file path=ppt/slideLayouts/_rels/slideLayout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2.xml"/></Relationships>
</file>

<file path=ppt/slideLayouts/_rels/slideLayout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2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2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2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2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2.xml"/></Relationships>
</file>

<file path=ppt/slideLayouts/_rels/slideLayout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2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2.xml"/></Relationships>
</file>

<file path=ppt/slideLayouts/_rels/slideLayout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2.xml"/></Relationships>
</file>

<file path=ppt/slideLayouts/_rels/slideLayout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12.xml"/></Relationships>
</file>

<file path=ppt/slideLayouts/_rels/slideLayout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1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12.xml"/></Relationships>
</file>

<file path=ppt/slideLayouts/_rels/slideLayout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12.xml"/></Relationships>
</file>

<file path=ppt/slideLayouts/_rels/slideLayout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12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1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0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84310" y="2435535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310" y="5884335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dirty="0" smtClean="0"/>
              <a:t>Click icon to add picture</a:t>
            </a:r>
            <a:endParaRPr lang="fi-FI" noProof="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4598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Yello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5" y="5621089"/>
            <a:ext cx="2446833" cy="1129961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36005" cy="212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665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641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808559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7D511-EF24-F248-BEA4-1AD370F38D7A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62634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922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808559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910DB-C0F0-1A41-AB6F-AB5EC7730884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42AF8-94BF-6340-B60E-A8C5E9F87F01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10352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898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808559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5D0FA-D02A-0640-99E9-F9BA78C58440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4BE77-5FCA-3844-8BD6-7ECE8B5BEE8D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09525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463752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9A5E8-EE9D-CB41-8F80-274DF3CEAEDA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9A8AE-7274-0C4A-AB42-92022833E6E2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641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84350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8"/>
          </p:nvPr>
        </p:nvSpPr>
        <p:spPr>
          <a:xfrm>
            <a:off x="463752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14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4257C-E009-394F-997B-9AE811492EDD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1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5180D-9F57-224F-AD9B-D6C47196F0CD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922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438418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8"/>
          </p:nvPr>
        </p:nvSpPr>
        <p:spPr>
          <a:xfrm>
            <a:off x="463752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44533-59DD-8944-8B96-95FFBA80E20B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5D404-ADF5-A94E-82B6-70B84D261D76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898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76380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5781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4302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dirty="0" smtClean="0"/>
              <a:t>Click icon to add picture</a:t>
            </a:r>
            <a:endParaRPr lang="fi-FI" noProof="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4310" y="2435535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10" y="5884335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4583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3608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9327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2250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84308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309" y="5504997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609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08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4309" y="5504997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9564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08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4309" y="5504997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59"/>
            <a:ext cx="2236005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017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84310" y="2435535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310" y="5884335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dirty="0" smtClean="0"/>
              <a:t>Click icon to add picture</a:t>
            </a:r>
            <a:endParaRPr lang="fi-FI" noProof="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7132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dirty="0" smtClean="0"/>
              <a:t>Click icon to add picture</a:t>
            </a:r>
            <a:endParaRPr lang="fi-FI" noProof="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4310" y="2435535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10" y="5884335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4614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dirty="0" smtClean="0"/>
              <a:t>Click icon to add picture</a:t>
            </a:r>
            <a:endParaRPr lang="fi-FI" noProof="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4310" y="2435535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4310" y="5884335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59"/>
            <a:ext cx="2236005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6651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15" y="5618926"/>
            <a:ext cx="2449209" cy="11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68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dirty="0" smtClean="0"/>
              <a:t>Click icon to add picture</a:t>
            </a:r>
            <a:endParaRPr lang="fi-FI" noProof="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4310" y="2435535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4310" y="5884335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59"/>
            <a:ext cx="2236005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6270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25" y="5620711"/>
            <a:ext cx="2346452" cy="113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3711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Yello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5" y="5621089"/>
            <a:ext cx="2446833" cy="1129961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36005" cy="212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8335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641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808559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7D511-EF24-F248-BEA4-1AD370F38D7A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62532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922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808559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910DB-C0F0-1A41-AB6F-AB5EC7730884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42AF8-94BF-6340-B60E-A8C5E9F87F01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40634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898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808559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5D0FA-D02A-0640-99E9-F9BA78C58440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4BE77-5FCA-3844-8BD6-7ECE8B5BEE8D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95822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463752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9A5E8-EE9D-CB41-8F80-274DF3CEAEDA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9A8AE-7274-0C4A-AB42-92022833E6E2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641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032166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8"/>
          </p:nvPr>
        </p:nvSpPr>
        <p:spPr>
          <a:xfrm>
            <a:off x="463752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14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4257C-E009-394F-997B-9AE811492EDD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1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5180D-9F57-224F-AD9B-D6C47196F0CD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922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06866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8"/>
          </p:nvPr>
        </p:nvSpPr>
        <p:spPr>
          <a:xfrm>
            <a:off x="463752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44533-59DD-8944-8B96-95FFBA80E20B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5D404-ADF5-A94E-82B6-70B84D261D76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898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348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00582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75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15" y="5618926"/>
            <a:ext cx="2449209" cy="11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757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8346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6573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8742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8522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84308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309" y="5504997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5628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08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4309" y="5504997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10008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08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4309" y="5504997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59"/>
            <a:ext cx="2236005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9004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84310" y="2435535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310" y="5884335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dirty="0" smtClean="0"/>
              <a:t>Click icon to add picture</a:t>
            </a:r>
            <a:endParaRPr lang="fi-FI" noProof="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4769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dirty="0" smtClean="0"/>
              <a:t>Click icon to add picture</a:t>
            </a:r>
            <a:endParaRPr lang="fi-FI" noProof="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4310" y="2435535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10" y="5884335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76621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dirty="0" smtClean="0"/>
              <a:t>Click icon to add picture</a:t>
            </a:r>
            <a:endParaRPr lang="fi-FI" noProof="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4310" y="2435535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4310" y="5884335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59"/>
            <a:ext cx="2236005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961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25" y="5620711"/>
            <a:ext cx="2346452" cy="113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4830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15" y="5618926"/>
            <a:ext cx="2449209" cy="11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22737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25" y="5620711"/>
            <a:ext cx="2346452" cy="113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4465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Yello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5" y="5621089"/>
            <a:ext cx="2446833" cy="1129961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36005" cy="212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30558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641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808559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7D511-EF24-F248-BEA4-1AD370F38D7A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455783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922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808559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910DB-C0F0-1A41-AB6F-AB5EC7730884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42AF8-94BF-6340-B60E-A8C5E9F87F01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283345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898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808559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5D0FA-D02A-0640-99E9-F9BA78C58440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4BE77-5FCA-3844-8BD6-7ECE8B5BEE8D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52839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463752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9A5E8-EE9D-CB41-8F80-274DF3CEAEDA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9A8AE-7274-0C4A-AB42-92022833E6E2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641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1841492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8"/>
          </p:nvPr>
        </p:nvSpPr>
        <p:spPr>
          <a:xfrm>
            <a:off x="463752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14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4257C-E009-394F-997B-9AE811492EDD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1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5180D-9F57-224F-AD9B-D6C47196F0CD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922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0893142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8"/>
          </p:nvPr>
        </p:nvSpPr>
        <p:spPr>
          <a:xfrm>
            <a:off x="463752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44533-59DD-8944-8B96-95FFBA80E20B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5D404-ADF5-A94E-82B6-70B84D261D76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898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77681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38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Yello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5" y="5621089"/>
            <a:ext cx="2446833" cy="1129961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36005" cy="212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16232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26121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78343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93578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82015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43020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84308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309" y="5504997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78743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08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4309" y="5504997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3813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08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4309" y="5504997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59"/>
            <a:ext cx="2236005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323687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84310" y="2435535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310" y="5884335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dirty="0" smtClean="0"/>
              <a:t>Click icon to add picture</a:t>
            </a:r>
            <a:endParaRPr lang="fi-FI" noProof="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59832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dirty="0" smtClean="0"/>
              <a:t>Click icon to add picture</a:t>
            </a:r>
            <a:endParaRPr lang="fi-FI" noProof="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4310" y="2435535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10" y="5884335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64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641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808559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7D511-EF24-F248-BEA4-1AD370F38D7A}" type="datetime1">
              <a:rPr lang="fi-FI"/>
              <a:pPr>
                <a:defRPr/>
              </a:pPr>
              <a:t>3.11.2014</a:t>
            </a:fld>
            <a:endParaRPr lang="fi-FI" dirty="0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10708247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dirty="0" smtClean="0"/>
              <a:t>Click icon to add picture</a:t>
            </a:r>
            <a:endParaRPr lang="fi-FI" noProof="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4310" y="2435535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4310" y="5884335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59"/>
            <a:ext cx="2236005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01397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15" y="5618926"/>
            <a:ext cx="2449209" cy="11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09828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25" y="5620711"/>
            <a:ext cx="2346452" cy="113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36217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Yello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5" y="5621089"/>
            <a:ext cx="2446833" cy="1129961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36005" cy="212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83825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641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808559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7D511-EF24-F248-BEA4-1AD370F38D7A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880946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922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808559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910DB-C0F0-1A41-AB6F-AB5EC7730884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42AF8-94BF-6340-B60E-A8C5E9F87F01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608170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898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808559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5D0FA-D02A-0640-99E9-F9BA78C58440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4BE77-5FCA-3844-8BD6-7ECE8B5BEE8D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903734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463752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9A5E8-EE9D-CB41-8F80-274DF3CEAEDA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9A8AE-7274-0C4A-AB42-92022833E6E2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641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6105906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8"/>
          </p:nvPr>
        </p:nvSpPr>
        <p:spPr>
          <a:xfrm>
            <a:off x="463752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14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4257C-E009-394F-997B-9AE811492EDD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1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5180D-9F57-224F-AD9B-D6C47196F0CD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922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0911026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8"/>
          </p:nvPr>
        </p:nvSpPr>
        <p:spPr>
          <a:xfrm>
            <a:off x="463752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44533-59DD-8944-8B96-95FFBA80E20B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5D404-ADF5-A94E-82B6-70B84D261D76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898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7811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922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808559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910DB-C0F0-1A41-AB6F-AB5EC7730884}" type="datetime1">
              <a:rPr lang="fi-FI"/>
              <a:pPr>
                <a:defRPr/>
              </a:pPr>
              <a:t>3.11.2014</a:t>
            </a:fld>
            <a:endParaRPr lang="fi-FI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42AF8-94BF-6340-B60E-A8C5E9F87F01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22815953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57365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73805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31614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71662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975698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98719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84308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309" y="5504997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80707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08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4309" y="5504997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01560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08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4309" y="5504997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59"/>
            <a:ext cx="2236005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887968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84310" y="2435535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310" y="5884335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dirty="0" smtClean="0"/>
              <a:t>Click icon to add picture</a:t>
            </a:r>
            <a:endParaRPr lang="fi-FI" noProof="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04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898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808559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5D0FA-D02A-0640-99E9-F9BA78C58440}" type="datetime1">
              <a:rPr lang="fi-FI"/>
              <a:pPr>
                <a:defRPr/>
              </a:pPr>
              <a:t>3.11.2014</a:t>
            </a:fld>
            <a:endParaRPr lang="fi-FI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4BE77-5FCA-3844-8BD6-7ECE8B5BEE8D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40142963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dirty="0" smtClean="0"/>
              <a:t>Click icon to add picture</a:t>
            </a:r>
            <a:endParaRPr lang="fi-FI" noProof="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4310" y="2435535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10" y="5884335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43518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dirty="0" smtClean="0"/>
              <a:t>Click icon to add picture</a:t>
            </a:r>
            <a:endParaRPr lang="fi-FI" noProof="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4310" y="2435535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4310" y="5884335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59"/>
            <a:ext cx="2236005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64890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15" y="5618926"/>
            <a:ext cx="2449209" cy="11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81602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25" y="5620711"/>
            <a:ext cx="2346452" cy="113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70427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Yello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5" y="5621089"/>
            <a:ext cx="2446833" cy="1129961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36005" cy="212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54344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641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808559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7D511-EF24-F248-BEA4-1AD370F38D7A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295051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922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808559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910DB-C0F0-1A41-AB6F-AB5EC7730884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42AF8-94BF-6340-B60E-A8C5E9F87F01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79645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898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808559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5D0FA-D02A-0640-99E9-F9BA78C58440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4BE77-5FCA-3844-8BD6-7ECE8B5BEE8D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597759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463752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9A5E8-EE9D-CB41-8F80-274DF3CEAEDA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9A8AE-7274-0C4A-AB42-92022833E6E2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641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350945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8"/>
          </p:nvPr>
        </p:nvSpPr>
        <p:spPr>
          <a:xfrm>
            <a:off x="463752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14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4257C-E009-394F-997B-9AE811492EDD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1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5180D-9F57-224F-AD9B-D6C47196F0CD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922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1983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463752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9A5E8-EE9D-CB41-8F80-274DF3CEAEDA}" type="datetime1">
              <a:rPr lang="fi-FI"/>
              <a:pPr>
                <a:defRPr/>
              </a:pPr>
              <a:t>3.11.2014</a:t>
            </a:fld>
            <a:endParaRPr lang="fi-FI" dirty="0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9A8AE-7274-0C4A-AB42-92022833E6E2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  <p:pic>
        <p:nvPicPr>
          <p:cNvPr id="1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641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082021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8"/>
          </p:nvPr>
        </p:nvSpPr>
        <p:spPr>
          <a:xfrm>
            <a:off x="463752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44533-59DD-8944-8B96-95FFBA80E20B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5D404-ADF5-A94E-82B6-70B84D261D76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898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8507243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578590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128608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554537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079891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619848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834823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519284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79950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32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99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8"/>
          </p:nvPr>
        </p:nvSpPr>
        <p:spPr>
          <a:xfrm>
            <a:off x="463752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14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4257C-E009-394F-997B-9AE811492EDD}" type="datetime1">
              <a:rPr lang="fi-FI"/>
              <a:pPr>
                <a:defRPr/>
              </a:pPr>
              <a:t>3.11.2014</a:t>
            </a:fld>
            <a:endParaRPr lang="fi-FI" dirty="0"/>
          </a:p>
        </p:txBody>
      </p:sp>
      <p:sp>
        <p:nvSpPr>
          <p:cNvPr id="8" name="Footer Placeholder 1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/>
          </a:p>
        </p:txBody>
      </p:sp>
      <p:sp>
        <p:nvSpPr>
          <p:cNvPr id="9" name="Slide Number Placeholder 1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5180D-9F57-224F-AD9B-D6C47196F0CD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922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8752218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212826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449790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32596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93247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46336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96980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54763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1297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84308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309" y="5504997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79685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08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4309" y="5504997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68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8"/>
          </p:nvPr>
        </p:nvSpPr>
        <p:spPr>
          <a:xfrm>
            <a:off x="463752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44533-59DD-8944-8B96-95FFBA80E20B}" type="datetime1">
              <a:rPr lang="fi-FI"/>
              <a:pPr>
                <a:defRPr/>
              </a:pPr>
              <a:t>3.11.2014</a:t>
            </a:fld>
            <a:endParaRPr lang="fi-FI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/>
          </a:p>
        </p:txBody>
      </p:sp>
      <p:sp>
        <p:nvSpPr>
          <p:cNvPr id="9" name="Slide Number Placeholder 1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5D404-ADF5-A94E-82B6-70B84D261D76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  <p:pic>
        <p:nvPicPr>
          <p:cNvPr id="1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898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971381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08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4309" y="5504997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59"/>
            <a:ext cx="2236005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10315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84310" y="2435535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310" y="5884335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dirty="0" smtClean="0"/>
              <a:t>Click icon to add picture</a:t>
            </a:r>
            <a:endParaRPr lang="fi-FI" noProof="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39481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dirty="0" smtClean="0"/>
              <a:t>Click icon to add picture</a:t>
            </a:r>
            <a:endParaRPr lang="fi-FI" noProof="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4310" y="2435535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10" y="5884335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12545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dirty="0" smtClean="0"/>
              <a:t>Click icon to add picture</a:t>
            </a:r>
            <a:endParaRPr lang="fi-FI" noProof="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4310" y="2435535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4310" y="5884335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59"/>
            <a:ext cx="2236005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31157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15" y="5618926"/>
            <a:ext cx="2449209" cy="11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85871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25" y="5620711"/>
            <a:ext cx="2346452" cy="113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67064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Yello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5" y="5621089"/>
            <a:ext cx="2446833" cy="1129961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36005" cy="212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19359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641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808559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7D511-EF24-F248-BEA4-1AD370F38D7A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622410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922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808559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910DB-C0F0-1A41-AB6F-AB5EC7730884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42AF8-94BF-6340-B60E-A8C5E9F87F01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90641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898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808559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5D0FA-D02A-0640-99E9-F9BA78C58440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4BE77-5FCA-3844-8BD6-7ECE8B5BEE8D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364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41484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463752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9A5E8-EE9D-CB41-8F80-274DF3CEAEDA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9A8AE-7274-0C4A-AB42-92022833E6E2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641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6402476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8"/>
          </p:nvPr>
        </p:nvSpPr>
        <p:spPr>
          <a:xfrm>
            <a:off x="463752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14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4257C-E009-394F-997B-9AE811492EDD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1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5180D-9F57-224F-AD9B-D6C47196F0CD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922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5619356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8"/>
          </p:nvPr>
        </p:nvSpPr>
        <p:spPr>
          <a:xfrm>
            <a:off x="463752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44533-59DD-8944-8B96-95FFBA80E20B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5D404-ADF5-A94E-82B6-70B84D261D76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898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009850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25872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90366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74945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00395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02159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76219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84308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309" y="5504997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65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91468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08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4309" y="5504997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25579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08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4309" y="5504997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59"/>
            <a:ext cx="2236005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14888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84310" y="2435535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310" y="5884335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dirty="0" smtClean="0"/>
              <a:t>Click icon to add picture</a:t>
            </a:r>
            <a:endParaRPr lang="fi-FI" noProof="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10497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dirty="0" smtClean="0"/>
              <a:t>Click icon to add picture</a:t>
            </a:r>
            <a:endParaRPr lang="fi-FI" noProof="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4310" y="2435535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10" y="5884335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15426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dirty="0" smtClean="0"/>
              <a:t>Click icon to add picture</a:t>
            </a:r>
            <a:endParaRPr lang="fi-FI" noProof="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4310" y="2435535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4310" y="5884335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59"/>
            <a:ext cx="2236005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9506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15" y="5618926"/>
            <a:ext cx="2449209" cy="11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68859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25" y="5620711"/>
            <a:ext cx="2346452" cy="113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2415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Yello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5" y="5621089"/>
            <a:ext cx="2446833" cy="1129961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36005" cy="212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22607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641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808559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7D511-EF24-F248-BEA4-1AD370F38D7A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666270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922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808559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910DB-C0F0-1A41-AB6F-AB5EC7730884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42AF8-94BF-6340-B60E-A8C5E9F87F01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7585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19481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898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808559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5D0FA-D02A-0640-99E9-F9BA78C58440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4BE77-5FCA-3844-8BD6-7ECE8B5BEE8D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50305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463752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9A5E8-EE9D-CB41-8F80-274DF3CEAEDA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9A8AE-7274-0C4A-AB42-92022833E6E2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641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3418402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8"/>
          </p:nvPr>
        </p:nvSpPr>
        <p:spPr>
          <a:xfrm>
            <a:off x="463752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14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4257C-E009-394F-997B-9AE811492EDD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1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5180D-9F57-224F-AD9B-D6C47196F0CD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922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9252148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8"/>
          </p:nvPr>
        </p:nvSpPr>
        <p:spPr>
          <a:xfrm>
            <a:off x="463752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44533-59DD-8944-8B96-95FFBA80E20B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5D404-ADF5-A94E-82B6-70B84D261D76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898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29128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99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33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629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84308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309" y="5504997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949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08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4309" y="5504997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6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187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08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4309" y="5504997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59"/>
            <a:ext cx="2236005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226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84310" y="2435535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310" y="5884335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dirty="0" smtClean="0"/>
              <a:t>Click icon to add picture</a:t>
            </a:r>
            <a:endParaRPr lang="fi-FI" noProof="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379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dirty="0" smtClean="0"/>
              <a:t>Click icon to add picture</a:t>
            </a:r>
            <a:endParaRPr lang="fi-FI" noProof="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4310" y="2435535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10" y="5884335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246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dirty="0" smtClean="0"/>
              <a:t>Click icon to add picture</a:t>
            </a:r>
            <a:endParaRPr lang="fi-FI" noProof="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4310" y="2435535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4310" y="5884335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59"/>
            <a:ext cx="2236005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632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15" y="5618926"/>
            <a:ext cx="2449209" cy="11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674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25" y="5620711"/>
            <a:ext cx="2346452" cy="113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9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Yello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5" y="5621089"/>
            <a:ext cx="2446833" cy="1129961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36005" cy="212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466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641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808559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7D511-EF24-F248-BEA4-1AD370F38D7A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4293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922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808559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910DB-C0F0-1A41-AB6F-AB5EC7730884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42AF8-94BF-6340-B60E-A8C5E9F87F01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4454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898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808559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5D0FA-D02A-0640-99E9-F9BA78C58440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4BE77-5FCA-3844-8BD6-7ECE8B5BEE8D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43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278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463752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9A5E8-EE9D-CB41-8F80-274DF3CEAEDA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9A8AE-7274-0C4A-AB42-92022833E6E2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641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1318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8"/>
          </p:nvPr>
        </p:nvSpPr>
        <p:spPr>
          <a:xfrm>
            <a:off x="463752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14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4257C-E009-394F-997B-9AE811492EDD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1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5180D-9F57-224F-AD9B-D6C47196F0CD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922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29349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8"/>
          </p:nvPr>
        </p:nvSpPr>
        <p:spPr>
          <a:xfrm>
            <a:off x="463752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44533-59DD-8944-8B96-95FFBA80E20B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5D404-ADF5-A94E-82B6-70B84D261D76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898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0623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00" y="489600"/>
            <a:ext cx="7988400" cy="108000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fi-FI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00" y="1584000"/>
            <a:ext cx="7988400" cy="413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fi-FI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144603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10" y="1912267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4311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622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10" y="1912267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11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905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10" y="1912267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11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98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84310" y="1912267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84311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6033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10" y="1912267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11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910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10" y="1912267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11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0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27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84310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311" y="5504998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4458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10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4311" y="5504998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126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10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4311" y="5504998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6859"/>
            <a:ext cx="2236005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444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84312" y="2435536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312" y="5884336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dirty="0" smtClean="0"/>
              <a:t>Click icon to add picture</a:t>
            </a:r>
            <a:endParaRPr lang="fi-FI" noProof="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375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dirty="0" smtClean="0"/>
              <a:t>Click icon to add picture</a:t>
            </a:r>
            <a:endParaRPr lang="fi-FI" noProof="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4312" y="2435536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12" y="5884336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997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dirty="0" smtClean="0"/>
              <a:t>Click icon to add picture</a:t>
            </a:r>
            <a:endParaRPr lang="fi-FI" noProof="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4312" y="2435536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4312" y="5884336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6859"/>
            <a:ext cx="2236005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694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84310" y="1912267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17" y="5618927"/>
            <a:ext cx="2449209" cy="11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763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84310" y="1912267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25" y="5620711"/>
            <a:ext cx="2346452" cy="113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678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Yello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7" y="5621089"/>
            <a:ext cx="2446833" cy="1129961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84310" y="1912267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2236005" cy="212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9100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641" y="5597525"/>
            <a:ext cx="2473630" cy="119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3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540003" y="1685676"/>
            <a:ext cx="808559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7D511-EF24-F248-BEA4-1AD370F38D7A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49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0561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922" y="5597525"/>
            <a:ext cx="2473630" cy="119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0003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3" y="1685676"/>
            <a:ext cx="808559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910DB-C0F0-1A41-AB6F-AB5EC7730884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42AF8-94BF-6340-B60E-A8C5E9F87F01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72574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898" y="5597525"/>
            <a:ext cx="2473630" cy="119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40003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3" y="1685676"/>
            <a:ext cx="808559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5D0FA-D02A-0640-99E9-F9BA78C58440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4BE77-5FCA-3844-8BD6-7ECE8B5BEE8D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24917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0003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2" y="1685676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4637523" y="1685676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9A5E8-EE9D-CB41-8F80-274DF3CEAEDA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9A8AE-7274-0C4A-AB42-92022833E6E2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641" y="5597525"/>
            <a:ext cx="2473630" cy="119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478393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540003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540002" y="1685676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8"/>
          </p:nvPr>
        </p:nvSpPr>
        <p:spPr>
          <a:xfrm>
            <a:off x="4637523" y="1685676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14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4257C-E009-394F-997B-9AE811492EDD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1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5180D-9F57-224F-AD9B-D6C47196F0CD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922" y="5597525"/>
            <a:ext cx="2473630" cy="119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4151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0003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2" y="1685676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8"/>
          </p:nvPr>
        </p:nvSpPr>
        <p:spPr>
          <a:xfrm>
            <a:off x="4637523" y="1685676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44533-59DD-8944-8B96-95FFBA80E20B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5D404-ADF5-A94E-82B6-70B84D261D76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898" y="5597525"/>
            <a:ext cx="2473630" cy="119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702604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4674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540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7924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4255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3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84308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309" y="5504997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7700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5478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84308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309" y="5504997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5578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08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4309" y="5504997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7068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08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4309" y="5504997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59"/>
            <a:ext cx="2236005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413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84310" y="2435535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310" y="5884335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dirty="0" smtClean="0"/>
              <a:t>Click icon to add picture</a:t>
            </a:r>
            <a:endParaRPr lang="fi-FI" noProof="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0653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dirty="0" smtClean="0"/>
              <a:t>Click icon to add picture</a:t>
            </a:r>
            <a:endParaRPr lang="fi-FI" noProof="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4310" y="2435535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10" y="5884335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7057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dirty="0" smtClean="0"/>
              <a:t>Click icon to add picture</a:t>
            </a:r>
            <a:endParaRPr lang="fi-FI" noProof="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4310" y="2435535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4310" y="5884335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59"/>
            <a:ext cx="2236005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1038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15" y="5618926"/>
            <a:ext cx="2449209" cy="11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6926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25" y="5620711"/>
            <a:ext cx="2346452" cy="113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5302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Yello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5" y="5621089"/>
            <a:ext cx="2446833" cy="1129961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36005" cy="212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4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08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4309" y="5504997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6494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641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808559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7D511-EF24-F248-BEA4-1AD370F38D7A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95269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922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808559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910DB-C0F0-1A41-AB6F-AB5EC7730884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42AF8-94BF-6340-B60E-A8C5E9F87F01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58362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898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808559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5D0FA-D02A-0640-99E9-F9BA78C58440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4BE77-5FCA-3844-8BD6-7ECE8B5BEE8D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27724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463752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9A5E8-EE9D-CB41-8F80-274DF3CEAEDA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9A8AE-7274-0C4A-AB42-92022833E6E2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641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37656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8"/>
          </p:nvPr>
        </p:nvSpPr>
        <p:spPr>
          <a:xfrm>
            <a:off x="463752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14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4257C-E009-394F-997B-9AE811492EDD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1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5180D-9F57-224F-AD9B-D6C47196F0CD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922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208454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8"/>
          </p:nvPr>
        </p:nvSpPr>
        <p:spPr>
          <a:xfrm>
            <a:off x="463752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44533-59DD-8944-8B96-95FFBA80E20B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5D404-ADF5-A94E-82B6-70B84D261D76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898" y="5597525"/>
            <a:ext cx="247363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58198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0744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3787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6712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8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08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4309" y="5504997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59"/>
            <a:ext cx="2236005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4615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2569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" y="0"/>
            <a:ext cx="2238480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3250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84308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309" y="5504997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9318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08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4309" y="5504997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9818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08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4309" y="5504997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59"/>
            <a:ext cx="2236005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53946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84310" y="2435535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310" y="5884335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dirty="0" smtClean="0"/>
              <a:t>Click icon to add picture</a:t>
            </a:r>
            <a:endParaRPr lang="fi-FI" noProof="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7001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dirty="0" smtClean="0"/>
              <a:t>Click icon to add picture</a:t>
            </a:r>
            <a:endParaRPr lang="fi-FI" noProof="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4310" y="2435535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10" y="5884335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" y="16859"/>
            <a:ext cx="2236006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8296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dirty="0" smtClean="0"/>
              <a:t>Click icon to add picture</a:t>
            </a:r>
            <a:endParaRPr lang="fi-FI" noProof="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4310" y="2435535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4310" y="5884335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59"/>
            <a:ext cx="2236005" cy="2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5254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15" y="5618926"/>
            <a:ext cx="2449209" cy="11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1715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25" y="5620711"/>
            <a:ext cx="2346452" cy="113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5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8.xml"/><Relationship Id="rId3" Type="http://schemas.openxmlformats.org/officeDocument/2006/relationships/slideLayout" Target="../slideLayouts/slideLayout193.xml"/><Relationship Id="rId7" Type="http://schemas.openxmlformats.org/officeDocument/2006/relationships/slideLayout" Target="../slideLayouts/slideLayout19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92.xml"/><Relationship Id="rId1" Type="http://schemas.openxmlformats.org/officeDocument/2006/relationships/slideLayout" Target="../slideLayouts/slideLayout191.xml"/><Relationship Id="rId6" Type="http://schemas.openxmlformats.org/officeDocument/2006/relationships/slideLayout" Target="../slideLayouts/slideLayout196.xml"/><Relationship Id="rId11" Type="http://schemas.openxmlformats.org/officeDocument/2006/relationships/slideLayout" Target="../slideLayouts/slideLayout201.xml"/><Relationship Id="rId5" Type="http://schemas.openxmlformats.org/officeDocument/2006/relationships/slideLayout" Target="../slideLayouts/slideLayout195.xml"/><Relationship Id="rId10" Type="http://schemas.openxmlformats.org/officeDocument/2006/relationships/slideLayout" Target="../slideLayouts/slideLayout200.xml"/><Relationship Id="rId4" Type="http://schemas.openxmlformats.org/officeDocument/2006/relationships/slideLayout" Target="../slideLayouts/slideLayout194.xml"/><Relationship Id="rId9" Type="http://schemas.openxmlformats.org/officeDocument/2006/relationships/slideLayout" Target="../slideLayouts/slideLayout19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9.xml"/><Relationship Id="rId13" Type="http://schemas.openxmlformats.org/officeDocument/2006/relationships/slideLayout" Target="../slideLayouts/slideLayout214.xml"/><Relationship Id="rId18" Type="http://schemas.openxmlformats.org/officeDocument/2006/relationships/slideLayout" Target="../slideLayouts/slideLayout219.xml"/><Relationship Id="rId3" Type="http://schemas.openxmlformats.org/officeDocument/2006/relationships/slideLayout" Target="../slideLayouts/slideLayout204.xml"/><Relationship Id="rId21" Type="http://schemas.openxmlformats.org/officeDocument/2006/relationships/slideLayout" Target="../slideLayouts/slideLayout222.xml"/><Relationship Id="rId7" Type="http://schemas.openxmlformats.org/officeDocument/2006/relationships/slideLayout" Target="../slideLayouts/slideLayout208.xml"/><Relationship Id="rId12" Type="http://schemas.openxmlformats.org/officeDocument/2006/relationships/slideLayout" Target="../slideLayouts/slideLayout213.xml"/><Relationship Id="rId17" Type="http://schemas.openxmlformats.org/officeDocument/2006/relationships/slideLayout" Target="../slideLayouts/slideLayout218.xml"/><Relationship Id="rId2" Type="http://schemas.openxmlformats.org/officeDocument/2006/relationships/slideLayout" Target="../slideLayouts/slideLayout203.xml"/><Relationship Id="rId16" Type="http://schemas.openxmlformats.org/officeDocument/2006/relationships/slideLayout" Target="../slideLayouts/slideLayout217.xml"/><Relationship Id="rId20" Type="http://schemas.openxmlformats.org/officeDocument/2006/relationships/slideLayout" Target="../slideLayouts/slideLayout221.xml"/><Relationship Id="rId1" Type="http://schemas.openxmlformats.org/officeDocument/2006/relationships/slideLayout" Target="../slideLayouts/slideLayout202.xml"/><Relationship Id="rId6" Type="http://schemas.openxmlformats.org/officeDocument/2006/relationships/slideLayout" Target="../slideLayouts/slideLayout207.xml"/><Relationship Id="rId11" Type="http://schemas.openxmlformats.org/officeDocument/2006/relationships/slideLayout" Target="../slideLayouts/slideLayout212.xml"/><Relationship Id="rId5" Type="http://schemas.openxmlformats.org/officeDocument/2006/relationships/slideLayout" Target="../slideLayouts/slideLayout206.xml"/><Relationship Id="rId15" Type="http://schemas.openxmlformats.org/officeDocument/2006/relationships/slideLayout" Target="../slideLayouts/slideLayout216.xml"/><Relationship Id="rId10" Type="http://schemas.openxmlformats.org/officeDocument/2006/relationships/slideLayout" Target="../slideLayouts/slideLayout211.xml"/><Relationship Id="rId19" Type="http://schemas.openxmlformats.org/officeDocument/2006/relationships/slideLayout" Target="../slideLayouts/slideLayout220.xml"/><Relationship Id="rId4" Type="http://schemas.openxmlformats.org/officeDocument/2006/relationships/slideLayout" Target="../slideLayouts/slideLayout205.xml"/><Relationship Id="rId9" Type="http://schemas.openxmlformats.org/officeDocument/2006/relationships/slideLayout" Target="../slideLayouts/slideLayout210.xml"/><Relationship Id="rId14" Type="http://schemas.openxmlformats.org/officeDocument/2006/relationships/slideLayout" Target="../slideLayouts/slideLayout215.xml"/><Relationship Id="rId22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0.xml"/><Relationship Id="rId13" Type="http://schemas.openxmlformats.org/officeDocument/2006/relationships/slideLayout" Target="../slideLayouts/slideLayout235.xml"/><Relationship Id="rId18" Type="http://schemas.openxmlformats.org/officeDocument/2006/relationships/slideLayout" Target="../slideLayouts/slideLayout240.xml"/><Relationship Id="rId3" Type="http://schemas.openxmlformats.org/officeDocument/2006/relationships/slideLayout" Target="../slideLayouts/slideLayout225.xml"/><Relationship Id="rId21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29.xml"/><Relationship Id="rId12" Type="http://schemas.openxmlformats.org/officeDocument/2006/relationships/slideLayout" Target="../slideLayouts/slideLayout234.xml"/><Relationship Id="rId17" Type="http://schemas.openxmlformats.org/officeDocument/2006/relationships/slideLayout" Target="../slideLayouts/slideLayout239.xml"/><Relationship Id="rId2" Type="http://schemas.openxmlformats.org/officeDocument/2006/relationships/slideLayout" Target="../slideLayouts/slideLayout224.xml"/><Relationship Id="rId16" Type="http://schemas.openxmlformats.org/officeDocument/2006/relationships/slideLayout" Target="../slideLayouts/slideLayout238.xml"/><Relationship Id="rId20" Type="http://schemas.openxmlformats.org/officeDocument/2006/relationships/slideLayout" Target="../slideLayouts/slideLayout242.xml"/><Relationship Id="rId1" Type="http://schemas.openxmlformats.org/officeDocument/2006/relationships/slideLayout" Target="../slideLayouts/slideLayout223.xml"/><Relationship Id="rId6" Type="http://schemas.openxmlformats.org/officeDocument/2006/relationships/slideLayout" Target="../slideLayouts/slideLayout228.xml"/><Relationship Id="rId11" Type="http://schemas.openxmlformats.org/officeDocument/2006/relationships/slideLayout" Target="../slideLayouts/slideLayout233.xml"/><Relationship Id="rId5" Type="http://schemas.openxmlformats.org/officeDocument/2006/relationships/slideLayout" Target="../slideLayouts/slideLayout227.xml"/><Relationship Id="rId15" Type="http://schemas.openxmlformats.org/officeDocument/2006/relationships/slideLayout" Target="../slideLayouts/slideLayout237.xml"/><Relationship Id="rId10" Type="http://schemas.openxmlformats.org/officeDocument/2006/relationships/slideLayout" Target="../slideLayouts/slideLayout232.xml"/><Relationship Id="rId19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26.xml"/><Relationship Id="rId9" Type="http://schemas.openxmlformats.org/officeDocument/2006/relationships/slideLayout" Target="../slideLayouts/slideLayout231.xml"/><Relationship Id="rId14" Type="http://schemas.openxmlformats.org/officeDocument/2006/relationships/slideLayout" Target="../slideLayouts/slideLayout236.xml"/><Relationship Id="rId22" Type="http://schemas.openxmlformats.org/officeDocument/2006/relationships/theme" Target="../theme/theme1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64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63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62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85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20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83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Relationship Id="rId2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8.xml"/><Relationship Id="rId18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88.xml"/><Relationship Id="rId21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7.xml"/><Relationship Id="rId17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87.xml"/><Relationship Id="rId16" Type="http://schemas.openxmlformats.org/officeDocument/2006/relationships/slideLayout" Target="../slideLayouts/slideLayout101.xml"/><Relationship Id="rId20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9.xml"/><Relationship Id="rId22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4.xml"/><Relationship Id="rId13" Type="http://schemas.openxmlformats.org/officeDocument/2006/relationships/slideLayout" Target="../slideLayouts/slideLayout119.xml"/><Relationship Id="rId18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09.xml"/><Relationship Id="rId21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13.xml"/><Relationship Id="rId12" Type="http://schemas.openxmlformats.org/officeDocument/2006/relationships/slideLayout" Target="../slideLayouts/slideLayout118.xml"/><Relationship Id="rId17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08.xml"/><Relationship Id="rId16" Type="http://schemas.openxmlformats.org/officeDocument/2006/relationships/slideLayout" Target="../slideLayouts/slideLayout122.xml"/><Relationship Id="rId20" Type="http://schemas.openxmlformats.org/officeDocument/2006/relationships/slideLayout" Target="../slideLayouts/slideLayout126.xml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16.xml"/><Relationship Id="rId19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Relationship Id="rId14" Type="http://schemas.openxmlformats.org/officeDocument/2006/relationships/slideLayout" Target="../slideLayouts/slideLayout120.xml"/><Relationship Id="rId22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5.xml"/><Relationship Id="rId13" Type="http://schemas.openxmlformats.org/officeDocument/2006/relationships/slideLayout" Target="../slideLayouts/slideLayout140.xml"/><Relationship Id="rId18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30.xml"/><Relationship Id="rId21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34.xml"/><Relationship Id="rId12" Type="http://schemas.openxmlformats.org/officeDocument/2006/relationships/slideLayout" Target="../slideLayouts/slideLayout139.xml"/><Relationship Id="rId17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29.xml"/><Relationship Id="rId16" Type="http://schemas.openxmlformats.org/officeDocument/2006/relationships/slideLayout" Target="../slideLayouts/slideLayout143.xml"/><Relationship Id="rId20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33.xml"/><Relationship Id="rId11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2.xml"/><Relationship Id="rId15" Type="http://schemas.openxmlformats.org/officeDocument/2006/relationships/slideLayout" Target="../slideLayouts/slideLayout142.xml"/><Relationship Id="rId10" Type="http://schemas.openxmlformats.org/officeDocument/2006/relationships/slideLayout" Target="../slideLayouts/slideLayout137.xml"/><Relationship Id="rId19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31.xml"/><Relationship Id="rId9" Type="http://schemas.openxmlformats.org/officeDocument/2006/relationships/slideLayout" Target="../slideLayouts/slideLayout136.xml"/><Relationship Id="rId14" Type="http://schemas.openxmlformats.org/officeDocument/2006/relationships/slideLayout" Target="../slideLayouts/slideLayout141.xml"/><Relationship Id="rId22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6.xml"/><Relationship Id="rId13" Type="http://schemas.openxmlformats.org/officeDocument/2006/relationships/slideLayout" Target="../slideLayouts/slideLayout161.xml"/><Relationship Id="rId18" Type="http://schemas.openxmlformats.org/officeDocument/2006/relationships/slideLayout" Target="../slideLayouts/slideLayout166.xml"/><Relationship Id="rId3" Type="http://schemas.openxmlformats.org/officeDocument/2006/relationships/slideLayout" Target="../slideLayouts/slideLayout151.xml"/><Relationship Id="rId21" Type="http://schemas.openxmlformats.org/officeDocument/2006/relationships/slideLayout" Target="../slideLayouts/slideLayout169.xml"/><Relationship Id="rId7" Type="http://schemas.openxmlformats.org/officeDocument/2006/relationships/slideLayout" Target="../slideLayouts/slideLayout155.xml"/><Relationship Id="rId12" Type="http://schemas.openxmlformats.org/officeDocument/2006/relationships/slideLayout" Target="../slideLayouts/slideLayout160.xml"/><Relationship Id="rId17" Type="http://schemas.openxmlformats.org/officeDocument/2006/relationships/slideLayout" Target="../slideLayouts/slideLayout165.xml"/><Relationship Id="rId2" Type="http://schemas.openxmlformats.org/officeDocument/2006/relationships/slideLayout" Target="../slideLayouts/slideLayout150.xml"/><Relationship Id="rId16" Type="http://schemas.openxmlformats.org/officeDocument/2006/relationships/slideLayout" Target="../slideLayouts/slideLayout164.xml"/><Relationship Id="rId20" Type="http://schemas.openxmlformats.org/officeDocument/2006/relationships/slideLayout" Target="../slideLayouts/slideLayout168.xml"/><Relationship Id="rId1" Type="http://schemas.openxmlformats.org/officeDocument/2006/relationships/slideLayout" Target="../slideLayouts/slideLayout149.xml"/><Relationship Id="rId6" Type="http://schemas.openxmlformats.org/officeDocument/2006/relationships/slideLayout" Target="../slideLayouts/slideLayout154.xml"/><Relationship Id="rId11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53.xml"/><Relationship Id="rId15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58.xml"/><Relationship Id="rId19" Type="http://schemas.openxmlformats.org/officeDocument/2006/relationships/slideLayout" Target="../slideLayouts/slideLayout167.xml"/><Relationship Id="rId4" Type="http://schemas.openxmlformats.org/officeDocument/2006/relationships/slideLayout" Target="../slideLayouts/slideLayout152.xml"/><Relationship Id="rId9" Type="http://schemas.openxmlformats.org/officeDocument/2006/relationships/slideLayout" Target="../slideLayouts/slideLayout157.xml"/><Relationship Id="rId14" Type="http://schemas.openxmlformats.org/officeDocument/2006/relationships/slideLayout" Target="../slideLayouts/slideLayout162.xml"/><Relationship Id="rId22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7.xml"/><Relationship Id="rId13" Type="http://schemas.openxmlformats.org/officeDocument/2006/relationships/slideLayout" Target="../slideLayouts/slideLayout182.xml"/><Relationship Id="rId18" Type="http://schemas.openxmlformats.org/officeDocument/2006/relationships/slideLayout" Target="../slideLayouts/slideLayout187.xml"/><Relationship Id="rId3" Type="http://schemas.openxmlformats.org/officeDocument/2006/relationships/slideLayout" Target="../slideLayouts/slideLayout172.xml"/><Relationship Id="rId21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76.xml"/><Relationship Id="rId12" Type="http://schemas.openxmlformats.org/officeDocument/2006/relationships/slideLayout" Target="../slideLayouts/slideLayout181.xml"/><Relationship Id="rId17" Type="http://schemas.openxmlformats.org/officeDocument/2006/relationships/slideLayout" Target="../slideLayouts/slideLayout186.xml"/><Relationship Id="rId2" Type="http://schemas.openxmlformats.org/officeDocument/2006/relationships/slideLayout" Target="../slideLayouts/slideLayout171.xml"/><Relationship Id="rId16" Type="http://schemas.openxmlformats.org/officeDocument/2006/relationships/slideLayout" Target="../slideLayouts/slideLayout185.xml"/><Relationship Id="rId20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5.xml"/><Relationship Id="rId11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74.xml"/><Relationship Id="rId15" Type="http://schemas.openxmlformats.org/officeDocument/2006/relationships/slideLayout" Target="../slideLayouts/slideLayout184.xml"/><Relationship Id="rId10" Type="http://schemas.openxmlformats.org/officeDocument/2006/relationships/slideLayout" Target="../slideLayouts/slideLayout179.xml"/><Relationship Id="rId19" Type="http://schemas.openxmlformats.org/officeDocument/2006/relationships/slideLayout" Target="../slideLayouts/slideLayout188.xml"/><Relationship Id="rId4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8.xml"/><Relationship Id="rId14" Type="http://schemas.openxmlformats.org/officeDocument/2006/relationships/slideLayout" Target="../slideLayouts/slideLayout183.xml"/><Relationship Id="rId22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940300" y="5953125"/>
            <a:ext cx="3619500" cy="15875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i-FI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4940300" y="6111875"/>
            <a:ext cx="3619500" cy="1857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6C4FC2-043E-0E44-BD9B-2431B69F8AA0}" type="datetime1">
              <a:rPr lang="fi-FI"/>
              <a:pPr>
                <a:defRPr/>
              </a:pPr>
              <a:t>3.11.2014</a:t>
            </a:fld>
            <a:endParaRPr lang="fi-FI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940300" y="6297613"/>
            <a:ext cx="3619500" cy="1619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7" r:id="rId1"/>
    <p:sldLayoutId id="2147484748" r:id="rId2"/>
    <p:sldLayoutId id="2147484749" r:id="rId3"/>
    <p:sldLayoutId id="2147484750" r:id="rId4"/>
    <p:sldLayoutId id="2147484751" r:id="rId5"/>
    <p:sldLayoutId id="2147484752" r:id="rId6"/>
    <p:sldLayoutId id="2147484753" r:id="rId7"/>
    <p:sldLayoutId id="2147484754" r:id="rId8"/>
    <p:sldLayoutId id="2147484755" r:id="rId9"/>
    <p:sldLayoutId id="2147484756" r:id="rId10"/>
    <p:sldLayoutId id="2147484757" r:id="rId11"/>
    <p:sldLayoutId id="2147484758" r:id="rId12"/>
    <p:sldLayoutId id="2147484759" r:id="rId13"/>
    <p:sldLayoutId id="2147484760" r:id="rId14"/>
    <p:sldLayoutId id="2147484761" r:id="rId15"/>
    <p:sldLayoutId id="2147484762" r:id="rId16"/>
    <p:sldLayoutId id="2147484763" r:id="rId17"/>
    <p:sldLayoutId id="2147484764" r:id="rId18"/>
    <p:sldLayoutId id="2147484765" r:id="rId19"/>
    <p:sldLayoutId id="2147484766" r:id="rId20"/>
    <p:sldLayoutId id="2147484767" r:id="rId2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D672AF66-0BE7-423D-A1D1-0E9F1936AD3A}" type="datetimeFigureOut">
              <a:rPr lang="fi-FI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fi-FI" dirty="0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48F91F16-78E2-4C6D-9D0C-86236917104C}" type="slidenum">
              <a:rPr lang="fi-FI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5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58" r:id="rId1"/>
    <p:sldLayoutId id="2147484959" r:id="rId2"/>
    <p:sldLayoutId id="2147484960" r:id="rId3"/>
    <p:sldLayoutId id="2147484961" r:id="rId4"/>
    <p:sldLayoutId id="2147484962" r:id="rId5"/>
    <p:sldLayoutId id="2147484963" r:id="rId6"/>
    <p:sldLayoutId id="2147484964" r:id="rId7"/>
    <p:sldLayoutId id="2147484965" r:id="rId8"/>
    <p:sldLayoutId id="2147484966" r:id="rId9"/>
    <p:sldLayoutId id="2147484967" r:id="rId10"/>
    <p:sldLayoutId id="214748496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940300" y="5953125"/>
            <a:ext cx="3619500" cy="15875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4940300" y="6111875"/>
            <a:ext cx="3619500" cy="1857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6C4FC2-043E-0E44-BD9B-2431B69F8AA0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940300" y="6297613"/>
            <a:ext cx="3619500" cy="1619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6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70" r:id="rId1"/>
    <p:sldLayoutId id="2147484971" r:id="rId2"/>
    <p:sldLayoutId id="2147484972" r:id="rId3"/>
    <p:sldLayoutId id="2147484973" r:id="rId4"/>
    <p:sldLayoutId id="2147484974" r:id="rId5"/>
    <p:sldLayoutId id="2147484975" r:id="rId6"/>
    <p:sldLayoutId id="2147484976" r:id="rId7"/>
    <p:sldLayoutId id="2147484977" r:id="rId8"/>
    <p:sldLayoutId id="2147484978" r:id="rId9"/>
    <p:sldLayoutId id="2147484979" r:id="rId10"/>
    <p:sldLayoutId id="2147484980" r:id="rId11"/>
    <p:sldLayoutId id="2147484981" r:id="rId12"/>
    <p:sldLayoutId id="2147484982" r:id="rId13"/>
    <p:sldLayoutId id="2147484983" r:id="rId14"/>
    <p:sldLayoutId id="2147484984" r:id="rId15"/>
    <p:sldLayoutId id="2147484985" r:id="rId16"/>
    <p:sldLayoutId id="2147484986" r:id="rId17"/>
    <p:sldLayoutId id="2147484987" r:id="rId18"/>
    <p:sldLayoutId id="2147484988" r:id="rId19"/>
    <p:sldLayoutId id="2147484989" r:id="rId20"/>
    <p:sldLayoutId id="2147484990" r:id="rId2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940300" y="5953125"/>
            <a:ext cx="3619500" cy="15875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4940300" y="6111875"/>
            <a:ext cx="3619500" cy="1857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6C4FC2-043E-0E44-BD9B-2431B69F8AA0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940300" y="6297613"/>
            <a:ext cx="3619500" cy="1619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31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2" r:id="rId1"/>
    <p:sldLayoutId id="2147484993" r:id="rId2"/>
    <p:sldLayoutId id="2147484994" r:id="rId3"/>
    <p:sldLayoutId id="2147484995" r:id="rId4"/>
    <p:sldLayoutId id="2147484996" r:id="rId5"/>
    <p:sldLayoutId id="2147484997" r:id="rId6"/>
    <p:sldLayoutId id="2147484998" r:id="rId7"/>
    <p:sldLayoutId id="2147484999" r:id="rId8"/>
    <p:sldLayoutId id="2147485000" r:id="rId9"/>
    <p:sldLayoutId id="2147485001" r:id="rId10"/>
    <p:sldLayoutId id="2147485002" r:id="rId11"/>
    <p:sldLayoutId id="2147485003" r:id="rId12"/>
    <p:sldLayoutId id="2147485004" r:id="rId13"/>
    <p:sldLayoutId id="2147485005" r:id="rId14"/>
    <p:sldLayoutId id="2147485006" r:id="rId15"/>
    <p:sldLayoutId id="2147485007" r:id="rId16"/>
    <p:sldLayoutId id="2147485008" r:id="rId17"/>
    <p:sldLayoutId id="2147485009" r:id="rId18"/>
    <p:sldLayoutId id="2147485010" r:id="rId19"/>
    <p:sldLayoutId id="2147485011" r:id="rId20"/>
    <p:sldLayoutId id="2147485012" r:id="rId2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940300" y="5953125"/>
            <a:ext cx="3619500" cy="15875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4940300" y="6111875"/>
            <a:ext cx="3619500" cy="1857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6C4FC2-043E-0E44-BD9B-2431B69F8AA0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940300" y="6297613"/>
            <a:ext cx="3619500" cy="1619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36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0" r:id="rId1"/>
    <p:sldLayoutId id="2147484781" r:id="rId2"/>
    <p:sldLayoutId id="2147484782" r:id="rId3"/>
    <p:sldLayoutId id="2147484783" r:id="rId4"/>
    <p:sldLayoutId id="2147484784" r:id="rId5"/>
    <p:sldLayoutId id="2147484785" r:id="rId6"/>
    <p:sldLayoutId id="2147484786" r:id="rId7"/>
    <p:sldLayoutId id="2147484787" r:id="rId8"/>
    <p:sldLayoutId id="2147484788" r:id="rId9"/>
    <p:sldLayoutId id="2147484789" r:id="rId10"/>
    <p:sldLayoutId id="2147484790" r:id="rId11"/>
    <p:sldLayoutId id="2147484791" r:id="rId12"/>
    <p:sldLayoutId id="2147484792" r:id="rId13"/>
    <p:sldLayoutId id="2147484793" r:id="rId14"/>
    <p:sldLayoutId id="2147484794" r:id="rId15"/>
    <p:sldLayoutId id="2147484795" r:id="rId16"/>
    <p:sldLayoutId id="2147484796" r:id="rId17"/>
    <p:sldLayoutId id="2147484797" r:id="rId18"/>
    <p:sldLayoutId id="2147484798" r:id="rId19"/>
    <p:sldLayoutId id="2147484799" r:id="rId20"/>
    <p:sldLayoutId id="2147484800" r:id="rId21"/>
    <p:sldLayoutId id="2147484801" r:id="rId2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940300" y="5953125"/>
            <a:ext cx="3619500" cy="15875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4940300" y="6111875"/>
            <a:ext cx="3619500" cy="1857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6C4FC2-043E-0E44-BD9B-2431B69F8AA0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940300" y="6297613"/>
            <a:ext cx="3619500" cy="16192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3" r:id="rId1"/>
    <p:sldLayoutId id="2147484804" r:id="rId2"/>
    <p:sldLayoutId id="2147484805" r:id="rId3"/>
    <p:sldLayoutId id="2147484806" r:id="rId4"/>
    <p:sldLayoutId id="2147484807" r:id="rId5"/>
    <p:sldLayoutId id="2147484808" r:id="rId6"/>
    <p:sldLayoutId id="2147484809" r:id="rId7"/>
    <p:sldLayoutId id="2147484810" r:id="rId8"/>
    <p:sldLayoutId id="2147484811" r:id="rId9"/>
    <p:sldLayoutId id="2147484812" r:id="rId10"/>
    <p:sldLayoutId id="2147484813" r:id="rId11"/>
    <p:sldLayoutId id="2147484814" r:id="rId12"/>
    <p:sldLayoutId id="2147484815" r:id="rId13"/>
    <p:sldLayoutId id="2147484816" r:id="rId14"/>
    <p:sldLayoutId id="2147484817" r:id="rId15"/>
    <p:sldLayoutId id="2147484818" r:id="rId16"/>
    <p:sldLayoutId id="2147484819" r:id="rId17"/>
    <p:sldLayoutId id="2147484820" r:id="rId18"/>
    <p:sldLayoutId id="2147484821" r:id="rId19"/>
    <p:sldLayoutId id="2147484822" r:id="rId20"/>
    <p:sldLayoutId id="2147484823" r:id="rId2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940300" y="5953125"/>
            <a:ext cx="3619500" cy="15875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4940300" y="6111875"/>
            <a:ext cx="3619500" cy="1857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6C4FC2-043E-0E44-BD9B-2431B69F8AA0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940300" y="6297613"/>
            <a:ext cx="3619500" cy="1619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25" r:id="rId1"/>
    <p:sldLayoutId id="2147484826" r:id="rId2"/>
    <p:sldLayoutId id="2147484827" r:id="rId3"/>
    <p:sldLayoutId id="2147484828" r:id="rId4"/>
    <p:sldLayoutId id="2147484829" r:id="rId5"/>
    <p:sldLayoutId id="2147484830" r:id="rId6"/>
    <p:sldLayoutId id="2147484831" r:id="rId7"/>
    <p:sldLayoutId id="2147484832" r:id="rId8"/>
    <p:sldLayoutId id="2147484833" r:id="rId9"/>
    <p:sldLayoutId id="2147484834" r:id="rId10"/>
    <p:sldLayoutId id="2147484835" r:id="rId11"/>
    <p:sldLayoutId id="2147484836" r:id="rId12"/>
    <p:sldLayoutId id="2147484837" r:id="rId13"/>
    <p:sldLayoutId id="2147484838" r:id="rId14"/>
    <p:sldLayoutId id="2147484839" r:id="rId15"/>
    <p:sldLayoutId id="2147484840" r:id="rId16"/>
    <p:sldLayoutId id="2147484841" r:id="rId17"/>
    <p:sldLayoutId id="2147484842" r:id="rId18"/>
    <p:sldLayoutId id="2147484843" r:id="rId19"/>
    <p:sldLayoutId id="2147484844" r:id="rId20"/>
    <p:sldLayoutId id="2147484845" r:id="rId2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940300" y="5953125"/>
            <a:ext cx="3619500" cy="15875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4940300" y="6111875"/>
            <a:ext cx="3619500" cy="1857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6C4FC2-043E-0E44-BD9B-2431B69F8AA0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940300" y="6297613"/>
            <a:ext cx="3619500" cy="1619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1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48" r:id="rId1"/>
    <p:sldLayoutId id="2147484849" r:id="rId2"/>
    <p:sldLayoutId id="2147484850" r:id="rId3"/>
    <p:sldLayoutId id="2147484851" r:id="rId4"/>
    <p:sldLayoutId id="2147484852" r:id="rId5"/>
    <p:sldLayoutId id="2147484853" r:id="rId6"/>
    <p:sldLayoutId id="2147484854" r:id="rId7"/>
    <p:sldLayoutId id="2147484855" r:id="rId8"/>
    <p:sldLayoutId id="2147484856" r:id="rId9"/>
    <p:sldLayoutId id="2147484857" r:id="rId10"/>
    <p:sldLayoutId id="2147484858" r:id="rId11"/>
    <p:sldLayoutId id="2147484859" r:id="rId12"/>
    <p:sldLayoutId id="2147484860" r:id="rId13"/>
    <p:sldLayoutId id="2147484861" r:id="rId14"/>
    <p:sldLayoutId id="2147484862" r:id="rId15"/>
    <p:sldLayoutId id="2147484863" r:id="rId16"/>
    <p:sldLayoutId id="2147484864" r:id="rId17"/>
    <p:sldLayoutId id="2147484865" r:id="rId18"/>
    <p:sldLayoutId id="2147484866" r:id="rId19"/>
    <p:sldLayoutId id="2147484867" r:id="rId20"/>
    <p:sldLayoutId id="2147484868" r:id="rId2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940300" y="5953125"/>
            <a:ext cx="3619500" cy="15875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4940300" y="6111875"/>
            <a:ext cx="3619500" cy="1857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6C4FC2-043E-0E44-BD9B-2431B69F8AA0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940300" y="6297613"/>
            <a:ext cx="3619500" cy="1619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02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70" r:id="rId1"/>
    <p:sldLayoutId id="2147484871" r:id="rId2"/>
    <p:sldLayoutId id="2147484872" r:id="rId3"/>
    <p:sldLayoutId id="2147484873" r:id="rId4"/>
    <p:sldLayoutId id="2147484874" r:id="rId5"/>
    <p:sldLayoutId id="2147484875" r:id="rId6"/>
    <p:sldLayoutId id="2147484876" r:id="rId7"/>
    <p:sldLayoutId id="2147484877" r:id="rId8"/>
    <p:sldLayoutId id="2147484878" r:id="rId9"/>
    <p:sldLayoutId id="2147484879" r:id="rId10"/>
    <p:sldLayoutId id="2147484880" r:id="rId11"/>
    <p:sldLayoutId id="2147484881" r:id="rId12"/>
    <p:sldLayoutId id="2147484882" r:id="rId13"/>
    <p:sldLayoutId id="2147484883" r:id="rId14"/>
    <p:sldLayoutId id="2147484884" r:id="rId15"/>
    <p:sldLayoutId id="2147484885" r:id="rId16"/>
    <p:sldLayoutId id="2147484886" r:id="rId17"/>
    <p:sldLayoutId id="2147484887" r:id="rId18"/>
    <p:sldLayoutId id="2147484888" r:id="rId19"/>
    <p:sldLayoutId id="2147484889" r:id="rId20"/>
    <p:sldLayoutId id="2147484890" r:id="rId2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940300" y="5953125"/>
            <a:ext cx="3619500" cy="15875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4940300" y="6111875"/>
            <a:ext cx="3619500" cy="1857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6C4FC2-043E-0E44-BD9B-2431B69F8AA0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940300" y="6297613"/>
            <a:ext cx="3619500" cy="1619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30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92" r:id="rId1"/>
    <p:sldLayoutId id="2147484893" r:id="rId2"/>
    <p:sldLayoutId id="2147484894" r:id="rId3"/>
    <p:sldLayoutId id="2147484895" r:id="rId4"/>
    <p:sldLayoutId id="2147484896" r:id="rId5"/>
    <p:sldLayoutId id="2147484897" r:id="rId6"/>
    <p:sldLayoutId id="2147484898" r:id="rId7"/>
    <p:sldLayoutId id="2147484899" r:id="rId8"/>
    <p:sldLayoutId id="2147484900" r:id="rId9"/>
    <p:sldLayoutId id="2147484901" r:id="rId10"/>
    <p:sldLayoutId id="2147484902" r:id="rId11"/>
    <p:sldLayoutId id="2147484903" r:id="rId12"/>
    <p:sldLayoutId id="2147484904" r:id="rId13"/>
    <p:sldLayoutId id="2147484905" r:id="rId14"/>
    <p:sldLayoutId id="2147484906" r:id="rId15"/>
    <p:sldLayoutId id="2147484907" r:id="rId16"/>
    <p:sldLayoutId id="2147484908" r:id="rId17"/>
    <p:sldLayoutId id="2147484909" r:id="rId18"/>
    <p:sldLayoutId id="2147484910" r:id="rId19"/>
    <p:sldLayoutId id="2147484911" r:id="rId20"/>
    <p:sldLayoutId id="2147484912" r:id="rId2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940300" y="5953125"/>
            <a:ext cx="3619500" cy="15875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4940300" y="6111875"/>
            <a:ext cx="3619500" cy="1857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6C4FC2-043E-0E44-BD9B-2431B69F8AA0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940300" y="6297613"/>
            <a:ext cx="3619500" cy="1619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62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14" r:id="rId1"/>
    <p:sldLayoutId id="2147484915" r:id="rId2"/>
    <p:sldLayoutId id="2147484916" r:id="rId3"/>
    <p:sldLayoutId id="2147484917" r:id="rId4"/>
    <p:sldLayoutId id="2147484918" r:id="rId5"/>
    <p:sldLayoutId id="2147484919" r:id="rId6"/>
    <p:sldLayoutId id="2147484920" r:id="rId7"/>
    <p:sldLayoutId id="2147484921" r:id="rId8"/>
    <p:sldLayoutId id="2147484922" r:id="rId9"/>
    <p:sldLayoutId id="2147484923" r:id="rId10"/>
    <p:sldLayoutId id="2147484924" r:id="rId11"/>
    <p:sldLayoutId id="2147484925" r:id="rId12"/>
    <p:sldLayoutId id="2147484926" r:id="rId13"/>
    <p:sldLayoutId id="2147484927" r:id="rId14"/>
    <p:sldLayoutId id="2147484928" r:id="rId15"/>
    <p:sldLayoutId id="2147484929" r:id="rId16"/>
    <p:sldLayoutId id="2147484930" r:id="rId17"/>
    <p:sldLayoutId id="2147484931" r:id="rId18"/>
    <p:sldLayoutId id="2147484932" r:id="rId19"/>
    <p:sldLayoutId id="2147484933" r:id="rId20"/>
    <p:sldLayoutId id="2147484934" r:id="rId2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940300" y="5953125"/>
            <a:ext cx="3619500" cy="15875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4940300" y="6111875"/>
            <a:ext cx="3619500" cy="1857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6C4FC2-043E-0E44-BD9B-2431B69F8AA0}" type="datetime1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3.11.2014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940300" y="6297613"/>
            <a:ext cx="3619500" cy="1619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60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36" r:id="rId1"/>
    <p:sldLayoutId id="2147484937" r:id="rId2"/>
    <p:sldLayoutId id="2147484938" r:id="rId3"/>
    <p:sldLayoutId id="2147484939" r:id="rId4"/>
    <p:sldLayoutId id="2147484940" r:id="rId5"/>
    <p:sldLayoutId id="2147484941" r:id="rId6"/>
    <p:sldLayoutId id="2147484942" r:id="rId7"/>
    <p:sldLayoutId id="2147484943" r:id="rId8"/>
    <p:sldLayoutId id="2147484944" r:id="rId9"/>
    <p:sldLayoutId id="2147484945" r:id="rId10"/>
    <p:sldLayoutId id="2147484946" r:id="rId11"/>
    <p:sldLayoutId id="2147484947" r:id="rId12"/>
    <p:sldLayoutId id="2147484948" r:id="rId13"/>
    <p:sldLayoutId id="2147484949" r:id="rId14"/>
    <p:sldLayoutId id="2147484950" r:id="rId15"/>
    <p:sldLayoutId id="2147484951" r:id="rId16"/>
    <p:sldLayoutId id="2147484952" r:id="rId17"/>
    <p:sldLayoutId id="2147484953" r:id="rId18"/>
    <p:sldLayoutId id="2147484954" r:id="rId19"/>
    <p:sldLayoutId id="2147484955" r:id="rId20"/>
    <p:sldLayoutId id="2147484956" r:id="rId2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5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18" Type="http://schemas.microsoft.com/office/2007/relationships/diagramDrawing" Target="../diagrams/drawing4.xml"/><Relationship Id="rId26" Type="http://schemas.openxmlformats.org/officeDocument/2006/relationships/diagramQuickStyle" Target="../diagrams/quickStyle6.xml"/><Relationship Id="rId3" Type="http://schemas.openxmlformats.org/officeDocument/2006/relationships/image" Target="../media/image15.png"/><Relationship Id="rId21" Type="http://schemas.openxmlformats.org/officeDocument/2006/relationships/diagramQuickStyle" Target="../diagrams/quickStyle5.xml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17" Type="http://schemas.openxmlformats.org/officeDocument/2006/relationships/diagramColors" Target="../diagrams/colors4.xml"/><Relationship Id="rId25" Type="http://schemas.openxmlformats.org/officeDocument/2006/relationships/diagramLayout" Target="../diagrams/layout6.xml"/><Relationship Id="rId33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6" Type="http://schemas.openxmlformats.org/officeDocument/2006/relationships/diagramQuickStyle" Target="../diagrams/quickStyle4.xml"/><Relationship Id="rId20" Type="http://schemas.openxmlformats.org/officeDocument/2006/relationships/diagramLayout" Target="../diagrams/layout5.xml"/><Relationship Id="rId29" Type="http://schemas.openxmlformats.org/officeDocument/2006/relationships/diagramData" Target="../diagrams/data7.xml"/><Relationship Id="rId1" Type="http://schemas.openxmlformats.org/officeDocument/2006/relationships/slideLayout" Target="../slideLayouts/slideLayout191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24" Type="http://schemas.openxmlformats.org/officeDocument/2006/relationships/diagramData" Target="../diagrams/data6.xml"/><Relationship Id="rId32" Type="http://schemas.openxmlformats.org/officeDocument/2006/relationships/diagramColors" Target="../diagrams/colors7.xml"/><Relationship Id="rId5" Type="http://schemas.openxmlformats.org/officeDocument/2006/relationships/diagramLayout" Target="../diagrams/layout2.xml"/><Relationship Id="rId15" Type="http://schemas.openxmlformats.org/officeDocument/2006/relationships/diagramLayout" Target="../diagrams/layout4.xml"/><Relationship Id="rId23" Type="http://schemas.microsoft.com/office/2007/relationships/diagramDrawing" Target="../diagrams/drawing5.xml"/><Relationship Id="rId28" Type="http://schemas.microsoft.com/office/2007/relationships/diagramDrawing" Target="../diagrams/drawing6.xml"/><Relationship Id="rId10" Type="http://schemas.openxmlformats.org/officeDocument/2006/relationships/diagramLayout" Target="../diagrams/layout3.xml"/><Relationship Id="rId19" Type="http://schemas.openxmlformats.org/officeDocument/2006/relationships/diagramData" Target="../diagrams/data5.xml"/><Relationship Id="rId31" Type="http://schemas.openxmlformats.org/officeDocument/2006/relationships/diagramQuickStyle" Target="../diagrams/quickStyle7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Relationship Id="rId14" Type="http://schemas.openxmlformats.org/officeDocument/2006/relationships/diagramData" Target="../diagrams/data4.xml"/><Relationship Id="rId22" Type="http://schemas.openxmlformats.org/officeDocument/2006/relationships/diagramColors" Target="../diagrams/colors5.xml"/><Relationship Id="rId27" Type="http://schemas.openxmlformats.org/officeDocument/2006/relationships/diagramColors" Target="../diagrams/colors6.xml"/><Relationship Id="rId30" Type="http://schemas.openxmlformats.org/officeDocument/2006/relationships/diagramLayout" Target="../diagrams/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18" Type="http://schemas.openxmlformats.org/officeDocument/2006/relationships/diagramLayout" Target="../diagrams/layout11.xml"/><Relationship Id="rId26" Type="http://schemas.microsoft.com/office/2007/relationships/diagramDrawing" Target="../diagrams/drawing12.xml"/><Relationship Id="rId3" Type="http://schemas.openxmlformats.org/officeDocument/2006/relationships/diagramLayout" Target="../diagrams/layout8.xml"/><Relationship Id="rId21" Type="http://schemas.microsoft.com/office/2007/relationships/diagramDrawing" Target="../diagrams/drawing11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17" Type="http://schemas.openxmlformats.org/officeDocument/2006/relationships/diagramData" Target="../diagrams/data11.xml"/><Relationship Id="rId25" Type="http://schemas.openxmlformats.org/officeDocument/2006/relationships/diagramColors" Target="../diagrams/colors12.xml"/><Relationship Id="rId33" Type="http://schemas.openxmlformats.org/officeDocument/2006/relationships/image" Target="../media/image17.wmf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20" Type="http://schemas.openxmlformats.org/officeDocument/2006/relationships/diagramColors" Target="../diagrams/colors11.xml"/><Relationship Id="rId29" Type="http://schemas.openxmlformats.org/officeDocument/2006/relationships/diagramQuickStyle" Target="../diagrams/quickStyle13.xml"/><Relationship Id="rId1" Type="http://schemas.openxmlformats.org/officeDocument/2006/relationships/slideLayout" Target="../slideLayouts/slideLayout217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24" Type="http://schemas.openxmlformats.org/officeDocument/2006/relationships/diagramQuickStyle" Target="../diagrams/quickStyle12.xml"/><Relationship Id="rId32" Type="http://schemas.openxmlformats.org/officeDocument/2006/relationships/image" Target="../media/image16.wmf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23" Type="http://schemas.openxmlformats.org/officeDocument/2006/relationships/diagramLayout" Target="../diagrams/layout12.xml"/><Relationship Id="rId28" Type="http://schemas.openxmlformats.org/officeDocument/2006/relationships/diagramLayout" Target="../diagrams/layout13.xml"/><Relationship Id="rId10" Type="http://schemas.openxmlformats.org/officeDocument/2006/relationships/diagramColors" Target="../diagrams/colors9.xml"/><Relationship Id="rId19" Type="http://schemas.openxmlformats.org/officeDocument/2006/relationships/diagramQuickStyle" Target="../diagrams/quickStyle11.xml"/><Relationship Id="rId31" Type="http://schemas.microsoft.com/office/2007/relationships/diagramDrawing" Target="../diagrams/drawing13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Relationship Id="rId22" Type="http://schemas.openxmlformats.org/officeDocument/2006/relationships/diagramData" Target="../diagrams/data12.xml"/><Relationship Id="rId27" Type="http://schemas.openxmlformats.org/officeDocument/2006/relationships/diagramData" Target="../diagrams/data13.xml"/><Relationship Id="rId30" Type="http://schemas.openxmlformats.org/officeDocument/2006/relationships/diagramColors" Target="../diagrams/colors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8219450" cy="2636000"/>
          </a:xfrm>
        </p:spPr>
        <p:txBody>
          <a:bodyPr/>
          <a:lstStyle/>
          <a:p>
            <a:r>
              <a:rPr lang="fi-FI" sz="3600" spc="-150" dirty="0" smtClean="0"/>
              <a:t/>
            </a:r>
            <a:br>
              <a:rPr lang="fi-FI" sz="3600" spc="-150" dirty="0" smtClean="0"/>
            </a:br>
            <a:r>
              <a:rPr lang="fi-FI" sz="3600" spc="-150" dirty="0" smtClean="0"/>
              <a:t/>
            </a:r>
            <a:br>
              <a:rPr lang="fi-FI" sz="3600" spc="-150" dirty="0" smtClean="0"/>
            </a:br>
            <a:r>
              <a:rPr lang="fi-FI" sz="3600" spc="-150" dirty="0" smtClean="0"/>
              <a:t>IT-salkun </a:t>
            </a:r>
            <a:r>
              <a:rPr lang="fi-FI" sz="3600" spc="-150" dirty="0"/>
              <a:t>hallinta </a:t>
            </a:r>
            <a:r>
              <a:rPr lang="fi-FI" sz="3600" spc="-150" dirty="0" smtClean="0"/>
              <a:t>Aalto-yliopistossa</a:t>
            </a:r>
            <a:r>
              <a:rPr lang="fi-FI" sz="4000" spc="-150" dirty="0"/>
              <a:t/>
            </a:r>
            <a:br>
              <a:rPr lang="fi-FI" sz="4000" spc="-150" dirty="0"/>
            </a:br>
            <a:r>
              <a:rPr lang="fi-FI" sz="4000" spc="-150" dirty="0" smtClean="0"/>
              <a:t/>
            </a:r>
            <a:br>
              <a:rPr lang="fi-FI" sz="4000" spc="-150" dirty="0" smtClean="0"/>
            </a:br>
            <a:endParaRPr lang="fi-FI" sz="2800" spc="-15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309" y="5252483"/>
            <a:ext cx="5379423" cy="701749"/>
          </a:xfrm>
        </p:spPr>
        <p:txBody>
          <a:bodyPr>
            <a:normAutofit/>
          </a:bodyPr>
          <a:lstStyle/>
          <a:p>
            <a:r>
              <a:rPr lang="fi-FI" dirty="0" smtClean="0"/>
              <a:t>Magnus Sippel</a:t>
            </a:r>
            <a:r>
              <a:rPr lang="fi-FI" dirty="0"/>
              <a:t>	</a:t>
            </a:r>
            <a:endParaRPr lang="fi-FI" dirty="0" smtClean="0"/>
          </a:p>
          <a:p>
            <a:r>
              <a:rPr lang="fi-FI" sz="1200" dirty="0" smtClean="0"/>
              <a:t>IT-päivät, 4.11.2014</a:t>
            </a:r>
            <a:endParaRPr lang="fi-FI" sz="1200" dirty="0" smtClean="0"/>
          </a:p>
        </p:txBody>
      </p:sp>
    </p:spTree>
    <p:extLst>
      <p:ext uri="{BB962C8B-B14F-4D97-AF65-F5344CB8AC3E}">
        <p14:creationId xmlns:p14="http://schemas.microsoft.com/office/powerpoint/2010/main" val="155404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8465" y="2571212"/>
            <a:ext cx="8187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3200" b="1" dirty="0">
                <a:solidFill>
                  <a:schemeClr val="accent3"/>
                </a:solidFill>
                <a:latin typeface="+mj-lt"/>
              </a:rPr>
              <a:t>Kiitos</a:t>
            </a:r>
            <a:r>
              <a:rPr lang="fi-FI" sz="3200" b="1" dirty="0" smtClean="0">
                <a:solidFill>
                  <a:schemeClr val="accent3"/>
                </a:solidFill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8199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40001" y="523504"/>
            <a:ext cx="8085599" cy="625202"/>
          </a:xfrm>
        </p:spPr>
        <p:txBody>
          <a:bodyPr/>
          <a:lstStyle/>
          <a:p>
            <a:pPr algn="ctr"/>
            <a:r>
              <a:rPr lang="fi-FI" sz="3200" spc="0" dirty="0" smtClean="0"/>
              <a:t>Miksi salkunhallinta?</a:t>
            </a:r>
            <a:endParaRPr lang="fi-FI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91886" y="1174776"/>
            <a:ext cx="8429593" cy="452431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fi-FI" b="1" dirty="0" smtClean="0">
                <a:solidFill>
                  <a:prstClr val="black"/>
                </a:solidFill>
              </a:rPr>
              <a:t>Tavoite Tietotekniikkapalveluille on hoitaa: </a:t>
            </a:r>
          </a:p>
          <a:p>
            <a:pPr marL="914400" lvl="1" indent="-457200">
              <a:spcBef>
                <a:spcPts val="600"/>
              </a:spcBef>
              <a:buFontTx/>
              <a:buAutoNum type="alphaLcParenR"/>
            </a:pPr>
            <a:r>
              <a:rPr lang="fi-FI" sz="1600" b="1" dirty="0" smtClean="0">
                <a:solidFill>
                  <a:prstClr val="black"/>
                </a:solidFill>
              </a:rPr>
              <a:t>ylläpitotyöt ja yliopiston rutiininomaiset tehtävät </a:t>
            </a:r>
            <a:endParaRPr lang="fi-FI" sz="1600" b="1" dirty="0">
              <a:solidFill>
                <a:prstClr val="black"/>
              </a:solidFill>
            </a:endParaRPr>
          </a:p>
          <a:p>
            <a:pPr lvl="1">
              <a:spcBef>
                <a:spcPts val="600"/>
              </a:spcBef>
            </a:pPr>
            <a:r>
              <a:rPr lang="fi-FI" sz="1600" b="1" dirty="0" smtClean="0">
                <a:solidFill>
                  <a:prstClr val="black"/>
                </a:solidFill>
              </a:rPr>
              <a:t>b)	samalla kehittää uusia palveluita ja ratkaisuja</a:t>
            </a:r>
            <a:br>
              <a:rPr lang="fi-FI" sz="1600" b="1" dirty="0" smtClean="0">
                <a:solidFill>
                  <a:prstClr val="black"/>
                </a:solidFill>
              </a:rPr>
            </a:br>
            <a:endParaRPr lang="fi-FI" b="1" dirty="0" smtClean="0">
              <a:solidFill>
                <a:prstClr val="black"/>
              </a:solidFill>
            </a:endParaRP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fi-FI" b="1" dirty="0" smtClean="0">
                <a:solidFill>
                  <a:prstClr val="black"/>
                </a:solidFill>
              </a:rPr>
              <a:t>Koska resurssit ovat rajatut (henkilöstö), pitää työaika jakaa kehityksen ja muun työn / ylläpidon kesken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fi-FI" b="1" dirty="0" smtClean="0">
              <a:solidFill>
                <a:prstClr val="black"/>
              </a:solidFill>
            </a:endParaRP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fi-FI" b="1" dirty="0">
                <a:solidFill>
                  <a:prstClr val="black"/>
                </a:solidFill>
              </a:rPr>
              <a:t>Toiminnan johtamiselta vaaditaan uudenlaista kyvykkyyttä (mm. strateginen ennustettavuus ja </a:t>
            </a:r>
            <a:r>
              <a:rPr lang="fi-FI" b="1" dirty="0" smtClean="0">
                <a:solidFill>
                  <a:prstClr val="black"/>
                </a:solidFill>
              </a:rPr>
              <a:t>kustannushallinta). Painopiste </a:t>
            </a:r>
            <a:r>
              <a:rPr lang="fi-FI" b="1" dirty="0">
                <a:solidFill>
                  <a:prstClr val="black"/>
                </a:solidFill>
              </a:rPr>
              <a:t>on pyrittävä siirtämään vahvemmin asiakasohjaukseen tai liiketoiminnan vastuille</a:t>
            </a:r>
            <a:r>
              <a:rPr lang="fi-FI" b="1" dirty="0" smtClean="0">
                <a:solidFill>
                  <a:prstClr val="black"/>
                </a:solidFill>
              </a:rPr>
              <a:t>.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fi-FI" b="1" dirty="0">
              <a:solidFill>
                <a:prstClr val="black"/>
              </a:solidFill>
            </a:endParaRP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fi-FI" b="1" dirty="0" smtClean="0"/>
              <a:t>Investointien elinkaarimalli on Tietotekniikkapalveluiden hallinnollinen työkalu ja sen operatiivista toimintaa toteutetaan IT–portfolion avulla</a:t>
            </a:r>
          </a:p>
          <a:p>
            <a:pPr>
              <a:spcBef>
                <a:spcPts val="0"/>
              </a:spcBef>
            </a:pPr>
            <a:endParaRPr lang="fi-FI" b="1" dirty="0"/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fi-FI" b="1" dirty="0" smtClean="0"/>
              <a:t>IT-portfolion hallinta </a:t>
            </a:r>
            <a:r>
              <a:rPr lang="fi-FI" b="1" dirty="0"/>
              <a:t>perustuu strategian tavoitteisiin ja osoittaa </a:t>
            </a:r>
            <a:r>
              <a:rPr lang="fi-FI" b="1" dirty="0" smtClean="0"/>
              <a:t>yksittäisille työkokonaisuudelle </a:t>
            </a:r>
            <a:r>
              <a:rPr lang="fi-FI" b="1" u="sng" dirty="0"/>
              <a:t>prioriteetin, resurssit ja </a:t>
            </a:r>
            <a:r>
              <a:rPr lang="fi-FI" b="1" u="sng" dirty="0" smtClean="0"/>
              <a:t>aikataulun </a:t>
            </a:r>
            <a:endParaRPr lang="fi-FI" b="1" u="sng" dirty="0"/>
          </a:p>
        </p:txBody>
      </p:sp>
      <p:pic>
        <p:nvPicPr>
          <p:cNvPr id="1029" name="Picture 5" descr="C:\Users\msippel\AppData\Local\Microsoft\Windows\Temporary Internet Files\Content.IE5\KQ91XFI3\MC900434403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630" y="838039"/>
            <a:ext cx="980962" cy="108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62785" y="923315"/>
            <a:ext cx="147155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i-FI" sz="1400" b="1" dirty="0" smtClean="0">
                <a:solidFill>
                  <a:srgbClr val="7030A0"/>
                </a:solidFill>
              </a:rPr>
              <a:t>Kuka tekee mitä?</a:t>
            </a:r>
            <a:endParaRPr lang="fi-FI" sz="1400" b="1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7592" y="1585397"/>
            <a:ext cx="214481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i-FI" sz="1400" b="1" dirty="0" smtClean="0">
                <a:solidFill>
                  <a:srgbClr val="7030A0"/>
                </a:solidFill>
              </a:rPr>
              <a:t>Mitä minun pitäisi tehdä?</a:t>
            </a:r>
            <a:endParaRPr lang="fi-FI" sz="1400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2944" y="1935673"/>
            <a:ext cx="176971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i-FI" sz="1400" b="1" dirty="0" smtClean="0">
                <a:solidFill>
                  <a:srgbClr val="7030A0"/>
                </a:solidFill>
              </a:rPr>
              <a:t>Missä järjestyksessä</a:t>
            </a:r>
          </a:p>
          <a:p>
            <a:r>
              <a:rPr lang="fi-FI" sz="1400" b="1" dirty="0">
                <a:solidFill>
                  <a:srgbClr val="7030A0"/>
                </a:solidFill>
              </a:rPr>
              <a:t>t</a:t>
            </a:r>
            <a:r>
              <a:rPr lang="fi-FI" sz="1400" b="1" dirty="0" smtClean="0">
                <a:solidFill>
                  <a:srgbClr val="7030A0"/>
                </a:solidFill>
              </a:rPr>
              <a:t>yöt pitäisi hoitaa?</a:t>
            </a:r>
            <a:endParaRPr lang="fi-FI" sz="1400" b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36002" y="1135752"/>
            <a:ext cx="19861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i-FI" sz="1400" b="1" dirty="0" smtClean="0">
                <a:solidFill>
                  <a:srgbClr val="7030A0"/>
                </a:solidFill>
              </a:rPr>
              <a:t>Kehitystä vai ylläpitoa?</a:t>
            </a:r>
            <a:endParaRPr lang="fi-FI" sz="1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97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>
          <a:xfrm>
            <a:off x="179512" y="296590"/>
            <a:ext cx="8964488" cy="72008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9B3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fi-FI" dirty="0" smtClean="0">
                <a:solidFill>
                  <a:srgbClr val="0070C0"/>
                </a:solidFill>
              </a:rPr>
              <a:t>IT-portfolion työkokonaisuudet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0513" y="892887"/>
            <a:ext cx="8173123" cy="4816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i-FI" sz="2000" b="1" dirty="0">
                <a:solidFill>
                  <a:prstClr val="black"/>
                </a:solidFill>
              </a:rPr>
              <a:t>T</a:t>
            </a:r>
            <a:r>
              <a:rPr lang="fi-FI" sz="2000" b="1" dirty="0" smtClean="0">
                <a:solidFill>
                  <a:prstClr val="black"/>
                </a:solidFill>
              </a:rPr>
              <a:t>yöt kuuluu </a:t>
            </a:r>
            <a:r>
              <a:rPr lang="fi-FI" sz="2000" b="1" dirty="0">
                <a:solidFill>
                  <a:prstClr val="black"/>
                </a:solidFill>
              </a:rPr>
              <a:t>ottaa mukaan </a:t>
            </a:r>
            <a:r>
              <a:rPr lang="fi-FI" sz="2000" b="1" dirty="0" smtClean="0">
                <a:solidFill>
                  <a:prstClr val="black"/>
                </a:solidFill>
              </a:rPr>
              <a:t>IT-portfolioon </a:t>
            </a:r>
            <a:br>
              <a:rPr lang="fi-FI" sz="2000" b="1" dirty="0" smtClean="0">
                <a:solidFill>
                  <a:prstClr val="black"/>
                </a:solidFill>
              </a:rPr>
            </a:br>
            <a:r>
              <a:rPr lang="fi-FI" sz="2000" b="1" dirty="0" smtClean="0">
                <a:solidFill>
                  <a:prstClr val="black"/>
                </a:solidFill>
              </a:rPr>
              <a:t>niissä on tunnistettavissa </a:t>
            </a:r>
            <a:r>
              <a:rPr lang="fi-FI" sz="2000" b="1" dirty="0">
                <a:solidFill>
                  <a:prstClr val="black"/>
                </a:solidFill>
              </a:rPr>
              <a:t>seuraavat piirteet</a:t>
            </a:r>
            <a:r>
              <a:rPr lang="fi-FI" sz="2000" b="1" dirty="0" smtClean="0">
                <a:solidFill>
                  <a:prstClr val="black"/>
                </a:solidFill>
              </a:rPr>
              <a:t>:</a:t>
            </a:r>
            <a:endParaRPr lang="fi-FI" b="1" dirty="0">
              <a:solidFill>
                <a:prstClr val="black"/>
              </a:solidFill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i-FI" b="1" dirty="0">
                <a:solidFill>
                  <a:prstClr val="black"/>
                </a:solidFill>
              </a:rPr>
              <a:t>L</a:t>
            </a:r>
            <a:r>
              <a:rPr lang="fi-FI" b="1" dirty="0" smtClean="0">
                <a:solidFill>
                  <a:prstClr val="black"/>
                </a:solidFill>
              </a:rPr>
              <a:t>aajuudeltaan </a:t>
            </a:r>
            <a:r>
              <a:rPr lang="fi-FI" b="1" dirty="0">
                <a:solidFill>
                  <a:prstClr val="black"/>
                </a:solidFill>
              </a:rPr>
              <a:t>rajattu tehtäväkokonaisuus </a:t>
            </a:r>
            <a:r>
              <a:rPr lang="fi-FI" b="1" dirty="0" smtClean="0">
                <a:solidFill>
                  <a:prstClr val="black"/>
                </a:solidFill>
              </a:rPr>
              <a:t>		(Scope)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i-FI" b="1" dirty="0" smtClean="0">
                <a:solidFill>
                  <a:prstClr val="black"/>
                </a:solidFill>
              </a:rPr>
              <a:t>Ajallisesti </a:t>
            </a:r>
            <a:r>
              <a:rPr lang="fi-FI" b="1" dirty="0">
                <a:solidFill>
                  <a:prstClr val="black"/>
                </a:solidFill>
              </a:rPr>
              <a:t>rajattu </a:t>
            </a:r>
            <a:r>
              <a:rPr lang="fi-FI" b="1" dirty="0" smtClean="0">
                <a:solidFill>
                  <a:prstClr val="black"/>
                </a:solidFill>
              </a:rPr>
              <a:t>								(Schedule)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i-FI" b="1" dirty="0" smtClean="0">
                <a:solidFill>
                  <a:prstClr val="black"/>
                </a:solidFill>
              </a:rPr>
              <a:t>Kustannuksiltaan </a:t>
            </a:r>
            <a:r>
              <a:rPr lang="fi-FI" b="1" dirty="0">
                <a:solidFill>
                  <a:prstClr val="black"/>
                </a:solidFill>
              </a:rPr>
              <a:t>rajattu </a:t>
            </a:r>
            <a:r>
              <a:rPr lang="fi-FI" b="1" dirty="0" smtClean="0">
                <a:solidFill>
                  <a:prstClr val="black"/>
                </a:solidFill>
              </a:rPr>
              <a:t>						(Costs)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i-FI" b="1" dirty="0" smtClean="0">
                <a:solidFill>
                  <a:prstClr val="black"/>
                </a:solidFill>
              </a:rPr>
              <a:t>Väliaikainen </a:t>
            </a:r>
            <a:r>
              <a:rPr lang="fi-FI" b="1" dirty="0">
                <a:solidFill>
                  <a:prstClr val="black"/>
                </a:solidFill>
              </a:rPr>
              <a:t>henkilöresursointi </a:t>
            </a:r>
            <a:r>
              <a:rPr lang="fi-FI" b="1" dirty="0" smtClean="0">
                <a:solidFill>
                  <a:prstClr val="black"/>
                </a:solidFill>
              </a:rPr>
              <a:t>				(Resources)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i-FI" b="1" dirty="0" smtClean="0">
                <a:solidFill>
                  <a:prstClr val="black"/>
                </a:solidFill>
              </a:rPr>
              <a:t>Työtä </a:t>
            </a:r>
            <a:r>
              <a:rPr lang="fi-FI" b="1" dirty="0">
                <a:solidFill>
                  <a:prstClr val="black"/>
                </a:solidFill>
              </a:rPr>
              <a:t>ei ole mahdollista kiinnittää vuosikelloon </a:t>
            </a:r>
            <a:r>
              <a:rPr lang="fi-FI" b="1" dirty="0" smtClean="0">
                <a:solidFill>
                  <a:prstClr val="black"/>
                </a:solidFill>
              </a:rPr>
              <a:t>	(Uniqueness)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i-FI" b="1" dirty="0" smtClean="0">
                <a:solidFill>
                  <a:prstClr val="black"/>
                </a:solidFill>
              </a:rPr>
              <a:t>Työ </a:t>
            </a:r>
            <a:r>
              <a:rPr lang="fi-FI" b="1" dirty="0">
                <a:solidFill>
                  <a:prstClr val="black"/>
                </a:solidFill>
              </a:rPr>
              <a:t>vaatii laajempaa suunnittelua </a:t>
            </a:r>
            <a:r>
              <a:rPr lang="fi-FI" b="1" dirty="0" smtClean="0">
                <a:solidFill>
                  <a:prstClr val="black"/>
                </a:solidFill>
              </a:rPr>
              <a:t>				(Architecture)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i-FI" b="1" dirty="0" smtClean="0">
                <a:solidFill>
                  <a:prstClr val="black"/>
                </a:solidFill>
              </a:rPr>
              <a:t>Uusi </a:t>
            </a:r>
            <a:r>
              <a:rPr lang="fi-FI" b="1" dirty="0">
                <a:solidFill>
                  <a:prstClr val="black"/>
                </a:solidFill>
              </a:rPr>
              <a:t>palvelu /  Muutos </a:t>
            </a:r>
            <a:r>
              <a:rPr lang="fi-FI" b="1" dirty="0" smtClean="0">
                <a:solidFill>
                  <a:prstClr val="black"/>
                </a:solidFill>
              </a:rPr>
              <a:t>palveluportfolioon  		(Service </a:t>
            </a:r>
            <a:r>
              <a:rPr lang="fi-FI" b="1" dirty="0">
                <a:solidFill>
                  <a:prstClr val="black"/>
                </a:solidFill>
              </a:rPr>
              <a:t>C</a:t>
            </a:r>
            <a:r>
              <a:rPr lang="fi-FI" b="1" dirty="0" smtClean="0">
                <a:solidFill>
                  <a:prstClr val="black"/>
                </a:solidFill>
              </a:rPr>
              <a:t>hange)</a:t>
            </a:r>
            <a:br>
              <a:rPr lang="fi-FI" b="1" dirty="0" smtClean="0">
                <a:solidFill>
                  <a:prstClr val="black"/>
                </a:solidFill>
              </a:rPr>
            </a:br>
            <a:endParaRPr lang="fi-FI" b="1" dirty="0" smtClean="0">
              <a:solidFill>
                <a:prstClr val="black"/>
              </a:solidFill>
            </a:endParaRPr>
          </a:p>
          <a:p>
            <a:pPr>
              <a:spcBef>
                <a:spcPts val="600"/>
              </a:spcBef>
            </a:pPr>
            <a:r>
              <a:rPr lang="fi-FI" sz="2000" b="1" dirty="0" smtClean="0">
                <a:solidFill>
                  <a:prstClr val="black"/>
                </a:solidFill>
              </a:rPr>
              <a:t>IT-portfolion </a:t>
            </a:r>
            <a:r>
              <a:rPr lang="fi-FI" sz="2000" b="1" dirty="0">
                <a:solidFill>
                  <a:prstClr val="black"/>
                </a:solidFill>
              </a:rPr>
              <a:t>näkökulmasta on kolme tapaa viedä kehitystyöt </a:t>
            </a:r>
            <a:r>
              <a:rPr lang="fi-FI" sz="2000" b="1" dirty="0" smtClean="0">
                <a:solidFill>
                  <a:prstClr val="black"/>
                </a:solidFill>
              </a:rPr>
              <a:t>läpi: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lphaLcParenR"/>
            </a:pPr>
            <a:r>
              <a:rPr lang="fi-FI" b="1" dirty="0" smtClean="0">
                <a:solidFill>
                  <a:prstClr val="black"/>
                </a:solidFill>
              </a:rPr>
              <a:t>Projektina 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lphaLcParenR"/>
            </a:pPr>
            <a:r>
              <a:rPr lang="fi-FI" b="1" dirty="0" smtClean="0">
                <a:solidFill>
                  <a:prstClr val="black"/>
                </a:solidFill>
              </a:rPr>
              <a:t>Pienkehityksenä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lphaLcParenR"/>
            </a:pPr>
            <a:r>
              <a:rPr lang="fi-FI" b="1" dirty="0" smtClean="0">
                <a:solidFill>
                  <a:prstClr val="black"/>
                </a:solidFill>
              </a:rPr>
              <a:t>Jatkuvana </a:t>
            </a:r>
            <a:r>
              <a:rPr lang="fi-FI" b="1" dirty="0">
                <a:solidFill>
                  <a:prstClr val="black"/>
                </a:solidFill>
              </a:rPr>
              <a:t>pienkehitystehtävänä </a:t>
            </a:r>
            <a:r>
              <a:rPr lang="fi-FI" sz="1400" b="1" dirty="0" smtClean="0">
                <a:solidFill>
                  <a:prstClr val="black"/>
                </a:solidFill>
              </a:rPr>
              <a:t>(kehitettävät palvelut) </a:t>
            </a:r>
          </a:p>
        </p:txBody>
      </p:sp>
    </p:spTree>
    <p:extLst>
      <p:ext uri="{BB962C8B-B14F-4D97-AF65-F5344CB8AC3E}">
        <p14:creationId xmlns:p14="http://schemas.microsoft.com/office/powerpoint/2010/main" val="271828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>
          <a:xfrm>
            <a:off x="179512" y="296590"/>
            <a:ext cx="8964488" cy="72008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9B3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0070C0"/>
                </a:solidFill>
              </a:rPr>
              <a:t>Mikä on IT-portfolio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0227" y="2033474"/>
            <a:ext cx="8302084" cy="366254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i-FI" sz="2000" b="1" dirty="0" smtClean="0">
                <a:solidFill>
                  <a:prstClr val="black"/>
                </a:solidFill>
              </a:rPr>
              <a:t>Vaatimusportfolio</a:t>
            </a:r>
            <a:r>
              <a:rPr lang="fi-FI" sz="2000" b="1" dirty="0">
                <a:solidFill>
                  <a:prstClr val="black"/>
                </a:solidFill>
              </a:rPr>
              <a:t>: </a:t>
            </a:r>
            <a:endParaRPr lang="fi-FI" sz="2000" dirty="0">
              <a:solidFill>
                <a:prstClr val="black"/>
              </a:solidFill>
            </a:endParaRPr>
          </a:p>
          <a:p>
            <a:pPr marL="7465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i-FI" b="1" dirty="0">
                <a:solidFill>
                  <a:prstClr val="black"/>
                </a:solidFill>
              </a:rPr>
              <a:t>Jonossa olevat työkokonaisuus </a:t>
            </a:r>
            <a:r>
              <a:rPr lang="fi-FI" b="1" dirty="0" smtClean="0">
                <a:solidFill>
                  <a:prstClr val="black"/>
                </a:solidFill>
              </a:rPr>
              <a:t>ehdotukset </a:t>
            </a:r>
            <a:r>
              <a:rPr lang="fi-FI" sz="1600" b="1" dirty="0" smtClean="0">
                <a:solidFill>
                  <a:prstClr val="black"/>
                </a:solidFill>
              </a:rPr>
              <a:t>(Ei resursseja/rahoitusta)</a:t>
            </a:r>
            <a:endParaRPr lang="fi-FI" dirty="0">
              <a:solidFill>
                <a:prstClr val="black"/>
              </a:solidFill>
            </a:endParaRPr>
          </a:p>
          <a:p>
            <a:pPr marL="7465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i-FI" b="1" dirty="0" smtClean="0">
                <a:solidFill>
                  <a:prstClr val="black"/>
                </a:solidFill>
              </a:rPr>
              <a:t>Laajassa </a:t>
            </a:r>
            <a:r>
              <a:rPr lang="fi-FI" b="1" dirty="0">
                <a:solidFill>
                  <a:prstClr val="black"/>
                </a:solidFill>
              </a:rPr>
              <a:t>esiselvityksessä olevat työkokonaisuudet (G1 jälkeen</a:t>
            </a:r>
            <a:r>
              <a:rPr lang="fi-FI" b="1" dirty="0" smtClean="0">
                <a:solidFill>
                  <a:prstClr val="black"/>
                </a:solidFill>
              </a:rPr>
              <a:t>)</a:t>
            </a:r>
            <a:r>
              <a:rPr lang="fi-FI" sz="1100" u="sng" dirty="0" smtClean="0">
                <a:solidFill>
                  <a:prstClr val="black"/>
                </a:solidFill>
              </a:rPr>
              <a:t/>
            </a:r>
            <a:br>
              <a:rPr lang="fi-FI" sz="1100" u="sng" dirty="0" smtClean="0">
                <a:solidFill>
                  <a:prstClr val="black"/>
                </a:solidFill>
              </a:rPr>
            </a:br>
            <a:endParaRPr lang="fi-FI" sz="1100" u="sng" dirty="0">
              <a:solidFill>
                <a:prstClr val="black"/>
              </a:solidFill>
            </a:endParaRPr>
          </a:p>
          <a:p>
            <a:r>
              <a:rPr lang="fi-FI" sz="2000" b="1" dirty="0">
                <a:solidFill>
                  <a:prstClr val="black"/>
                </a:solidFill>
              </a:rPr>
              <a:t>Kehitysportfolio:</a:t>
            </a:r>
          </a:p>
          <a:p>
            <a:pPr marL="746550" lvl="2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i-FI" b="1" dirty="0" smtClean="0">
                <a:solidFill>
                  <a:prstClr val="black"/>
                </a:solidFill>
              </a:rPr>
              <a:t>Kokoaa </a:t>
            </a:r>
            <a:r>
              <a:rPr lang="fi-FI" b="1" dirty="0">
                <a:solidFill>
                  <a:prstClr val="black"/>
                </a:solidFill>
              </a:rPr>
              <a:t>tiedon kehityskapasiteettia käyttävistä työtehtävistä ja niiden edellyttämistä </a:t>
            </a:r>
            <a:r>
              <a:rPr lang="fi-FI" b="1" dirty="0" smtClean="0">
                <a:solidFill>
                  <a:prstClr val="black"/>
                </a:solidFill>
              </a:rPr>
              <a:t>resursseista. Antaa kokonaiskuvan kehitystilanteesta</a:t>
            </a:r>
            <a:endParaRPr lang="fi-FI" b="1" dirty="0">
              <a:solidFill>
                <a:prstClr val="black"/>
              </a:solidFill>
            </a:endParaRPr>
          </a:p>
          <a:p>
            <a:endParaRPr lang="fi-FI" sz="1100" b="1" dirty="0" smtClean="0">
              <a:solidFill>
                <a:prstClr val="black"/>
              </a:solidFill>
            </a:endParaRPr>
          </a:p>
          <a:p>
            <a:r>
              <a:rPr lang="fi-FI" sz="2000" b="1" dirty="0" smtClean="0">
                <a:solidFill>
                  <a:prstClr val="black"/>
                </a:solidFill>
              </a:rPr>
              <a:t>Palveluportfolio:</a:t>
            </a:r>
          </a:p>
          <a:p>
            <a:pPr marL="628650" lvl="1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i-FI" b="1" dirty="0" smtClean="0">
                <a:solidFill>
                  <a:prstClr val="black"/>
                </a:solidFill>
              </a:rPr>
              <a:t>Ylätason </a:t>
            </a:r>
            <a:r>
              <a:rPr lang="fi-FI" b="1" dirty="0">
                <a:solidFill>
                  <a:prstClr val="black"/>
                </a:solidFill>
              </a:rPr>
              <a:t>kuva palvelukokonaisuudesta, jota tuotamme </a:t>
            </a:r>
            <a:r>
              <a:rPr lang="fi-FI" b="1" dirty="0" smtClean="0">
                <a:solidFill>
                  <a:prstClr val="black"/>
                </a:solidFill>
              </a:rPr>
              <a:t>asiakkaillemme. Palveluportfolio sisältää palveluluettelon</a:t>
            </a:r>
            <a:r>
              <a:rPr lang="fi-FI" b="1" dirty="0">
                <a:solidFill>
                  <a:prstClr val="black"/>
                </a:solidFill>
              </a:rPr>
              <a:t>.</a:t>
            </a:r>
            <a:r>
              <a:rPr lang="fi-FI" b="1" dirty="0" smtClean="0">
                <a:solidFill>
                  <a:prstClr val="black"/>
                </a:solidFill>
              </a:rPr>
              <a:t> </a:t>
            </a:r>
            <a:br>
              <a:rPr lang="fi-FI" b="1" dirty="0" smtClean="0">
                <a:solidFill>
                  <a:prstClr val="black"/>
                </a:solidFill>
              </a:rPr>
            </a:br>
            <a:r>
              <a:rPr lang="fi-FI" b="1" dirty="0" smtClean="0">
                <a:solidFill>
                  <a:prstClr val="black"/>
                </a:solidFill>
              </a:rPr>
              <a:t>Palveluiden kehittäminen, lopettaminen </a:t>
            </a:r>
            <a:r>
              <a:rPr lang="fi-FI" b="1" dirty="0">
                <a:solidFill>
                  <a:prstClr val="black"/>
                </a:solidFill>
              </a:rPr>
              <a:t>ja </a:t>
            </a:r>
            <a:r>
              <a:rPr lang="fi-FI" b="1" dirty="0" smtClean="0">
                <a:solidFill>
                  <a:prstClr val="black"/>
                </a:solidFill>
              </a:rPr>
              <a:t>poistaminen</a:t>
            </a:r>
            <a:endParaRPr lang="fi-FI" b="1" dirty="0">
              <a:solidFill>
                <a:prstClr val="black"/>
              </a:solidFill>
            </a:endParaRP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5088246" y="1130741"/>
            <a:ext cx="3619500" cy="1619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49EFD4B7-1CC6-864B-A72A-C978B70BBA9B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fi-FI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10714" y="813315"/>
            <a:ext cx="8302084" cy="1023790"/>
          </a:xfrm>
          <a:prstGeom prst="roundRect">
            <a:avLst/>
          </a:prstGeom>
          <a:gradFill rotWithShape="1">
            <a:gsLst>
              <a:gs pos="0">
                <a:srgbClr val="6639B7">
                  <a:shade val="51000"/>
                  <a:satMod val="130000"/>
                </a:srgbClr>
              </a:gs>
              <a:gs pos="80000">
                <a:srgbClr val="6639B7">
                  <a:shade val="93000"/>
                  <a:satMod val="130000"/>
                </a:srgbClr>
              </a:gs>
              <a:gs pos="100000">
                <a:srgbClr val="6639B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2000" b="1" kern="0" dirty="0" smtClean="0">
                <a:solidFill>
                  <a:prstClr val="white"/>
                </a:solidFill>
                <a:latin typeface="Arial"/>
              </a:rPr>
              <a:t>IT-portfolio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2000" kern="0" dirty="0" smtClean="0">
              <a:solidFill>
                <a:prstClr val="white"/>
              </a:solidFill>
              <a:latin typeface="Arial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2000" kern="0" dirty="0" smtClea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0227" y="1211703"/>
            <a:ext cx="2474263" cy="703717"/>
          </a:xfrm>
          <a:prstGeom prst="roundRect">
            <a:avLst/>
          </a:prstGeom>
          <a:solidFill>
            <a:srgbClr val="1F497D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600" b="1" kern="0" dirty="0" smtClean="0">
                <a:solidFill>
                  <a:prstClr val="white"/>
                </a:solidFill>
                <a:latin typeface="Arial"/>
              </a:rPr>
              <a:t>Vaatimusportfolio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050" b="1" kern="0" dirty="0" smtClean="0">
                <a:solidFill>
                  <a:prstClr val="white"/>
                </a:solidFill>
                <a:latin typeface="Arial"/>
              </a:rPr>
              <a:t>(Vaatimusten kerääminen 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050" b="1" kern="0" dirty="0" smtClean="0">
                <a:solidFill>
                  <a:prstClr val="white"/>
                </a:solidFill>
                <a:latin typeface="Arial"/>
              </a:rPr>
              <a:t>ja priorisointi)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984490" y="1211701"/>
            <a:ext cx="2570384" cy="703717"/>
          </a:xfrm>
          <a:prstGeom prst="roundRect">
            <a:avLst/>
          </a:prstGeom>
          <a:solidFill>
            <a:srgbClr val="1F497D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600" b="1" kern="0" dirty="0" smtClean="0">
                <a:solidFill>
                  <a:prstClr val="white"/>
                </a:solidFill>
                <a:latin typeface="Arial"/>
              </a:rPr>
              <a:t>Kehitysportfolio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050" b="1" kern="0" dirty="0" smtClean="0">
                <a:solidFill>
                  <a:prstClr val="white"/>
                </a:solidFill>
                <a:latin typeface="Arial"/>
              </a:rPr>
              <a:t>(Tarkempi suunnittelu ja 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050" b="1" kern="0" dirty="0" smtClean="0">
                <a:solidFill>
                  <a:prstClr val="white"/>
                </a:solidFill>
                <a:latin typeface="Arial"/>
              </a:rPr>
              <a:t>valittujen toteutus</a:t>
            </a:r>
            <a:r>
              <a:rPr lang="fi-FI" sz="1050" kern="0" dirty="0" smtClean="0">
                <a:solidFill>
                  <a:prstClr val="white"/>
                </a:solidFill>
                <a:latin typeface="Arial"/>
              </a:rPr>
              <a:t>)</a:t>
            </a:r>
            <a:endParaRPr lang="fi-FI" sz="1100" kern="0" dirty="0" smtClea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564449" y="1211703"/>
            <a:ext cx="3248349" cy="703715"/>
          </a:xfrm>
          <a:prstGeom prst="roundRect">
            <a:avLst/>
          </a:prstGeom>
          <a:solidFill>
            <a:srgbClr val="1F497D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600" b="1" kern="0" dirty="0" smtClean="0">
                <a:solidFill>
                  <a:prstClr val="white"/>
                </a:solidFill>
                <a:latin typeface="Arial"/>
              </a:rPr>
              <a:t>Palveluportfolio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050" b="1" kern="0" dirty="0" smtClean="0">
                <a:solidFill>
                  <a:prstClr val="white"/>
                </a:solidFill>
                <a:latin typeface="Arial"/>
              </a:rPr>
              <a:t>(Olemassa olevien palveluiden kehitys, 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050" b="1" kern="0" dirty="0" smtClean="0">
                <a:solidFill>
                  <a:prstClr val="white"/>
                </a:solidFill>
                <a:latin typeface="Arial"/>
              </a:rPr>
              <a:t>hallinta ja lopetus)</a:t>
            </a:r>
          </a:p>
        </p:txBody>
      </p:sp>
    </p:spTree>
    <p:extLst>
      <p:ext uri="{BB962C8B-B14F-4D97-AF65-F5344CB8AC3E}">
        <p14:creationId xmlns:p14="http://schemas.microsoft.com/office/powerpoint/2010/main" val="52677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010527"/>
              </p:ext>
            </p:extLst>
          </p:nvPr>
        </p:nvGraphicFramePr>
        <p:xfrm>
          <a:off x="50252" y="1278557"/>
          <a:ext cx="8919184" cy="83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1597798" y="2046358"/>
            <a:ext cx="0" cy="1408502"/>
          </a:xfrm>
          <a:prstGeom prst="line">
            <a:avLst/>
          </a:prstGeom>
          <a:noFill/>
          <a:ln w="25400" cap="flat" cmpd="sng" algn="ctr">
            <a:solidFill>
              <a:srgbClr val="1F497D"/>
            </a:solidFill>
            <a:prstDash val="solid"/>
            <a:tailEnd type="oval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52391" y="2132651"/>
            <a:ext cx="1345407" cy="1079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auto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fi-FI" sz="1100" b="1" dirty="0" smtClean="0">
                <a:solidFill>
                  <a:prstClr val="black"/>
                </a:solidFill>
                <a:latin typeface="Arial"/>
              </a:rPr>
              <a:t>Portti G1 </a:t>
            </a:r>
          </a:p>
          <a:p>
            <a:pPr algn="ctr" defTabSz="914400" fontAlgn="auto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fi-FI" sz="800" b="1" dirty="0" smtClean="0">
                <a:solidFill>
                  <a:prstClr val="black"/>
                </a:solidFill>
                <a:latin typeface="Arial"/>
              </a:rPr>
              <a:t/>
            </a:r>
            <a:br>
              <a:rPr lang="fi-FI" sz="800" b="1" dirty="0" smtClean="0">
                <a:solidFill>
                  <a:prstClr val="black"/>
                </a:solidFill>
                <a:latin typeface="Arial"/>
              </a:rPr>
            </a:br>
            <a:r>
              <a:rPr lang="fi-FI" sz="1000" b="1" dirty="0" smtClean="0">
                <a:solidFill>
                  <a:prstClr val="black"/>
                </a:solidFill>
                <a:latin typeface="Arial"/>
              </a:rPr>
              <a:t>Päätös esiselvityksen käynnistämisestä</a:t>
            </a:r>
            <a:r>
              <a:rPr lang="fi-FI" sz="900" b="1" dirty="0" smtClean="0">
                <a:solidFill>
                  <a:prstClr val="black"/>
                </a:solidFill>
                <a:latin typeface="Arial"/>
              </a:rPr>
              <a:t/>
            </a:r>
            <a:br>
              <a:rPr lang="fi-FI" sz="900" b="1" dirty="0" smtClean="0">
                <a:solidFill>
                  <a:prstClr val="black"/>
                </a:solidFill>
                <a:latin typeface="Arial"/>
              </a:rPr>
            </a:br>
            <a:endParaRPr lang="fi-FI" sz="900" b="1" dirty="0" smtClean="0">
              <a:solidFill>
                <a:prstClr val="black"/>
              </a:solidFill>
              <a:latin typeface="Arial"/>
            </a:endParaRPr>
          </a:p>
          <a:p>
            <a:pPr defTabSz="914400" fontAlgn="auto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endParaRPr lang="fi-FI" sz="11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97798" y="2112911"/>
            <a:ext cx="124870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auto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fi-FI" sz="1100" b="1" dirty="0" smtClean="0">
                <a:solidFill>
                  <a:prstClr val="black"/>
                </a:solidFill>
                <a:latin typeface="Arial"/>
              </a:rPr>
              <a:t>Portti G2</a:t>
            </a:r>
            <a:br>
              <a:rPr lang="fi-FI" sz="1100" b="1" dirty="0" smtClean="0">
                <a:solidFill>
                  <a:prstClr val="black"/>
                </a:solidFill>
                <a:latin typeface="Arial"/>
              </a:rPr>
            </a:br>
            <a:r>
              <a:rPr lang="fi-FI" sz="1100" b="1" dirty="0" smtClean="0">
                <a:solidFill>
                  <a:prstClr val="black"/>
                </a:solidFill>
                <a:latin typeface="Arial"/>
              </a:rPr>
              <a:t/>
            </a:r>
            <a:br>
              <a:rPr lang="fi-FI" sz="1100" b="1" dirty="0" smtClean="0">
                <a:solidFill>
                  <a:prstClr val="black"/>
                </a:solidFill>
                <a:latin typeface="Arial"/>
              </a:rPr>
            </a:br>
            <a:r>
              <a:rPr lang="fi-FI" sz="1000" b="1" dirty="0" smtClean="0">
                <a:solidFill>
                  <a:prstClr val="black"/>
                </a:solidFill>
                <a:latin typeface="Arial"/>
              </a:rPr>
              <a:t>Päätös suunnittelun käynnistämisestä</a:t>
            </a:r>
            <a:endParaRPr lang="fi-FI" sz="900" b="1" dirty="0">
              <a:solidFill>
                <a:prstClr val="black"/>
              </a:solidFill>
              <a:latin typeface="Arial"/>
            </a:endParaRPr>
          </a:p>
          <a:p>
            <a:pPr algn="ctr" defTabSz="914400" fontAlgn="auto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endParaRPr lang="fi-FI" sz="900" b="1" dirty="0" smtClean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22648" y="2130603"/>
            <a:ext cx="134464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auto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fi-FI" sz="1100" b="1" dirty="0" smtClean="0">
                <a:solidFill>
                  <a:prstClr val="black"/>
                </a:solidFill>
                <a:latin typeface="Arial"/>
              </a:rPr>
              <a:t>Portti G3</a:t>
            </a:r>
          </a:p>
          <a:p>
            <a:pPr defTabSz="914400" fontAlgn="auto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endParaRPr lang="fi-FI" sz="1100" b="1" dirty="0">
              <a:solidFill>
                <a:prstClr val="black"/>
              </a:solidFill>
              <a:latin typeface="Arial"/>
            </a:endParaRPr>
          </a:p>
          <a:p>
            <a:pPr algn="ctr" defTabSz="914400" fontAlgn="auto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fi-FI" sz="1000" b="1" dirty="0" smtClean="0">
                <a:solidFill>
                  <a:prstClr val="black"/>
                </a:solidFill>
                <a:latin typeface="Arial"/>
              </a:rPr>
              <a:t>Päätös </a:t>
            </a:r>
          </a:p>
          <a:p>
            <a:pPr algn="ctr" defTabSz="914400" fontAlgn="auto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fi-FI" sz="1000" b="1" dirty="0" smtClean="0">
                <a:solidFill>
                  <a:prstClr val="black"/>
                </a:solidFill>
                <a:latin typeface="Arial"/>
              </a:rPr>
              <a:t>toteutuksesta</a:t>
            </a:r>
          </a:p>
          <a:p>
            <a:pPr defTabSz="914400" fontAlgn="auto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endParaRPr lang="fi-FI" sz="800" dirty="0" smtClean="0">
              <a:solidFill>
                <a:prstClr val="black"/>
              </a:solidFill>
              <a:latin typeface="Arial"/>
            </a:endParaRPr>
          </a:p>
          <a:p>
            <a:pPr defTabSz="914400" fontAlgn="auto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endParaRPr lang="fi-FI" sz="800" dirty="0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367803" y="2033107"/>
            <a:ext cx="0" cy="1421753"/>
          </a:xfrm>
          <a:prstGeom prst="line">
            <a:avLst/>
          </a:prstGeom>
          <a:noFill/>
          <a:ln w="25400" cap="flat" cmpd="sng" algn="ctr">
            <a:solidFill>
              <a:srgbClr val="1F497D"/>
            </a:solidFill>
            <a:prstDash val="solid"/>
            <a:tailEnd type="oval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103460" y="2132651"/>
            <a:ext cx="1323002" cy="1502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auto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fi-FI" sz="1100" b="1" dirty="0" smtClean="0">
                <a:solidFill>
                  <a:prstClr val="black"/>
                </a:solidFill>
                <a:latin typeface="Arial"/>
              </a:rPr>
              <a:t>Portti G4</a:t>
            </a:r>
          </a:p>
          <a:p>
            <a:pPr algn="ctr" defTabSz="914400" fontAlgn="auto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endParaRPr lang="fi-FI" sz="1100" b="1" dirty="0">
              <a:solidFill>
                <a:prstClr val="black"/>
              </a:solidFill>
              <a:latin typeface="Arial"/>
            </a:endParaRPr>
          </a:p>
          <a:p>
            <a:pPr algn="ctr" defTabSz="914400" fontAlgn="auto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fi-FI" sz="1000" b="1" dirty="0">
                <a:solidFill>
                  <a:prstClr val="black"/>
                </a:solidFill>
                <a:latin typeface="Arial"/>
              </a:rPr>
              <a:t>Päätös valmistuneiden </a:t>
            </a:r>
            <a:r>
              <a:rPr lang="fi-FI" sz="1000" b="1" dirty="0" smtClean="0">
                <a:solidFill>
                  <a:prstClr val="black"/>
                </a:solidFill>
                <a:latin typeface="Arial"/>
              </a:rPr>
              <a:t>tehtävien poistamisesta </a:t>
            </a:r>
            <a:r>
              <a:rPr lang="fi-FI" sz="1000" b="1" dirty="0">
                <a:solidFill>
                  <a:prstClr val="black"/>
                </a:solidFill>
                <a:latin typeface="Arial"/>
              </a:rPr>
              <a:t>kehitysportfoliosta</a:t>
            </a:r>
          </a:p>
          <a:p>
            <a:pPr defTabSz="914400" fontAlgn="auto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endParaRPr lang="fi-FI" sz="1100" dirty="0" smtClean="0">
              <a:solidFill>
                <a:prstClr val="black"/>
              </a:solidFill>
              <a:latin typeface="Arial"/>
            </a:endParaRPr>
          </a:p>
          <a:p>
            <a:pPr defTabSz="914400" fontAlgn="auto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endParaRPr lang="fi-FI" sz="800" dirty="0" smtClean="0">
              <a:solidFill>
                <a:prstClr val="black"/>
              </a:solidFill>
              <a:latin typeface="Arial"/>
            </a:endParaRPr>
          </a:p>
          <a:p>
            <a:pPr defTabSz="914400" fontAlgn="auto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endParaRPr lang="fi-FI" sz="8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7803" y="2107512"/>
            <a:ext cx="123038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auto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fi-FI" sz="1100" b="1" dirty="0" smtClean="0">
                <a:solidFill>
                  <a:prstClr val="black"/>
                </a:solidFill>
                <a:latin typeface="Arial"/>
              </a:rPr>
              <a:t>Portti G5</a:t>
            </a:r>
          </a:p>
          <a:p>
            <a:pPr algn="ctr" defTabSz="914400" fontAlgn="auto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endParaRPr lang="fi-FI" sz="1100" b="1" dirty="0" smtClean="0">
              <a:solidFill>
                <a:prstClr val="black"/>
              </a:solidFill>
              <a:latin typeface="Arial"/>
            </a:endParaRPr>
          </a:p>
          <a:p>
            <a:pPr algn="ctr" defTabSz="914400" fontAlgn="auto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fi-FI" sz="1000" b="1" dirty="0" smtClean="0">
                <a:solidFill>
                  <a:prstClr val="black"/>
                </a:solidFill>
                <a:latin typeface="Arial"/>
              </a:rPr>
              <a:t>Päätös kehittämisen lopettamisesta</a:t>
            </a:r>
          </a:p>
          <a:p>
            <a:pPr defTabSz="914400" fontAlgn="auto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endParaRPr lang="fi-FI" sz="1100" b="1" dirty="0" smtClean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98183" y="2101182"/>
            <a:ext cx="973296" cy="1079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auto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fi-FI" sz="1100" b="1" dirty="0" smtClean="0">
                <a:solidFill>
                  <a:prstClr val="black"/>
                </a:solidFill>
                <a:latin typeface="Arial"/>
              </a:rPr>
              <a:t>Portti G6 </a:t>
            </a:r>
          </a:p>
          <a:p>
            <a:pPr algn="ctr" defTabSz="914400" fontAlgn="auto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endParaRPr lang="fi-FI" sz="1100" b="1" dirty="0">
              <a:solidFill>
                <a:prstClr val="black"/>
              </a:solidFill>
              <a:latin typeface="Arial"/>
            </a:endParaRPr>
          </a:p>
          <a:p>
            <a:pPr algn="ctr" defTabSz="914400" fontAlgn="auto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fi-FI" sz="1000" b="1" dirty="0" smtClean="0">
                <a:solidFill>
                  <a:prstClr val="black"/>
                </a:solidFill>
                <a:latin typeface="Arial"/>
              </a:rPr>
              <a:t>Päätös alasajosta</a:t>
            </a:r>
          </a:p>
          <a:p>
            <a:pPr defTabSz="914400" fontAlgn="auto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endParaRPr lang="fi-FI" sz="1100" dirty="0" smtClean="0">
              <a:solidFill>
                <a:prstClr val="black"/>
              </a:solidFill>
              <a:latin typeface="Arial"/>
            </a:endParaRPr>
          </a:p>
          <a:p>
            <a:pPr defTabSz="914400" fontAlgn="auto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endParaRPr lang="fi-FI" sz="800" dirty="0" smtClean="0">
              <a:solidFill>
                <a:prstClr val="black"/>
              </a:solidFill>
              <a:latin typeface="Arial"/>
            </a:endParaRPr>
          </a:p>
          <a:p>
            <a:pPr defTabSz="914400" fontAlgn="auto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endParaRPr lang="fi-FI" sz="800" dirty="0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650429" y="2046358"/>
            <a:ext cx="14860" cy="1408502"/>
          </a:xfrm>
          <a:prstGeom prst="line">
            <a:avLst/>
          </a:prstGeom>
          <a:noFill/>
          <a:ln w="25400" cap="flat" cmpd="sng" algn="ctr">
            <a:solidFill>
              <a:srgbClr val="1F497D"/>
            </a:solidFill>
            <a:prstDash val="solid"/>
            <a:tailEnd type="oval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7595225" y="2112911"/>
            <a:ext cx="107507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auto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fi-FI" sz="1100" b="1" dirty="0" smtClean="0">
                <a:solidFill>
                  <a:prstClr val="black"/>
                </a:solidFill>
                <a:latin typeface="Arial"/>
              </a:rPr>
              <a:t>Portti G7</a:t>
            </a:r>
          </a:p>
          <a:p>
            <a:pPr algn="ctr" defTabSz="914400" fontAlgn="auto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endParaRPr lang="fi-FI" sz="1100" b="1" dirty="0">
              <a:solidFill>
                <a:prstClr val="black"/>
              </a:solidFill>
              <a:latin typeface="Arial"/>
            </a:endParaRPr>
          </a:p>
          <a:p>
            <a:pPr algn="ctr" defTabSz="914400" fontAlgn="auto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fi-FI" sz="1000" b="1" dirty="0" smtClean="0">
                <a:solidFill>
                  <a:prstClr val="black"/>
                </a:solidFill>
                <a:latin typeface="Arial"/>
              </a:rPr>
              <a:t>Palvelu on poistettu</a:t>
            </a:r>
          </a:p>
          <a:p>
            <a:pPr defTabSz="914400" fontAlgn="auto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endParaRPr lang="fi-FI" sz="1100" dirty="0" smtClean="0">
              <a:solidFill>
                <a:prstClr val="black"/>
              </a:solidFill>
              <a:latin typeface="Arial"/>
            </a:endParaRPr>
          </a:p>
          <a:p>
            <a:pPr defTabSz="914400" fontAlgn="auto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endParaRPr lang="fi-FI" sz="11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579486" y="332656"/>
            <a:ext cx="7988400" cy="50405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9B3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fi-FI" dirty="0">
                <a:solidFill>
                  <a:srgbClr val="0070C0"/>
                </a:solidFill>
              </a:rPr>
              <a:t>I</a:t>
            </a:r>
            <a:r>
              <a:rPr lang="fi-FI" dirty="0" smtClean="0">
                <a:solidFill>
                  <a:srgbClr val="0070C0"/>
                </a:solidFill>
              </a:rPr>
              <a:t>nvestointien elinkaarimalli ja IT-portfolio </a:t>
            </a:r>
            <a:endParaRPr lang="fi-FI" dirty="0">
              <a:solidFill>
                <a:srgbClr val="0070C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4163115" y="2046358"/>
            <a:ext cx="8358" cy="1408502"/>
          </a:xfrm>
          <a:prstGeom prst="line">
            <a:avLst/>
          </a:prstGeom>
          <a:noFill/>
          <a:ln w="25400" cap="flat" cmpd="sng" algn="ctr">
            <a:solidFill>
              <a:srgbClr val="1F497D"/>
            </a:solidFill>
            <a:prstDash val="solid"/>
            <a:tailEnd type="oval"/>
          </a:ln>
          <a:effectLst/>
        </p:spPr>
      </p:cxnSp>
      <p:cxnSp>
        <p:nvCxnSpPr>
          <p:cNvPr id="23" name="Straight Connector 22"/>
          <p:cNvCxnSpPr/>
          <p:nvPr/>
        </p:nvCxnSpPr>
        <p:spPr>
          <a:xfrm>
            <a:off x="2807750" y="2046358"/>
            <a:ext cx="0" cy="1408502"/>
          </a:xfrm>
          <a:prstGeom prst="line">
            <a:avLst/>
          </a:prstGeom>
          <a:noFill/>
          <a:ln w="25400" cap="flat" cmpd="sng" algn="ctr">
            <a:solidFill>
              <a:srgbClr val="1F497D"/>
            </a:solidFill>
            <a:prstDash val="solid"/>
            <a:tailEnd type="oval"/>
          </a:ln>
          <a:effectLst/>
        </p:spPr>
      </p:cxnSp>
      <p:cxnSp>
        <p:nvCxnSpPr>
          <p:cNvPr id="24" name="Straight Connector 23"/>
          <p:cNvCxnSpPr/>
          <p:nvPr/>
        </p:nvCxnSpPr>
        <p:spPr>
          <a:xfrm>
            <a:off x="6598183" y="2055914"/>
            <a:ext cx="0" cy="1398946"/>
          </a:xfrm>
          <a:prstGeom prst="line">
            <a:avLst/>
          </a:prstGeom>
          <a:noFill/>
          <a:ln w="25400" cap="flat" cmpd="sng" algn="ctr">
            <a:solidFill>
              <a:srgbClr val="1F497D"/>
            </a:solidFill>
            <a:prstDash val="solid"/>
            <a:tailEnd type="oval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7593211" y="2039690"/>
            <a:ext cx="0" cy="1415170"/>
          </a:xfrm>
          <a:prstGeom prst="line">
            <a:avLst/>
          </a:prstGeom>
          <a:noFill/>
          <a:ln w="25400" cap="flat" cmpd="sng" algn="ctr">
            <a:solidFill>
              <a:srgbClr val="1F497D"/>
            </a:solidFill>
            <a:prstDash val="solid"/>
            <a:tailEnd type="oval"/>
          </a:ln>
          <a:effectLst/>
        </p:spPr>
      </p:cxnSp>
      <p:sp>
        <p:nvSpPr>
          <p:cNvPr id="28" name="Flowchart: Connector 27"/>
          <p:cNvSpPr/>
          <p:nvPr/>
        </p:nvSpPr>
        <p:spPr>
          <a:xfrm>
            <a:off x="1420144" y="1532616"/>
            <a:ext cx="371970" cy="369481"/>
          </a:xfrm>
          <a:prstGeom prst="flowChartConnector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 smtClean="0">
                <a:solidFill>
                  <a:prstClr val="black"/>
                </a:solidFill>
                <a:latin typeface="Arial"/>
              </a:rPr>
              <a:t>G1</a:t>
            </a:r>
          </a:p>
        </p:txBody>
      </p:sp>
      <p:sp>
        <p:nvSpPr>
          <p:cNvPr id="29" name="Flowchart: Connector 28"/>
          <p:cNvSpPr/>
          <p:nvPr/>
        </p:nvSpPr>
        <p:spPr>
          <a:xfrm>
            <a:off x="2636154" y="1532616"/>
            <a:ext cx="372989" cy="360041"/>
          </a:xfrm>
          <a:prstGeom prst="flowChartConnector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 smtClean="0">
                <a:solidFill>
                  <a:prstClr val="black"/>
                </a:solidFill>
                <a:latin typeface="Arial"/>
              </a:rPr>
              <a:t>G2</a:t>
            </a:r>
          </a:p>
        </p:txBody>
      </p:sp>
      <p:sp>
        <p:nvSpPr>
          <p:cNvPr id="30" name="Flowchart: Connector 29"/>
          <p:cNvSpPr/>
          <p:nvPr/>
        </p:nvSpPr>
        <p:spPr>
          <a:xfrm>
            <a:off x="3969275" y="1509289"/>
            <a:ext cx="404392" cy="372891"/>
          </a:xfrm>
          <a:prstGeom prst="flowChartConnector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 smtClean="0">
                <a:solidFill>
                  <a:prstClr val="black"/>
                </a:solidFill>
                <a:latin typeface="Arial"/>
              </a:rPr>
              <a:t>G3</a:t>
            </a:r>
          </a:p>
        </p:txBody>
      </p:sp>
      <p:sp>
        <p:nvSpPr>
          <p:cNvPr id="31" name="Flowchart: Connector 30"/>
          <p:cNvSpPr/>
          <p:nvPr/>
        </p:nvSpPr>
        <p:spPr>
          <a:xfrm>
            <a:off x="5180120" y="1498811"/>
            <a:ext cx="414200" cy="393846"/>
          </a:xfrm>
          <a:prstGeom prst="flowChartConnector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 smtClean="0">
                <a:solidFill>
                  <a:prstClr val="black"/>
                </a:solidFill>
                <a:latin typeface="Arial"/>
              </a:rPr>
              <a:t>G4</a:t>
            </a:r>
          </a:p>
        </p:txBody>
      </p:sp>
      <p:sp>
        <p:nvSpPr>
          <p:cNvPr id="32" name="Flowchart: Connector 31"/>
          <p:cNvSpPr/>
          <p:nvPr/>
        </p:nvSpPr>
        <p:spPr>
          <a:xfrm>
            <a:off x="6415618" y="1514445"/>
            <a:ext cx="392097" cy="393846"/>
          </a:xfrm>
          <a:prstGeom prst="flowChartConnector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 smtClean="0">
                <a:solidFill>
                  <a:prstClr val="black"/>
                </a:solidFill>
                <a:latin typeface="Arial"/>
              </a:rPr>
              <a:t>G5</a:t>
            </a:r>
          </a:p>
        </p:txBody>
      </p:sp>
      <p:sp>
        <p:nvSpPr>
          <p:cNvPr id="33" name="Flowchart: Connector 32"/>
          <p:cNvSpPr/>
          <p:nvPr/>
        </p:nvSpPr>
        <p:spPr>
          <a:xfrm>
            <a:off x="7356399" y="1509289"/>
            <a:ext cx="428696" cy="406696"/>
          </a:xfrm>
          <a:prstGeom prst="flowChartConnector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 smtClean="0">
                <a:solidFill>
                  <a:prstClr val="black"/>
                </a:solidFill>
                <a:latin typeface="Arial"/>
              </a:rPr>
              <a:t>G6</a:t>
            </a:r>
          </a:p>
        </p:txBody>
      </p:sp>
      <p:sp>
        <p:nvSpPr>
          <p:cNvPr id="34" name="Flowchart: Connector 33"/>
          <p:cNvSpPr/>
          <p:nvPr/>
        </p:nvSpPr>
        <p:spPr>
          <a:xfrm>
            <a:off x="8564283" y="1514065"/>
            <a:ext cx="416261" cy="378592"/>
          </a:xfrm>
          <a:prstGeom prst="flowChartConnector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 smtClean="0">
                <a:solidFill>
                  <a:prstClr val="black"/>
                </a:solidFill>
                <a:latin typeface="Arial"/>
              </a:rPr>
              <a:t>G7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68761" y="3489856"/>
            <a:ext cx="8302084" cy="454590"/>
          </a:xfrm>
          <a:prstGeom prst="roundRect">
            <a:avLst/>
          </a:prstGeom>
          <a:gradFill rotWithShape="1">
            <a:gsLst>
              <a:gs pos="0">
                <a:srgbClr val="6639B7">
                  <a:shade val="51000"/>
                  <a:satMod val="130000"/>
                </a:srgbClr>
              </a:gs>
              <a:gs pos="80000">
                <a:srgbClr val="6639B7">
                  <a:shade val="93000"/>
                  <a:satMod val="130000"/>
                </a:srgbClr>
              </a:gs>
              <a:gs pos="100000">
                <a:srgbClr val="6639B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b="1" kern="0" dirty="0" smtClean="0">
                <a:solidFill>
                  <a:prstClr val="white"/>
                </a:solidFill>
                <a:latin typeface="Arial"/>
              </a:rPr>
              <a:t>IT-portfolio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1200" kern="0" dirty="0" smtClea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846503" y="3761622"/>
            <a:ext cx="2490289" cy="1973453"/>
          </a:xfrm>
          <a:prstGeom prst="roundRect">
            <a:avLst/>
          </a:prstGeom>
          <a:solidFill>
            <a:srgbClr val="1F497D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700" kern="0" dirty="0" smtClean="0">
              <a:solidFill>
                <a:prstClr val="white"/>
              </a:solidFill>
              <a:latin typeface="Arial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700" b="1" kern="0" dirty="0" smtClean="0">
              <a:solidFill>
                <a:prstClr val="white"/>
              </a:solidFill>
              <a:latin typeface="Arial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700" b="1" kern="0" dirty="0" smtClean="0">
              <a:solidFill>
                <a:prstClr val="white"/>
              </a:solidFill>
              <a:latin typeface="Arial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700" b="1" kern="0" dirty="0" smtClean="0">
              <a:solidFill>
                <a:prstClr val="white"/>
              </a:solidFill>
              <a:latin typeface="Arial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700" b="1" kern="0" dirty="0" smtClean="0">
              <a:solidFill>
                <a:prstClr val="white"/>
              </a:solidFill>
              <a:latin typeface="Arial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700" b="1" kern="0" dirty="0" smtClean="0">
              <a:solidFill>
                <a:prstClr val="white"/>
              </a:solidFill>
              <a:latin typeface="Arial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700" b="1" kern="0" dirty="0" smtClean="0">
              <a:solidFill>
                <a:prstClr val="white"/>
              </a:solidFill>
              <a:latin typeface="Arial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700" b="1" kern="0" dirty="0" smtClean="0">
              <a:solidFill>
                <a:prstClr val="white"/>
              </a:solidFill>
              <a:latin typeface="Arial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700" b="1" kern="0" dirty="0" smtClean="0">
              <a:solidFill>
                <a:prstClr val="white"/>
              </a:solidFill>
              <a:latin typeface="Arial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1050" b="1" kern="0" dirty="0" smtClean="0">
              <a:solidFill>
                <a:prstClr val="white"/>
              </a:solidFill>
              <a:latin typeface="Arial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1050" b="1" kern="0" dirty="0">
              <a:solidFill>
                <a:prstClr val="white"/>
              </a:solidFill>
              <a:latin typeface="Arial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1050" b="1" kern="0" dirty="0" smtClean="0">
              <a:solidFill>
                <a:prstClr val="white"/>
              </a:solidFill>
              <a:latin typeface="Arial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1050" b="1" kern="0" dirty="0">
              <a:solidFill>
                <a:prstClr val="white"/>
              </a:solidFill>
              <a:latin typeface="Arial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1050" b="1" kern="0" dirty="0" smtClean="0">
              <a:solidFill>
                <a:prstClr val="white"/>
              </a:solidFill>
              <a:latin typeface="Arial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1050" b="1" kern="0" dirty="0" smtClea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934269" y="3890696"/>
            <a:ext cx="229964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i-FI" sz="1600" b="1" dirty="0" smtClean="0">
                <a:solidFill>
                  <a:schemeClr val="bg1"/>
                </a:solidFill>
              </a:rPr>
              <a:t>Kehitysportfolio</a:t>
            </a:r>
          </a:p>
          <a:p>
            <a:pPr algn="ctr"/>
            <a:r>
              <a:rPr lang="fi-FI" sz="800" b="1" dirty="0">
                <a:solidFill>
                  <a:schemeClr val="bg1"/>
                </a:solidFill>
              </a:rPr>
              <a:t>(Tarkempi suunnittelu ja valittujen toteutus</a:t>
            </a:r>
            <a:r>
              <a:rPr lang="fi-FI" sz="800" b="1" dirty="0" smtClean="0">
                <a:solidFill>
                  <a:schemeClr val="bg1"/>
                </a:solidFill>
              </a:rPr>
              <a:t>)</a:t>
            </a:r>
            <a:endParaRPr lang="fi-FI" sz="800" b="1" dirty="0">
              <a:solidFill>
                <a:schemeClr val="bg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2839121" y="4394785"/>
            <a:ext cx="2490405" cy="48753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b="1" dirty="0" smtClean="0">
                <a:solidFill>
                  <a:schemeClr val="tx1"/>
                </a:solidFill>
              </a:rPr>
              <a:t>Projektiportfolio</a:t>
            </a:r>
            <a:br>
              <a:rPr lang="fi-FI" sz="1200" b="1" dirty="0" smtClean="0">
                <a:solidFill>
                  <a:schemeClr val="tx1"/>
                </a:solidFill>
              </a:rPr>
            </a:br>
            <a:r>
              <a:rPr lang="fi-FI" sz="1050" b="1" dirty="0" smtClean="0">
                <a:solidFill>
                  <a:schemeClr val="tx1"/>
                </a:solidFill>
              </a:rPr>
              <a:t>(Kaikki projektit)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2846503" y="4953815"/>
            <a:ext cx="2483023" cy="544929"/>
          </a:xfrm>
          <a:prstGeom prst="roundRect">
            <a:avLst/>
          </a:prstGeom>
          <a:solidFill>
            <a:schemeClr val="tx2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b="1" dirty="0" smtClean="0"/>
              <a:t>Pienkehitysportfolio</a:t>
            </a:r>
            <a:br>
              <a:rPr lang="fi-FI" sz="1200" b="1" dirty="0" smtClean="0"/>
            </a:br>
            <a:r>
              <a:rPr lang="fi-FI" sz="1050" b="1" dirty="0" smtClean="0"/>
              <a:t>(Kaikki pienkehitykset)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5334779" y="3739453"/>
            <a:ext cx="3336066" cy="1995623"/>
          </a:xfrm>
          <a:prstGeom prst="roundRect">
            <a:avLst/>
          </a:prstGeom>
          <a:solidFill>
            <a:srgbClr val="1F497D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800" kern="0" dirty="0" smtClean="0">
              <a:solidFill>
                <a:prstClr val="white"/>
              </a:solidFill>
              <a:latin typeface="Arial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800" b="1" kern="0" dirty="0" smtClean="0">
              <a:solidFill>
                <a:prstClr val="white"/>
              </a:solidFill>
              <a:latin typeface="Arial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800" b="1" kern="0" dirty="0" smtClean="0">
              <a:solidFill>
                <a:prstClr val="white"/>
              </a:solidFill>
              <a:latin typeface="Arial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800" b="1" kern="0" dirty="0" smtClean="0">
              <a:solidFill>
                <a:prstClr val="white"/>
              </a:solidFill>
              <a:latin typeface="Arial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800" b="1" kern="0" dirty="0" smtClean="0">
              <a:solidFill>
                <a:prstClr val="white"/>
              </a:solidFill>
              <a:latin typeface="Arial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800" b="1" kern="0" dirty="0" smtClean="0">
              <a:solidFill>
                <a:prstClr val="white"/>
              </a:solidFill>
              <a:latin typeface="Arial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800" b="1" kern="0" dirty="0" smtClean="0">
              <a:solidFill>
                <a:prstClr val="white"/>
              </a:solidFill>
              <a:latin typeface="Arial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800" b="1" kern="0" dirty="0" smtClean="0">
              <a:solidFill>
                <a:prstClr val="white"/>
              </a:solidFill>
              <a:latin typeface="Arial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800" b="1" kern="0" dirty="0" smtClean="0">
              <a:solidFill>
                <a:prstClr val="white"/>
              </a:solidFill>
              <a:latin typeface="Arial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800" b="1" kern="0" dirty="0" smtClean="0">
              <a:solidFill>
                <a:prstClr val="white"/>
              </a:solidFill>
              <a:latin typeface="Arial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800" b="1" kern="0" dirty="0">
              <a:solidFill>
                <a:prstClr val="white"/>
              </a:solidFill>
              <a:latin typeface="Arial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800" b="1" kern="0" dirty="0" smtClean="0">
              <a:solidFill>
                <a:prstClr val="white"/>
              </a:solidFill>
              <a:latin typeface="Arial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800" b="1" kern="0" dirty="0">
              <a:solidFill>
                <a:prstClr val="white"/>
              </a:solidFill>
              <a:latin typeface="Arial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800" b="1" kern="0" dirty="0" smtClean="0">
              <a:solidFill>
                <a:prstClr val="white"/>
              </a:solidFill>
              <a:latin typeface="Arial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800" b="1" kern="0" dirty="0" smtClea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387221" y="3872562"/>
            <a:ext cx="3180666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i-FI" sz="1600" b="1" dirty="0" smtClean="0">
                <a:solidFill>
                  <a:schemeClr val="bg1"/>
                </a:solidFill>
              </a:rPr>
              <a:t>Palveluportfolio</a:t>
            </a:r>
          </a:p>
          <a:p>
            <a:pPr algn="ctr"/>
            <a:r>
              <a:rPr lang="fi-FI" sz="900" b="1" dirty="0">
                <a:solidFill>
                  <a:schemeClr val="bg1"/>
                </a:solidFill>
              </a:rPr>
              <a:t>Olemassa olevien palveluiden kehitys, hallinta ja lopetus</a:t>
            </a:r>
            <a:r>
              <a:rPr lang="fi-FI" sz="900" b="1" dirty="0" smtClean="0">
                <a:solidFill>
                  <a:schemeClr val="bg1"/>
                </a:solidFill>
              </a:rPr>
              <a:t>)</a:t>
            </a:r>
            <a:endParaRPr lang="fi-FI" sz="900" b="1" dirty="0">
              <a:solidFill>
                <a:schemeClr val="bg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5336793" y="4803684"/>
            <a:ext cx="1666019" cy="24197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900" b="1" dirty="0" smtClean="0"/>
              <a:t>Laaja kehitys / uusiminen</a:t>
            </a:r>
            <a:endParaRPr lang="fi-FI" sz="9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5329526" y="5102232"/>
            <a:ext cx="3341319" cy="248094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b="1" dirty="0" smtClean="0"/>
              <a:t>Muutostenhallinta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5528788" y="5406242"/>
            <a:ext cx="1188706" cy="272501"/>
          </a:xfrm>
          <a:prstGeom prst="roundRect">
            <a:avLst/>
          </a:prstGeom>
          <a:solidFill>
            <a:srgbClr val="00B05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900" b="1" dirty="0" smtClean="0"/>
              <a:t>Palvelupyyntöjen-hallinta</a:t>
            </a:r>
            <a:endParaRPr lang="fi-FI" sz="900" b="1" dirty="0"/>
          </a:p>
        </p:txBody>
      </p:sp>
      <p:sp>
        <p:nvSpPr>
          <p:cNvPr id="75" name="Rounded Rectangle 74"/>
          <p:cNvSpPr/>
          <p:nvPr/>
        </p:nvSpPr>
        <p:spPr>
          <a:xfrm>
            <a:off x="6807715" y="5417151"/>
            <a:ext cx="835945" cy="272501"/>
          </a:xfrm>
          <a:prstGeom prst="roundRect">
            <a:avLst/>
          </a:prstGeom>
          <a:solidFill>
            <a:srgbClr val="00B05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900" b="1" dirty="0" smtClean="0"/>
              <a:t>Häiriöiden-</a:t>
            </a:r>
            <a:br>
              <a:rPr lang="fi-FI" sz="900" b="1" dirty="0" smtClean="0"/>
            </a:br>
            <a:r>
              <a:rPr lang="fi-FI" sz="900" b="1" dirty="0" smtClean="0"/>
              <a:t>hallinta</a:t>
            </a:r>
            <a:endParaRPr lang="fi-FI" sz="9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7709799" y="5417150"/>
            <a:ext cx="761385" cy="272501"/>
          </a:xfrm>
          <a:prstGeom prst="roundRect">
            <a:avLst/>
          </a:prstGeom>
          <a:solidFill>
            <a:srgbClr val="00B05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900" b="1" dirty="0" smtClean="0"/>
              <a:t>Ongelma-</a:t>
            </a:r>
            <a:br>
              <a:rPr lang="fi-FI" sz="900" b="1" dirty="0" smtClean="0"/>
            </a:br>
            <a:r>
              <a:rPr lang="fi-FI" sz="900" b="1" dirty="0" smtClean="0"/>
              <a:t>hallinta</a:t>
            </a:r>
            <a:endParaRPr lang="fi-FI" sz="900" b="1" dirty="0"/>
          </a:p>
        </p:txBody>
      </p:sp>
      <p:sp>
        <p:nvSpPr>
          <p:cNvPr id="81" name="Rounded Rectangle 80"/>
          <p:cNvSpPr/>
          <p:nvPr/>
        </p:nvSpPr>
        <p:spPr>
          <a:xfrm>
            <a:off x="5336793" y="4401837"/>
            <a:ext cx="1231492" cy="298428"/>
          </a:xfrm>
          <a:prstGeom prst="round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900" b="1" dirty="0" smtClean="0"/>
              <a:t>Jatkuvat pienkehitystyöt</a:t>
            </a:r>
            <a:endParaRPr lang="fi-FI" sz="900" b="1" dirty="0"/>
          </a:p>
        </p:txBody>
      </p:sp>
      <p:sp>
        <p:nvSpPr>
          <p:cNvPr id="82" name="Rounded Rectangle 81"/>
          <p:cNvSpPr/>
          <p:nvPr/>
        </p:nvSpPr>
        <p:spPr>
          <a:xfrm>
            <a:off x="368761" y="3761621"/>
            <a:ext cx="2477742" cy="1973455"/>
          </a:xfrm>
          <a:prstGeom prst="roundRect">
            <a:avLst/>
          </a:prstGeom>
          <a:solidFill>
            <a:srgbClr val="1F497D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900" kern="0" dirty="0" smtClean="0">
              <a:solidFill>
                <a:prstClr val="white"/>
              </a:solidFill>
              <a:latin typeface="Arial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900" b="1" kern="0" dirty="0" smtClean="0">
              <a:solidFill>
                <a:prstClr val="white"/>
              </a:solidFill>
              <a:latin typeface="Arial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900" b="1" kern="0" dirty="0" smtClean="0">
              <a:solidFill>
                <a:prstClr val="white"/>
              </a:solidFill>
              <a:latin typeface="Arial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900" b="1" kern="0" dirty="0" smtClean="0">
              <a:solidFill>
                <a:prstClr val="white"/>
              </a:solidFill>
              <a:latin typeface="Arial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900" b="1" kern="0" dirty="0" smtClean="0">
              <a:solidFill>
                <a:prstClr val="white"/>
              </a:solidFill>
              <a:latin typeface="Arial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900" b="1" kern="0" dirty="0" smtClean="0">
              <a:solidFill>
                <a:prstClr val="white"/>
              </a:solidFill>
              <a:latin typeface="Arial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900" b="1" kern="0" dirty="0" smtClean="0">
              <a:solidFill>
                <a:prstClr val="white"/>
              </a:solidFill>
              <a:latin typeface="Arial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900" b="1" kern="0" dirty="0" smtClean="0">
              <a:solidFill>
                <a:prstClr val="white"/>
              </a:solidFill>
              <a:latin typeface="Arial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900" b="1" kern="0" dirty="0" smtClean="0">
              <a:solidFill>
                <a:prstClr val="white"/>
              </a:solidFill>
              <a:latin typeface="Arial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1200" b="1" kern="0" dirty="0" smtClean="0">
              <a:solidFill>
                <a:prstClr val="white"/>
              </a:solidFill>
              <a:latin typeface="Arial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1200" b="1" kern="0" dirty="0">
              <a:solidFill>
                <a:prstClr val="white"/>
              </a:solidFill>
              <a:latin typeface="Arial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1200" b="1" kern="0" dirty="0" smtClean="0">
              <a:solidFill>
                <a:prstClr val="white"/>
              </a:solidFill>
              <a:latin typeface="Arial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1200" b="1" kern="0" dirty="0">
              <a:solidFill>
                <a:prstClr val="white"/>
              </a:solidFill>
              <a:latin typeface="Arial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1200" b="1" kern="0" dirty="0" smtClean="0">
              <a:solidFill>
                <a:prstClr val="white"/>
              </a:solidFill>
              <a:latin typeface="Arial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1200" b="1" kern="0" dirty="0" smtClea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11792" y="3890696"/>
            <a:ext cx="221776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i-FI" sz="1600" b="1" dirty="0" smtClean="0">
                <a:solidFill>
                  <a:schemeClr val="bg1"/>
                </a:solidFill>
              </a:rPr>
              <a:t>Vaatimusportfolio</a:t>
            </a:r>
          </a:p>
          <a:p>
            <a:pPr algn="ctr"/>
            <a:r>
              <a:rPr lang="fi-FI" sz="800" b="1" dirty="0">
                <a:solidFill>
                  <a:schemeClr val="bg1"/>
                </a:solidFill>
              </a:rPr>
              <a:t>(Vaatimusten kerääminen ja priorisointi</a:t>
            </a:r>
            <a:r>
              <a:rPr lang="fi-FI" sz="800" b="1" dirty="0" smtClean="0">
                <a:solidFill>
                  <a:schemeClr val="bg1"/>
                </a:solidFill>
              </a:rPr>
              <a:t>)</a:t>
            </a:r>
            <a:endParaRPr lang="fi-FI" sz="800" b="1" dirty="0">
              <a:solidFill>
                <a:schemeClr val="bg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368763" y="4401836"/>
            <a:ext cx="678040" cy="110395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i-FI" sz="1050" b="1" dirty="0" smtClean="0"/>
              <a:t>Uudet tarpeet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1046803" y="4408821"/>
            <a:ext cx="550995" cy="108985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i-FI" sz="1050" b="1" dirty="0" smtClean="0">
                <a:solidFill>
                  <a:schemeClr val="tx1"/>
                </a:solidFill>
              </a:rPr>
              <a:t>Puolivuotis-suunnitelma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1597799" y="4394786"/>
            <a:ext cx="1223578" cy="110395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i-FI" sz="1050" b="1" dirty="0" smtClean="0">
                <a:solidFill>
                  <a:schemeClr val="tx1"/>
                </a:solidFill>
              </a:rPr>
              <a:t>Esiselvitys</a:t>
            </a:r>
          </a:p>
        </p:txBody>
      </p:sp>
    </p:spTree>
    <p:extLst>
      <p:ext uri="{BB962C8B-B14F-4D97-AF65-F5344CB8AC3E}">
        <p14:creationId xmlns:p14="http://schemas.microsoft.com/office/powerpoint/2010/main" val="380788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45784" y="2100452"/>
            <a:ext cx="4968552" cy="72008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b="1" dirty="0" smtClean="0">
                <a:solidFill>
                  <a:prstClr val="white"/>
                </a:solidFill>
              </a:rPr>
              <a:t>Run</a:t>
            </a:r>
          </a:p>
          <a:p>
            <a:r>
              <a:rPr lang="fi-FI" sz="1000" b="1" dirty="0">
                <a:solidFill>
                  <a:prstClr val="white"/>
                </a:solidFill>
              </a:rPr>
              <a:t>Jatkuva tuotanto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28594" y="2922518"/>
            <a:ext cx="4985742" cy="72008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b="1" dirty="0" smtClean="0">
                <a:solidFill>
                  <a:prstClr val="white"/>
                </a:solidFill>
              </a:rPr>
              <a:t>Grow</a:t>
            </a:r>
          </a:p>
          <a:p>
            <a:r>
              <a:rPr lang="fi-FI" sz="1000" b="1" dirty="0" smtClean="0">
                <a:solidFill>
                  <a:prstClr val="white"/>
                </a:solidFill>
              </a:rPr>
              <a:t>Jatkokehitys</a:t>
            </a:r>
            <a:endParaRPr lang="fi-FI" sz="1000" b="1" dirty="0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14288" y="3756636"/>
            <a:ext cx="4985742" cy="7200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b="1" dirty="0" smtClean="0">
                <a:solidFill>
                  <a:prstClr val="white"/>
                </a:solidFill>
              </a:rPr>
              <a:t>Transform</a:t>
            </a:r>
          </a:p>
          <a:p>
            <a:r>
              <a:rPr lang="fi-FI" sz="1000" b="1" dirty="0" smtClean="0">
                <a:solidFill>
                  <a:prstClr val="white"/>
                </a:solidFill>
              </a:rPr>
              <a:t>Uuskehitys</a:t>
            </a:r>
            <a:endParaRPr lang="fi-FI" sz="1000" b="1" dirty="0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48554" y="1687390"/>
            <a:ext cx="1303204" cy="11521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>
                <a:solidFill>
                  <a:prstClr val="white"/>
                </a:solidFill>
              </a:rPr>
              <a:t>General Work /</a:t>
            </a:r>
          </a:p>
          <a:p>
            <a:pPr algn="ctr"/>
            <a:r>
              <a:rPr lang="en-US" sz="1200" b="1" dirty="0" smtClean="0">
                <a:solidFill>
                  <a:prstClr val="white"/>
                </a:solidFill>
              </a:rPr>
              <a:t>Muu työ</a:t>
            </a:r>
            <a:r>
              <a:rPr lang="fi-FI" sz="1200" b="1" dirty="0" smtClean="0">
                <a:solidFill>
                  <a:prstClr val="white"/>
                </a:solidFill>
              </a:rPr>
              <a:t/>
            </a:r>
            <a:br>
              <a:rPr lang="fi-FI" sz="1200" b="1" dirty="0" smtClean="0">
                <a:solidFill>
                  <a:prstClr val="white"/>
                </a:solidFill>
              </a:rPr>
            </a:br>
            <a:endParaRPr lang="fi-FI" sz="1200" b="1" dirty="0" smtClean="0">
              <a:solidFill>
                <a:prstClr val="white"/>
              </a:solidFill>
            </a:endParaRPr>
          </a:p>
          <a:p>
            <a:pPr algn="ctr"/>
            <a:r>
              <a:rPr lang="fi-FI" sz="1200" b="1" dirty="0" smtClean="0">
                <a:solidFill>
                  <a:prstClr val="white"/>
                </a:solidFill>
              </a:rPr>
              <a:t>(sis. Ylläpito / Maintenance)</a:t>
            </a:r>
            <a:endParaRPr lang="fi-FI" sz="1200" b="1" dirty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16353" y="1687390"/>
            <a:ext cx="1152348" cy="226516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i-FI" sz="1200" b="1" dirty="0" smtClean="0">
                <a:solidFill>
                  <a:prstClr val="white"/>
                </a:solidFill>
              </a:rPr>
              <a:t>Small scale development</a:t>
            </a:r>
            <a:br>
              <a:rPr lang="fi-FI" sz="1200" b="1" dirty="0" smtClean="0">
                <a:solidFill>
                  <a:prstClr val="white"/>
                </a:solidFill>
              </a:rPr>
            </a:br>
            <a:endParaRPr lang="fi-FI" sz="1200" b="1" dirty="0" smtClean="0">
              <a:solidFill>
                <a:prstClr val="white"/>
              </a:solidFill>
            </a:endParaRPr>
          </a:p>
          <a:p>
            <a:pPr algn="ctr"/>
            <a:r>
              <a:rPr lang="fi-FI" sz="1200" b="1" dirty="0" smtClean="0">
                <a:solidFill>
                  <a:prstClr val="white"/>
                </a:solidFill>
              </a:rPr>
              <a:t>Pienkehitys</a:t>
            </a:r>
            <a:endParaRPr lang="fi-FI" sz="1200" b="1" dirty="0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61988" y="1687390"/>
            <a:ext cx="1152348" cy="280831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i-FI" sz="1200" b="1" dirty="0" smtClean="0">
                <a:solidFill>
                  <a:prstClr val="white"/>
                </a:solidFill>
              </a:rPr>
              <a:t>Project</a:t>
            </a:r>
            <a:br>
              <a:rPr lang="fi-FI" sz="1200" b="1" dirty="0" smtClean="0">
                <a:solidFill>
                  <a:prstClr val="white"/>
                </a:solidFill>
              </a:rPr>
            </a:br>
            <a:endParaRPr lang="fi-FI" sz="1200" b="1" dirty="0" smtClean="0">
              <a:solidFill>
                <a:prstClr val="white"/>
              </a:solidFill>
            </a:endParaRPr>
          </a:p>
          <a:p>
            <a:pPr algn="ctr"/>
            <a:r>
              <a:rPr lang="fi-FI" sz="1200" b="1" dirty="0" smtClean="0">
                <a:solidFill>
                  <a:prstClr val="white"/>
                </a:solidFill>
              </a:rPr>
              <a:t>Projekti</a:t>
            </a:r>
            <a:endParaRPr lang="fi-FI" sz="1200" b="1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51758" y="3614601"/>
            <a:ext cx="864096" cy="862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prstClr val="white"/>
              </a:solidFill>
            </a:endParaRPr>
          </a:p>
        </p:txBody>
      </p:sp>
      <p:sp>
        <p:nvSpPr>
          <p:cNvPr id="3" name="Left Brace 2"/>
          <p:cNvSpPr/>
          <p:nvPr/>
        </p:nvSpPr>
        <p:spPr>
          <a:xfrm rot="5400000">
            <a:off x="5833572" y="306629"/>
            <a:ext cx="363542" cy="239798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prstClr val="black"/>
              </a:solidFill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1824683" y="2026117"/>
            <a:ext cx="450050" cy="25527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-390161" y="2972229"/>
            <a:ext cx="391671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rgbClr val="7030A0"/>
                </a:solidFill>
              </a:rPr>
              <a:t>High level visibility – Aalto IT-Services  focus areas</a:t>
            </a:r>
          </a:p>
          <a:p>
            <a:pPr algn="ctr"/>
            <a:r>
              <a:rPr lang="en-GB" sz="1100" b="1" dirty="0" smtClean="0">
                <a:solidFill>
                  <a:srgbClr val="7030A0"/>
                </a:solidFill>
              </a:rPr>
              <a:t>“How the results are visible to the university”</a:t>
            </a:r>
          </a:p>
          <a:p>
            <a:pPr algn="ctr"/>
            <a:endParaRPr lang="en-GB" sz="1200" b="1" dirty="0">
              <a:solidFill>
                <a:srgbClr val="7030A0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89142" y="448390"/>
            <a:ext cx="3502577" cy="44900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 b="1" kern="1200" spc="-100">
                <a:solidFill>
                  <a:srgbClr val="0065BD"/>
                </a:solidFill>
                <a:latin typeface="+mj-lt"/>
                <a:ea typeface="ＭＳ Ｐゴシック" charset="0"/>
                <a:cs typeface="MS PGothic" pitchFamily="34" charset="-128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-65" charset="0"/>
                <a:ea typeface="ＭＳ Ｐゴシック" charset="0"/>
                <a:cs typeface="MS PGothic" pitchFamily="34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-65" charset="0"/>
                <a:ea typeface="ＭＳ Ｐゴシック" charset="0"/>
                <a:cs typeface="MS PGothic" pitchFamily="34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-65" charset="0"/>
                <a:ea typeface="ＭＳ Ｐゴシック" charset="0"/>
                <a:cs typeface="MS PGothic" pitchFamily="34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-65" charset="0"/>
                <a:ea typeface="ＭＳ Ｐゴシック" charset="0"/>
                <a:cs typeface="MS PGothic" pitchFamily="34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pPr algn="ctr">
              <a:defRPr/>
            </a:pPr>
            <a:r>
              <a:rPr lang="fi-FI" sz="2800" spc="0" dirty="0" smtClean="0">
                <a:latin typeface="Arial"/>
              </a:rPr>
              <a:t>Aalto IT-portfolio </a:t>
            </a:r>
            <a:br>
              <a:rPr lang="fi-FI" sz="2800" spc="0" dirty="0" smtClean="0">
                <a:latin typeface="Arial"/>
              </a:rPr>
            </a:br>
            <a:r>
              <a:rPr lang="fi-FI" sz="2800" spc="0" dirty="0" smtClean="0">
                <a:latin typeface="Arial"/>
              </a:rPr>
              <a:t>ja strategia</a:t>
            </a:r>
            <a:endParaRPr lang="fi-FI" sz="2800" dirty="0">
              <a:latin typeface="Arial"/>
            </a:endParaRPr>
          </a:p>
        </p:txBody>
      </p:sp>
      <p:sp>
        <p:nvSpPr>
          <p:cNvPr id="24" name="Left Brace 23"/>
          <p:cNvSpPr/>
          <p:nvPr/>
        </p:nvSpPr>
        <p:spPr>
          <a:xfrm rot="16200000">
            <a:off x="5165306" y="2769206"/>
            <a:ext cx="327213" cy="374223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22781" y="4815449"/>
            <a:ext cx="400302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 smtClean="0">
                <a:solidFill>
                  <a:srgbClr val="7030A0"/>
                </a:solidFill>
              </a:rPr>
              <a:t>Operation level visibility – Specific work area focus</a:t>
            </a:r>
          </a:p>
          <a:p>
            <a:pPr algn="ctr"/>
            <a:r>
              <a:rPr lang="en-GB" sz="1100" b="1" dirty="0" smtClean="0">
                <a:solidFill>
                  <a:srgbClr val="7030A0"/>
                </a:solidFill>
              </a:rPr>
              <a:t>How do we manage and structure the work in IT-Services</a:t>
            </a:r>
          </a:p>
          <a:p>
            <a:pPr algn="ctr"/>
            <a:r>
              <a:rPr lang="en-GB" sz="1100" b="1" dirty="0" smtClean="0">
                <a:solidFill>
                  <a:srgbClr val="7030A0"/>
                </a:solidFill>
              </a:rPr>
              <a:t>”Scope of IT resource management”</a:t>
            </a:r>
            <a:endParaRPr lang="en-GB" sz="1100" b="1" dirty="0">
              <a:solidFill>
                <a:srgbClr val="7030A0"/>
              </a:solidFill>
            </a:endParaRPr>
          </a:p>
        </p:txBody>
      </p:sp>
      <p:pic>
        <p:nvPicPr>
          <p:cNvPr id="26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15614"/>
            <a:ext cx="9144000" cy="1442386"/>
          </a:xfrm>
          <a:prstGeom prst="rect">
            <a:avLst/>
          </a:prstGeom>
        </p:spPr>
      </p:pic>
      <p:graphicFrame>
        <p:nvGraphicFramePr>
          <p:cNvPr id="36" name="Diagram 35"/>
          <p:cNvGraphicFramePr/>
          <p:nvPr>
            <p:extLst>
              <p:ext uri="{D42A27DB-BD31-4B8C-83A1-F6EECF244321}">
                <p14:modId xmlns:p14="http://schemas.microsoft.com/office/powerpoint/2010/main" val="3576445564"/>
              </p:ext>
            </p:extLst>
          </p:nvPr>
        </p:nvGraphicFramePr>
        <p:xfrm>
          <a:off x="3457794" y="115851"/>
          <a:ext cx="973830" cy="986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37" name="Diagram 36"/>
          <p:cNvGraphicFramePr/>
          <p:nvPr>
            <p:extLst>
              <p:ext uri="{D42A27DB-BD31-4B8C-83A1-F6EECF244321}">
                <p14:modId xmlns:p14="http://schemas.microsoft.com/office/powerpoint/2010/main" val="3826959554"/>
              </p:ext>
            </p:extLst>
          </p:nvPr>
        </p:nvGraphicFramePr>
        <p:xfrm>
          <a:off x="4231230" y="121035"/>
          <a:ext cx="976037" cy="986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38" name="Diagram 37"/>
          <p:cNvGraphicFramePr/>
          <p:nvPr>
            <p:extLst>
              <p:ext uri="{D42A27DB-BD31-4B8C-83A1-F6EECF244321}">
                <p14:modId xmlns:p14="http://schemas.microsoft.com/office/powerpoint/2010/main" val="1511386641"/>
              </p:ext>
            </p:extLst>
          </p:nvPr>
        </p:nvGraphicFramePr>
        <p:xfrm>
          <a:off x="5063394" y="137493"/>
          <a:ext cx="998594" cy="954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39" name="Diagram 38"/>
          <p:cNvGraphicFramePr/>
          <p:nvPr>
            <p:extLst>
              <p:ext uri="{D42A27DB-BD31-4B8C-83A1-F6EECF244321}">
                <p14:modId xmlns:p14="http://schemas.microsoft.com/office/powerpoint/2010/main" val="3720481237"/>
              </p:ext>
            </p:extLst>
          </p:nvPr>
        </p:nvGraphicFramePr>
        <p:xfrm>
          <a:off x="5881828" y="144337"/>
          <a:ext cx="1028617" cy="935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3866801770"/>
              </p:ext>
            </p:extLst>
          </p:nvPr>
        </p:nvGraphicFramePr>
        <p:xfrm>
          <a:off x="6745009" y="108926"/>
          <a:ext cx="972511" cy="986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graphicFrame>
        <p:nvGraphicFramePr>
          <p:cNvPr id="41" name="Diagram 40"/>
          <p:cNvGraphicFramePr/>
          <p:nvPr>
            <p:extLst>
              <p:ext uri="{D42A27DB-BD31-4B8C-83A1-F6EECF244321}">
                <p14:modId xmlns:p14="http://schemas.microsoft.com/office/powerpoint/2010/main" val="2537246084"/>
              </p:ext>
            </p:extLst>
          </p:nvPr>
        </p:nvGraphicFramePr>
        <p:xfrm>
          <a:off x="7500764" y="109012"/>
          <a:ext cx="998097" cy="998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9" r:lo="rId30" r:qs="rId31" r:cs="rId32"/>
          </a:graphicData>
        </a:graphic>
      </p:graphicFrame>
      <p:sp>
        <p:nvSpPr>
          <p:cNvPr id="42" name="Rounded Rectangle 41"/>
          <p:cNvSpPr/>
          <p:nvPr/>
        </p:nvSpPr>
        <p:spPr>
          <a:xfrm>
            <a:off x="3448553" y="1079809"/>
            <a:ext cx="4929041" cy="255633"/>
          </a:xfrm>
          <a:prstGeom prst="roundRect">
            <a:avLst/>
          </a:prstGeom>
          <a:gradFill rotWithShape="1">
            <a:gsLst>
              <a:gs pos="0">
                <a:srgbClr val="005EB8">
                  <a:tint val="50000"/>
                  <a:satMod val="300000"/>
                </a:srgbClr>
              </a:gs>
              <a:gs pos="35000">
                <a:srgbClr val="005EB8">
                  <a:tint val="37000"/>
                  <a:satMod val="300000"/>
                </a:srgbClr>
              </a:gs>
              <a:gs pos="100000">
                <a:srgbClr val="005EB8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5EB8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2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Puolivuotissuunnittelu - työkokonaisuuksien priorisointi</a:t>
            </a:r>
          </a:p>
        </p:txBody>
      </p:sp>
    </p:spTree>
    <p:extLst>
      <p:ext uri="{BB962C8B-B14F-4D97-AF65-F5344CB8AC3E}">
        <p14:creationId xmlns:p14="http://schemas.microsoft.com/office/powerpoint/2010/main" val="90782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612121" y="2262295"/>
            <a:ext cx="8113892" cy="1887904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000" b="1" dirty="0" smtClean="0">
                <a:solidFill>
                  <a:prstClr val="black"/>
                </a:solidFill>
              </a:rPr>
              <a:t>IT-portfolio</a:t>
            </a:r>
          </a:p>
          <a:p>
            <a:pPr algn="ctr"/>
            <a:endParaRPr lang="fi-FI" dirty="0" smtClean="0">
              <a:solidFill>
                <a:prstClr val="white"/>
              </a:solidFill>
            </a:endParaRPr>
          </a:p>
          <a:p>
            <a:pPr algn="ctr"/>
            <a:endParaRPr lang="fi-FI" dirty="0">
              <a:solidFill>
                <a:prstClr val="white"/>
              </a:solidFill>
            </a:endParaRPr>
          </a:p>
          <a:p>
            <a:pPr algn="ctr"/>
            <a:r>
              <a:rPr lang="fi-FI" dirty="0" smtClean="0">
                <a:solidFill>
                  <a:prstClr val="white"/>
                </a:solidFill>
              </a:rPr>
              <a:t/>
            </a:r>
            <a:br>
              <a:rPr lang="fi-FI" dirty="0" smtClean="0">
                <a:solidFill>
                  <a:prstClr val="white"/>
                </a:solidFill>
              </a:rPr>
            </a:br>
            <a:endParaRPr lang="fi-FI" dirty="0" smtClean="0">
              <a:solidFill>
                <a:prstClr val="white"/>
              </a:solidFill>
            </a:endParaRPr>
          </a:p>
          <a:p>
            <a:pPr algn="ctr"/>
            <a:endParaRPr lang="fi-FI" sz="1400" b="1" dirty="0" smtClean="0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12121" y="156370"/>
            <a:ext cx="8085599" cy="387963"/>
          </a:xfrm>
        </p:spPr>
        <p:txBody>
          <a:bodyPr/>
          <a:lstStyle/>
          <a:p>
            <a:pPr algn="ctr"/>
            <a:r>
              <a:rPr lang="fi-FI" sz="2800" dirty="0" smtClean="0"/>
              <a:t>IT-portfolio ja resurssien hallinta</a:t>
            </a:r>
            <a:endParaRPr lang="fi-FI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63075" y="4748105"/>
            <a:ext cx="2284077" cy="67710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i-FI" sz="1400" b="1" dirty="0" smtClean="0">
                <a:solidFill>
                  <a:prstClr val="black"/>
                </a:solidFill>
              </a:rPr>
              <a:t> </a:t>
            </a:r>
            <a:r>
              <a:rPr lang="fi-FI" sz="1600" b="1" dirty="0" smtClean="0">
                <a:solidFill>
                  <a:prstClr val="black"/>
                </a:solidFill>
              </a:rPr>
              <a:t>Resurssisaatavuus </a:t>
            </a:r>
            <a:r>
              <a:rPr lang="fi-FI" sz="1400" b="1" dirty="0" smtClean="0">
                <a:solidFill>
                  <a:prstClr val="black"/>
                </a:solidFill>
              </a:rPr>
              <a:t>(Resurssiraportointi /</a:t>
            </a:r>
          </a:p>
          <a:p>
            <a:pPr algn="ctr"/>
            <a:r>
              <a:rPr lang="fi-FI" sz="1400" b="1" dirty="0" smtClean="0">
                <a:solidFill>
                  <a:prstClr val="black"/>
                </a:solidFill>
              </a:rPr>
              <a:t>kuormitustilanteen mittari)</a:t>
            </a:r>
            <a:endParaRPr lang="fi-FI" sz="1400" b="1" dirty="0">
              <a:solidFill>
                <a:prstClr val="black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746291" y="3275399"/>
            <a:ext cx="2979722" cy="477705"/>
          </a:xfrm>
          <a:prstGeom prst="roundRect">
            <a:avLst/>
          </a:prstGeom>
          <a:solidFill>
            <a:srgbClr val="00B05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b="1" dirty="0" smtClean="0">
                <a:solidFill>
                  <a:prstClr val="white"/>
                </a:solidFill>
              </a:rPr>
              <a:t>Tiimikohtainen vapaa kaista</a:t>
            </a:r>
            <a:endParaRPr lang="fi-FI" sz="1600" b="1" dirty="0">
              <a:solidFill>
                <a:prstClr val="white"/>
              </a:solidFill>
            </a:endParaRP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828096360"/>
              </p:ext>
            </p:extLst>
          </p:nvPr>
        </p:nvGraphicFramePr>
        <p:xfrm>
          <a:off x="1593133" y="1206014"/>
          <a:ext cx="973830" cy="986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191251900"/>
              </p:ext>
            </p:extLst>
          </p:nvPr>
        </p:nvGraphicFramePr>
        <p:xfrm>
          <a:off x="2669363" y="1206014"/>
          <a:ext cx="976037" cy="986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4141930160"/>
              </p:ext>
            </p:extLst>
          </p:nvPr>
        </p:nvGraphicFramePr>
        <p:xfrm>
          <a:off x="3501527" y="1222472"/>
          <a:ext cx="998594" cy="954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3729913235"/>
              </p:ext>
            </p:extLst>
          </p:nvPr>
        </p:nvGraphicFramePr>
        <p:xfrm>
          <a:off x="4573761" y="1241425"/>
          <a:ext cx="1028617" cy="935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2137526618"/>
              </p:ext>
            </p:extLst>
          </p:nvPr>
        </p:nvGraphicFramePr>
        <p:xfrm>
          <a:off x="5436942" y="1206014"/>
          <a:ext cx="972511" cy="986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023714169"/>
              </p:ext>
            </p:extLst>
          </p:nvPr>
        </p:nvGraphicFramePr>
        <p:xfrm>
          <a:off x="6608644" y="1193991"/>
          <a:ext cx="998097" cy="998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pic>
        <p:nvPicPr>
          <p:cNvPr id="20" name="Picture 17" descr="C:\Users\msippel\AppData\Local\Microsoft\Windows\Temporary Internet Files\Content.IE5\OXSLBQAI\MC900150783[1].wmf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649" y="4246630"/>
            <a:ext cx="2124677" cy="114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8" descr="C:\Users\msippel\AppData\Local\Microsoft\Windows\Temporary Internet Files\Content.IE5\610ZYHDU\MC900279040[1].wmf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05390" y="5225046"/>
            <a:ext cx="2244345" cy="96230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Rounded Rectangle 21"/>
          <p:cNvSpPr/>
          <p:nvPr/>
        </p:nvSpPr>
        <p:spPr>
          <a:xfrm>
            <a:off x="612121" y="3281398"/>
            <a:ext cx="5111528" cy="4777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b="1" dirty="0" smtClean="0">
                <a:solidFill>
                  <a:prstClr val="white"/>
                </a:solidFill>
              </a:rPr>
              <a:t>Olemassa oleva kuorma G1 – G4</a:t>
            </a:r>
            <a:endParaRPr lang="fi-FI" sz="1600" b="1" dirty="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50424" y="4663072"/>
            <a:ext cx="253503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i-FI" sz="1600" b="1" dirty="0" smtClean="0">
                <a:solidFill>
                  <a:prstClr val="black"/>
                </a:solidFill>
              </a:rPr>
              <a:t>Valmiit työkokonaisuudet</a:t>
            </a:r>
          </a:p>
          <a:p>
            <a:pPr algn="ctr"/>
            <a:r>
              <a:rPr lang="fi-FI" sz="1600" b="1" dirty="0">
                <a:solidFill>
                  <a:prstClr val="black"/>
                </a:solidFill>
              </a:rPr>
              <a:t>v</a:t>
            </a:r>
            <a:r>
              <a:rPr lang="fi-FI" sz="1600" b="1" dirty="0" smtClean="0">
                <a:solidFill>
                  <a:prstClr val="black"/>
                </a:solidFill>
              </a:rPr>
              <a:t>apauttaa resursseja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17223" y="3046839"/>
            <a:ext cx="1460500" cy="215444"/>
          </a:xfrm>
          <a:prstGeom prst="rect">
            <a:avLst/>
          </a:prstGeom>
          <a:solidFill>
            <a:srgbClr val="92D050"/>
          </a:solidFill>
          <a:effectLst>
            <a:softEdge rad="31750"/>
          </a:effectLst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i-FI" sz="1400" b="1" dirty="0" smtClean="0">
                <a:solidFill>
                  <a:prstClr val="black"/>
                </a:solidFill>
              </a:rPr>
              <a:t>Resurssipyynnöt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80728" y="3046839"/>
            <a:ext cx="1774313" cy="215444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i-FI" sz="1400" b="1" dirty="0" smtClean="0">
                <a:solidFill>
                  <a:prstClr val="black"/>
                </a:solidFill>
              </a:rPr>
              <a:t>Resurssivaraukset </a:t>
            </a:r>
          </a:p>
        </p:txBody>
      </p:sp>
      <p:sp>
        <p:nvSpPr>
          <p:cNvPr id="27" name="Striped Right Arrow 26"/>
          <p:cNvSpPr/>
          <p:nvPr/>
        </p:nvSpPr>
        <p:spPr>
          <a:xfrm rot="16200000">
            <a:off x="6976159" y="4165202"/>
            <a:ext cx="448825" cy="533825"/>
          </a:xfrm>
          <a:prstGeom prst="striped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prstClr val="white"/>
              </a:solidFill>
            </a:endParaRPr>
          </a:p>
        </p:txBody>
      </p:sp>
      <p:sp>
        <p:nvSpPr>
          <p:cNvPr id="28" name="Striped Right Arrow 27"/>
          <p:cNvSpPr/>
          <p:nvPr/>
        </p:nvSpPr>
        <p:spPr>
          <a:xfrm rot="16200000">
            <a:off x="1621992" y="4197226"/>
            <a:ext cx="449364" cy="467728"/>
          </a:xfrm>
          <a:prstGeom prst="striped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prstClr val="white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652051" y="952500"/>
            <a:ext cx="6144669" cy="2699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b="1" dirty="0" smtClean="0">
                <a:solidFill>
                  <a:prstClr val="white"/>
                </a:solidFill>
              </a:rPr>
              <a:t>Tietotek.</a:t>
            </a:r>
            <a:endParaRPr lang="fi-FI" sz="1200" b="1" dirty="0">
              <a:solidFill>
                <a:prstClr val="white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705866" y="657928"/>
            <a:ext cx="1703587" cy="491422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50" b="1" dirty="0">
                <a:solidFill>
                  <a:prstClr val="white"/>
                </a:solidFill>
              </a:rPr>
              <a:t>IT-infrastruktuurin ohjausryhmä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523955" y="657928"/>
            <a:ext cx="1272765" cy="491422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50" b="1" dirty="0">
                <a:solidFill>
                  <a:prstClr val="white"/>
                </a:solidFill>
              </a:rPr>
              <a:t>Palveluiden IT:n ohjausryhmä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18000" y="2176897"/>
            <a:ext cx="7881792" cy="255633"/>
          </a:xfrm>
          <a:prstGeom prst="roundRect">
            <a:avLst/>
          </a:pr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200" b="1" i="1" dirty="0" smtClean="0">
                <a:solidFill>
                  <a:prstClr val="black"/>
                </a:solidFill>
              </a:rPr>
              <a:t>Puolivuotissuunnittelu - työkokonaisuuksien priorisointi</a:t>
            </a:r>
            <a:endParaRPr lang="fi-FI" sz="1200" b="1" i="1" dirty="0">
              <a:solidFill>
                <a:prstClr val="black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40603" y="657928"/>
            <a:ext cx="1933158" cy="491422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50" b="1" dirty="0">
                <a:solidFill>
                  <a:prstClr val="white"/>
                </a:solidFill>
              </a:rPr>
              <a:t>Koulutuksen ja viestinnän </a:t>
            </a:r>
            <a:endParaRPr lang="fi-FI" sz="1050" b="1" dirty="0" smtClean="0">
              <a:solidFill>
                <a:prstClr val="white"/>
              </a:solidFill>
            </a:endParaRPr>
          </a:p>
          <a:p>
            <a:pPr algn="ctr"/>
            <a:r>
              <a:rPr lang="fi-FI" sz="1050" b="1" dirty="0" smtClean="0">
                <a:solidFill>
                  <a:prstClr val="white"/>
                </a:solidFill>
              </a:rPr>
              <a:t>IT:n </a:t>
            </a:r>
            <a:r>
              <a:rPr lang="fi-FI" sz="1050" b="1" dirty="0">
                <a:solidFill>
                  <a:prstClr val="white"/>
                </a:solidFill>
              </a:rPr>
              <a:t>ohjausryhmä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12121" y="2648023"/>
            <a:ext cx="8113892" cy="42073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/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600" b="1" dirty="0" smtClean="0">
                <a:solidFill>
                  <a:prstClr val="black"/>
                </a:solidFill>
              </a:rPr>
              <a:t>Työkokonaisuuksien hallinta, aikataulutus ja resursointi</a:t>
            </a:r>
            <a:endParaRPr lang="fi-FI" sz="1600" b="1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36422" y="810538"/>
            <a:ext cx="102662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i-FI" sz="1400" b="1" dirty="0" smtClean="0">
                <a:solidFill>
                  <a:prstClr val="black"/>
                </a:solidFill>
              </a:rPr>
              <a:t>Tarpeiden esittäminen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7496" y="803855"/>
            <a:ext cx="100563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i-FI" sz="1400" b="1" dirty="0" smtClean="0">
                <a:solidFill>
                  <a:prstClr val="black"/>
                </a:solidFill>
              </a:rPr>
              <a:t>Tarpeiden esittäminen </a:t>
            </a:r>
          </a:p>
        </p:txBody>
      </p:sp>
      <p:sp>
        <p:nvSpPr>
          <p:cNvPr id="34" name="Striped Right Arrow 33"/>
          <p:cNvSpPr/>
          <p:nvPr/>
        </p:nvSpPr>
        <p:spPr>
          <a:xfrm rot="5400000">
            <a:off x="874024" y="1335340"/>
            <a:ext cx="448825" cy="350846"/>
          </a:xfrm>
          <a:prstGeom prst="stripedRightArrow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prstClr val="white"/>
              </a:solidFill>
            </a:endParaRPr>
          </a:p>
        </p:txBody>
      </p:sp>
      <p:sp>
        <p:nvSpPr>
          <p:cNvPr id="35" name="Striped Right Arrow 34"/>
          <p:cNvSpPr/>
          <p:nvPr/>
        </p:nvSpPr>
        <p:spPr>
          <a:xfrm rot="5400000">
            <a:off x="8085620" y="1341153"/>
            <a:ext cx="448825" cy="350846"/>
          </a:xfrm>
          <a:prstGeom prst="stripedRightArrow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60883" y="3828210"/>
            <a:ext cx="55431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i-FI" sz="1400" b="1" dirty="0">
                <a:solidFill>
                  <a:prstClr val="white"/>
                </a:solidFill>
              </a:rPr>
              <a:t>Jatkuva tarkkailu – miten hyvin tavoitteet / arvioinnit </a:t>
            </a:r>
            <a:r>
              <a:rPr lang="fi-FI" sz="1400" b="1" dirty="0" smtClean="0">
                <a:solidFill>
                  <a:prstClr val="white"/>
                </a:solidFill>
              </a:rPr>
              <a:t>realisoituvat</a:t>
            </a:r>
            <a:endParaRPr lang="fi-FI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29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>
          <a:xfrm>
            <a:off x="179512" y="296590"/>
            <a:ext cx="8964488" cy="7200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9B3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fi-FI" dirty="0">
                <a:solidFill>
                  <a:schemeClr val="accent3"/>
                </a:solidFill>
              </a:rPr>
              <a:t>Miten portfoliohallinta </a:t>
            </a:r>
            <a:br>
              <a:rPr lang="fi-FI" dirty="0">
                <a:solidFill>
                  <a:schemeClr val="accent3"/>
                </a:solidFill>
              </a:rPr>
            </a:br>
            <a:r>
              <a:rPr lang="fi-FI" dirty="0">
                <a:solidFill>
                  <a:schemeClr val="accent3"/>
                </a:solidFill>
              </a:rPr>
              <a:t>vaikuttaa päivittäiseen työhön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Content Placeholder 5"/>
          <p:cNvSpPr>
            <a:spLocks noGrp="1"/>
          </p:cNvSpPr>
          <p:nvPr>
            <p:ph sz="half" idx="4294967295"/>
          </p:nvPr>
        </p:nvSpPr>
        <p:spPr>
          <a:xfrm>
            <a:off x="549377" y="1463040"/>
            <a:ext cx="8190586" cy="4245997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fi-FI" b="1" dirty="0" smtClean="0"/>
              <a:t>Ennustettavuus paranee</a:t>
            </a: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fi-FI" b="1" dirty="0"/>
              <a:t>Näkyvyys henkilöresurssien käyttöön ja </a:t>
            </a:r>
            <a:r>
              <a:rPr lang="fi-FI" b="1" dirty="0" smtClean="0"/>
              <a:t>kuormitustilanteeseen</a:t>
            </a: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fi-FI" b="1" dirty="0" smtClean="0"/>
              <a:t>Tulossa </a:t>
            </a:r>
            <a:r>
              <a:rPr lang="fi-FI" b="1" dirty="0"/>
              <a:t>(jonossa) olevat projektit tai pienkehityskokonaisuudet ovat paremmin tiedossa, ei enää yllätyksiä</a:t>
            </a:r>
            <a:r>
              <a:rPr lang="fi-FI" b="1" dirty="0" smtClean="0"/>
              <a:t>.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fi-FI" b="1" dirty="0" smtClean="0"/>
              <a:t>Sisäinen luottamus ja kokonaistyön ymmärrys paranee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i-FI" b="1" dirty="0" smtClean="0"/>
              <a:t>Jokainen työkokonaisuus on listattu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i-FI" b="1" dirty="0" smtClean="0"/>
              <a:t>Jokaisella työkokonaisuudella on vastuuhenkilö, omistaja ja loppukäyttäjä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fi-FI" b="1" dirty="0" smtClean="0"/>
              <a:t>Parempi ymmärrys kehitystyökokonaisuuksien riippuvuuksista 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fi-FI" b="1" dirty="0" smtClean="0"/>
              <a:t>Ymmärrys siitä miten ja missä järjestyksessä kannattaa käynnistää työkokonaisuudet jotta saavutettaisiin paras mahdollinen hyöty yliopistolle.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fi-FI" b="1" dirty="0" smtClean="0"/>
              <a:t>Päällekkäistyöskentely vähenee </a:t>
            </a:r>
          </a:p>
        </p:txBody>
      </p:sp>
    </p:spTree>
    <p:extLst>
      <p:ext uri="{BB962C8B-B14F-4D97-AF65-F5344CB8AC3E}">
        <p14:creationId xmlns:p14="http://schemas.microsoft.com/office/powerpoint/2010/main" val="134608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40001" y="523504"/>
            <a:ext cx="8085599" cy="625202"/>
          </a:xfrm>
        </p:spPr>
        <p:txBody>
          <a:bodyPr/>
          <a:lstStyle/>
          <a:p>
            <a:pPr algn="ctr"/>
            <a:r>
              <a:rPr lang="fi-FI" sz="3200" spc="0" dirty="0" smtClean="0"/>
              <a:t>Projektit ja pienkehitykset IT-portfoliossa</a:t>
            </a:r>
            <a:endParaRPr lang="fi-FI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865573" y="1018356"/>
            <a:ext cx="56426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i-FI" b="1" dirty="0" smtClean="0">
                <a:solidFill>
                  <a:prstClr val="black"/>
                </a:solidFill>
              </a:rPr>
              <a:t>Päivitetty IT-portfolio ilmestyy kerran kuukaudessa</a:t>
            </a:r>
            <a:endParaRPr lang="fi-FI" b="1" dirty="0">
              <a:solidFill>
                <a:prstClr val="black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1369679"/>
            <a:ext cx="8085599" cy="434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738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lto-Yliopisto_2013">
  <a:themeElements>
    <a:clrScheme name="Aalto Yliopisto">
      <a:dk1>
        <a:sysClr val="windowText" lastClr="000000"/>
      </a:dk1>
      <a:lt1>
        <a:sysClr val="window" lastClr="FFFFFF"/>
      </a:lt1>
      <a:dk2>
        <a:srgbClr val="1F497D"/>
      </a:dk2>
      <a:lt2>
        <a:srgbClr val="928B81"/>
      </a:lt2>
      <a:accent1>
        <a:srgbClr val="FFCD00"/>
      </a:accent1>
      <a:accent2>
        <a:srgbClr val="009B3A"/>
      </a:accent2>
      <a:accent3>
        <a:srgbClr val="005EB8"/>
      </a:accent3>
      <a:accent4>
        <a:srgbClr val="6639B7"/>
      </a:accent4>
      <a:accent5>
        <a:srgbClr val="EF3340"/>
      </a:accent5>
      <a:accent6>
        <a:srgbClr val="FF7900"/>
      </a:accent6>
      <a:hlink>
        <a:srgbClr val="000000"/>
      </a:hlink>
      <a:folHlink>
        <a:srgbClr val="928B8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</a:theme>
</file>

<file path=ppt/theme/theme10.xml><?xml version="1.0" encoding="utf-8"?>
<a:theme xmlns:a="http://schemas.openxmlformats.org/drawingml/2006/main" name="Office-teema">
  <a:themeElements>
    <a:clrScheme name="Toimist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oimi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oimist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8_Aalto-Yliopisto_2013">
  <a:themeElements>
    <a:clrScheme name="Aalto Yliopisto">
      <a:dk1>
        <a:sysClr val="windowText" lastClr="000000"/>
      </a:dk1>
      <a:lt1>
        <a:sysClr val="window" lastClr="FFFFFF"/>
      </a:lt1>
      <a:dk2>
        <a:srgbClr val="1F497D"/>
      </a:dk2>
      <a:lt2>
        <a:srgbClr val="928B81"/>
      </a:lt2>
      <a:accent1>
        <a:srgbClr val="FFCD00"/>
      </a:accent1>
      <a:accent2>
        <a:srgbClr val="009B3A"/>
      </a:accent2>
      <a:accent3>
        <a:srgbClr val="005EB8"/>
      </a:accent3>
      <a:accent4>
        <a:srgbClr val="6639B7"/>
      </a:accent4>
      <a:accent5>
        <a:srgbClr val="EF3340"/>
      </a:accent5>
      <a:accent6>
        <a:srgbClr val="FF7900"/>
      </a:accent6>
      <a:hlink>
        <a:srgbClr val="000000"/>
      </a:hlink>
      <a:folHlink>
        <a:srgbClr val="928B8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</a:theme>
</file>

<file path=ppt/theme/theme12.xml><?xml version="1.0" encoding="utf-8"?>
<a:theme xmlns:a="http://schemas.openxmlformats.org/drawingml/2006/main" name="9_Aalto-Yliopisto_2013">
  <a:themeElements>
    <a:clrScheme name="Aalto Yliopisto">
      <a:dk1>
        <a:sysClr val="windowText" lastClr="000000"/>
      </a:dk1>
      <a:lt1>
        <a:sysClr val="window" lastClr="FFFFFF"/>
      </a:lt1>
      <a:dk2>
        <a:srgbClr val="1F497D"/>
      </a:dk2>
      <a:lt2>
        <a:srgbClr val="928B81"/>
      </a:lt2>
      <a:accent1>
        <a:srgbClr val="FFCD00"/>
      </a:accent1>
      <a:accent2>
        <a:srgbClr val="009B3A"/>
      </a:accent2>
      <a:accent3>
        <a:srgbClr val="005EB8"/>
      </a:accent3>
      <a:accent4>
        <a:srgbClr val="6639B7"/>
      </a:accent4>
      <a:accent5>
        <a:srgbClr val="EF3340"/>
      </a:accent5>
      <a:accent6>
        <a:srgbClr val="FF7900"/>
      </a:accent6>
      <a:hlink>
        <a:srgbClr val="000000"/>
      </a:hlink>
      <a:folHlink>
        <a:srgbClr val="928B8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Aalto-Yliopisto_2013">
  <a:themeElements>
    <a:clrScheme name="Aalto Yliopisto">
      <a:dk1>
        <a:sysClr val="windowText" lastClr="000000"/>
      </a:dk1>
      <a:lt1>
        <a:sysClr val="window" lastClr="FFFFFF"/>
      </a:lt1>
      <a:dk2>
        <a:srgbClr val="1F497D"/>
      </a:dk2>
      <a:lt2>
        <a:srgbClr val="928B81"/>
      </a:lt2>
      <a:accent1>
        <a:srgbClr val="FFCD00"/>
      </a:accent1>
      <a:accent2>
        <a:srgbClr val="009B3A"/>
      </a:accent2>
      <a:accent3>
        <a:srgbClr val="005EB8"/>
      </a:accent3>
      <a:accent4>
        <a:srgbClr val="6639B7"/>
      </a:accent4>
      <a:accent5>
        <a:srgbClr val="EF3340"/>
      </a:accent5>
      <a:accent6>
        <a:srgbClr val="FF7900"/>
      </a:accent6>
      <a:hlink>
        <a:srgbClr val="000000"/>
      </a:hlink>
      <a:folHlink>
        <a:srgbClr val="928B8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</a:theme>
</file>

<file path=ppt/theme/theme3.xml><?xml version="1.0" encoding="utf-8"?>
<a:theme xmlns:a="http://schemas.openxmlformats.org/drawingml/2006/main" name="2_Aalto-Yliopisto_2013">
  <a:themeElements>
    <a:clrScheme name="Aalto Yliopisto">
      <a:dk1>
        <a:sysClr val="windowText" lastClr="000000"/>
      </a:dk1>
      <a:lt1>
        <a:sysClr val="window" lastClr="FFFFFF"/>
      </a:lt1>
      <a:dk2>
        <a:srgbClr val="1F497D"/>
      </a:dk2>
      <a:lt2>
        <a:srgbClr val="928B81"/>
      </a:lt2>
      <a:accent1>
        <a:srgbClr val="FFCD00"/>
      </a:accent1>
      <a:accent2>
        <a:srgbClr val="009B3A"/>
      </a:accent2>
      <a:accent3>
        <a:srgbClr val="005EB8"/>
      </a:accent3>
      <a:accent4>
        <a:srgbClr val="6639B7"/>
      </a:accent4>
      <a:accent5>
        <a:srgbClr val="EF3340"/>
      </a:accent5>
      <a:accent6>
        <a:srgbClr val="FF7900"/>
      </a:accent6>
      <a:hlink>
        <a:srgbClr val="000000"/>
      </a:hlink>
      <a:folHlink>
        <a:srgbClr val="928B8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rotWithShape="1">
          <a:gsLst>
            <a:gs pos="0">
              <a:srgbClr val="009B3A">
                <a:shade val="51000"/>
                <a:satMod val="130000"/>
              </a:srgbClr>
            </a:gs>
            <a:gs pos="80000">
              <a:srgbClr val="009B3A">
                <a:shade val="93000"/>
                <a:satMod val="130000"/>
              </a:srgbClr>
            </a:gs>
            <a:gs pos="100000">
              <a:srgbClr val="009B3A"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009B3A">
              <a:shade val="95000"/>
              <a:satMod val="10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a:spPr>
      <a:bodyPr rtlCol="0" anchor="t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</a:theme>
</file>

<file path=ppt/theme/theme4.xml><?xml version="1.0" encoding="utf-8"?>
<a:theme xmlns:a="http://schemas.openxmlformats.org/drawingml/2006/main" name="5_Aalto-Yliopisto_2013">
  <a:themeElements>
    <a:clrScheme name="Aalto Yliopisto">
      <a:dk1>
        <a:sysClr val="windowText" lastClr="000000"/>
      </a:dk1>
      <a:lt1>
        <a:sysClr val="window" lastClr="FFFFFF"/>
      </a:lt1>
      <a:dk2>
        <a:srgbClr val="1F497D"/>
      </a:dk2>
      <a:lt2>
        <a:srgbClr val="928B81"/>
      </a:lt2>
      <a:accent1>
        <a:srgbClr val="FFCD00"/>
      </a:accent1>
      <a:accent2>
        <a:srgbClr val="009B3A"/>
      </a:accent2>
      <a:accent3>
        <a:srgbClr val="005EB8"/>
      </a:accent3>
      <a:accent4>
        <a:srgbClr val="6639B7"/>
      </a:accent4>
      <a:accent5>
        <a:srgbClr val="EF3340"/>
      </a:accent5>
      <a:accent6>
        <a:srgbClr val="FF7900"/>
      </a:accent6>
      <a:hlink>
        <a:srgbClr val="000000"/>
      </a:hlink>
      <a:folHlink>
        <a:srgbClr val="928B8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</a:theme>
</file>

<file path=ppt/theme/theme5.xml><?xml version="1.0" encoding="utf-8"?>
<a:theme xmlns:a="http://schemas.openxmlformats.org/drawingml/2006/main" name="3_Aalto-Yliopisto_2013">
  <a:themeElements>
    <a:clrScheme name="Aalto Yliopisto">
      <a:dk1>
        <a:sysClr val="windowText" lastClr="000000"/>
      </a:dk1>
      <a:lt1>
        <a:sysClr val="window" lastClr="FFFFFF"/>
      </a:lt1>
      <a:dk2>
        <a:srgbClr val="1F497D"/>
      </a:dk2>
      <a:lt2>
        <a:srgbClr val="928B81"/>
      </a:lt2>
      <a:accent1>
        <a:srgbClr val="FFCD00"/>
      </a:accent1>
      <a:accent2>
        <a:srgbClr val="009B3A"/>
      </a:accent2>
      <a:accent3>
        <a:srgbClr val="005EB8"/>
      </a:accent3>
      <a:accent4>
        <a:srgbClr val="6639B7"/>
      </a:accent4>
      <a:accent5>
        <a:srgbClr val="EF3340"/>
      </a:accent5>
      <a:accent6>
        <a:srgbClr val="FF7900"/>
      </a:accent6>
      <a:hlink>
        <a:srgbClr val="000000"/>
      </a:hlink>
      <a:folHlink>
        <a:srgbClr val="928B8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</a:theme>
</file>

<file path=ppt/theme/theme6.xml><?xml version="1.0" encoding="utf-8"?>
<a:theme xmlns:a="http://schemas.openxmlformats.org/drawingml/2006/main" name="4_Aalto-Yliopisto_2013">
  <a:themeElements>
    <a:clrScheme name="Aalto Yliopisto">
      <a:dk1>
        <a:sysClr val="windowText" lastClr="000000"/>
      </a:dk1>
      <a:lt1>
        <a:sysClr val="window" lastClr="FFFFFF"/>
      </a:lt1>
      <a:dk2>
        <a:srgbClr val="1F497D"/>
      </a:dk2>
      <a:lt2>
        <a:srgbClr val="928B81"/>
      </a:lt2>
      <a:accent1>
        <a:srgbClr val="FFCD00"/>
      </a:accent1>
      <a:accent2>
        <a:srgbClr val="009B3A"/>
      </a:accent2>
      <a:accent3>
        <a:srgbClr val="005EB8"/>
      </a:accent3>
      <a:accent4>
        <a:srgbClr val="6639B7"/>
      </a:accent4>
      <a:accent5>
        <a:srgbClr val="EF3340"/>
      </a:accent5>
      <a:accent6>
        <a:srgbClr val="FF7900"/>
      </a:accent6>
      <a:hlink>
        <a:srgbClr val="000000"/>
      </a:hlink>
      <a:folHlink>
        <a:srgbClr val="928B8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</a:theme>
</file>

<file path=ppt/theme/theme7.xml><?xml version="1.0" encoding="utf-8"?>
<a:theme xmlns:a="http://schemas.openxmlformats.org/drawingml/2006/main" name="6_Aalto-Yliopisto_2013">
  <a:themeElements>
    <a:clrScheme name="Aalto Yliopisto">
      <a:dk1>
        <a:sysClr val="windowText" lastClr="000000"/>
      </a:dk1>
      <a:lt1>
        <a:sysClr val="window" lastClr="FFFFFF"/>
      </a:lt1>
      <a:dk2>
        <a:srgbClr val="1F497D"/>
      </a:dk2>
      <a:lt2>
        <a:srgbClr val="928B81"/>
      </a:lt2>
      <a:accent1>
        <a:srgbClr val="FFCD00"/>
      </a:accent1>
      <a:accent2>
        <a:srgbClr val="009B3A"/>
      </a:accent2>
      <a:accent3>
        <a:srgbClr val="005EB8"/>
      </a:accent3>
      <a:accent4>
        <a:srgbClr val="6639B7"/>
      </a:accent4>
      <a:accent5>
        <a:srgbClr val="EF3340"/>
      </a:accent5>
      <a:accent6>
        <a:srgbClr val="FF7900"/>
      </a:accent6>
      <a:hlink>
        <a:srgbClr val="000000"/>
      </a:hlink>
      <a:folHlink>
        <a:srgbClr val="928B8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</a:theme>
</file>

<file path=ppt/theme/theme8.xml><?xml version="1.0" encoding="utf-8"?>
<a:theme xmlns:a="http://schemas.openxmlformats.org/drawingml/2006/main" name="AALTO_FI">
  <a:themeElements>
    <a:clrScheme name="Aalto Yliopisto">
      <a:dk1>
        <a:sysClr val="windowText" lastClr="000000"/>
      </a:dk1>
      <a:lt1>
        <a:sysClr val="window" lastClr="FFFFFF"/>
      </a:lt1>
      <a:dk2>
        <a:srgbClr val="1F497D"/>
      </a:dk2>
      <a:lt2>
        <a:srgbClr val="928B81"/>
      </a:lt2>
      <a:accent1>
        <a:srgbClr val="FFCD00"/>
      </a:accent1>
      <a:accent2>
        <a:srgbClr val="009B3A"/>
      </a:accent2>
      <a:accent3>
        <a:srgbClr val="005EB8"/>
      </a:accent3>
      <a:accent4>
        <a:srgbClr val="6639B7"/>
      </a:accent4>
      <a:accent5>
        <a:srgbClr val="EF3340"/>
      </a:accent5>
      <a:accent6>
        <a:srgbClr val="FF7900"/>
      </a:accent6>
      <a:hlink>
        <a:srgbClr val="000000"/>
      </a:hlink>
      <a:folHlink>
        <a:srgbClr val="928B8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</a:theme>
</file>

<file path=ppt/theme/theme9.xml><?xml version="1.0" encoding="utf-8"?>
<a:theme xmlns:a="http://schemas.openxmlformats.org/drawingml/2006/main" name="7_Aalto-Yliopisto_2013">
  <a:themeElements>
    <a:clrScheme name="Aalto Yliopisto">
      <a:dk1>
        <a:sysClr val="windowText" lastClr="000000"/>
      </a:dk1>
      <a:lt1>
        <a:sysClr val="window" lastClr="FFFFFF"/>
      </a:lt1>
      <a:dk2>
        <a:srgbClr val="1F497D"/>
      </a:dk2>
      <a:lt2>
        <a:srgbClr val="928B81"/>
      </a:lt2>
      <a:accent1>
        <a:srgbClr val="FFCD00"/>
      </a:accent1>
      <a:accent2>
        <a:srgbClr val="009B3A"/>
      </a:accent2>
      <a:accent3>
        <a:srgbClr val="005EB8"/>
      </a:accent3>
      <a:accent4>
        <a:srgbClr val="6639B7"/>
      </a:accent4>
      <a:accent5>
        <a:srgbClr val="EF3340"/>
      </a:accent5>
      <a:accent6>
        <a:srgbClr val="FF7900"/>
      </a:accent6>
      <a:hlink>
        <a:srgbClr val="000000"/>
      </a:hlink>
      <a:folHlink>
        <a:srgbClr val="928B8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Aalto-Yliopisto_2013</Template>
  <TotalTime>0</TotalTime>
  <Words>441</Words>
  <Application>Microsoft Office PowerPoint</Application>
  <PresentationFormat>On-screen Show (4:3)</PresentationFormat>
  <Paragraphs>250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12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Aalto-Yliopisto_2013</vt:lpstr>
      <vt:lpstr>1_Aalto-Yliopisto_2013</vt:lpstr>
      <vt:lpstr>2_Aalto-Yliopisto_2013</vt:lpstr>
      <vt:lpstr>5_Aalto-Yliopisto_2013</vt:lpstr>
      <vt:lpstr>3_Aalto-Yliopisto_2013</vt:lpstr>
      <vt:lpstr>4_Aalto-Yliopisto_2013</vt:lpstr>
      <vt:lpstr>6_Aalto-Yliopisto_2013</vt:lpstr>
      <vt:lpstr>AALTO_FI</vt:lpstr>
      <vt:lpstr>7_Aalto-Yliopisto_2013</vt:lpstr>
      <vt:lpstr>Office-teema</vt:lpstr>
      <vt:lpstr>8_Aalto-Yliopisto_2013</vt:lpstr>
      <vt:lpstr>9_Aalto-Yliopisto_2013</vt:lpstr>
      <vt:lpstr>  IT-salkun hallinta Aalto-yliopistossa  </vt:lpstr>
      <vt:lpstr>Miksi salkunhallinta?</vt:lpstr>
      <vt:lpstr>PowerPoint Presentation</vt:lpstr>
      <vt:lpstr>PowerPoint Presentation</vt:lpstr>
      <vt:lpstr>PowerPoint Presentation</vt:lpstr>
      <vt:lpstr>PowerPoint Presentation</vt:lpstr>
      <vt:lpstr>IT-portfolio ja resurssien hallinta</vt:lpstr>
      <vt:lpstr>PowerPoint Presentation</vt:lpstr>
      <vt:lpstr>Projektit ja pienkehitykset IT-portfoliossa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2013-03-22T08:37:23Z</dcterms:created>
  <dcterms:modified xsi:type="dcterms:W3CDTF">2014-11-03T09:55:14Z</dcterms:modified>
</cp:coreProperties>
</file>