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7E705DE-4A52-4C5F-9F77-93E09A83AAFD}">
          <p14:sldIdLst>
            <p14:sldId id="256"/>
          </p14:sldIdLst>
        </p14:section>
        <p14:section name="Abschnitt ohne Titel" id="{3F1E06FF-7B7A-44E3-93D8-5F3211FC6BB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C0E69-F27B-4139-AD54-582A2131A903}" v="259" dt="2024-10-14T18:01:02.110"/>
    <p1510:client id="{12F8B004-E36E-4797-96C7-4E6BECD5FFBD}" v="12" dt="2024-10-16T16:23:25.430"/>
    <p1510:client id="{66AAF903-A90F-40EE-9FC2-6CE52F910186}" v="56" dt="2024-10-16T17:26:49.314"/>
    <p1510:client id="{67BA08A5-6AB1-44B7-9DC7-136A7AC539D3}" v="586" dt="2024-10-14T17:59:33.019"/>
    <p1510:client id="{6C29BA90-3DF6-4248-975E-8DBE984191D1}" v="73" dt="2024-10-16T17:28:47.019"/>
    <p1510:client id="{9F602FD8-2C8D-4430-95B2-DF85591FE38C}" v="621" dt="2024-10-16T13:11:44.228"/>
    <p1510:client id="{DAE535CB-A00F-49EF-9188-AA3C7A2F5C20}" v="153" dt="2024-10-16T17:21:23.444"/>
    <p1510:client id="{FC5CF16A-49A8-4813-822B-3105514CF2E5}" v="16" dt="2024-10-16T17:27:11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C50C-5636-4EDE-A3AE-F9197B4375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04001-C0B0-4EE3-9706-B12551581C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36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04001-C0B0-4EE3-9706-B12551581C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14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10/16/2024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0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1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1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2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374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55BEED-962C-A678-8F95-9453A763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4200"/>
              <a:t>Klopfmuster-</a:t>
            </a:r>
            <a:br>
              <a:rPr lang="de-DE" sz="4200"/>
            </a:br>
            <a:r>
              <a:rPr lang="de-DE" sz="4200"/>
              <a:t>Erkennung</a:t>
            </a:r>
            <a:br>
              <a:rPr lang="de-DE" sz="4200"/>
            </a:br>
            <a:br>
              <a:rPr lang="de-DE" sz="4200"/>
            </a:br>
            <a:r>
              <a:rPr lang="de-DE" sz="4200">
                <a:ea typeface="Meiryo"/>
              </a:rPr>
              <a:t>Klopf-Klopf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BE8853-EBE8-E29A-F096-BC3D2F60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3" y="4412974"/>
            <a:ext cx="4499872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700"/>
              <a:t>Fach: Mikrocontroller, 3. Fachsemester</a:t>
            </a:r>
          </a:p>
          <a:p>
            <a:pPr>
              <a:lnSpc>
                <a:spcPct val="120000"/>
              </a:lnSpc>
            </a:pPr>
            <a:r>
              <a:rPr lang="de-DE" sz="1700"/>
              <a:t>Teilnehmer: Tom Arlt, Simon Vehreschild, Jovan Arnaut</a:t>
            </a:r>
          </a:p>
        </p:txBody>
      </p:sp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534F0E4-D231-87AE-E51F-40DAE4CC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82" t="43827" b="-382"/>
          <a:stretch/>
        </p:blipFill>
        <p:spPr>
          <a:xfrm>
            <a:off x="8263677" y="1670824"/>
            <a:ext cx="3220279" cy="881546"/>
          </a:xfrm>
          <a:prstGeom prst="rect">
            <a:avLst/>
          </a:prstGeom>
        </p:spPr>
      </p:pic>
      <p:pic>
        <p:nvPicPr>
          <p:cNvPr id="5" name="Picture 4" descr="A wooden box with a circuit board inside&#10;&#10;Description automatically generated">
            <a:extLst>
              <a:ext uri="{FF2B5EF4-FFF2-40B4-BE49-F238E27FC236}">
                <a16:creationId xmlns:a16="http://schemas.microsoft.com/office/drawing/2014/main" id="{EDB04144-A252-250F-2ECD-BFB31AAA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506" y="3146786"/>
            <a:ext cx="4527020" cy="2544390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3704F52D-604F-9C8E-6EEE-12905AD08796}"/>
              </a:ext>
            </a:extLst>
          </p:cNvPr>
          <p:cNvSpPr txBox="1">
            <a:spLocks/>
          </p:cNvSpPr>
          <p:nvPr/>
        </p:nvSpPr>
        <p:spPr>
          <a:xfrm>
            <a:off x="6100591" y="6354242"/>
            <a:ext cx="3185590" cy="35283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800"/>
              <a:t>Quelle: </a:t>
            </a:r>
            <a:r>
              <a:rPr lang="de-DE" sz="800" err="1"/>
              <a:t>ChatGPT</a:t>
            </a:r>
            <a:r>
              <a:rPr lang="de-DE" sz="800"/>
              <a:t>, Dall-E</a:t>
            </a:r>
          </a:p>
        </p:txBody>
      </p:sp>
    </p:spTree>
    <p:extLst>
      <p:ext uri="{BB962C8B-B14F-4D97-AF65-F5344CB8AC3E}">
        <p14:creationId xmlns:p14="http://schemas.microsoft.com/office/powerpoint/2010/main" val="131893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34B4-92FE-AE75-DDE7-3624DD4DA3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2650" y="442913"/>
            <a:ext cx="8769350" cy="1344612"/>
          </a:xfrm>
        </p:spPr>
        <p:txBody>
          <a:bodyPr>
            <a:normAutofit/>
          </a:bodyPr>
          <a:lstStyle/>
          <a:p>
            <a:r>
              <a:rPr lang="de-DE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A9F988-400A-BCB4-294B-32C7438EBAFE}"/>
              </a:ext>
            </a:extLst>
          </p:cNvPr>
          <p:cNvSpPr txBox="1"/>
          <p:nvPr/>
        </p:nvSpPr>
        <p:spPr>
          <a:xfrm>
            <a:off x="384628" y="442913"/>
            <a:ext cx="506367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3200" b="1">
                <a:latin typeface="Arial Rounded MT Bold"/>
                <a:cs typeface="Arial"/>
              </a:rPr>
              <a:t>Vision des Produkts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7C8716-89AD-E785-9AFF-F716D0C36CEF}"/>
              </a:ext>
            </a:extLst>
          </p:cNvPr>
          <p:cNvSpPr txBox="1"/>
          <p:nvPr/>
        </p:nvSpPr>
        <p:spPr>
          <a:xfrm>
            <a:off x="202567" y="1306308"/>
            <a:ext cx="5695624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/>
              <a:t>System zur </a:t>
            </a:r>
            <a:r>
              <a:rPr lang="de-DE" b="1"/>
              <a:t>Identifizierung</a:t>
            </a:r>
            <a:r>
              <a:rPr lang="de-DE"/>
              <a:t> und </a:t>
            </a:r>
            <a:r>
              <a:rPr lang="de-DE" b="1"/>
              <a:t>Türöffnung</a:t>
            </a:r>
            <a:r>
              <a:rPr lang="de-DE"/>
              <a:t> durch </a:t>
            </a:r>
            <a:r>
              <a:rPr lang="de-DE" b="1"/>
              <a:t>eindeutige Klopfmuster</a:t>
            </a:r>
            <a:endParaRPr lang="de-DE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b="1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>
                <a:ea typeface="Meiryo"/>
              </a:rPr>
              <a:t>über ein revolutionäres </a:t>
            </a:r>
            <a:r>
              <a:rPr lang="de-DE" b="1">
                <a:ea typeface="Meiryo"/>
              </a:rPr>
              <a:t>Sensorsystem </a:t>
            </a:r>
            <a:r>
              <a:rPr lang="de-DE">
                <a:ea typeface="Meiryo"/>
              </a:rPr>
              <a:t>können Klopfmuster erkannt und mit aufgenommenen Mustern verglichen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>
                <a:ea typeface="Meiryo"/>
              </a:rPr>
              <a:t>Universelles Konzept – anwendbar für unzählige andere </a:t>
            </a:r>
            <a:r>
              <a:rPr lang="de-DE" b="1">
                <a:ea typeface="Meiryo"/>
              </a:rPr>
              <a:t>Anwendungsfälle </a:t>
            </a:r>
            <a:endParaRPr lang="de-DE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b="1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>
                <a:ea typeface="Meiryo"/>
              </a:rPr>
              <a:t>Perfekte Alternative </a:t>
            </a:r>
            <a:r>
              <a:rPr lang="de-DE">
                <a:ea typeface="Meiryo"/>
              </a:rPr>
              <a:t>für Passwörter und Schlösser, um Wertsachen sicher aufzubewahren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>
              <a:ea typeface="Meiryo"/>
            </a:endParaRPr>
          </a:p>
          <a:p>
            <a:endParaRPr lang="de-DE">
              <a:ea typeface="Meiryo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BF83AB-7D70-DB89-03D6-946B3F14DF55}"/>
              </a:ext>
            </a:extLst>
          </p:cNvPr>
          <p:cNvSpPr txBox="1"/>
          <p:nvPr/>
        </p:nvSpPr>
        <p:spPr>
          <a:xfrm>
            <a:off x="6204858" y="1108798"/>
            <a:ext cx="593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  <a:p>
            <a:endParaRPr lang="de-DE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3B38012A-18EC-C659-CBB6-F2972DB47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7295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AutoShape 6" descr="Bildvorschau">
            <a:extLst>
              <a:ext uri="{FF2B5EF4-FFF2-40B4-BE49-F238E27FC236}">
                <a16:creationId xmlns:a16="http://schemas.microsoft.com/office/drawing/2014/main" id="{670FB43D-8C04-6114-99AE-B407BFB83C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0C06E139-357A-48D4-36B8-962EF1935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3F11318-C87F-0AF3-E1CD-7E40F49D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82" t="43827" b="-382"/>
          <a:stretch/>
        </p:blipFill>
        <p:spPr>
          <a:xfrm>
            <a:off x="139512" y="5982725"/>
            <a:ext cx="4038116" cy="1092938"/>
          </a:xfrm>
          <a:prstGeom prst="rect">
            <a:avLst/>
          </a:prstGeom>
        </p:spPr>
      </p:pic>
      <p:pic>
        <p:nvPicPr>
          <p:cNvPr id="3" name="Picture 2" descr="A wooden box with a circuit board inside&#10;&#10;Description automatically generated">
            <a:extLst>
              <a:ext uri="{FF2B5EF4-FFF2-40B4-BE49-F238E27FC236}">
                <a16:creationId xmlns:a16="http://schemas.microsoft.com/office/drawing/2014/main" id="{A29AFBA7-D4FD-C0B6-EF88-B2F84B76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46" r="9524" b="-388"/>
          <a:stretch/>
        </p:blipFill>
        <p:spPr>
          <a:xfrm>
            <a:off x="5745287" y="3357911"/>
            <a:ext cx="3317630" cy="2720760"/>
          </a:xfrm>
          <a:prstGeom prst="rect">
            <a:avLst/>
          </a:prstGeom>
        </p:spPr>
      </p:pic>
      <p:pic>
        <p:nvPicPr>
          <p:cNvPr id="4" name="Picture 3" descr="A wooden door with a drawing on it&#10;&#10;Description automatically generated">
            <a:extLst>
              <a:ext uri="{FF2B5EF4-FFF2-40B4-BE49-F238E27FC236}">
                <a16:creationId xmlns:a16="http://schemas.microsoft.com/office/drawing/2014/main" id="{5543D661-61E3-6ED4-3492-49AB9BB28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129" y="3281418"/>
            <a:ext cx="2864911" cy="3277849"/>
          </a:xfrm>
          <a:prstGeom prst="rect">
            <a:avLst/>
          </a:prstGeom>
        </p:spPr>
      </p:pic>
      <p:pic>
        <p:nvPicPr>
          <p:cNvPr id="6" name="Picture 5" descr="A diagram of a box&#10;&#10;Description automatically generated">
            <a:extLst>
              <a:ext uri="{FF2B5EF4-FFF2-40B4-BE49-F238E27FC236}">
                <a16:creationId xmlns:a16="http://schemas.microsoft.com/office/drawing/2014/main" id="{D218F077-795D-5ED1-0AF3-91FB140FA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401" y="74693"/>
            <a:ext cx="5036208" cy="31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86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SketchLinesVTI</vt:lpstr>
      <vt:lpstr>Klopfmuster- Erkennung  Klopf-Klopf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Jovan Arnaut</dc:creator>
  <cp:revision>142</cp:revision>
  <dcterms:created xsi:type="dcterms:W3CDTF">2024-10-14T16:58:14Z</dcterms:created>
  <dcterms:modified xsi:type="dcterms:W3CDTF">2024-10-16T17:29:40Z</dcterms:modified>
</cp:coreProperties>
</file>