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7E705DE-4A52-4C5F-9F77-93E09A83AAFD}">
          <p14:sldIdLst>
            <p14:sldId id="256"/>
          </p14:sldIdLst>
        </p14:section>
        <p14:section name="Abschnitt ohne Titel" id="{3F1E06FF-7B7A-44E3-93D8-5F3211FC6BB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C0E69-F27B-4139-AD54-582A2131A903}" v="259" dt="2024-10-14T18:01:02.110"/>
    <p1510:client id="{67BA08A5-6AB1-44B7-9DC7-136A7AC539D3}" v="586" dt="2024-10-14T17:59:33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C50C-5636-4EDE-A3AE-F9197B43755D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04001-C0B0-4EE3-9706-B12551581C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36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04001-C0B0-4EE3-9706-B12551581C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0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1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1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9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1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9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2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2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55BEED-962C-A678-8F95-9453A763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214" y="1831108"/>
            <a:ext cx="7613089" cy="240937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de-DE" sz="4400"/>
              <a:t>Klopfmuster-</a:t>
            </a:r>
            <a:br>
              <a:rPr lang="de-DE" sz="4400"/>
            </a:br>
            <a:r>
              <a:rPr lang="de-DE" sz="4400"/>
              <a:t>Erkennung</a:t>
            </a:r>
            <a:br>
              <a:rPr lang="de-DE" sz="4400"/>
            </a:br>
            <a:br>
              <a:rPr lang="de-DE" sz="4400"/>
            </a:br>
            <a:r>
              <a:rPr lang="de-DE" sz="5300">
                <a:ea typeface="Meiryo"/>
              </a:rPr>
              <a:t>Klopf-Klopf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BE8853-EBE8-E29A-F096-BC3D2F60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771" y="5775778"/>
            <a:ext cx="5451106" cy="746125"/>
          </a:xfrm>
        </p:spPr>
        <p:txBody>
          <a:bodyPr anchor="t">
            <a:normAutofit fontScale="47500" lnSpcReduction="20000"/>
          </a:bodyPr>
          <a:lstStyle/>
          <a:p>
            <a:r>
              <a:rPr lang="de-DE" dirty="0"/>
              <a:t>Fach: Mikrocontroller, 3. Fachsemester</a:t>
            </a:r>
          </a:p>
          <a:p>
            <a:r>
              <a:rPr lang="de-DE" dirty="0"/>
              <a:t>Teilnehmer: Tom Arlt, Simon Vehreschild, Jovan Arnaut</a:t>
            </a: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Picture 3" descr="Eine farbige Glühbirne mit Geschäftssymbolen">
            <a:extLst>
              <a:ext uri="{FF2B5EF4-FFF2-40B4-BE49-F238E27FC236}">
                <a16:creationId xmlns:a16="http://schemas.microsoft.com/office/drawing/2014/main" id="{5736AED1-2B87-6F7E-F142-AE684B78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1" r="28407" b="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534F0E4-D231-87AE-E51F-40DAE4CC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82" t="43827" b="-382"/>
          <a:stretch/>
        </p:blipFill>
        <p:spPr>
          <a:xfrm>
            <a:off x="139512" y="5982725"/>
            <a:ext cx="4038116" cy="10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3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34B4-92FE-AE75-DDE7-3624DD4DA3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2650" y="442913"/>
            <a:ext cx="8769350" cy="1344612"/>
          </a:xfrm>
        </p:spPr>
        <p:txBody>
          <a:bodyPr>
            <a:norm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A9F988-400A-BCB4-294B-32C7438EBAFE}"/>
              </a:ext>
            </a:extLst>
          </p:cNvPr>
          <p:cNvSpPr txBox="1"/>
          <p:nvPr/>
        </p:nvSpPr>
        <p:spPr>
          <a:xfrm>
            <a:off x="384628" y="442913"/>
            <a:ext cx="506367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3200" b="1">
                <a:latin typeface="Arial Rounded MT Bold"/>
                <a:cs typeface="Arial"/>
              </a:rPr>
              <a:t>Vision des Produkts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7C8716-89AD-E785-9AFF-F716D0C36CEF}"/>
              </a:ext>
            </a:extLst>
          </p:cNvPr>
          <p:cNvSpPr txBox="1"/>
          <p:nvPr/>
        </p:nvSpPr>
        <p:spPr>
          <a:xfrm>
            <a:off x="167822" y="1336774"/>
            <a:ext cx="5802085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System ermöglicht die </a:t>
            </a:r>
            <a:r>
              <a:rPr lang="de-DE" b="1" dirty="0"/>
              <a:t>Identifizierung</a:t>
            </a:r>
            <a:r>
              <a:rPr lang="de-DE" dirty="0"/>
              <a:t> und </a:t>
            </a:r>
            <a:r>
              <a:rPr lang="de-DE" b="1" dirty="0"/>
              <a:t>Türöffnung</a:t>
            </a:r>
            <a:r>
              <a:rPr lang="de-DE" dirty="0"/>
              <a:t> über </a:t>
            </a:r>
            <a:r>
              <a:rPr lang="de-DE" b="1" dirty="0"/>
              <a:t>eindeutige Klopfmuster</a:t>
            </a:r>
            <a:endParaRPr lang="de-DE" dirty="0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b="1" dirty="0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ea typeface="Meiryo"/>
              </a:rPr>
              <a:t>über ein </a:t>
            </a:r>
            <a:r>
              <a:rPr lang="de-DE" b="1" dirty="0">
                <a:ea typeface="Meiryo"/>
              </a:rPr>
              <a:t>Mikrofon </a:t>
            </a:r>
            <a:r>
              <a:rPr lang="de-DE" dirty="0">
                <a:ea typeface="Meiryo"/>
              </a:rPr>
              <a:t>können Klopfmuster erkannt und mit aufgenommenen Mustern verglichen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ea typeface="Meiryo"/>
              </a:rPr>
              <a:t>Prototyp des Türöffners ist als </a:t>
            </a:r>
            <a:r>
              <a:rPr lang="de-DE" b="1">
                <a:ea typeface="Meiryo"/>
              </a:rPr>
              <a:t>Truhe </a:t>
            </a:r>
            <a:r>
              <a:rPr lang="de-DE" dirty="0">
                <a:ea typeface="Meiryo"/>
              </a:rPr>
              <a:t>realisiert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ea typeface="Meiryo"/>
              </a:rPr>
              <a:t>Die Herausforderung besteht in der </a:t>
            </a:r>
            <a:r>
              <a:rPr lang="de-DE" b="1">
                <a:ea typeface="Meiryo"/>
              </a:rPr>
              <a:t>Verarbeitung </a:t>
            </a:r>
            <a:r>
              <a:rPr lang="de-DE" dirty="0">
                <a:ea typeface="Meiryo"/>
              </a:rPr>
              <a:t>und </a:t>
            </a:r>
            <a:r>
              <a:rPr lang="de-DE" b="1">
                <a:ea typeface="Meiryo"/>
              </a:rPr>
              <a:t>Erkennung </a:t>
            </a:r>
            <a:r>
              <a:rPr lang="de-DE" dirty="0">
                <a:ea typeface="Meiryo"/>
              </a:rPr>
              <a:t>der Klopfmuster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>
                <a:ea typeface="Meiryo"/>
              </a:rPr>
              <a:t>Management </a:t>
            </a:r>
            <a:r>
              <a:rPr lang="de-DE" dirty="0">
                <a:ea typeface="Meiryo"/>
              </a:rPr>
              <a:t>der Klopfmuster über einfaches Interface auf dem </a:t>
            </a:r>
            <a:r>
              <a:rPr lang="de-DE" b="1">
                <a:ea typeface="Meiryo"/>
              </a:rPr>
              <a:t>PCB </a:t>
            </a:r>
            <a:r>
              <a:rPr lang="de-DE" dirty="0">
                <a:ea typeface="Meiryo"/>
              </a:rPr>
              <a:t>und anschauliche Musterwiedergabe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>
              <a:ea typeface="Meiryo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BF83AB-7D70-DB89-03D6-946B3F14DF55}"/>
              </a:ext>
            </a:extLst>
          </p:cNvPr>
          <p:cNvSpPr txBox="1"/>
          <p:nvPr/>
        </p:nvSpPr>
        <p:spPr>
          <a:xfrm>
            <a:off x="6204858" y="1108798"/>
            <a:ext cx="593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EEE8D9-5236-FBF2-7BA7-3135E82D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45" y="179558"/>
            <a:ext cx="5932715" cy="3514759"/>
          </a:xfrm>
          <a:prstGeom prst="rect">
            <a:avLst/>
          </a:prstGeom>
        </p:spPr>
      </p:pic>
      <p:sp>
        <p:nvSpPr>
          <p:cNvPr id="15" name="AutoShape 4">
            <a:extLst>
              <a:ext uri="{FF2B5EF4-FFF2-40B4-BE49-F238E27FC236}">
                <a16:creationId xmlns:a16="http://schemas.microsoft.com/office/drawing/2014/main" id="{3B38012A-18EC-C659-CBB6-F2972DB47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7295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AutoShape 6" descr="Bildvorschau">
            <a:extLst>
              <a:ext uri="{FF2B5EF4-FFF2-40B4-BE49-F238E27FC236}">
                <a16:creationId xmlns:a16="http://schemas.microsoft.com/office/drawing/2014/main" id="{670FB43D-8C04-6114-99AE-B407BFB83C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0C06E139-357A-48D4-36B8-962EF1935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60A7D-5214-EFE8-E2EE-A4321A92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63" y="3692689"/>
            <a:ext cx="5932715" cy="3058953"/>
          </a:xfrm>
          <a:prstGeom prst="rect">
            <a:avLst/>
          </a:prstGeom>
        </p:spPr>
      </p:pic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3F11318-C87F-0AF3-E1CD-7E40F49D15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582" t="43827" b="-382"/>
          <a:stretch/>
        </p:blipFill>
        <p:spPr>
          <a:xfrm>
            <a:off x="139512" y="5982725"/>
            <a:ext cx="4038116" cy="10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516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SketchLinesVTI</vt:lpstr>
      <vt:lpstr>Klopfmuster- Erkennung  Klopf-Klopf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Jovan Arnaut</dc:creator>
  <cp:lastModifiedBy>Jovan Arnaut</cp:lastModifiedBy>
  <cp:revision>355</cp:revision>
  <dcterms:created xsi:type="dcterms:W3CDTF">2024-10-14T16:58:14Z</dcterms:created>
  <dcterms:modified xsi:type="dcterms:W3CDTF">2024-10-14T18:07:54Z</dcterms:modified>
</cp:coreProperties>
</file>