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37CC-086E-49C7-B32A-DC8069B71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D6325-2F33-48E3-B852-E744E80C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4ACB-9497-4B6F-9AA2-2C8F35D8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81AA-8E36-4E01-9FAB-A9D2FDC8B45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3050E-9E51-4399-B9CD-8370CF0A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B2BB7-79C5-4B73-B004-769C3EF6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54A7-B3E6-439B-834D-A21BAF31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9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A863-0F97-46BD-B842-4A462032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8AE9E-74B2-478D-B8DE-FBDDDAEF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D2A6-10DA-4B68-B914-3700DDF9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81AA-8E36-4E01-9FAB-A9D2FDC8B45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68711-0E2D-4DA4-AF00-68A69952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6D8DF-BA63-4AB1-A2D0-A011347B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54A7-B3E6-439B-834D-A21BAF31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4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C77A5-FAB3-4021-9753-63A2043C7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58732-3116-4F82-BA1E-2CB7481C4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F14F2-87CE-4489-B2BA-C6C02AB5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81AA-8E36-4E01-9FAB-A9D2FDC8B45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8D74-4D5D-4FFF-9C45-1D4B04BE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52DD0-ABCA-42F6-837E-F3F38BBA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54A7-B3E6-439B-834D-A21BAF31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6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3D5C-2D44-4669-9E66-BC4735F5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D41D6-87CF-4EDD-9C23-2CA41064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A1C63-BF2A-4E8E-BC3A-79FF5751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81AA-8E36-4E01-9FAB-A9D2FDC8B45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8E10-D6E3-49FA-AF81-51C66F3A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B8AA-6407-4E88-A8B4-B37FC1FF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54A7-B3E6-439B-834D-A21BAF31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3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9BD-C55C-4D50-99B0-616BB81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4945C-5682-4001-9A1A-A9C6ADD22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ACA2-7A64-48F5-9D87-6949390A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81AA-8E36-4E01-9FAB-A9D2FDC8B45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1E84A-E18D-457D-87DB-8644088C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9DFF-E8EC-4D8B-A8C4-88B1CF60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54A7-B3E6-439B-834D-A21BAF31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5E4C-89F6-43C2-9CEA-C3E69D68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8F45-CDA1-41A5-B81A-85BA79503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74735-9DA2-4FEE-BBF8-983A39AA5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E848F-C46F-4CA4-8897-B7F45119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81AA-8E36-4E01-9FAB-A9D2FDC8B45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60231-D26E-4F5A-97ED-D55B72F1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A65EF-ADE4-4253-B15E-28054A39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54A7-B3E6-439B-834D-A21BAF31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8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DFBA-E936-4E71-B47A-0F5B004B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52D3-823E-42F2-83F2-3FFC77522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77E83-5C2D-449D-B407-48CAC015F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DFF7E-135A-4597-A57E-BEE799C28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C2F33-3F60-47E9-9AB6-2BD82D949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235FC-B71B-4167-AA99-8814E828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81AA-8E36-4E01-9FAB-A9D2FDC8B45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E888D-29BC-4F59-9D41-9371A6B3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F24C1-719C-4B05-8803-AF078D88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54A7-B3E6-439B-834D-A21BAF31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9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BED9-AD1A-47C3-9172-CEEDB241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1A7A-A9FF-41A2-9A0B-42F2576F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81AA-8E36-4E01-9FAB-A9D2FDC8B45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CCD-FBB1-4BF2-8AC4-E757C2BD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6D6E8-0E6E-4934-B351-E01C1EAF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54A7-B3E6-439B-834D-A21BAF31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9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C5DAD-E2A7-4688-9C22-7FB40CAF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81AA-8E36-4E01-9FAB-A9D2FDC8B45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2A908-DF56-44B6-9FBE-3A9167B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444F3-BF11-4841-9E11-63E56169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54A7-B3E6-439B-834D-A21BAF31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C431-B4A7-43DE-BDBC-72F0005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D3B5-751B-4203-90DF-360BB5B8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7B965-DC96-4ABB-AFA8-2AADE328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17F53-4C05-4EFB-A165-E5A0219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81AA-8E36-4E01-9FAB-A9D2FDC8B45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ADC13-FB3F-4B9C-BB64-01767B0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D7091-DE7B-4512-9C3A-D665D766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54A7-B3E6-439B-834D-A21BAF31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4DF4-680C-4753-8FA1-0A5CF365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CD415-7C60-4315-B4E6-7A583E90B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25713-D177-41A5-B946-6E9FE55C4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D30CB-E62A-4B6B-8457-5DDC15AB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81AA-8E36-4E01-9FAB-A9D2FDC8B45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2DD98-6118-4021-B3ED-4387F54A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E27E1-557E-4691-898C-E8D923C5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54A7-B3E6-439B-834D-A21BAF31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2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12E37-3859-4126-B3E1-45D2E469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FA10-4C00-414B-B7B1-37C9E80E7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1785-327E-4B05-8E48-5C1046CB6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081AA-8E36-4E01-9FAB-A9D2FDC8B45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4570D-407F-46F1-97EF-8E8F278AF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35642-7E44-46C8-A17D-42321383D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54A7-B3E6-439B-834D-A21BAF31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2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04B217-7724-4BDB-B871-C840BCCF942E}"/>
              </a:ext>
            </a:extLst>
          </p:cNvPr>
          <p:cNvSpPr txBox="1"/>
          <p:nvPr/>
        </p:nvSpPr>
        <p:spPr>
          <a:xfrm>
            <a:off x="3415552" y="5396753"/>
            <a:ext cx="13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insertLine.c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7BBF2-8286-4909-8ABB-30F88B418DF8}"/>
              </a:ext>
            </a:extLst>
          </p:cNvPr>
          <p:cNvSpPr txBox="1"/>
          <p:nvPr/>
        </p:nvSpPr>
        <p:spPr>
          <a:xfrm>
            <a:off x="4778187" y="5396753"/>
            <a:ext cx="145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deleteLine.c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52A34-7BD8-4D49-B869-BE4131486419}"/>
              </a:ext>
            </a:extLst>
          </p:cNvPr>
          <p:cNvSpPr txBox="1"/>
          <p:nvPr/>
        </p:nvSpPr>
        <p:spPr>
          <a:xfrm>
            <a:off x="1174376" y="5403015"/>
            <a:ext cx="13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edit.c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3BC90-CBA8-4090-BFAD-BB9858CA17FA}"/>
              </a:ext>
            </a:extLst>
          </p:cNvPr>
          <p:cNvSpPr txBox="1"/>
          <p:nvPr/>
        </p:nvSpPr>
        <p:spPr>
          <a:xfrm>
            <a:off x="1174377" y="5192344"/>
            <a:ext cx="13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edit.h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92636-4419-403E-9F3D-FF7E4B649E12}"/>
              </a:ext>
            </a:extLst>
          </p:cNvPr>
          <p:cNvSpPr txBox="1"/>
          <p:nvPr/>
        </p:nvSpPr>
        <p:spPr>
          <a:xfrm>
            <a:off x="5038164" y="972671"/>
            <a:ext cx="13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119B8-F82F-4F10-B859-3221B69EA380}"/>
              </a:ext>
            </a:extLst>
          </p:cNvPr>
          <p:cNvSpPr txBox="1"/>
          <p:nvPr/>
        </p:nvSpPr>
        <p:spPr>
          <a:xfrm>
            <a:off x="2537012" y="5396753"/>
            <a:ext cx="13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read.c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AA260-3781-4820-8268-DFC52C411A2C}"/>
              </a:ext>
            </a:extLst>
          </p:cNvPr>
          <p:cNvSpPr txBox="1"/>
          <p:nvPr/>
        </p:nvSpPr>
        <p:spPr>
          <a:xfrm>
            <a:off x="2537012" y="5212087"/>
            <a:ext cx="13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read.h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E17EF-5EDF-4420-86F7-D08DB7C643C5}"/>
              </a:ext>
            </a:extLst>
          </p:cNvPr>
          <p:cNvSpPr txBox="1"/>
          <p:nvPr/>
        </p:nvSpPr>
        <p:spPr>
          <a:xfrm>
            <a:off x="3415552" y="5212087"/>
            <a:ext cx="13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insertLine.h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9CEFC-EEB8-4B17-ACD0-9DE35A40A21D}"/>
              </a:ext>
            </a:extLst>
          </p:cNvPr>
          <p:cNvSpPr txBox="1"/>
          <p:nvPr/>
        </p:nvSpPr>
        <p:spPr>
          <a:xfrm>
            <a:off x="4778186" y="5212087"/>
            <a:ext cx="145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deleteLine.h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ED8DC-5C00-481F-9BD1-D02F5560157D}"/>
              </a:ext>
            </a:extLst>
          </p:cNvPr>
          <p:cNvSpPr txBox="1"/>
          <p:nvPr/>
        </p:nvSpPr>
        <p:spPr>
          <a:xfrm>
            <a:off x="5038163" y="1201271"/>
            <a:ext cx="13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D159F-D235-46FB-9129-7F90E69A2DD3}"/>
              </a:ext>
            </a:extLst>
          </p:cNvPr>
          <p:cNvCxnSpPr/>
          <p:nvPr/>
        </p:nvCxnSpPr>
        <p:spPr>
          <a:xfrm flipV="1">
            <a:off x="1586753" y="1712259"/>
            <a:ext cx="3245223" cy="338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B5CC82-68F8-4F51-A0AC-943FA0579BF2}"/>
              </a:ext>
            </a:extLst>
          </p:cNvPr>
          <p:cNvCxnSpPr/>
          <p:nvPr/>
        </p:nvCxnSpPr>
        <p:spPr>
          <a:xfrm flipV="1">
            <a:off x="3016624" y="1864659"/>
            <a:ext cx="2079811" cy="326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078536-FC56-43D5-9F1A-AC64075042A0}"/>
              </a:ext>
            </a:extLst>
          </p:cNvPr>
          <p:cNvCxnSpPr/>
          <p:nvPr/>
        </p:nvCxnSpPr>
        <p:spPr>
          <a:xfrm flipV="1">
            <a:off x="4164106" y="1799203"/>
            <a:ext cx="1214718" cy="330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BDD0B1-EE33-4AAA-ACD8-A976FAD8BCD0}"/>
              </a:ext>
            </a:extLst>
          </p:cNvPr>
          <p:cNvCxnSpPr/>
          <p:nvPr/>
        </p:nvCxnSpPr>
        <p:spPr>
          <a:xfrm flipV="1">
            <a:off x="5504327" y="1712259"/>
            <a:ext cx="53791" cy="338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Jandt</dc:creator>
  <cp:lastModifiedBy>Cody Jandt</cp:lastModifiedBy>
  <cp:revision>2</cp:revision>
  <dcterms:created xsi:type="dcterms:W3CDTF">2018-03-27T04:01:08Z</dcterms:created>
  <dcterms:modified xsi:type="dcterms:W3CDTF">2018-03-27T04:12:53Z</dcterms:modified>
</cp:coreProperties>
</file>