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824" y="-104"/>
      </p:cViewPr>
      <p:guideLst>
        <p:guide orient="horz" pos="800"/>
        <p:guide orient="horz" pos="1675"/>
        <p:guide orient="horz" pos="1593"/>
        <p:guide orient="horz" pos="2154"/>
        <p:guide pos="2334"/>
        <p:guide pos="3627"/>
        <p:guide pos="1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4983-DA02-4549-BD9A-AAA496E5F5C8}" type="datetimeFigureOut"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6B3A-2473-B841-88EF-AB8CD8D778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2195896" y="1270000"/>
            <a:ext cx="1360952" cy="15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99142" y="1121623"/>
            <a:ext cx="296754" cy="296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6848" y="1121623"/>
            <a:ext cx="296754" cy="2967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0871" y="3282211"/>
            <a:ext cx="296754" cy="2967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42448" y="2354320"/>
            <a:ext cx="296754" cy="296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46471" y="4185498"/>
            <a:ext cx="296754" cy="296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5"/>
            <a:endCxn id="8" idx="1"/>
          </p:cNvCxnSpPr>
          <p:nvPr/>
        </p:nvCxnSpPr>
        <p:spPr>
          <a:xfrm rot="16200000" flipH="1">
            <a:off x="2891009" y="2612348"/>
            <a:ext cx="718055" cy="708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0" idx="7"/>
          </p:cNvCxnSpPr>
          <p:nvPr/>
        </p:nvCxnSpPr>
        <p:spPr>
          <a:xfrm rot="5400000">
            <a:off x="2905323" y="3529949"/>
            <a:ext cx="693451" cy="70456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9625" y="1186909"/>
            <a:ext cx="166182" cy="16618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9625" y="3347497"/>
            <a:ext cx="166182" cy="16618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6"/>
            <a:endCxn id="16" idx="2"/>
          </p:cNvCxnSpPr>
          <p:nvPr/>
        </p:nvCxnSpPr>
        <p:spPr>
          <a:xfrm>
            <a:off x="3853602" y="1270000"/>
            <a:ext cx="766023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7" idx="2"/>
          </p:cNvCxnSpPr>
          <p:nvPr/>
        </p:nvCxnSpPr>
        <p:spPr>
          <a:xfrm>
            <a:off x="3857625" y="3430588"/>
            <a:ext cx="762000" cy="15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32" idx="6"/>
          </p:cNvCxnSpPr>
          <p:nvPr/>
        </p:nvCxnSpPr>
        <p:spPr>
          <a:xfrm rot="10800000" flipV="1">
            <a:off x="2844241" y="3430587"/>
            <a:ext cx="716631" cy="158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37409" y="1216584"/>
            <a:ext cx="106832" cy="106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7408" y="3378761"/>
            <a:ext cx="106832" cy="106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5" idx="2"/>
            <a:endCxn id="31" idx="6"/>
          </p:cNvCxnSpPr>
          <p:nvPr/>
        </p:nvCxnSpPr>
        <p:spPr>
          <a:xfrm rot="10800000">
            <a:off x="2844242" y="1270000"/>
            <a:ext cx="712607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57863" y="1040755"/>
            <a:ext cx="51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(a)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7863" y="3188642"/>
            <a:ext cx="53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Silicos NV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 De Winter</dc:creator>
  <cp:lastModifiedBy>Hans De Winter</cp:lastModifiedBy>
  <cp:revision>1</cp:revision>
  <dcterms:created xsi:type="dcterms:W3CDTF">2010-09-09T13:47:16Z</dcterms:created>
  <dcterms:modified xsi:type="dcterms:W3CDTF">2010-09-09T14:06:58Z</dcterms:modified>
</cp:coreProperties>
</file>