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07" d="100"/>
          <a:sy n="107" d="100"/>
        </p:scale>
        <p:origin x="-824" y="-104"/>
      </p:cViewPr>
      <p:guideLst>
        <p:guide orient="horz" pos="4000"/>
        <p:guide pos="469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B37-21EB-244C-A95E-1C1B97346CA2}" type="datetimeFigureOut">
              <a:t>11/5/10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2543-EBFB-0544-9D6B-8FAF35A20EA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B37-21EB-244C-A95E-1C1B97346CA2}" type="datetimeFigureOut">
              <a:t>11/5/10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2543-EBFB-0544-9D6B-8FAF35A20EA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B37-21EB-244C-A95E-1C1B97346CA2}" type="datetimeFigureOut">
              <a:t>11/5/10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2543-EBFB-0544-9D6B-8FAF35A20EA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B37-21EB-244C-A95E-1C1B97346CA2}" type="datetimeFigureOut">
              <a:t>11/5/10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2543-EBFB-0544-9D6B-8FAF35A20EA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B37-21EB-244C-A95E-1C1B97346CA2}" type="datetimeFigureOut">
              <a:t>11/5/10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2543-EBFB-0544-9D6B-8FAF35A20EA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B37-21EB-244C-A95E-1C1B97346CA2}" type="datetimeFigureOut">
              <a:t>11/5/10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2543-EBFB-0544-9D6B-8FAF35A20EA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B37-21EB-244C-A95E-1C1B97346CA2}" type="datetimeFigureOut">
              <a:t>11/5/10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2543-EBFB-0544-9D6B-8FAF35A20EA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B37-21EB-244C-A95E-1C1B97346CA2}" type="datetimeFigureOut">
              <a:t>11/5/10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2543-EBFB-0544-9D6B-8FAF35A20EA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B37-21EB-244C-A95E-1C1B97346CA2}" type="datetimeFigureOut">
              <a:t>11/5/10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2543-EBFB-0544-9D6B-8FAF35A20EA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B37-21EB-244C-A95E-1C1B97346CA2}" type="datetimeFigureOut">
              <a:t>11/5/10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2543-EBFB-0544-9D6B-8FAF35A20EA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7B37-21EB-244C-A95E-1C1B97346CA2}" type="datetimeFigureOut">
              <a:t>11/5/10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2543-EBFB-0544-9D6B-8FAF35A20EA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67B37-21EB-244C-A95E-1C1B97346CA2}" type="datetimeFigureOut">
              <a:t>11/5/10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2543-EBFB-0544-9D6B-8FAF35A20EA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gnetic Disk 3"/>
          <p:cNvSpPr/>
          <p:nvPr/>
        </p:nvSpPr>
        <p:spPr>
          <a:xfrm>
            <a:off x="844775" y="3144115"/>
            <a:ext cx="1685476" cy="569769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Input molecules</a:t>
            </a:r>
          </a:p>
        </p:txBody>
      </p:sp>
      <p:sp>
        <p:nvSpPr>
          <p:cNvPr id="5" name="Magnetic Disk 4"/>
          <p:cNvSpPr/>
          <p:nvPr/>
        </p:nvSpPr>
        <p:spPr>
          <a:xfrm>
            <a:off x="6613750" y="3145703"/>
            <a:ext cx="1685476" cy="569769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Extracted scaffolds</a:t>
            </a:r>
          </a:p>
        </p:txBody>
      </p:sp>
      <p:sp>
        <p:nvSpPr>
          <p:cNvPr id="6" name="Process 5"/>
          <p:cNvSpPr/>
          <p:nvPr/>
        </p:nvSpPr>
        <p:spPr>
          <a:xfrm>
            <a:off x="3794544" y="3144115"/>
            <a:ext cx="1554911" cy="56976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>
                <a:solidFill>
                  <a:srgbClr val="000000"/>
                </a:solidFill>
              </a:rPr>
              <a:t>Stripper</a:t>
            </a:r>
          </a:p>
        </p:txBody>
      </p:sp>
      <p:cxnSp>
        <p:nvCxnSpPr>
          <p:cNvPr id="9" name="Straight Arrow Connector 8"/>
          <p:cNvCxnSpPr>
            <a:stCxn id="4" idx="4"/>
            <a:endCxn id="6" idx="1"/>
          </p:cNvCxnSpPr>
          <p:nvPr/>
        </p:nvCxnSpPr>
        <p:spPr>
          <a:xfrm>
            <a:off x="2530251" y="3429000"/>
            <a:ext cx="126429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5" idx="2"/>
          </p:cNvCxnSpPr>
          <p:nvPr/>
        </p:nvCxnSpPr>
        <p:spPr>
          <a:xfrm>
            <a:off x="5349455" y="3429000"/>
            <a:ext cx="126429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ocument 12"/>
          <p:cNvSpPr/>
          <p:nvPr/>
        </p:nvSpPr>
        <p:spPr>
          <a:xfrm>
            <a:off x="3795339" y="1725505"/>
            <a:ext cx="1554911" cy="66473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Scaffold definition file</a:t>
            </a:r>
          </a:p>
        </p:txBody>
      </p:sp>
      <p:cxnSp>
        <p:nvCxnSpPr>
          <p:cNvPr id="14" name="Straight Arrow Connector 13"/>
          <p:cNvCxnSpPr>
            <a:stCxn id="13" idx="2"/>
            <a:endCxn id="6" idx="0"/>
          </p:cNvCxnSpPr>
          <p:nvPr/>
        </p:nvCxnSpPr>
        <p:spPr>
          <a:xfrm rot="5400000">
            <a:off x="4173485" y="2744805"/>
            <a:ext cx="797826" cy="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25743" y="3430588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--in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08919" y="34305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--out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22493" y="2529619"/>
            <a:ext cx="136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--scaffolds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Silicos NV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Hans De Winter</dc:creator>
  <cp:lastModifiedBy>Hans De Winter</cp:lastModifiedBy>
  <cp:revision>1</cp:revision>
  <dcterms:created xsi:type="dcterms:W3CDTF">2010-11-05T08:46:34Z</dcterms:created>
  <dcterms:modified xsi:type="dcterms:W3CDTF">2010-11-05T08:56:21Z</dcterms:modified>
</cp:coreProperties>
</file>