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3996" y="-10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6E30-901F-4F5D-9244-57EBFB19D258}" type="datetimeFigureOut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9B58C-D374-431D-B699-FB01BECA4E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9B58C-D374-431D-B699-FB01BECA4E1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046F-C49A-44A4-8C41-CE62535E7EDF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8CEB-B4C9-48F9-B82F-126C9DCEA496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99A7-2996-4683-A989-2FFB675FBE96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7B3FE-5EEC-4CA1-A206-946BF26067CD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A275-4B7B-499D-B7DD-DC48754E0703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E969F-6E60-4B7C-BAB9-FF92DA9ABE9A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22C9-9319-4476-A9F7-12517917B393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8F226-26BD-4BB5-BE35-E163A4535039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EE43-70ED-4EE6-AEE4-D292089646D6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05F8-BF16-436C-99B1-DE220CF26A76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6886-BC2C-43E1-B3BE-A73F5DC76223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EEA9F-EBE8-4FD4-B61D-1E318BFB8EE8}" type="datetime1">
              <a:rPr lang="ko-KR" altLang="en-US" smtClean="0"/>
              <a:pPr/>
              <a:t>2015-12-18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3B63-AB05-4A77-8F45-8C2DB5F512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9530"/>
            <a:ext cx="5829300" cy="892975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포트폴리오</a:t>
            </a: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altLang="ko-K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2800" dirty="0" smtClean="0">
                <a:solidFill>
                  <a:schemeClr val="tx1"/>
                </a:solidFill>
              </a:rPr>
              <a:t>김재한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    </a:t>
            </a:r>
            <a:r>
              <a:rPr lang="ko-KR" altLang="en-US" sz="1400" dirty="0" smtClean="0"/>
              <a:t>김재한</a:t>
            </a:r>
            <a:r>
              <a:rPr lang="en-US" altLang="ko-KR" sz="1400" dirty="0" smtClean="0"/>
              <a:t>. 2015.12.15</a:t>
            </a:r>
            <a:endParaRPr lang="ko-KR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2918" y="1952604"/>
            <a:ext cx="3857652" cy="571504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85728" y="238092"/>
            <a:ext cx="4143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6.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솔로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대마왕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죽이기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b="1" kern="1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공병을 주워라</a:t>
            </a:r>
            <a:endParaRPr lang="en-US" altLang="ko-KR" b="1" kern="100" spc="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80" y="3095612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솔로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대마왕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죽이기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fontAlgn="base" latinLnBrk="0"/>
                      <a:r>
                        <a:rPr lang="ko-KR" altLang="en-US" sz="800" b="0" kern="1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공병을 주워라</a:t>
                      </a:r>
                      <a:endParaRPr lang="en-US" altLang="ko-KR" sz="800" b="0" kern="10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2011.4.08 ~ </a:t>
                      </a: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2011.4.09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3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smtClean="0">
                          <a:solidFill>
                            <a:srgbClr val="000000"/>
                          </a:solidFill>
                        </a:rPr>
                        <a:t>Window7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C++, 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ConsoleEx3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엔진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크리스마스에 솔로들을 위한 슈팅 게임과 추운 겨울을 따뜻하게 보내기 위한 공병 줍기 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총알</a:t>
                      </a:r>
                      <a:r>
                        <a:rPr lang="en-US" altLang="ko-KR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충돌</a:t>
                      </a:r>
                      <a:r>
                        <a:rPr lang="en-US" altLang="ko-KR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적 </a:t>
                      </a:r>
                      <a:r>
                        <a:rPr lang="ko-KR" altLang="en-US" sz="700" kern="0" spc="0" baseline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유닛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대학교 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학년 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학기 고급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C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프로그래밍 </a:t>
                      </a:r>
                      <a:r>
                        <a:rPr lang="ko-KR" altLang="en-US" sz="700" b="0" kern="100" spc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팀프로젝트때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만든 게임 입니다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팀원들과 상의하여 콘솔로 만들어진 엔진을 사용하기로 결정하고 팀원 모두가 애인이 없어서 크리스마스에는 꼭 애인을 만들자는 의미로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솔로대마왕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죽이기를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안되면 공병이라도 주워 겨울을 따뜻하게 보내기 위한 게임을 기획하였습니다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먼저 솔로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대마왕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죽이기는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콘솔창에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나오는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유닛들을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총알로 쏴서 모두 죽이면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솔로대마왕이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나타나고 그 솔로를 죽이면 게임이 끝나게 됩니다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공병을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주워라는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미리 만들어놓은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맵에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뿌려져 있는 공병들을 방향키를 움직여 모두 먹으면 되는 게임입니다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700" b="0" kern="10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ConsoleEx3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엔진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이하 콘솔엔진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은 콘솔창에서 게임을 만들 수 있도록 더블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버퍼링과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좌표계를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잡아줍니다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총알과 적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유닛들과의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충돌처리는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X, Y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좌표가 같으면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충돌한걸로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구현하였고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콘솔창에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그려주는 모든 부분은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콘솔엔진으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Draw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함수를 이용해 만들었습니다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첫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팀플이여서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뭘 만드나 걱정했지만 팀원들이 잘 따라와 주었고 인상적인 게임을 만들 수 있었습니다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하지만 엔진을 쓰지 않았어야 하는 상황에서 부정행위를 저지른 느낌을 지울 수 없었고 후에 콘솔엔진의 핵심기능만 뽑아 개량하는 계기가 되고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엔진이 어떻게 만들어지는지 관심을 가지게 되었습니다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04" y="1095348"/>
            <a:ext cx="3046927" cy="139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6" y="1095348"/>
            <a:ext cx="300913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43182" y="2595546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게임 실</a:t>
            </a:r>
            <a:r>
              <a:rPr lang="ko-KR" altLang="en-US" sz="1050" dirty="0"/>
              <a:t>행</a:t>
            </a:r>
            <a:r>
              <a:rPr lang="ko-KR" altLang="en-US" sz="1050" dirty="0" smtClean="0"/>
              <a:t> 화면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7166" y="380968"/>
            <a:ext cx="1383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b="1" kern="1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7.</a:t>
            </a:r>
            <a:r>
              <a:rPr lang="ko-KR" altLang="en-US" b="1" kern="100" spc="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탄막 슈팅</a:t>
            </a:r>
            <a:endParaRPr lang="en-US" altLang="ko-KR" b="1" kern="100" spc="0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8604" y="309530"/>
            <a:ext cx="2380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8.Run On the Moon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74" y="809596"/>
            <a:ext cx="1943799" cy="1998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2" y="809596"/>
            <a:ext cx="1957366" cy="201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42918" y="3238488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Run On the Moon</a:t>
                      </a:r>
                      <a:endParaRPr lang="ko-KR" altLang="en-US" sz="800" dirty="0" smtClean="0"/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2011.4.08 ~ </a:t>
                      </a: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2011.4.09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1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smtClean="0">
                          <a:solidFill>
                            <a:srgbClr val="000000"/>
                          </a:solidFill>
                        </a:rPr>
                        <a:t>Window7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C++, 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OpenGL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달에 혼자 남은 우주인의 운석 피하기 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Lighting,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 font, texture mapping, scene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Run On the Moon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은 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학년 </a:t>
                      </a:r>
                      <a:r>
                        <a:rPr lang="en-US" altLang="ko-KR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0" kern="1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학기 그래픽스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과목에서 수행한 마지막 과제로 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OpenGL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이용한 프로그램을 자유주제로 만들어 오는것이였습니다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목적은 수업 시간에 배운 모든 기능을 활용하는 것입니다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이 과제를 통해 혼자 공부해왔던 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OpenGL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지식과 수업시간에 배운 내용을 합쳐 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Run on the Moon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을 제작하게 되었습니다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과제 자체는 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일의 시간이 소요되었으며 혼자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공부할며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만들어 놓았던 프레임워크 제작이 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개월 걸렸습니다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좌우 방향키를 움직여 떨어지는 운석을 피해야 하는 게임이지만 주인공 캐릭터와 운석의 </a:t>
                      </a:r>
                      <a:r>
                        <a:rPr lang="ko-KR" altLang="en-US" sz="700" b="0" kern="100" spc="0" baseline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충둘을</a:t>
                      </a:r>
                      <a:r>
                        <a:rPr lang="ko-KR" altLang="en-US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아직 구현하지 못해 아쉽습니다</a:t>
                      </a:r>
                      <a:r>
                        <a:rPr lang="en-US" altLang="ko-KR" sz="700" b="0" kern="100" spc="0" baseline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800" dirty="0" smtClean="0"/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baseline="0" dirty="0" err="1" smtClean="0">
                          <a:solidFill>
                            <a:srgbClr val="000000"/>
                          </a:solidFill>
                        </a:rPr>
                        <a:t>Freeimage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라이브러리를 사용하였으며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텍스쳐맵핑을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할때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사용했습니다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OpenGL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은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1.2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버전을 사용했고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font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는 윈도우 폰트를 얻어와 비트맵을 만들어 사용했습니다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라이팅은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OpenGL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에 있는 함수를 사용했고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게임 엔진처럼 만들기 위해서 게임 내 객체들의 효율적인 관리를 위해서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Scene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를 만들어 장면 단위로 실행될 수 있도록 제작하였습니다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달을 만드는데 직접 만든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Vector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클래스를 사용하였습니다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OpenGL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로 게임 엔진을 만들어보겠다는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목표에 비하면 한참 모자란 결과물 이지만 처음보다 많이 발전했고 어디가 부족한지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알게되는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과제였습니다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과제는 끝났지만 저 혼자 진행중인 프로젝트 이기 부족한 부분을 보완해 꼭 완성할 것입니다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20" y="2881298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게임 실</a:t>
            </a:r>
            <a:r>
              <a:rPr lang="ko-KR" altLang="en-US" sz="1050" dirty="0"/>
              <a:t>행</a:t>
            </a:r>
            <a:r>
              <a:rPr lang="ko-KR" altLang="en-US" sz="1050" dirty="0" smtClean="0"/>
              <a:t> 화면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66" y="380968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대외 활동</a:t>
            </a:r>
            <a:endParaRPr lang="en-US" altLang="ko-KR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57232" y="1166786"/>
          <a:ext cx="4929222" cy="642942"/>
        </p:xfrm>
        <a:graphic>
          <a:graphicData uri="http://schemas.openxmlformats.org/drawingml/2006/table">
            <a:tbl>
              <a:tblPr/>
              <a:tblGrid>
                <a:gridCol w="2627054"/>
                <a:gridCol w="1301062"/>
                <a:gridCol w="1001106"/>
              </a:tblGrid>
              <a:tr h="2448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a typeface="굴림"/>
                        </a:rPr>
                        <a:t>대회명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수상내용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굴림"/>
                        </a:rPr>
                        <a:t>시기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980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KBS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꿈의</a:t>
                      </a:r>
                      <a:r>
                        <a:rPr lang="ko-KR" altLang="en-US" sz="800" kern="100" spc="0" baseline="0" dirty="0" smtClean="0">
                          <a:solidFill>
                            <a:srgbClr val="000000"/>
                          </a:solidFill>
                        </a:rPr>
                        <a:t> 기업 입사 프로젝트 스카우트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본선 탈락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2012.4</a:t>
                      </a:r>
                      <a:r>
                        <a:rPr lang="en-US" sz="8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~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2012.5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289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57232" y="2524108"/>
          <a:ext cx="5000660" cy="1555552"/>
        </p:xfrm>
        <a:graphic>
          <a:graphicData uri="http://schemas.openxmlformats.org/drawingml/2006/table">
            <a:tbl>
              <a:tblPr/>
              <a:tblGrid>
                <a:gridCol w="2665127"/>
                <a:gridCol w="1319918"/>
                <a:gridCol w="1015615"/>
              </a:tblGrid>
              <a:tr h="3411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동아리 활동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753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동아리 명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rgbClr val="000000"/>
                          </a:solidFill>
                          <a:ea typeface="굴림"/>
                        </a:rPr>
                        <a:t>직위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시기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979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1895</a:t>
                      </a: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회장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2013.12</a:t>
                      </a:r>
                      <a:r>
                        <a:rPr lang="en-US" sz="8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~ 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2014.12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11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FC-BUG</a:t>
                      </a: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회원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2013.3~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913" marR="53913" marT="14905" marB="14905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85992" y="1023910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목   차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28670" y="2309794"/>
            <a:ext cx="528641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3200" dirty="0" smtClean="0"/>
              <a:t>기본 사항</a:t>
            </a:r>
            <a:r>
              <a:rPr lang="en-US" altLang="ko-KR" sz="3200" dirty="0" smtClean="0"/>
              <a:t>			    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기본 정보</a:t>
            </a:r>
            <a:r>
              <a:rPr lang="en-US" altLang="ko-KR" dirty="0" smtClean="0"/>
              <a:t>			        </a:t>
            </a:r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학력 사항                                                             </a:t>
            </a:r>
            <a:endParaRPr lang="en-US" altLang="ko-KR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dirty="0" smtClean="0"/>
              <a:t>보유 기술</a:t>
            </a: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ko-KR" altLang="en-US" sz="3600" dirty="0" smtClean="0"/>
              <a:t>개발 활동</a:t>
            </a:r>
            <a:endParaRPr lang="en-US" altLang="ko-KR" sz="3600" dirty="0" smtClean="0"/>
          </a:p>
          <a:p>
            <a:pPr lvl="1">
              <a:buFont typeface="Arial" pitchFamily="34" charset="0"/>
              <a:buChar char="•"/>
            </a:pPr>
            <a:r>
              <a:rPr lang="ko-KR" altLang="en-US" sz="2000" dirty="0" smtClean="0"/>
              <a:t>게임 개발</a:t>
            </a:r>
            <a:endParaRPr lang="en-US" altLang="ko-KR" sz="2000" dirty="0" smtClean="0"/>
          </a:p>
          <a:p>
            <a:pPr lvl="2"/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TimeLeaf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2. </a:t>
            </a:r>
            <a:r>
              <a:rPr lang="ko-KR" altLang="en-US" sz="1400" dirty="0" smtClean="0"/>
              <a:t>달려라 튀어라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3. </a:t>
            </a:r>
            <a:r>
              <a:rPr lang="ko-KR" altLang="en-US" sz="1400" dirty="0" smtClean="0"/>
              <a:t>한글 팡팡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몽키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스톤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5. </a:t>
            </a:r>
            <a:r>
              <a:rPr lang="ko-KR" altLang="en-US" sz="1400" dirty="0" smtClean="0"/>
              <a:t>무박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일 스마트폰 </a:t>
            </a:r>
            <a:r>
              <a:rPr lang="ko-KR" altLang="en-US" sz="1400" dirty="0" err="1" smtClean="0"/>
              <a:t>앱</a:t>
            </a:r>
            <a:r>
              <a:rPr lang="ko-KR" altLang="en-US" sz="1400" dirty="0" smtClean="0"/>
              <a:t> 포럼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6. </a:t>
            </a:r>
            <a:r>
              <a:rPr lang="ko-KR" altLang="en-US" sz="1400" dirty="0" smtClean="0">
                <a:latin typeface="+mn-ea"/>
              </a:rPr>
              <a:t>솔로 </a:t>
            </a:r>
            <a:r>
              <a:rPr lang="ko-KR" altLang="en-US" sz="1400" dirty="0" err="1" smtClean="0">
                <a:latin typeface="+mn-ea"/>
              </a:rPr>
              <a:t>대마왕</a:t>
            </a:r>
            <a:r>
              <a:rPr lang="ko-KR" altLang="en-US" sz="1400" dirty="0" smtClean="0">
                <a:latin typeface="+mn-ea"/>
              </a:rPr>
              <a:t> 죽이기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공병을 주워라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en-US" altLang="ko-KR" sz="1400" dirty="0" smtClean="0"/>
              <a:t>7. </a:t>
            </a:r>
            <a:r>
              <a:rPr lang="ko-KR" altLang="en-US" sz="1400" dirty="0" smtClean="0"/>
              <a:t>콘솔 엔진 개량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8. Run On the Moon</a:t>
            </a:r>
          </a:p>
          <a:p>
            <a:pPr lvl="2">
              <a:buFont typeface="Arial" pitchFamily="34" charset="0"/>
              <a:buChar char="•"/>
            </a:pPr>
            <a:endParaRPr lang="en-US" altLang="ko-KR" dirty="0"/>
          </a:p>
          <a:p>
            <a:pPr>
              <a:buFont typeface="Arial" pitchFamily="34" charset="0"/>
              <a:buChar char="•"/>
            </a:pPr>
            <a:r>
              <a:rPr lang="ko-KR" altLang="en-US" sz="3200" dirty="0" smtClean="0"/>
              <a:t>대외 활동</a:t>
            </a:r>
            <a:endParaRPr lang="en-US" altLang="ko-KR" sz="3200" dirty="0" smtClean="0"/>
          </a:p>
          <a:p>
            <a:pPr lvl="1"/>
            <a:r>
              <a:rPr lang="en-US" altLang="ko-KR" sz="1400" dirty="0" smtClean="0"/>
              <a:t>1.</a:t>
            </a:r>
            <a:r>
              <a:rPr lang="ko-KR" altLang="en-US" sz="1400" dirty="0" smtClean="0"/>
              <a:t>스카우트 방송출연</a:t>
            </a:r>
            <a:endParaRPr lang="en-US" altLang="ko-KR" dirty="0" smtClean="0"/>
          </a:p>
          <a:p>
            <a:pPr lvl="1"/>
            <a:r>
              <a:rPr lang="en-US" altLang="ko-KR" sz="1400" dirty="0" smtClean="0"/>
              <a:t>2.</a:t>
            </a:r>
            <a:r>
              <a:rPr lang="ko-KR" altLang="en-US" sz="1400" dirty="0" smtClean="0"/>
              <a:t>영화 소모임 </a:t>
            </a:r>
            <a:r>
              <a:rPr lang="en-US" altLang="ko-KR" sz="1400" dirty="0" smtClean="0"/>
              <a:t>1895</a:t>
            </a:r>
            <a:endParaRPr lang="en-US" altLang="ko-KR" sz="1400" dirty="0"/>
          </a:p>
          <a:p>
            <a:pPr lvl="1">
              <a:buFont typeface="Arial" pitchFamily="34" charset="0"/>
              <a:buChar char="•"/>
            </a:pPr>
            <a:endParaRPr lang="en-US" altLang="ko-KR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984401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기본 사항</a:t>
            </a:r>
            <a:endParaRPr lang="ko-KR" alt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14356" y="1523977"/>
          <a:ext cx="5143536" cy="1857387"/>
        </p:xfrm>
        <a:graphic>
          <a:graphicData uri="http://schemas.openxmlformats.org/drawingml/2006/table">
            <a:tbl>
              <a:tblPr/>
              <a:tblGrid>
                <a:gridCol w="897588"/>
                <a:gridCol w="653668"/>
                <a:gridCol w="653668"/>
                <a:gridCol w="1469306"/>
                <a:gridCol w="1469306"/>
              </a:tblGrid>
              <a:tr h="307514">
                <a:tc row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이 름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ea typeface="굴림"/>
                        </a:rPr>
                        <a:t>김재한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영 문 명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err="1" smtClean="0">
                          <a:solidFill>
                            <a:srgbClr val="000000"/>
                          </a:solidFill>
                        </a:rPr>
                        <a:t>JaeHan</a:t>
                      </a:r>
                      <a:r>
                        <a:rPr lang="en-US" sz="700" kern="100" spc="0" baseline="0" dirty="0" smtClean="0">
                          <a:solidFill>
                            <a:srgbClr val="000000"/>
                          </a:solidFill>
                        </a:rPr>
                        <a:t> Kim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성 별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a typeface="굴림"/>
                        </a:rPr>
                        <a:t>남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연 락 처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smtClean="0">
                          <a:solidFill>
                            <a:srgbClr val="000000"/>
                          </a:solidFill>
                        </a:rPr>
                        <a:t>01033596506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07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생년월일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1994.07.05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kern="0" spc="0">
                          <a:solidFill>
                            <a:srgbClr val="000000"/>
                          </a:solidFill>
                          <a:latin typeface="굴림"/>
                        </a:rPr>
                        <a:t>E-mail</a:t>
                      </a:r>
                      <a:endParaRPr 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smtClean="0">
                          <a:solidFill>
                            <a:srgbClr val="000000"/>
                          </a:solidFill>
                        </a:rPr>
                        <a:t>kjh05505@naver.com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21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주 소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서울특별시  노원구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광운로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67, 203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호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52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100" spc="0" dirty="0" smtClean="0">
                          <a:solidFill>
                            <a:srgbClr val="000000"/>
                          </a:solidFill>
                        </a:rPr>
                        <a:t>본가</a:t>
                      </a:r>
                      <a:endParaRPr lang="ko-KR" altLang="en-US" sz="700" b="1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경상북도 김천시 연화지길 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68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07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취 미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게임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운동</a:t>
                      </a:r>
                      <a:r>
                        <a:rPr lang="en-US" altLang="ko-KR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영화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</a:t>
                      </a:r>
                      <a:r>
                        <a:rPr lang="en-US" altLang="ko-KR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독서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706" marR="43706" marT="12083" marB="1208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14356" y="4238619"/>
          <a:ext cx="5214974" cy="1143009"/>
        </p:xfrm>
        <a:graphic>
          <a:graphicData uri="http://schemas.openxmlformats.org/drawingml/2006/table">
            <a:tbl>
              <a:tblPr/>
              <a:tblGrid>
                <a:gridCol w="1243418"/>
                <a:gridCol w="1317286"/>
                <a:gridCol w="1195405"/>
                <a:gridCol w="694346"/>
                <a:gridCol w="764519"/>
              </a:tblGrid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기간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학교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굴림"/>
                        </a:rPr>
                        <a:t>전공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굴림"/>
                        </a:rPr>
                        <a:t>학점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굴림"/>
                        </a:rPr>
                        <a:t>졸업 구분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20010.03 </a:t>
                      </a: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-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2013.02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한국게임과학고등학교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컴퓨터 게임개발과 프로그래밍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a typeface="굴림"/>
                        </a:rPr>
                        <a:t>졸업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2013.03 ~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광운대학교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컴퓨터소프트웨어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재학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5045" marR="55045" marT="15218" marB="15218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94" y="3809992"/>
            <a:ext cx="1357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학력 사항</a:t>
            </a:r>
            <a:endParaRPr lang="ko-KR" altLang="en-US" sz="16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714356" y="6540104"/>
          <a:ext cx="5143536" cy="1896430"/>
        </p:xfrm>
        <a:graphic>
          <a:graphicData uri="http://schemas.openxmlformats.org/drawingml/2006/table">
            <a:tbl>
              <a:tblPr/>
              <a:tblGrid>
                <a:gridCol w="1428760"/>
                <a:gridCol w="1000132"/>
                <a:gridCol w="2714644"/>
              </a:tblGrid>
              <a:tr h="49901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 언어 및 플랫폼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굴림"/>
                        </a:rPr>
                        <a:t>사용 기간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100" spc="0" dirty="0" smtClean="0">
                          <a:solidFill>
                            <a:srgbClr val="000000"/>
                          </a:solidFill>
                        </a:rPr>
                        <a:t>비고</a:t>
                      </a:r>
                      <a:endParaRPr lang="ko-KR" altLang="en-US" sz="800" b="1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7807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C/C++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6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고등학교 입학부터 지금까지 </a:t>
                      </a:r>
                      <a:r>
                        <a:rPr lang="ko-KR" altLang="en-US" sz="800" kern="100" spc="0" smtClean="0">
                          <a:solidFill>
                            <a:srgbClr val="000000"/>
                          </a:solidFill>
                        </a:rPr>
                        <a:t>대부분의 게임개발에 사용</a:t>
                      </a:r>
                      <a:r>
                        <a:rPr lang="en-US" altLang="ko-KR" sz="800" kern="100" spc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C#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</a:rPr>
                        <a:t>6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학부 수업을 통해 배움</a:t>
                      </a:r>
                      <a:endParaRPr lang="en-US" altLang="ko-KR" sz="800" kern="100" spc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altLang="ko-KR" sz="800" kern="100" spc="0" dirty="0" err="1" smtClean="0">
                          <a:solidFill>
                            <a:srgbClr val="000000"/>
                          </a:solidFill>
                        </a:rPr>
                        <a:t>.Net</a:t>
                      </a:r>
                      <a:r>
                        <a:rPr lang="ko-KR" altLang="en-US" sz="8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800" kern="100" spc="0" baseline="0" dirty="0" err="1" smtClean="0">
                          <a:solidFill>
                            <a:srgbClr val="000000"/>
                          </a:solidFill>
                        </a:rPr>
                        <a:t>FrameWork</a:t>
                      </a:r>
                      <a:r>
                        <a:rPr lang="en-US" altLang="ko-KR" sz="800" kern="100" spc="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JAVA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</a:rPr>
                        <a:t>6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  <a:ea typeface="굴림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학부 수업을 통해 배움 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MFC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고등학교때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 게임에 들어갈 </a:t>
                      </a: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맵툴을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 제작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OpenGL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굴림"/>
                          <a:ea typeface="+mn-ea"/>
                        </a:rPr>
                        <a:t>1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굴림"/>
                        </a:rPr>
                        <a:t>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학부연구생일때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 독학으로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 수업으로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 배움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34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Unity3d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외부 프로젝트를 </a:t>
                      </a: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진행할때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 간단한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UI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제작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42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Python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학부 수업을 통해 배움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4767" marR="54767" marT="15142" marB="15142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108" y="58816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7166" y="6024570"/>
            <a:ext cx="15392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600" dirty="0" smtClean="0"/>
              <a:t>보유 기술</a:t>
            </a:r>
            <a:endParaRPr lang="en-US" altLang="ko-KR" sz="16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85794" y="1095348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기본 정보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42918" y="523844"/>
            <a:ext cx="385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개발 활동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80" y="1166786"/>
          <a:ext cx="5786478" cy="7643864"/>
        </p:xfrm>
        <a:graphic>
          <a:graphicData uri="http://schemas.openxmlformats.org/drawingml/2006/table">
            <a:tbl>
              <a:tblPr/>
              <a:tblGrid>
                <a:gridCol w="1234448"/>
                <a:gridCol w="1002990"/>
                <a:gridCol w="1620214"/>
                <a:gridCol w="964413"/>
                <a:gridCol w="964413"/>
              </a:tblGrid>
              <a:tr h="12322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err="1">
                          <a:solidFill>
                            <a:srgbClr val="000000"/>
                          </a:solidFill>
                          <a:ea typeface="맑은 고딕"/>
                        </a:rPr>
                        <a:t>프로젝트명</a:t>
                      </a: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 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프로젝트 내용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>
                          <a:solidFill>
                            <a:srgbClr val="000000"/>
                          </a:solidFill>
                          <a:ea typeface="맑은 고딕"/>
                        </a:rPr>
                        <a:t>개발언어 및 도구</a:t>
                      </a:r>
                      <a:endParaRPr lang="ko-KR" altLang="en-US" sz="8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개발기간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100" spc="0" dirty="0" smtClean="0">
                          <a:solidFill>
                            <a:srgbClr val="000000"/>
                          </a:solidFill>
                        </a:rPr>
                        <a:t>개발 시기</a:t>
                      </a:r>
                      <a:endParaRPr lang="ko-KR" altLang="en-US" sz="800" b="1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471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err="1" smtClean="0">
                          <a:solidFill>
                            <a:srgbClr val="000000"/>
                          </a:solidFill>
                        </a:rPr>
                        <a:t>TimeLeaf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슈팅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게임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err="1" smtClean="0">
                          <a:solidFill>
                            <a:srgbClr val="000000"/>
                          </a:solidFill>
                        </a:rPr>
                        <a:t>WinAPI</a:t>
                      </a: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sz="800" kern="100" spc="0" baseline="0" dirty="0" smtClean="0">
                          <a:solidFill>
                            <a:srgbClr val="000000"/>
                          </a:solidFill>
                        </a:rPr>
                        <a:t>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2010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여름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02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달려라 튀어라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a typeface="맑은 고딕"/>
                        </a:rPr>
                        <a:t>런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게임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학교자체엔진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),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a typeface="맑은 고딕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여름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732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한글왕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교육용 게임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), 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C++ 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겨울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5950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몽키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스톤</a:t>
                      </a:r>
                      <a:endParaRPr lang="en-US" altLang="ko-KR" sz="800" kern="100" spc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슈팅 게임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), C++ </a:t>
                      </a:r>
                      <a:endParaRPr lang="en-US" altLang="ko-KR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겨울</a:t>
                      </a: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9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 smtClean="0"/>
                        <a:t>무박</a:t>
                      </a:r>
                      <a:r>
                        <a:rPr lang="en-US" altLang="ko-KR" sz="700" dirty="0" smtClean="0"/>
                        <a:t>2</a:t>
                      </a:r>
                      <a:r>
                        <a:rPr lang="ko-KR" altLang="en-US" sz="700" dirty="0" smtClean="0"/>
                        <a:t>일 스마트폰 </a:t>
                      </a:r>
                      <a:r>
                        <a:rPr lang="ko-KR" altLang="en-US" sz="700" dirty="0" err="1" smtClean="0"/>
                        <a:t>앱</a:t>
                      </a:r>
                      <a:r>
                        <a:rPr lang="ko-KR" altLang="en-US" sz="700" dirty="0" smtClean="0"/>
                        <a:t> 포럼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슈팅 게임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 err="1" smtClean="0">
                          <a:solidFill>
                            <a:srgbClr val="000000"/>
                          </a:solidFill>
                          <a:latin typeface="맑은 고딕"/>
                        </a:rPr>
                        <a:t>Bada</a:t>
                      </a:r>
                      <a:r>
                        <a:rPr lang="en-US" sz="800" kern="0" spc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API,</a:t>
                      </a:r>
                      <a:r>
                        <a:rPr lang="en-US" sz="800" kern="0" spc="0" baseline="0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일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여름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276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솔로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대마왕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죽이기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1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공병을 주워라</a:t>
                      </a:r>
                      <a:endParaRPr lang="en-US" sz="800" b="0" kern="10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슈팅 게임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ea typeface="맑은 고딕"/>
                        </a:rPr>
                        <a:t>, </a:t>
                      </a:r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  <a:ea typeface="맑은 고딕"/>
                        </a:rPr>
                        <a:t>횡스크롤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ConsoleEx3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엔진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8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,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2013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학기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0" kern="1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탄막 슈팅</a:t>
                      </a:r>
                      <a:endParaRPr lang="en-US" sz="800" b="0" kern="10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a typeface="+mn-ea"/>
                        </a:rPr>
                        <a:t>슈팅 게임</a:t>
                      </a:r>
                      <a:endParaRPr lang="ko-KR" altLang="en-US" sz="800" kern="100" spc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ConsoleEx3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엔진개량 버전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,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2014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학기</a:t>
                      </a: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366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0" kern="1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Run</a:t>
                      </a:r>
                      <a:r>
                        <a:rPr lang="en-US" sz="800" b="0" kern="100" spc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On The Moon</a:t>
                      </a:r>
                      <a:endParaRPr lang="en-US" sz="800" b="0" kern="100" spc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런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 게임</a:t>
                      </a: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spc="0" dirty="0" smtClean="0">
                          <a:solidFill>
                            <a:srgbClr val="000000"/>
                          </a:solidFill>
                        </a:rPr>
                        <a:t>OpenGL,</a:t>
                      </a:r>
                      <a:r>
                        <a:rPr lang="en-US" sz="800" kern="100" spc="0" baseline="0" dirty="0" smtClean="0">
                          <a:solidFill>
                            <a:srgbClr val="000000"/>
                          </a:solidFill>
                        </a:rPr>
                        <a:t> C++</a:t>
                      </a:r>
                      <a:endParaRPr 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개월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진행중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2015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년 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r>
                        <a:rPr lang="ko-KR" altLang="en-US" sz="800" kern="100" spc="0" dirty="0" smtClean="0">
                          <a:solidFill>
                            <a:srgbClr val="000000"/>
                          </a:solidFill>
                        </a:rPr>
                        <a:t>월</a:t>
                      </a:r>
                      <a:r>
                        <a:rPr lang="en-US" altLang="ko-KR" sz="800" kern="100" spc="0" dirty="0" smtClean="0">
                          <a:solidFill>
                            <a:srgbClr val="000000"/>
                          </a:solidFill>
                        </a:rPr>
                        <a:t>~</a:t>
                      </a:r>
                      <a:endParaRPr lang="ko-KR" altLang="en-US" sz="800" kern="100" spc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53066" marR="53066" marT="14671" marB="14671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4290" y="166654"/>
            <a:ext cx="19288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ko-K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TimeLeaf</a:t>
            </a:r>
            <a:endParaRPr lang="en-US" altLang="ko-KR" sz="2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ko-KR" altLang="en-US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42917" y="2881298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 err="1" smtClean="0"/>
                        <a:t>TimeLeaf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2010.7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~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2010.8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latin typeface="굴림"/>
                        </a:rPr>
                        <a:t>Windows7</a:t>
                      </a:r>
                      <a:endParaRPr 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VS2008, </a:t>
                      </a:r>
                      <a:r>
                        <a:rPr 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WinAPI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교육용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횡스크롤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슈팅 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몬스터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AI,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구현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태어나서 처음으로 그래픽 리소스가 들어가는 게임을 개발하였습니다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en-US" altLang="ko-KR" sz="700" kern="100" spc="0" dirty="0" err="1" smtClean="0">
                          <a:solidFill>
                            <a:srgbClr val="000000"/>
                          </a:solidFill>
                        </a:rPr>
                        <a:t>TimeLeaf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는 기존의 횡스크롤 슈팅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게임에서 영어단어를 외울 수 있도록 하는 교육적인 요소를 추가 하여  다른 게임과 차별화를 시켰다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기획자 한 명과 그래픽 그리고 본인을 포함한 프로그래밍 두 명이 개발하였으며 기획부터 완성까지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방학동안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개빌하였습니다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VS2008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과 </a:t>
                      </a:r>
                      <a:r>
                        <a:rPr lang="en-US" altLang="ko-KR" sz="700" kern="100" spc="0" dirty="0" err="1" smtClean="0">
                          <a:solidFill>
                            <a:srgbClr val="000000"/>
                          </a:solidFill>
                        </a:rPr>
                        <a:t>WinAPI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라이브러리를 이용하여 이미지 파일을 읽어 들여 화면에 뿌려주는 식으로 구현하였다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충돌은 픽셀 충돌로 구현하였고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캐릭터 애니메이션은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여러컷의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이미지를 타이머를 통해 번갈아 가며 그려주는 방식으로 구현하였습니다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처음으로 만들어 본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게임이였고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처음 기획했던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것에 비해 완성도도 낮았지만 타이머를 통한 애니메이션 그리고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충돌등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기본적인 게임 프로그래밍 지식을 얻을 수 있었던 프로젝트였습니다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27599800" descr="EMB00000af8765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000240" y="666720"/>
            <a:ext cx="2951336" cy="19288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857496" y="2595546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게임 플레이 화면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6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42918" y="2738422"/>
          <a:ext cx="5643603" cy="6275676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800" kern="0" dirty="0" smtClean="0">
                          <a:solidFill>
                            <a:srgbClr val="000000"/>
                          </a:solidFill>
                        </a:rPr>
                        <a:t>달려라 뛰어라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2011.7 ~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2011.8</a:t>
                      </a: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Windows7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), C++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학교에서 자체적으로 만든 엔진을 사용해 만든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런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게임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몬스터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AI,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구현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동물원에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놀러간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주인공이 동물원을 탈출한 동물들에게서 도망치는 내용의 게임입니다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쫓아오는 동물들은 시간이 지날 수록 빨리 쫓아오도록 되어있고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주인공은 잡히지 않기 위해서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머리위에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있는 바늘을 보고 타이밍에 맞게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스페이스바를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잘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눌러주어야합니다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또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맵의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지형을 파악해 점프도 해주어야 하고 아이템을 먹어 위기를 벗어날 수도 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kern="100" spc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엔진을 사용했기 때문에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기본적인 것들은 구현할 필요가 없었습니다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주인공이 이동할 때 속도를 빠르게 하기 위해서는 특정범위에 막대기가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들어갔을때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스페이스바를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눌러야 했는데 이때 범위를 잡아서 계산하는 것이 아닌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AABB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충돌로 구현하였다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주인공이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맵에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달릴때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막혀있으면 갈 수 없으므로 이 또한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AABB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로구현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스테이지 마다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맵이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달라야하기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때문에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text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파일로 저장되어 있는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맵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구조를 읽어오는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로직을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구현했습니다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700" kern="100" spc="0" baseline="0" dirty="0" smtClean="0">
                        <a:solidFill>
                          <a:srgbClr val="000000"/>
                        </a:solidFill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주인공과 동물들이 가까이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갈때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박진감을 주기 위해 주인공과 동물들의 거리와 카메라의 거리를 계산해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줌인을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하고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멀어질때는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줌 아웃을 구현하였습니다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처음 만들었던 게임에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비해 리소스가 많이 부족하다고 생각해서 플레이어를 위해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듀토리얼과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조작법을 추가하였고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미니맵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단순한 메뉴 하나에도 애니메이션을 주었다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그 결과 리소스는 애니메이션과 맞물려 괜찮은 효과를 내주었고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게임을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만들때는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그래픽 보다는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프로그래머의 역량이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중요하다는것을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알려준 프로젝트였습니다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5728" y="238092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/>
            <a:r>
              <a:rPr lang="en-US" altLang="ko-KR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2.</a:t>
            </a:r>
            <a:r>
              <a:rPr lang="ko-KR" altLang="en-US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달려라 뛰어라</a:t>
            </a:r>
            <a:endParaRPr lang="ko-KR" altLang="en-US" b="1" kern="100" spc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458" name="Picture 2" descr="http://postfiles11.naver.net/20110908_10/6677kjh_1315477218376RfobH_JPEG/ScreenShot1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80" y="1023910"/>
            <a:ext cx="1500198" cy="1120716"/>
          </a:xfrm>
          <a:prstGeom prst="rect">
            <a:avLst/>
          </a:prstGeom>
          <a:noFill/>
        </p:spPr>
      </p:pic>
      <p:pic>
        <p:nvPicPr>
          <p:cNvPr id="19460" name="Picture 4" descr="http://postfiles13.naver.net/20110908_44/6677kjh_1315477218592nG1fi_JPEG/ScreenShot2.jpg?type=w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802" y="738158"/>
            <a:ext cx="1571636" cy="1174083"/>
          </a:xfrm>
          <a:prstGeom prst="rect">
            <a:avLst/>
          </a:prstGeom>
          <a:noFill/>
        </p:spPr>
      </p:pic>
      <p:pic>
        <p:nvPicPr>
          <p:cNvPr id="19462" name="Picture 6" descr="http://postfiles6.naver.net/20110908_181/6677kjh_13154772194521YNw6_JPEG/ScreenShot5.jpg?type=w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636" y="881034"/>
            <a:ext cx="1640510" cy="1225535"/>
          </a:xfrm>
          <a:prstGeom prst="rect">
            <a:avLst/>
          </a:prstGeom>
          <a:noFill/>
        </p:spPr>
      </p:pic>
      <p:pic>
        <p:nvPicPr>
          <p:cNvPr id="19466" name="Picture 10" descr="http://postfiles10.naver.net/20110908_297/6677kjh_1315477219079ap320_JPEG/ScreenShot3.jpg?type=w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4" y="881034"/>
            <a:ext cx="1721294" cy="1285884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43182" y="2309794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게임 실</a:t>
            </a:r>
            <a:r>
              <a:rPr lang="ko-KR" altLang="en-US" sz="1050" dirty="0"/>
              <a:t>행</a:t>
            </a:r>
            <a:r>
              <a:rPr lang="ko-KR" altLang="en-US" sz="1050" dirty="0" smtClean="0"/>
              <a:t> 화면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_x138123648" descr="EMB00000ebc5859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714620" y="738158"/>
            <a:ext cx="1740211" cy="1318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_x109557128" descr="EMB000008f88134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8" y="738158"/>
            <a:ext cx="1714512" cy="129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메뉴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5794" y="809596"/>
            <a:ext cx="1666445" cy="124411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/>
          <p:cNvSpPr/>
          <p:nvPr/>
        </p:nvSpPr>
        <p:spPr>
          <a:xfrm>
            <a:off x="214290" y="238092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kern="100" spc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</a:t>
            </a:r>
            <a:r>
              <a:rPr lang="ko-KR" altLang="en-US" b="1" kern="100" spc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한글왕</a:t>
            </a:r>
            <a:endParaRPr lang="ko-KR" alt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42918" y="2738422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800" kern="0" spc="0" dirty="0" err="1" smtClean="0">
                          <a:solidFill>
                            <a:srgbClr val="000000"/>
                          </a:solidFill>
                        </a:rPr>
                        <a:t>한글왕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2011.12 </a:t>
                      </a: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~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2012.1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Windows7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), C++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한글 교육용 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몬스터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AI,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구현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엔진을 사용해 만든 두 번째 게임이며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화면에 임의의 위치에 생성되는 낱말에 외래어 또는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순우리말을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찾아 클릭하는 게임입니다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순우리말과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외래어를 구분하기 위해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단어를 구분하는 알고리즘을 따로 만들지 않아서 게임에 나오는 모든 낱말들을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게임할때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마다 체크해줘야 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마우스의 좌표와 실제 게임상의 좌표는 다르기 때문에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클릭할때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피킹함수를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써서 구현했고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똑같은 낱말들이 나오지 않게 하는 것과 좌표가 겹쳐서 나오지 않게 구현하였습니다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당시 교육용 게임과 창업의 열풍이 불어 급하게 만든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게임이였고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한글과 교육이라는 특성상 상은 많이 받았지만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낱말들을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추가할때마다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늘어나는 코드 수정과 버그들 때문에 썩 유쾌한 프로젝트는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아니였습니다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그리고 이미지 리소스가 낱말에 따라 많아졌기 때문에 리소스 관리나 로딩에 대해 생각하게 만들어준 프로젝트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714620" y="2238356"/>
            <a:ext cx="2643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게임 실</a:t>
            </a:r>
            <a:r>
              <a:rPr lang="ko-KR" altLang="en-US" sz="1050" dirty="0"/>
              <a:t>행</a:t>
            </a:r>
            <a:r>
              <a:rPr lang="ko-KR" altLang="en-US" sz="1050" dirty="0" smtClean="0"/>
              <a:t> 화면</a:t>
            </a:r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28604" y="309530"/>
            <a:ext cx="138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defRPr/>
            </a:pPr>
            <a:r>
              <a:rPr lang="en-US" altLang="ko-KR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4.</a:t>
            </a:r>
            <a:r>
              <a:rPr lang="ko-KR" altLang="en-US" b="1" kern="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몽키</a:t>
            </a:r>
            <a:r>
              <a:rPr lang="ko-KR" altLang="en-US" b="1" kern="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b="1" kern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스톤</a:t>
            </a:r>
            <a:endParaRPr lang="en-US" altLang="ko-KR" b="1" kern="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642918" y="2738423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800" kern="100" spc="0" dirty="0" err="1" smtClean="0">
                          <a:solidFill>
                            <a:srgbClr val="000000"/>
                          </a:solidFill>
                        </a:rPr>
                        <a:t>몽키스톤</a:t>
                      </a:r>
                      <a:endParaRPr lang="ko-KR" altLang="en-US" sz="8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2011.12 ~ 2012.1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Windows7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Emengin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학교자체엔진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), C++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스테이지 마다 다양한 배열의 과일들이 있고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돌을 던져 떨어뜨리는 슈팅게임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 돌 구현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맵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700" kern="0" spc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로직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구현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숲에사는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 말썽꾸러기 원숭이가 나무에 매달린 과일을 따먹기 위해 노력하는 기획의 게임입니다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마우스로 힘과 각도를 조절하여 과일이 있는 쪽으로 던지게 되는데 이때 아이템을 먹어서 더 유리하게 진행 할 수도 있고 과일을 못 먹게 방해하는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있을 수도 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과일을 모두 떨어뜨리면 점수가 나오고 다음 스테이지로 넘어가게 됩니다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마우스로 각도와 힘을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조절할때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각도를 조절하기 위해 원점과 마우스의 거리를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계산한다음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sin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함수를 써서 각도를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구하였다습니다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힘은 타이머를 이용해 누른 시간만큼 화면에 게이지가 보이게 되도록 구현하였고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마우스를 때면 포물선 공식을 이용해 날아가도록 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가장 구현이 어려웠던 부분은 아이템을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먹었을때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효과가 적용이 되는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있고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안되는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있는데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이때 아이템 여러 개와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여러 개가 섞이면서 생긴 버그를 수정하는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과정이였다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유닛이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떨어질때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Box2D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를 써서 자연스럽게 떨어지도록 구현했습니다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참신한 소재는 </a:t>
                      </a:r>
                      <a:r>
                        <a:rPr lang="ko-KR" altLang="en-US" sz="700" kern="100" spc="0" dirty="0" err="1" smtClean="0">
                          <a:solidFill>
                            <a:srgbClr val="000000"/>
                          </a:solidFill>
                        </a:rPr>
                        <a:t>아니였지만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평소에 구현하기 싫어했던 수학과 관련된 구현을 많이 하려고 노력했고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아이템들이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많아졌을때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전체적인 부분을 수정하지 않고 구현할 수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있도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있다는 것을 알게 해준 프로젝트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였습니다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409" name="Picture 1" descr="C:\Users\Student\Downloads\Ang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50" y="1095348"/>
            <a:ext cx="461963" cy="9239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214554" y="2166918"/>
            <a:ext cx="4214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실행화면이 없어 게임 리소스로 대체</a:t>
            </a:r>
            <a:endParaRPr lang="en-US" altLang="ko-KR" sz="1050" dirty="0" smtClean="0"/>
          </a:p>
          <a:p>
            <a:endParaRPr lang="ko-KR" altLang="en-US" sz="1050" dirty="0"/>
          </a:p>
        </p:txBody>
      </p:sp>
      <p:pic>
        <p:nvPicPr>
          <p:cNvPr id="17410" name="Picture 2" descr="C:\Users\Student\Downloads\ston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3088" y="1378196"/>
            <a:ext cx="480742" cy="480742"/>
          </a:xfrm>
          <a:prstGeom prst="rect">
            <a:avLst/>
          </a:prstGeom>
          <a:noFill/>
        </p:spPr>
      </p:pic>
      <p:pic>
        <p:nvPicPr>
          <p:cNvPr id="17411" name="Picture 3" descr="C:\Users\Student\Downloads\4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828" y="1276556"/>
            <a:ext cx="676048" cy="676048"/>
          </a:xfrm>
          <a:prstGeom prst="rect">
            <a:avLst/>
          </a:prstGeom>
          <a:noFill/>
        </p:spPr>
      </p:pic>
      <p:pic>
        <p:nvPicPr>
          <p:cNvPr id="17412" name="Picture 4" descr="C:\Users\Student\Downloads\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6190" y="1238224"/>
            <a:ext cx="812800" cy="812800"/>
          </a:xfrm>
          <a:prstGeom prst="rect">
            <a:avLst/>
          </a:prstGeom>
          <a:noFill/>
        </p:spPr>
      </p:pic>
      <p:pic>
        <p:nvPicPr>
          <p:cNvPr id="17413" name="Picture 5" descr="C:\Users\Student\Downloads\88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57760" y="1238224"/>
            <a:ext cx="785818" cy="7858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 w="476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3B63-AB05-4A77-8F45-8C2DB5F5129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66" y="238093"/>
            <a:ext cx="3214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5.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무박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일 스마트폰 </a:t>
            </a: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앱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포럼</a:t>
            </a:r>
            <a:endParaRPr lang="en-US" altLang="ko-KR" b="1" kern="100" spc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80" y="2952737"/>
          <a:ext cx="5643603" cy="6000791"/>
        </p:xfrm>
        <a:graphic>
          <a:graphicData uri="http://schemas.openxmlformats.org/drawingml/2006/table">
            <a:tbl>
              <a:tblPr/>
              <a:tblGrid>
                <a:gridCol w="1551991"/>
                <a:gridCol w="1999054"/>
                <a:gridCol w="804248"/>
                <a:gridCol w="1288310"/>
              </a:tblGrid>
              <a:tr h="310209">
                <a:tc gridSpan="4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무박</a:t>
                      </a:r>
                      <a:r>
                        <a:rPr lang="en-US" altLang="ko-KR" sz="800" dirty="0" smtClean="0"/>
                        <a:t>2</a:t>
                      </a:r>
                      <a:r>
                        <a:rPr lang="ko-KR" altLang="en-US" sz="800" dirty="0" smtClean="0"/>
                        <a:t>일 스마트폰 </a:t>
                      </a:r>
                      <a:r>
                        <a:rPr lang="ko-KR" altLang="en-US" sz="800" dirty="0" err="1" smtClean="0"/>
                        <a:t>앱</a:t>
                      </a:r>
                      <a:r>
                        <a:rPr lang="ko-KR" altLang="en-US" sz="800" dirty="0" smtClean="0"/>
                        <a:t> 포럼</a:t>
                      </a:r>
                      <a:endParaRPr lang="en-US" altLang="ko-KR" sz="800" kern="100" spc="0" dirty="0" smtClean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시기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2011.4.08 ~ </a:t>
                      </a: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2011.4.09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참여 인원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4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02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언어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C++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플랫폼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100" spc="0" dirty="0" err="1" smtClean="0">
                          <a:solidFill>
                            <a:srgbClr val="000000"/>
                          </a:solidFill>
                        </a:rPr>
                        <a:t>BadaPhone</a:t>
                      </a:r>
                      <a:endParaRPr 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2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개발 도구 및 라이브러리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0" spc="0" dirty="0" err="1" smtClean="0">
                          <a:solidFill>
                            <a:srgbClr val="000000"/>
                          </a:solidFill>
                          <a:latin typeface="+mn-lt"/>
                        </a:rPr>
                        <a:t>BadaAPI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+mn-lt"/>
                        </a:rPr>
                        <a:t>, C++</a:t>
                      </a:r>
                      <a:endParaRPr lang="en-US" altLang="ko-KR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0004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>
                          <a:solidFill>
                            <a:srgbClr val="000000"/>
                          </a:solidFill>
                          <a:ea typeface="굴림"/>
                        </a:rPr>
                        <a:t>프로젝트 내용</a:t>
                      </a:r>
                      <a:endParaRPr lang="ko-KR" altLang="en-US" sz="700" kern="100" spc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우주를 배경으로 한 슈팅게임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506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본인 역할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a typeface="굴림"/>
                        </a:rPr>
                        <a:t>개발내용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solidFill>
                            <a:srgbClr val="000000"/>
                          </a:solidFill>
                          <a:ea typeface="굴림"/>
                        </a:rPr>
                        <a:t>팀장 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/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주인공 애니메이션</a:t>
                      </a:r>
                      <a:r>
                        <a:rPr lang="en-US" altLang="ko-KR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총알</a:t>
                      </a:r>
                      <a:r>
                        <a:rPr lang="en-US" altLang="ko-KR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 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충돌</a:t>
                      </a:r>
                      <a:r>
                        <a:rPr lang="en-US" altLang="ko-KR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, </a:t>
                      </a:r>
                      <a:r>
                        <a:rPr lang="ko-KR" altLang="en-US" sz="700" kern="0" spc="0" baseline="0" dirty="0" smtClean="0">
                          <a:solidFill>
                            <a:srgbClr val="000000"/>
                          </a:solidFill>
                          <a:latin typeface="굴림"/>
                        </a:rPr>
                        <a:t>적 </a:t>
                      </a:r>
                      <a:r>
                        <a:rPr lang="ko-KR" altLang="en-US" sz="700" kern="0" spc="0" baseline="0" dirty="0" err="1" smtClean="0">
                          <a:solidFill>
                            <a:srgbClr val="000000"/>
                          </a:solidFill>
                          <a:latin typeface="굴림"/>
                        </a:rPr>
                        <a:t>유닛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4183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프로젝트 개요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</a:rPr>
                        <a:t>교내에서 열리는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시간동안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무박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일로 </a:t>
                      </a:r>
                      <a:r>
                        <a:rPr lang="ko-KR" altLang="en-US" sz="700" b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스마트폰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게임을 완성 시키는 대회입니다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24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시간 동안 만들어야 하기 때문에 기획을 간소화 하고 슈팅게임에 필요한 부분만 적용시켜 만들었습니다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자동으로 총알을 발사하는 주인공 캐릭터를 </a:t>
                      </a:r>
                      <a:r>
                        <a:rPr lang="ko-KR" altLang="en-US" sz="700" b="0" kern="1200" spc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터치무브하여</a:t>
                      </a:r>
                      <a:r>
                        <a:rPr lang="ko-KR" altLang="en-US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일정 점수를 쌓으면 스테이지가 </a:t>
                      </a:r>
                      <a:r>
                        <a:rPr lang="ko-KR" altLang="en-US" sz="700" b="0" kern="1200" spc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클리어</a:t>
                      </a:r>
                      <a:r>
                        <a:rPr lang="ko-KR" altLang="en-US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되는 </a:t>
                      </a:r>
                      <a:r>
                        <a:rPr lang="ko-KR" altLang="en-US" sz="700" b="0" kern="1200" spc="0" dirty="0" err="1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게입입니다</a:t>
                      </a:r>
                      <a:r>
                        <a:rPr lang="en-US" altLang="ko-KR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 </a:t>
                      </a:r>
                      <a:r>
                        <a:rPr lang="ko-KR" altLang="en-US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적과 겹치게 되면 옆의 체력 게이지가 닳게 되고 적을 죽이게 되면 위의 점수 게이지고 차게 됩니다</a:t>
                      </a:r>
                      <a:r>
                        <a:rPr lang="en-US" altLang="ko-KR" sz="700" b="0" kern="1200" spc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700" b="0" kern="100" spc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구현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baseline="0" dirty="0" err="1" smtClean="0">
                          <a:solidFill>
                            <a:srgbClr val="000000"/>
                          </a:solidFill>
                        </a:rPr>
                        <a:t>BadaPhone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은 </a:t>
                      </a:r>
                      <a:r>
                        <a:rPr lang="en-US" altLang="ko-KR" sz="700" kern="100" spc="0" baseline="0" dirty="0" err="1" smtClean="0">
                          <a:solidFill>
                            <a:srgbClr val="000000"/>
                          </a:solidFill>
                        </a:rPr>
                        <a:t>BadaIDE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에서만 개발 할 수 있고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당시에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타겟팅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할 디바이스가 주어지지 않았기 때문에 에뮬레이터로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구현해야했습니다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하지만 개발 언어 자체는 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C++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이였기 때문에 총알은 구조체 배열로 만들어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반복문을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돌려 자동으로 발사되게 구현했습니다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체력 게이지와 스코어 게이지 같은 경우 이미지 사이즈를 줄이는 방식으로 구현했습니다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09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결론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24</a:t>
                      </a:r>
                      <a:r>
                        <a:rPr lang="ko-KR" altLang="en-US" sz="700" kern="100" spc="0" dirty="0" smtClean="0">
                          <a:solidFill>
                            <a:srgbClr val="000000"/>
                          </a:solidFill>
                        </a:rPr>
                        <a:t>시간 동안 집중해서 게임을 만든다는 것이 과연 가능할까</a:t>
                      </a:r>
                      <a:r>
                        <a:rPr lang="en-US" altLang="ko-KR" sz="700" kern="100" spc="0" dirty="0" smtClean="0">
                          <a:solidFill>
                            <a:srgbClr val="000000"/>
                          </a:solidFill>
                        </a:rPr>
                        <a:t>?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라는 의문과 함께 시작한 개발이였지만 집중해서 하니 만들었고 평소에 딴짓을 하며 개발을 하던 모습을 반성하게 되는 계기가 되었습니다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또 대회를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통회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700" kern="100" spc="0" baseline="0" dirty="0" err="1" smtClean="0">
                          <a:solidFill>
                            <a:srgbClr val="000000"/>
                          </a:solidFill>
                        </a:rPr>
                        <a:t>모바일</a:t>
                      </a:r>
                      <a:r>
                        <a:rPr lang="ko-KR" altLang="en-US" sz="700" kern="100" spc="0" baseline="0" dirty="0" smtClean="0">
                          <a:solidFill>
                            <a:srgbClr val="000000"/>
                          </a:solidFill>
                        </a:rPr>
                        <a:t> 개발에도 관심을 가지게 되었습니다</a:t>
                      </a:r>
                      <a:r>
                        <a:rPr lang="en-US" altLang="ko-KR" sz="700" kern="100" spc="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700" kern="100" spc="0" dirty="0">
                        <a:solidFill>
                          <a:srgbClr val="000000"/>
                        </a:solidFill>
                      </a:endParaRPr>
                    </a:p>
                  </a:txBody>
                  <a:tcPr marL="43270" marR="43270" marT="11963" marB="11963" anchor="ctr">
                    <a:lnL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A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_x134571288" descr="EMB000014f871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92" y="666720"/>
            <a:ext cx="838927" cy="1812740"/>
          </a:xfrm>
          <a:prstGeom prst="rect">
            <a:avLst/>
          </a:prstGeom>
          <a:noFill/>
        </p:spPr>
      </p:pic>
      <p:pic>
        <p:nvPicPr>
          <p:cNvPr id="8" name="_x134570888" descr="EMB000014f871e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76" y="666720"/>
            <a:ext cx="857255" cy="174476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643158" y="2524108"/>
            <a:ext cx="42148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에뮬레이터 구동 모습</a:t>
            </a:r>
            <a:r>
              <a:rPr lang="en-US" altLang="ko-KR" sz="1050" dirty="0" smtClean="0"/>
              <a:t>.</a:t>
            </a:r>
          </a:p>
          <a:p>
            <a:endParaRPr lang="ko-KR" alt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1750</Words>
  <Application>Microsoft Office PowerPoint</Application>
  <PresentationFormat>A4 용지(210x297mm)</PresentationFormat>
  <Paragraphs>328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  포트폴리오   김재한             김재한. 2015.12.15</vt:lpstr>
      <vt:lpstr>슬라이드 2</vt:lpstr>
      <vt:lpstr>기본 사항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</dc:title>
  <dc:creator>Student</dc:creator>
  <cp:lastModifiedBy>Student</cp:lastModifiedBy>
  <cp:revision>289</cp:revision>
  <dcterms:created xsi:type="dcterms:W3CDTF">2015-12-17T12:40:58Z</dcterms:created>
  <dcterms:modified xsi:type="dcterms:W3CDTF">2015-12-17T21:52:48Z</dcterms:modified>
</cp:coreProperties>
</file>