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719040"/>
        <c:axId val="35720576"/>
      </c:barChart>
      <c:catAx>
        <c:axId val="35719040"/>
        <c:scaling>
          <c:orientation val="minMax"/>
        </c:scaling>
        <c:delete val="0"/>
        <c:axPos val="b"/>
        <c:majorTickMark val="out"/>
        <c:minorTickMark val="none"/>
        <c:tickLblPos val="nextTo"/>
        <c:crossAx val="35720576"/>
        <c:crosses val="autoZero"/>
        <c:auto val="1"/>
        <c:lblAlgn val="ctr"/>
        <c:lblOffset val="100"/>
        <c:noMultiLvlLbl val="0"/>
      </c:catAx>
      <c:valAx>
        <c:axId val="35720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719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3092950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94863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Nikiroy78-Unklaw</dc:creator>
  <cp:lastModifiedBy>Nikiroy78-Unklaw</cp:lastModifiedBy>
  <cp:revision>1</cp:revision>
  <dcterms:created xsi:type="dcterms:W3CDTF">2018-01-08T18:33:17Z</dcterms:created>
  <dcterms:modified xsi:type="dcterms:W3CDTF">2018-01-08T18:36:21Z</dcterms:modified>
</cp:coreProperties>
</file>