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523999" y="864057"/>
            <a:ext cx="9144000" cy="766492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/>
              <a:t>Телеграм-бот</a:t>
            </a:r>
            <a:endParaRPr lang="ru-RU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5043406" y="5200300"/>
            <a:ext cx="9144000" cy="1655761"/>
          </a:xfrm>
        </p:spPr>
        <p:txBody>
          <a:bodyPr/>
          <a:lstStyle/>
          <a:p>
            <a:pPr>
              <a:defRPr/>
            </a:pPr>
            <a:r>
              <a:rPr lang="ru-RU"/>
              <a:t>Кнехель Даниель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655446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Основные цели и задачи:</a:t>
            </a:r>
            <a:endParaRPr/>
          </a:p>
        </p:txBody>
      </p:sp>
      <p:sp>
        <p:nvSpPr>
          <p:cNvPr id="95990819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Цель: создать телеграма-бота на языке python, используя библиотеку python-telegram-bot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Задачи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sz="2800"/>
          </a:p>
          <a:p>
            <a:pPr marL="0" indent="0"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Разработать идею</a:t>
            </a:r>
            <a:endParaRPr sz="2800"/>
          </a:p>
          <a:p>
            <a:pPr marL="0" indent="0"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Продумать архитектуру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проекта, в том числе и логику</a:t>
            </a:r>
            <a:endParaRPr sz="2800"/>
          </a:p>
          <a:p>
            <a:pPr marL="0" indent="0"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Написать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программу</a:t>
            </a:r>
            <a:endParaRPr sz="2800"/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Идея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Реализовать телеграм-бота для поиска новых друзей и знакомых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148466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Бот со стороны пользователя:</a:t>
            </a:r>
            <a:endParaRPr/>
          </a:p>
        </p:txBody>
      </p:sp>
      <p:sp>
        <p:nvSpPr>
          <p:cNvPr id="91373893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902775" y="1825624"/>
            <a:ext cx="10515600" cy="4351338"/>
          </a:xfrm>
        </p:spPr>
        <p:txBody>
          <a:bodyPr/>
          <a:lstStyle/>
          <a:p>
            <a:pPr marL="394023" indent="-394023">
              <a:buFont typeface="Arial"/>
              <a:buAutoNum type="arabicPeriod"/>
              <a:defRPr/>
            </a:pPr>
            <a:r>
              <a:rPr/>
              <a:t>Общение с людьми со схожими интересами: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Нажимая /start, пользователя выводится сообщение, где предлагается найти чат или найти друзей по интересам.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Если пользователь выберет кнопку найти чат, то пользователю предложат выбрать тему для общения, а потом более конкретный по теме чат.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137876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698142" y="-232254"/>
            <a:ext cx="2973376" cy="1325562"/>
          </a:xfrm>
        </p:spPr>
        <p:txBody>
          <a:bodyPr/>
          <a:lstStyle/>
          <a:p>
            <a:pPr>
              <a:defRPr/>
            </a:pPr>
            <a:r>
              <a:rPr/>
              <a:t>Примеры:</a:t>
            </a:r>
            <a:endParaRPr/>
          </a:p>
        </p:txBody>
      </p:sp>
      <p:pic>
        <p:nvPicPr>
          <p:cNvPr id="1730168403" name="" hidden="0"/>
          <p:cNvPicPr>
            <a:picLocks noChangeAspect="1"/>
          </p:cNvPicPr>
          <p:nvPr isPhoto="0" userDrawn="0"/>
        </p:nvPicPr>
        <p:blipFill>
          <a:blip r:embed="rId2"/>
          <a:srcRect l="24510" t="7523" r="21464" b="-2119"/>
          <a:stretch/>
        </p:blipFill>
        <p:spPr bwMode="auto">
          <a:xfrm flipH="0" flipV="0">
            <a:off x="6184830" y="892092"/>
            <a:ext cx="5860220" cy="6047128"/>
          </a:xfrm>
          <a:prstGeom prst="rect">
            <a:avLst/>
          </a:prstGeom>
        </p:spPr>
      </p:pic>
      <p:pic>
        <p:nvPicPr>
          <p:cNvPr id="744120557" name="" hidden="0"/>
          <p:cNvPicPr>
            <a:picLocks noChangeAspect="1"/>
          </p:cNvPicPr>
          <p:nvPr isPhoto="0" userDrawn="0"/>
        </p:nvPicPr>
        <p:blipFill>
          <a:blip r:embed="rId3"/>
          <a:srcRect l="24775" t="6805" r="21464" b="0"/>
          <a:stretch/>
        </p:blipFill>
        <p:spPr bwMode="auto">
          <a:xfrm flipH="0" flipV="0">
            <a:off x="10785" y="892092"/>
            <a:ext cx="5802730" cy="5888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466177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Бот со стороны пользователя</a:t>
            </a:r>
            <a:endParaRPr/>
          </a:p>
        </p:txBody>
      </p:sp>
      <p:sp>
        <p:nvSpPr>
          <p:cNvPr id="161966416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2. Если пользователь выберет поиск друзей, то, основываясь на предпочтениях и интересах, который пользователь давал боту, когда заходил в чаты, бот выдаст список людей со схожими интересами.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149366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373750" y="365124"/>
            <a:ext cx="2844299" cy="1325562"/>
          </a:xfrm>
        </p:spPr>
        <p:txBody>
          <a:bodyPr/>
          <a:lstStyle/>
          <a:p>
            <a:pPr>
              <a:defRPr/>
            </a:pPr>
            <a:r>
              <a:rPr/>
              <a:t>Пример:</a:t>
            </a:r>
            <a:endParaRPr/>
          </a:p>
        </p:txBody>
      </p:sp>
      <p:pic>
        <p:nvPicPr>
          <p:cNvPr id="2052953617" name="" hidden="0"/>
          <p:cNvPicPr>
            <a:picLocks noChangeAspect="1"/>
          </p:cNvPicPr>
          <p:nvPr isPhoto="0" userDrawn="0"/>
        </p:nvPicPr>
        <p:blipFill>
          <a:blip r:embed="rId2"/>
          <a:srcRect l="24907" t="77932" r="21729" b="0"/>
          <a:stretch/>
        </p:blipFill>
        <p:spPr bwMode="auto">
          <a:xfrm flipH="0" flipV="0">
            <a:off x="1843257" y="2133484"/>
            <a:ext cx="7905285" cy="1837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64600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49270" y="-251982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Бот со стороны программиста:</a:t>
            </a:r>
            <a:endParaRPr/>
          </a:p>
        </p:txBody>
      </p:sp>
      <p:sp>
        <p:nvSpPr>
          <p:cNvPr id="73644387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18262" y="700409"/>
            <a:ext cx="4781511" cy="2657556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Все данные хранятся в БД:</a:t>
            </a:r>
            <a:endParaRPr/>
          </a:p>
        </p:txBody>
      </p:sp>
      <p:pic>
        <p:nvPicPr>
          <p:cNvPr id="1066449700" name="" hidden="0"/>
          <p:cNvPicPr>
            <a:picLocks noChangeAspect="1"/>
          </p:cNvPicPr>
          <p:nvPr isPhoto="0" userDrawn="0"/>
        </p:nvPicPr>
        <p:blipFill>
          <a:blip r:embed="rId2"/>
          <a:srcRect l="9547" t="23056" r="33911" b="52449"/>
          <a:stretch/>
        </p:blipFill>
        <p:spPr bwMode="auto">
          <a:xfrm flipH="0" flipV="0">
            <a:off x="578422" y="4657563"/>
            <a:ext cx="6893516" cy="1678982"/>
          </a:xfrm>
          <a:prstGeom prst="rect">
            <a:avLst/>
          </a:prstGeom>
        </p:spPr>
      </p:pic>
      <p:pic>
        <p:nvPicPr>
          <p:cNvPr id="1692930537" name="" hidden="0"/>
          <p:cNvPicPr>
            <a:picLocks noChangeAspect="1"/>
          </p:cNvPicPr>
          <p:nvPr isPhoto="0" userDrawn="0"/>
        </p:nvPicPr>
        <p:blipFill>
          <a:blip r:embed="rId3"/>
          <a:srcRect l="9944" t="23292" r="36583" b="60928"/>
          <a:stretch/>
        </p:blipFill>
        <p:spPr bwMode="auto">
          <a:xfrm flipH="0" flipV="0">
            <a:off x="578422" y="1170444"/>
            <a:ext cx="6671916" cy="1081652"/>
          </a:xfrm>
          <a:prstGeom prst="rect">
            <a:avLst/>
          </a:prstGeom>
        </p:spPr>
      </p:pic>
      <p:pic>
        <p:nvPicPr>
          <p:cNvPr id="462573598" name="" hidden="0"/>
          <p:cNvPicPr>
            <a:picLocks noChangeAspect="1"/>
          </p:cNvPicPr>
          <p:nvPr isPhoto="0" userDrawn="0"/>
        </p:nvPicPr>
        <p:blipFill>
          <a:blip r:embed="rId4"/>
          <a:srcRect l="9547" t="23056" r="35102" b="46561"/>
          <a:stretch/>
        </p:blipFill>
        <p:spPr bwMode="auto">
          <a:xfrm flipH="0" flipV="0">
            <a:off x="578422" y="2316673"/>
            <a:ext cx="6748220" cy="20825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287221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9" y="1454311"/>
            <a:ext cx="10515600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Если ввести команду /admin, то можно создать новую тему, чат и фото к нему.</a:t>
            </a:r>
            <a:endParaRPr/>
          </a:p>
        </p:txBody>
      </p:sp>
      <p:sp>
        <p:nvSpPr>
          <p:cNvPr id="355847910" name="Заголовок 1" hidden="0"/>
          <p:cNvSpPr>
            <a:spLocks noGrp="1"/>
          </p:cNvSpPr>
          <p:nvPr isPhoto="0" userDrawn="0"/>
        </p:nvSpPr>
        <p:spPr bwMode="auto">
          <a:xfrm>
            <a:off x="838199" y="-9820"/>
            <a:ext cx="10515600" cy="1325562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/>
              <a:t>Бот со стороны программиста:</a:t>
            </a:r>
            <a:endParaRPr/>
          </a:p>
        </p:txBody>
      </p:sp>
      <p:pic>
        <p:nvPicPr>
          <p:cNvPr id="2118119698" name="" hidden="0"/>
          <p:cNvPicPr>
            <a:picLocks noChangeAspect="1"/>
          </p:cNvPicPr>
          <p:nvPr isPhoto="0" userDrawn="0"/>
        </p:nvPicPr>
        <p:blipFill>
          <a:blip r:embed="rId2"/>
          <a:srcRect l="31263" t="19994" r="16829" b="19712"/>
          <a:stretch/>
        </p:blipFill>
        <p:spPr bwMode="auto">
          <a:xfrm flipH="0" flipV="0">
            <a:off x="2931762" y="2486186"/>
            <a:ext cx="6328474" cy="41328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245442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Бот поддерживает передачу стикеров, текста, аудио и видео сообщения и фото.</a:t>
            </a:r>
            <a:endParaRPr/>
          </a:p>
        </p:txBody>
      </p:sp>
      <p:sp>
        <p:nvSpPr>
          <p:cNvPr id="88737518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9" y="-90541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Бот со стороны программиста:</a:t>
            </a:r>
            <a:endParaRPr/>
          </a:p>
        </p:txBody>
      </p:sp>
      <p:pic>
        <p:nvPicPr>
          <p:cNvPr id="187349623" name="" hidden="0"/>
          <p:cNvPicPr>
            <a:picLocks noChangeAspect="1"/>
          </p:cNvPicPr>
          <p:nvPr isPhoto="0" userDrawn="0"/>
        </p:nvPicPr>
        <p:blipFill>
          <a:blip r:embed="rId2"/>
          <a:srcRect l="30998" t="20230" r="25436" b="22538"/>
          <a:stretch/>
        </p:blipFill>
        <p:spPr bwMode="auto">
          <a:xfrm flipH="0" flipV="0">
            <a:off x="3278898" y="2679915"/>
            <a:ext cx="5311398" cy="39230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ONLYOFFICE/7.0.2.5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2022-05-10T19:09:18Z</dcterms:modified>
  <cp:category/>
  <cp:contentStatus/>
  <cp:version/>
</cp:coreProperties>
</file>