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57" r:id="rId7"/>
    <p:sldId id="260" r:id="rId8"/>
    <p:sldId id="264" r:id="rId9"/>
    <p:sldId id="261" r:id="rId10"/>
  </p:sldIdLst>
  <p:sldSz cx="9144000" cy="5143500"/>
  <p:notesSz cx="6858000" cy="9144000"/>
  <p:embeddedFontLst>
    <p:embeddedFont>
      <p:font typeface="Spline Sans"/>
      <p:regular r:id="rId14"/>
    </p:embeddedFont>
    <p:embeddedFont>
      <p:font typeface="Didact Gothic" panose="00000500000000000000"/>
      <p:regular r:id="rId15"/>
    </p:embeddedFont>
    <p:embeddedFont>
      <p:font typeface="PT Sans" panose="020B0503020203020204"/>
      <p:regular r:id="rId16"/>
    </p:embeddedFont>
    <p:embeddedFont>
      <p:font typeface="MS Reference Sans Serif" panose="020B0604030504040204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g54dda1946d_6_3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4" name="Google Shape;564;g54dda1946d_6_3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d431007ba2_0_2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d431007ba2_0_2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54dda1946d_6_30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54dda1946d_6_30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184d99d1a72_0_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184d99d1a72_0_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54dda1946d_6_3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54dda1946d_6_3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hyperlink" Target="http://bit.ly/2TtBDfr" TargetMode="External"/><Relationship Id="rId6" Type="http://schemas.openxmlformats.org/officeDocument/2006/relationships/hyperlink" Target="http://bit.ly/2TyoMsr" TargetMode="External"/><Relationship Id="rId5" Type="http://schemas.openxmlformats.org/officeDocument/2006/relationships/hyperlink" Target="https://bit.ly/3A1uf1Q" TargetMode="Externa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1914699" y="-2396091"/>
            <a:ext cx="13208322" cy="9416875"/>
            <a:chOff x="-1914699" y="-2396091"/>
            <a:chExt cx="13208322" cy="9416875"/>
          </a:xfrm>
        </p:grpSpPr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>
              <a:off x="1839876" y="488499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-1743575" y="-1073070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4211150" y="-968325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-1454200" y="2557425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-1378425" y="3400175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" name="Google Shape;16;p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 flipH="1">
              <a:off x="4826050" y="-204865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" name="Google Shape;17;p2"/>
            <p:cNvSpPr/>
            <p:nvPr/>
          </p:nvSpPr>
          <p:spPr>
            <a:xfrm rot="500098" flipH="1">
              <a:off x="6238013" y="-1637207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500098" flipH="1">
              <a:off x="6467088" y="-1866282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rot="500098" flipH="1">
              <a:off x="6696163" y="-2095357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rot="10800000" flipH="1">
              <a:off x="-1601249" y="31035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rot="10800000" flipH="1">
              <a:off x="-1757974" y="34411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 rot="10800000" flipH="1">
              <a:off x="-1914699" y="3778724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3" name="Google Shape;23;p2"/>
          <p:cNvSpPr txBox="1"/>
          <p:nvPr>
            <p:ph type="ctrTitle"/>
          </p:nvPr>
        </p:nvSpPr>
        <p:spPr>
          <a:xfrm>
            <a:off x="1396913" y="1431450"/>
            <a:ext cx="6350100" cy="180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500"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4" name="Google Shape;24;p2"/>
          <p:cNvSpPr txBox="1"/>
          <p:nvPr>
            <p:ph type="subTitle" idx="1"/>
          </p:nvPr>
        </p:nvSpPr>
        <p:spPr>
          <a:xfrm>
            <a:off x="1396988" y="3236250"/>
            <a:ext cx="6350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25" name="Google Shape;25;p2"/>
          <p:cNvGrpSpPr/>
          <p:nvPr/>
        </p:nvGrpSpPr>
        <p:grpSpPr>
          <a:xfrm>
            <a:off x="265397" y="161080"/>
            <a:ext cx="8591327" cy="4829996"/>
            <a:chOff x="265397" y="161080"/>
            <a:chExt cx="8591327" cy="4829996"/>
          </a:xfrm>
        </p:grpSpPr>
        <p:sp>
          <p:nvSpPr>
            <p:cNvPr id="26" name="Google Shape;26;p2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86959" y="14385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65397" y="14251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355553" y="113956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7830679" y="49328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67081" y="2595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331912" y="161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141321" y="2391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252750" y="16824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867820" y="16298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966515" y="3474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098185" y="44449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41143" y="34415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95791" y="489659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9" name="Google Shape;209;p11"/>
          <p:cNvGrpSpPr/>
          <p:nvPr/>
        </p:nvGrpSpPr>
        <p:grpSpPr>
          <a:xfrm>
            <a:off x="-1551877" y="-2179951"/>
            <a:ext cx="12714026" cy="8992001"/>
            <a:chOff x="-1551877" y="-2179951"/>
            <a:chExt cx="12714026" cy="8992001"/>
          </a:xfrm>
        </p:grpSpPr>
        <p:pic>
          <p:nvPicPr>
            <p:cNvPr id="210" name="Google Shape;210;p11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>
              <a:off x="1422125" y="279250"/>
              <a:ext cx="7921777" cy="5360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1" name="Google Shape;211;p1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5019899" y="166079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2" name="Google Shape;212;p1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284277" y="-150570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3" name="Google Shape;213;p11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5400000">
              <a:off x="5415874" y="1992549"/>
              <a:ext cx="6201052" cy="34379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1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-1551877" y="-2179951"/>
              <a:ext cx="5854152" cy="5513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1"/>
            <p:cNvSpPr/>
            <p:nvPr/>
          </p:nvSpPr>
          <p:spPr>
            <a:xfrm rot="5400000" flipH="1">
              <a:off x="6948906" y="1781731"/>
              <a:ext cx="4435306" cy="328033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16" name="Google Shape;216;p11"/>
            <p:cNvSpPr/>
            <p:nvPr/>
          </p:nvSpPr>
          <p:spPr>
            <a:xfrm rot="5400000" flipH="1">
              <a:off x="7304331" y="2137131"/>
              <a:ext cx="4435306" cy="328033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17" name="Google Shape;217;p11"/>
          <p:cNvSpPr txBox="1"/>
          <p:nvPr>
            <p:ph type="title" hasCustomPrompt="1"/>
          </p:nvPr>
        </p:nvSpPr>
        <p:spPr>
          <a:xfrm>
            <a:off x="1617600" y="1815750"/>
            <a:ext cx="5908800" cy="10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8" name="Google Shape;218;p11"/>
          <p:cNvSpPr txBox="1"/>
          <p:nvPr>
            <p:ph type="subTitle" idx="1"/>
          </p:nvPr>
        </p:nvSpPr>
        <p:spPr>
          <a:xfrm>
            <a:off x="1617600" y="2830650"/>
            <a:ext cx="5908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9" name="Google Shape;219;p11"/>
          <p:cNvGrpSpPr/>
          <p:nvPr/>
        </p:nvGrpSpPr>
        <p:grpSpPr>
          <a:xfrm>
            <a:off x="274848" y="86822"/>
            <a:ext cx="8398960" cy="4899897"/>
            <a:chOff x="274848" y="86822"/>
            <a:chExt cx="8398960" cy="4899897"/>
          </a:xfrm>
        </p:grpSpPr>
        <p:sp>
          <p:nvSpPr>
            <p:cNvPr id="220" name="Google Shape;220;p11"/>
            <p:cNvSpPr/>
            <p:nvPr/>
          </p:nvSpPr>
          <p:spPr>
            <a:xfrm>
              <a:off x="8444411" y="17328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1" name="Google Shape;221;p11"/>
            <p:cNvSpPr/>
            <p:nvPr/>
          </p:nvSpPr>
          <p:spPr>
            <a:xfrm>
              <a:off x="8615559" y="8289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2" name="Google Shape;222;p11"/>
            <p:cNvSpPr/>
            <p:nvPr/>
          </p:nvSpPr>
          <p:spPr>
            <a:xfrm>
              <a:off x="541147" y="362588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3" name="Google Shape;223;p11"/>
            <p:cNvSpPr/>
            <p:nvPr/>
          </p:nvSpPr>
          <p:spPr>
            <a:xfrm>
              <a:off x="274853" y="4841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4" name="Google Shape;224;p11"/>
            <p:cNvSpPr/>
            <p:nvPr/>
          </p:nvSpPr>
          <p:spPr>
            <a:xfrm>
              <a:off x="6916279" y="47042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5" name="Google Shape;225;p11"/>
            <p:cNvSpPr/>
            <p:nvPr/>
          </p:nvSpPr>
          <p:spPr>
            <a:xfrm>
              <a:off x="4027281" y="36015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6" name="Google Shape;226;p11"/>
            <p:cNvSpPr/>
            <p:nvPr/>
          </p:nvSpPr>
          <p:spPr>
            <a:xfrm>
              <a:off x="4212162" y="161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7" name="Google Shape;227;p11"/>
            <p:cNvSpPr/>
            <p:nvPr/>
          </p:nvSpPr>
          <p:spPr>
            <a:xfrm>
              <a:off x="760721" y="173300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8" name="Google Shape;228;p11"/>
            <p:cNvSpPr/>
            <p:nvPr/>
          </p:nvSpPr>
          <p:spPr>
            <a:xfrm>
              <a:off x="3766875" y="4736526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29" name="Google Shape;229;p11"/>
            <p:cNvSpPr/>
            <p:nvPr/>
          </p:nvSpPr>
          <p:spPr>
            <a:xfrm>
              <a:off x="1701270" y="8682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0" name="Google Shape;230;p11"/>
            <p:cNvSpPr/>
            <p:nvPr/>
          </p:nvSpPr>
          <p:spPr>
            <a:xfrm>
              <a:off x="8073465" y="2792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1" name="Google Shape;231;p11"/>
            <p:cNvSpPr/>
            <p:nvPr/>
          </p:nvSpPr>
          <p:spPr>
            <a:xfrm>
              <a:off x="274848" y="40080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2" name="Google Shape;232;p11"/>
            <p:cNvSpPr/>
            <p:nvPr/>
          </p:nvSpPr>
          <p:spPr>
            <a:xfrm>
              <a:off x="972568" y="47630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>
              <a:off x="3395791" y="489659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3"/>
          <p:cNvGrpSpPr/>
          <p:nvPr/>
        </p:nvGrpSpPr>
        <p:grpSpPr>
          <a:xfrm>
            <a:off x="-703392" y="-1575900"/>
            <a:ext cx="11565494" cy="8072514"/>
            <a:chOff x="-703392" y="-1575900"/>
            <a:chExt cx="11565494" cy="8072514"/>
          </a:xfrm>
        </p:grpSpPr>
        <p:pic>
          <p:nvPicPr>
            <p:cNvPr id="238" name="Google Shape;238;p1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192526" y="3320750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9" name="Google Shape;239;p1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414569" y="3553951"/>
              <a:ext cx="4067430" cy="23892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0" name="Google Shape;240;p1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-745488" y="-954136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1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 flipH="1">
              <a:off x="-934472" y="-1249288"/>
              <a:ext cx="3111250" cy="24580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2" name="Google Shape;242;p13"/>
            <p:cNvSpPr/>
            <p:nvPr/>
          </p:nvSpPr>
          <p:spPr>
            <a:xfrm rot="-10298267">
              <a:off x="7212139" y="3422302"/>
              <a:ext cx="3354754" cy="248115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3" name="Google Shape;243;p13"/>
            <p:cNvSpPr/>
            <p:nvPr/>
          </p:nvSpPr>
          <p:spPr>
            <a:xfrm rot="-10298267">
              <a:off x="7344764" y="3784702"/>
              <a:ext cx="3354754" cy="248115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p13"/>
            <p:cNvSpPr/>
            <p:nvPr/>
          </p:nvSpPr>
          <p:spPr>
            <a:xfrm rot="-5259981" flipH="1">
              <a:off x="-756642" y="-1054806"/>
              <a:ext cx="2360062" cy="174549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p13"/>
            <p:cNvSpPr/>
            <p:nvPr/>
          </p:nvSpPr>
          <p:spPr>
            <a:xfrm rot="-5259981" flipH="1">
              <a:off x="-963352" y="-1220175"/>
              <a:ext cx="2360062" cy="174549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46" name="Google Shape;246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type="title" idx="2" hasCustomPrompt="1"/>
          </p:nvPr>
        </p:nvSpPr>
        <p:spPr>
          <a:xfrm>
            <a:off x="1695875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type="title" idx="3" hasCustomPrompt="1"/>
          </p:nvPr>
        </p:nvSpPr>
        <p:spPr>
          <a:xfrm>
            <a:off x="1695875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49" name="Google Shape;249;p13"/>
          <p:cNvSpPr txBox="1"/>
          <p:nvPr>
            <p:ph type="title" idx="4" hasCustomPrompt="1"/>
          </p:nvPr>
        </p:nvSpPr>
        <p:spPr>
          <a:xfrm>
            <a:off x="4204650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0" name="Google Shape;250;p13"/>
          <p:cNvSpPr txBox="1"/>
          <p:nvPr>
            <p:ph type="title" idx="5" hasCustomPrompt="1"/>
          </p:nvPr>
        </p:nvSpPr>
        <p:spPr>
          <a:xfrm>
            <a:off x="4204650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1" name="Google Shape;251;p13"/>
          <p:cNvSpPr txBox="1"/>
          <p:nvPr>
            <p:ph type="title" idx="6" hasCustomPrompt="1"/>
          </p:nvPr>
        </p:nvSpPr>
        <p:spPr>
          <a:xfrm>
            <a:off x="6713425" y="1555308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2" name="Google Shape;252;p13"/>
          <p:cNvSpPr txBox="1"/>
          <p:nvPr>
            <p:ph type="title" idx="7" hasCustomPrompt="1"/>
          </p:nvPr>
        </p:nvSpPr>
        <p:spPr>
          <a:xfrm>
            <a:off x="6713425" y="2850816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 sz="30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>
            <a:r>
              <a:t>xx%</a:t>
            </a:r>
          </a:p>
        </p:txBody>
      </p:sp>
      <p:sp>
        <p:nvSpPr>
          <p:cNvPr id="253" name="Google Shape;253;p13"/>
          <p:cNvSpPr txBox="1"/>
          <p:nvPr>
            <p:ph type="subTitle" idx="1"/>
          </p:nvPr>
        </p:nvSpPr>
        <p:spPr>
          <a:xfrm>
            <a:off x="910475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4" name="Google Shape;254;p13"/>
          <p:cNvSpPr txBox="1"/>
          <p:nvPr>
            <p:ph type="subTitle" idx="8"/>
          </p:nvPr>
        </p:nvSpPr>
        <p:spPr>
          <a:xfrm>
            <a:off x="3419250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5" name="Google Shape;255;p13"/>
          <p:cNvSpPr txBox="1"/>
          <p:nvPr>
            <p:ph type="subTitle" idx="9"/>
          </p:nvPr>
        </p:nvSpPr>
        <p:spPr>
          <a:xfrm>
            <a:off x="5928025" y="192670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13"/>
          </p:nvPr>
        </p:nvSpPr>
        <p:spPr>
          <a:xfrm>
            <a:off x="910475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14"/>
          </p:nvPr>
        </p:nvSpPr>
        <p:spPr>
          <a:xfrm>
            <a:off x="3419250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15"/>
          </p:nvPr>
        </p:nvSpPr>
        <p:spPr>
          <a:xfrm>
            <a:off x="5928025" y="322222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259" name="Google Shape;259;p13"/>
          <p:cNvGrpSpPr/>
          <p:nvPr/>
        </p:nvGrpSpPr>
        <p:grpSpPr>
          <a:xfrm>
            <a:off x="260448" y="204608"/>
            <a:ext cx="8644118" cy="4744034"/>
            <a:chOff x="260448" y="204608"/>
            <a:chExt cx="8644118" cy="4744034"/>
          </a:xfrm>
        </p:grpSpPr>
        <p:sp>
          <p:nvSpPr>
            <p:cNvPr id="260" name="Google Shape;260;p13"/>
            <p:cNvSpPr/>
            <p:nvPr/>
          </p:nvSpPr>
          <p:spPr>
            <a:xfrm>
              <a:off x="8611661" y="730414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1" name="Google Shape;261;p13"/>
            <p:cNvSpPr/>
            <p:nvPr/>
          </p:nvSpPr>
          <p:spPr>
            <a:xfrm>
              <a:off x="8654534" y="5308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620428" y="47630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8846317" y="29366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3567081" y="2595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8553450" y="31587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186249" y="4770688"/>
              <a:ext cx="185854" cy="170313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8394215" y="204608"/>
              <a:ext cx="260308" cy="238770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8" name="Google Shape;268;p13"/>
            <p:cNvSpPr/>
            <p:nvPr/>
          </p:nvSpPr>
          <p:spPr>
            <a:xfrm>
              <a:off x="260448" y="428592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69" name="Google Shape;269;p13"/>
            <p:cNvSpPr/>
            <p:nvPr/>
          </p:nvSpPr>
          <p:spPr>
            <a:xfrm>
              <a:off x="341143" y="17539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  <p:sp>
          <p:nvSpPr>
            <p:cNvPr id="270" name="Google Shape;270;p13"/>
            <p:cNvSpPr/>
            <p:nvPr/>
          </p:nvSpPr>
          <p:spPr>
            <a:xfrm>
              <a:off x="982791" y="47151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1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3" name="Google Shape;273;p14"/>
          <p:cNvGrpSpPr/>
          <p:nvPr/>
        </p:nvGrpSpPr>
        <p:grpSpPr>
          <a:xfrm>
            <a:off x="145232" y="117617"/>
            <a:ext cx="8907392" cy="4910575"/>
            <a:chOff x="145232" y="117617"/>
            <a:chExt cx="8907392" cy="4910575"/>
          </a:xfrm>
        </p:grpSpPr>
        <p:sp>
          <p:nvSpPr>
            <p:cNvPr id="274" name="Google Shape;274;p14"/>
            <p:cNvSpPr/>
            <p:nvPr/>
          </p:nvSpPr>
          <p:spPr>
            <a:xfrm rot="10800000" flipH="1">
              <a:off x="8807123" y="2404267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5" name="Google Shape;275;p14"/>
            <p:cNvSpPr/>
            <p:nvPr/>
          </p:nvSpPr>
          <p:spPr>
            <a:xfrm rot="10800000" flipH="1">
              <a:off x="8005959" y="4907310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6" name="Google Shape;276;p14"/>
            <p:cNvSpPr/>
            <p:nvPr/>
          </p:nvSpPr>
          <p:spPr>
            <a:xfrm rot="10800000" flipH="1">
              <a:off x="464634" y="439912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7" name="Google Shape;277;p14"/>
            <p:cNvSpPr/>
            <p:nvPr/>
          </p:nvSpPr>
          <p:spPr>
            <a:xfrm rot="10800000" flipH="1">
              <a:off x="1487928" y="4816063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8" name="Google Shape;278;p14"/>
            <p:cNvSpPr/>
            <p:nvPr/>
          </p:nvSpPr>
          <p:spPr>
            <a:xfrm rot="10800000" flipH="1">
              <a:off x="7830679" y="11761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79" name="Google Shape;279;p14"/>
            <p:cNvSpPr/>
            <p:nvPr/>
          </p:nvSpPr>
          <p:spPr>
            <a:xfrm rot="10800000" flipH="1">
              <a:off x="3567081" y="4788397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0" name="Google Shape;280;p14"/>
            <p:cNvSpPr/>
            <p:nvPr/>
          </p:nvSpPr>
          <p:spPr>
            <a:xfrm rot="10800000" flipH="1">
              <a:off x="957150" y="469941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1" name="Google Shape;281;p14"/>
            <p:cNvSpPr/>
            <p:nvPr/>
          </p:nvSpPr>
          <p:spPr>
            <a:xfrm rot="10800000" flipH="1">
              <a:off x="450096" y="567100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2" name="Google Shape;282;p14"/>
            <p:cNvSpPr/>
            <p:nvPr/>
          </p:nvSpPr>
          <p:spPr>
            <a:xfrm flipH="1">
              <a:off x="7552750" y="478956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3" name="Google Shape;283;p14"/>
            <p:cNvSpPr/>
            <p:nvPr/>
          </p:nvSpPr>
          <p:spPr>
            <a:xfrm flipH="1">
              <a:off x="255370" y="17587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14"/>
            <p:cNvSpPr/>
            <p:nvPr/>
          </p:nvSpPr>
          <p:spPr>
            <a:xfrm flipH="1">
              <a:off x="8951103" y="3669118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5" name="Google Shape;285;p14"/>
            <p:cNvSpPr/>
            <p:nvPr/>
          </p:nvSpPr>
          <p:spPr>
            <a:xfrm flipH="1">
              <a:off x="8705610" y="86545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6" name="Google Shape;286;p14"/>
            <p:cNvSpPr/>
            <p:nvPr/>
          </p:nvSpPr>
          <p:spPr>
            <a:xfrm rot="10800000" flipH="1">
              <a:off x="145232" y="85144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7" name="Google Shape;287;p14"/>
            <p:cNvSpPr/>
            <p:nvPr/>
          </p:nvSpPr>
          <p:spPr>
            <a:xfrm rot="10800000" flipH="1">
              <a:off x="8705591" y="494449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88" name="Google Shape;288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89" name="Google Shape;289;p14"/>
          <p:cNvGrpSpPr/>
          <p:nvPr/>
        </p:nvGrpSpPr>
        <p:grpSpPr>
          <a:xfrm>
            <a:off x="-949771" y="2634830"/>
            <a:ext cx="11056937" cy="4073572"/>
            <a:chOff x="-949771" y="2634830"/>
            <a:chExt cx="11056937" cy="4073572"/>
          </a:xfrm>
        </p:grpSpPr>
        <p:grpSp>
          <p:nvGrpSpPr>
            <p:cNvPr id="290" name="Google Shape;290;p14"/>
            <p:cNvGrpSpPr/>
            <p:nvPr/>
          </p:nvGrpSpPr>
          <p:grpSpPr>
            <a:xfrm>
              <a:off x="-949771" y="2634830"/>
              <a:ext cx="11056937" cy="3890181"/>
              <a:chOff x="-949771" y="2634830"/>
              <a:chExt cx="11056937" cy="3890181"/>
            </a:xfrm>
          </p:grpSpPr>
          <p:pic>
            <p:nvPicPr>
              <p:cNvPr id="291" name="Google Shape;291;p14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-5400000">
                <a:off x="7113879" y="3440743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2" name="Google Shape;292;p14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-893357" y="318049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3" name="Google Shape;293;p14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5400000">
                <a:off x="-1043182" y="3405248"/>
                <a:ext cx="3213174" cy="30263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4" name="Google Shape;294;p14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-5400000">
                <a:off x="7295829" y="3547768"/>
                <a:ext cx="3617249" cy="200542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95" name="Google Shape;295;p14"/>
            <p:cNvSpPr/>
            <p:nvPr/>
          </p:nvSpPr>
          <p:spPr>
            <a:xfrm rot="-5400000">
              <a:off x="-1342001" y="3692874"/>
              <a:ext cx="3466931" cy="256412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8" name="Google Shape;298;p15"/>
          <p:cNvGrpSpPr/>
          <p:nvPr/>
        </p:nvGrpSpPr>
        <p:grpSpPr>
          <a:xfrm>
            <a:off x="124840" y="49599"/>
            <a:ext cx="8683328" cy="4979617"/>
            <a:chOff x="124840" y="49599"/>
            <a:chExt cx="8683328" cy="4979617"/>
          </a:xfrm>
        </p:grpSpPr>
        <p:sp>
          <p:nvSpPr>
            <p:cNvPr id="299" name="Google Shape;299;p15"/>
            <p:cNvSpPr/>
            <p:nvPr/>
          </p:nvSpPr>
          <p:spPr>
            <a:xfrm rot="10800000">
              <a:off x="320244" y="3462592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0" name="Google Shape;300;p15"/>
            <p:cNvSpPr/>
            <p:nvPr/>
          </p:nvSpPr>
          <p:spPr>
            <a:xfrm rot="10800000">
              <a:off x="1334235" y="4907310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1" name="Google Shape;301;p15"/>
            <p:cNvSpPr/>
            <p:nvPr/>
          </p:nvSpPr>
          <p:spPr>
            <a:xfrm rot="10800000">
              <a:off x="8567349" y="426650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2" name="Google Shape;302;p15"/>
            <p:cNvSpPr/>
            <p:nvPr/>
          </p:nvSpPr>
          <p:spPr>
            <a:xfrm rot="10800000">
              <a:off x="7603338" y="4843613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3" name="Google Shape;303;p15"/>
            <p:cNvSpPr/>
            <p:nvPr/>
          </p:nvSpPr>
          <p:spPr>
            <a:xfrm rot="10800000">
              <a:off x="1537764" y="243555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4" name="Google Shape;304;p15"/>
            <p:cNvSpPr/>
            <p:nvPr/>
          </p:nvSpPr>
          <p:spPr>
            <a:xfrm rot="10800000">
              <a:off x="7051040" y="4766447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5" name="Google Shape;305;p15"/>
            <p:cNvSpPr/>
            <p:nvPr/>
          </p:nvSpPr>
          <p:spPr>
            <a:xfrm rot="10800000">
              <a:off x="8718046" y="2526679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6" name="Google Shape;306;p15"/>
            <p:cNvSpPr/>
            <p:nvPr/>
          </p:nvSpPr>
          <p:spPr>
            <a:xfrm rot="10800000">
              <a:off x="8730279" y="338500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7" name="Google Shape;307;p15"/>
            <p:cNvSpPr/>
            <p:nvPr/>
          </p:nvSpPr>
          <p:spPr>
            <a:xfrm>
              <a:off x="755136" y="475641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8" name="Google Shape;308;p15"/>
            <p:cNvSpPr/>
            <p:nvPr/>
          </p:nvSpPr>
          <p:spPr>
            <a:xfrm>
              <a:off x="124840" y="3669118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09" name="Google Shape;309;p15"/>
            <p:cNvSpPr/>
            <p:nvPr/>
          </p:nvSpPr>
          <p:spPr>
            <a:xfrm>
              <a:off x="8076993" y="11365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0" name="Google Shape;310;p15"/>
            <p:cNvSpPr/>
            <p:nvPr/>
          </p:nvSpPr>
          <p:spPr>
            <a:xfrm rot="10800000">
              <a:off x="8519598" y="63857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11" name="Google Shape;311;p15"/>
            <p:cNvSpPr/>
            <p:nvPr/>
          </p:nvSpPr>
          <p:spPr>
            <a:xfrm rot="10800000">
              <a:off x="1765405" y="49599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12" name="Google Shape;31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13" name="Google Shape;313;p15"/>
          <p:cNvGrpSpPr/>
          <p:nvPr/>
        </p:nvGrpSpPr>
        <p:grpSpPr>
          <a:xfrm>
            <a:off x="-1924851" y="-796202"/>
            <a:ext cx="12464027" cy="7163990"/>
            <a:chOff x="-1924851" y="-796202"/>
            <a:chExt cx="12464027" cy="7163990"/>
          </a:xfrm>
        </p:grpSpPr>
        <p:grpSp>
          <p:nvGrpSpPr>
            <p:cNvPr id="314" name="Google Shape;314;p15"/>
            <p:cNvGrpSpPr/>
            <p:nvPr/>
          </p:nvGrpSpPr>
          <p:grpSpPr>
            <a:xfrm>
              <a:off x="-1924851" y="-796202"/>
              <a:ext cx="12126984" cy="7163990"/>
              <a:chOff x="-1924851" y="-796202"/>
              <a:chExt cx="12126984" cy="7163990"/>
            </a:xfrm>
          </p:grpSpPr>
          <p:pic>
            <p:nvPicPr>
              <p:cNvPr id="315" name="Google Shape;315;p15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-1871488" y="-517790"/>
                <a:ext cx="3686200" cy="3471876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6" name="Google Shape;316;p15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-5399995">
                <a:off x="7083075" y="3323657"/>
                <a:ext cx="3627602" cy="2011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7" name="Google Shape;317;p15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-5399995">
                <a:off x="7382725" y="3548382"/>
                <a:ext cx="3627602" cy="201120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8" name="Google Shape;318;p15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 flipH="1">
                <a:off x="-2032013" y="-689040"/>
                <a:ext cx="3686200" cy="347187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19" name="Google Shape;319;p15"/>
            <p:cNvSpPr/>
            <p:nvPr/>
          </p:nvSpPr>
          <p:spPr>
            <a:xfrm rot="5400000" flipH="1">
              <a:off x="7504358" y="3313733"/>
              <a:ext cx="3489108" cy="258052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2" name="Google Shape;322;p16"/>
          <p:cNvGrpSpPr/>
          <p:nvPr/>
        </p:nvGrpSpPr>
        <p:grpSpPr>
          <a:xfrm>
            <a:off x="-521751" y="-666700"/>
            <a:ext cx="10806150" cy="7386269"/>
            <a:chOff x="-521751" y="-666700"/>
            <a:chExt cx="10806150" cy="7386269"/>
          </a:xfrm>
        </p:grpSpPr>
        <p:pic>
          <p:nvPicPr>
            <p:cNvPr id="323" name="Google Shape;323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6977673" y="3736827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4" name="Google Shape;324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260497" y="3958622"/>
              <a:ext cx="3187205" cy="15125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5" name="Google Shape;325;p1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128901" y="-59550"/>
              <a:ext cx="2725100" cy="1510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6" name="Google Shape;326;p16"/>
            <p:cNvSpPr/>
            <p:nvPr/>
          </p:nvSpPr>
          <p:spPr>
            <a:xfrm rot="4895319" flipH="1">
              <a:off x="7292219" y="3872652"/>
              <a:ext cx="2981550" cy="220514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27" name="Google Shape;327;p16"/>
            <p:cNvSpPr/>
            <p:nvPr/>
          </p:nvSpPr>
          <p:spPr>
            <a:xfrm rot="4895319" flipH="1">
              <a:off x="7484844" y="3980977"/>
              <a:ext cx="2981550" cy="220514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28" name="Google Shape;32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type="subTitle" idx="1"/>
          </p:nvPr>
        </p:nvSpPr>
        <p:spPr>
          <a:xfrm>
            <a:off x="765400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0" name="Google Shape;330;p16"/>
          <p:cNvSpPr txBox="1"/>
          <p:nvPr>
            <p:ph type="subTitle" idx="2"/>
          </p:nvPr>
        </p:nvSpPr>
        <p:spPr>
          <a:xfrm>
            <a:off x="3364344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1" name="Google Shape;331;p16"/>
          <p:cNvSpPr txBox="1"/>
          <p:nvPr>
            <p:ph type="subTitle" idx="3"/>
          </p:nvPr>
        </p:nvSpPr>
        <p:spPr>
          <a:xfrm>
            <a:off x="5963295" y="2639075"/>
            <a:ext cx="2415300" cy="15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2" name="Google Shape;332;p16"/>
          <p:cNvSpPr txBox="1"/>
          <p:nvPr>
            <p:ph type="subTitle" idx="4"/>
          </p:nvPr>
        </p:nvSpPr>
        <p:spPr>
          <a:xfrm>
            <a:off x="765408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33" name="Google Shape;333;p16"/>
          <p:cNvSpPr txBox="1"/>
          <p:nvPr>
            <p:ph type="subTitle" idx="5"/>
          </p:nvPr>
        </p:nvSpPr>
        <p:spPr>
          <a:xfrm>
            <a:off x="3364350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34" name="Google Shape;334;p16"/>
          <p:cNvSpPr txBox="1"/>
          <p:nvPr>
            <p:ph type="subTitle" idx="6"/>
          </p:nvPr>
        </p:nvSpPr>
        <p:spPr>
          <a:xfrm>
            <a:off x="5963292" y="2234975"/>
            <a:ext cx="24153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335" name="Google Shape;335;p16"/>
          <p:cNvGrpSpPr/>
          <p:nvPr/>
        </p:nvGrpSpPr>
        <p:grpSpPr>
          <a:xfrm>
            <a:off x="103438" y="239175"/>
            <a:ext cx="8979750" cy="4624926"/>
            <a:chOff x="103438" y="239175"/>
            <a:chExt cx="8979750" cy="4624926"/>
          </a:xfrm>
        </p:grpSpPr>
        <p:sp>
          <p:nvSpPr>
            <p:cNvPr id="336" name="Google Shape;336;p16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8596309" y="36139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482559" y="79305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8108929" y="47630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2700206" y="30485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>
              <a:off x="1723946" y="2391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>
              <a:off x="103438" y="108138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>
              <a:off x="8737778" y="5395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>
              <a:off x="179735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>
              <a:off x="434818" y="422516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>
              <a:off x="8993066" y="271527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>
              <a:off x="745779" y="48058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Google Shape;349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0" name="Google Shape;350;p17"/>
          <p:cNvGrpSpPr/>
          <p:nvPr/>
        </p:nvGrpSpPr>
        <p:grpSpPr>
          <a:xfrm>
            <a:off x="-522075" y="-1277745"/>
            <a:ext cx="10337529" cy="6718692"/>
            <a:chOff x="-522075" y="-1277745"/>
            <a:chExt cx="10337529" cy="6718692"/>
          </a:xfrm>
        </p:grpSpPr>
        <p:grpSp>
          <p:nvGrpSpPr>
            <p:cNvPr id="351" name="Google Shape;351;p17"/>
            <p:cNvGrpSpPr/>
            <p:nvPr/>
          </p:nvGrpSpPr>
          <p:grpSpPr>
            <a:xfrm>
              <a:off x="-522075" y="-891250"/>
              <a:ext cx="10147199" cy="6332197"/>
              <a:chOff x="-522075" y="-891250"/>
              <a:chExt cx="10147199" cy="6332197"/>
            </a:xfrm>
          </p:grpSpPr>
          <p:pic>
            <p:nvPicPr>
              <p:cNvPr id="352" name="Google Shape;352;p17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-522075" y="3489097"/>
                <a:ext cx="2470600" cy="1951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3" name="Google Shape;353;p17"/>
              <p:cNvPicPr preferRelativeResize="0"/>
              <p:nvPr/>
            </p:nvPicPr>
            <p:blipFill>
              <a:blip r:embed="rId3"/>
              <a:stretch>
                <a:fillRect/>
              </a:stretch>
            </p:blipFill>
            <p:spPr>
              <a:xfrm rot="-5400000">
                <a:off x="7226673" y="-470588"/>
                <a:ext cx="2144901" cy="20201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54" name="Google Shape;354;p17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-5400000" flipH="1">
                <a:off x="7685873" y="-508898"/>
                <a:ext cx="2321603" cy="15568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355" name="Google Shape;355;p17"/>
            <p:cNvGrpSpPr/>
            <p:nvPr/>
          </p:nvGrpSpPr>
          <p:grpSpPr>
            <a:xfrm>
              <a:off x="7967351" y="-1277745"/>
              <a:ext cx="1848103" cy="2338968"/>
              <a:chOff x="7967351" y="-1277745"/>
              <a:chExt cx="1848103" cy="2338968"/>
            </a:xfrm>
          </p:grpSpPr>
          <p:sp>
            <p:nvSpPr>
              <p:cNvPr id="356" name="Google Shape;356;p17"/>
              <p:cNvSpPr/>
              <p:nvPr/>
            </p:nvSpPr>
            <p:spPr>
              <a:xfrm rot="5245598">
                <a:off x="7753725" y="-689047"/>
                <a:ext cx="1975704" cy="146122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7" name="Google Shape;357;p17"/>
              <p:cNvSpPr/>
              <p:nvPr/>
            </p:nvSpPr>
            <p:spPr>
              <a:xfrm rot="5245598">
                <a:off x="7903550" y="-838872"/>
                <a:ext cx="1975704" cy="146122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358" name="Google Shape;358;p17"/>
              <p:cNvSpPr/>
              <p:nvPr/>
            </p:nvSpPr>
            <p:spPr>
              <a:xfrm rot="5245598">
                <a:off x="8053375" y="-988697"/>
                <a:ext cx="1975704" cy="146122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359" name="Google Shape;359;p17"/>
          <p:cNvGrpSpPr/>
          <p:nvPr/>
        </p:nvGrpSpPr>
        <p:grpSpPr>
          <a:xfrm>
            <a:off x="265393" y="150232"/>
            <a:ext cx="8776937" cy="4840844"/>
            <a:chOff x="265393" y="150232"/>
            <a:chExt cx="8776937" cy="4840844"/>
          </a:xfrm>
        </p:grpSpPr>
        <p:sp>
          <p:nvSpPr>
            <p:cNvPr id="360" name="Google Shape;360;p17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8386959" y="14385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13134" y="381272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8856728" y="362711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7830679" y="49328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252031" y="23920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6039587" y="22449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50996" y="3576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1948525" y="474808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745720" y="15023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5747790" y="15023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8585860" y="39205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265393" y="53948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8739678" y="441996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74" name="Google Shape;374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5" name="Google Shape;375;p17"/>
          <p:cNvSpPr txBox="1"/>
          <p:nvPr>
            <p:ph type="subTitle" idx="1"/>
          </p:nvPr>
        </p:nvSpPr>
        <p:spPr>
          <a:xfrm>
            <a:off x="796250" y="1748900"/>
            <a:ext cx="36567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6" name="Google Shape;376;p17"/>
          <p:cNvSpPr txBox="1"/>
          <p:nvPr>
            <p:ph type="subTitle" idx="2"/>
          </p:nvPr>
        </p:nvSpPr>
        <p:spPr>
          <a:xfrm>
            <a:off x="4691060" y="1748900"/>
            <a:ext cx="36567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7" name="Google Shape;377;p17"/>
          <p:cNvSpPr txBox="1"/>
          <p:nvPr>
            <p:ph type="subTitle" idx="3"/>
          </p:nvPr>
        </p:nvSpPr>
        <p:spPr>
          <a:xfrm>
            <a:off x="796250" y="3489100"/>
            <a:ext cx="36567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17"/>
          <p:cNvSpPr txBox="1"/>
          <p:nvPr>
            <p:ph type="subTitle" idx="4"/>
          </p:nvPr>
        </p:nvSpPr>
        <p:spPr>
          <a:xfrm>
            <a:off x="4691060" y="3489100"/>
            <a:ext cx="3656700" cy="88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9" name="Google Shape;379;p17"/>
          <p:cNvSpPr txBox="1"/>
          <p:nvPr>
            <p:ph type="subTitle" idx="5"/>
          </p:nvPr>
        </p:nvSpPr>
        <p:spPr>
          <a:xfrm>
            <a:off x="796240" y="1386225"/>
            <a:ext cx="36567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0" name="Google Shape;380;p17"/>
          <p:cNvSpPr txBox="1"/>
          <p:nvPr>
            <p:ph type="subTitle" idx="6"/>
          </p:nvPr>
        </p:nvSpPr>
        <p:spPr>
          <a:xfrm>
            <a:off x="796240" y="3126525"/>
            <a:ext cx="36567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1" name="Google Shape;381;p17"/>
          <p:cNvSpPr txBox="1"/>
          <p:nvPr>
            <p:ph type="subTitle" idx="7"/>
          </p:nvPr>
        </p:nvSpPr>
        <p:spPr>
          <a:xfrm>
            <a:off x="4691033" y="1386225"/>
            <a:ext cx="36567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82" name="Google Shape;382;p17"/>
          <p:cNvSpPr txBox="1"/>
          <p:nvPr>
            <p:ph type="subTitle" idx="8"/>
          </p:nvPr>
        </p:nvSpPr>
        <p:spPr>
          <a:xfrm>
            <a:off x="4691033" y="3126525"/>
            <a:ext cx="3656700" cy="44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5" name="Google Shape;385;p18"/>
          <p:cNvGrpSpPr/>
          <p:nvPr/>
        </p:nvGrpSpPr>
        <p:grpSpPr>
          <a:xfrm>
            <a:off x="7804636" y="2934703"/>
            <a:ext cx="2725014" cy="3636064"/>
            <a:chOff x="7804636" y="2934703"/>
            <a:chExt cx="2725014" cy="3636064"/>
          </a:xfrm>
        </p:grpSpPr>
        <p:pic>
          <p:nvPicPr>
            <p:cNvPr id="386" name="Google Shape;386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244115" y="3622315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7" name="Google Shape;387;p1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7522365" y="3874690"/>
              <a:ext cx="3086223" cy="17109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8" name="Google Shape;388;p18"/>
            <p:cNvSpPr/>
            <p:nvPr/>
          </p:nvSpPr>
          <p:spPr>
            <a:xfrm rot="4796359" flipH="1">
              <a:off x="7669063" y="3875621"/>
              <a:ext cx="2792835" cy="206556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 rot="4796359" flipH="1">
              <a:off x="7872388" y="3982621"/>
              <a:ext cx="2792835" cy="206556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390" name="Google Shape;390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1" name="Google Shape;391;p18"/>
          <p:cNvSpPr txBox="1"/>
          <p:nvPr>
            <p:ph type="subTitle" idx="1"/>
          </p:nvPr>
        </p:nvSpPr>
        <p:spPr>
          <a:xfrm>
            <a:off x="719060" y="1786351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2" name="Google Shape;392;p18"/>
          <p:cNvSpPr txBox="1"/>
          <p:nvPr>
            <p:ph type="subTitle" idx="2"/>
          </p:nvPr>
        </p:nvSpPr>
        <p:spPr>
          <a:xfrm>
            <a:off x="3322152" y="1786354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3" name="Google Shape;393;p18"/>
          <p:cNvSpPr txBox="1"/>
          <p:nvPr>
            <p:ph type="subTitle" idx="3"/>
          </p:nvPr>
        </p:nvSpPr>
        <p:spPr>
          <a:xfrm>
            <a:off x="719060" y="3270200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4" name="Google Shape;394;p18"/>
          <p:cNvSpPr txBox="1"/>
          <p:nvPr>
            <p:ph type="subTitle" idx="4"/>
          </p:nvPr>
        </p:nvSpPr>
        <p:spPr>
          <a:xfrm>
            <a:off x="3322152" y="3270197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5" name="Google Shape;395;p18"/>
          <p:cNvSpPr txBox="1"/>
          <p:nvPr>
            <p:ph type="subTitle" idx="5"/>
          </p:nvPr>
        </p:nvSpPr>
        <p:spPr>
          <a:xfrm>
            <a:off x="5925244" y="1786354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6" name="Google Shape;396;p18"/>
          <p:cNvSpPr txBox="1"/>
          <p:nvPr>
            <p:ph type="subTitle" idx="6"/>
          </p:nvPr>
        </p:nvSpPr>
        <p:spPr>
          <a:xfrm>
            <a:off x="5925244" y="3270197"/>
            <a:ext cx="24963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97" name="Google Shape;397;p18"/>
          <p:cNvSpPr txBox="1"/>
          <p:nvPr>
            <p:ph type="subTitle" idx="7"/>
          </p:nvPr>
        </p:nvSpPr>
        <p:spPr>
          <a:xfrm>
            <a:off x="719060" y="1434675"/>
            <a:ext cx="2496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98" name="Google Shape;398;p18"/>
          <p:cNvSpPr txBox="1"/>
          <p:nvPr>
            <p:ph type="subTitle" idx="8"/>
          </p:nvPr>
        </p:nvSpPr>
        <p:spPr>
          <a:xfrm>
            <a:off x="3325350" y="1434675"/>
            <a:ext cx="2494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399" name="Google Shape;399;p18"/>
          <p:cNvSpPr txBox="1"/>
          <p:nvPr>
            <p:ph type="subTitle" idx="9"/>
          </p:nvPr>
        </p:nvSpPr>
        <p:spPr>
          <a:xfrm>
            <a:off x="5930139" y="1434675"/>
            <a:ext cx="2494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0" name="Google Shape;400;p18"/>
          <p:cNvSpPr txBox="1"/>
          <p:nvPr>
            <p:ph type="subTitle" idx="13"/>
          </p:nvPr>
        </p:nvSpPr>
        <p:spPr>
          <a:xfrm>
            <a:off x="719060" y="2915328"/>
            <a:ext cx="24963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1" name="Google Shape;401;p18"/>
          <p:cNvSpPr txBox="1"/>
          <p:nvPr>
            <p:ph type="subTitle" idx="14"/>
          </p:nvPr>
        </p:nvSpPr>
        <p:spPr>
          <a:xfrm>
            <a:off x="3325350" y="2915325"/>
            <a:ext cx="2494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402" name="Google Shape;402;p18"/>
          <p:cNvSpPr txBox="1"/>
          <p:nvPr>
            <p:ph type="subTitle" idx="15"/>
          </p:nvPr>
        </p:nvSpPr>
        <p:spPr>
          <a:xfrm>
            <a:off x="5930140" y="2915325"/>
            <a:ext cx="2494800" cy="43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403" name="Google Shape;403;p18"/>
          <p:cNvGrpSpPr/>
          <p:nvPr/>
        </p:nvGrpSpPr>
        <p:grpSpPr>
          <a:xfrm>
            <a:off x="180243" y="220907"/>
            <a:ext cx="8871513" cy="4780038"/>
            <a:chOff x="180243" y="220907"/>
            <a:chExt cx="8871513" cy="4780038"/>
          </a:xfrm>
        </p:grpSpPr>
        <p:sp>
          <p:nvSpPr>
            <p:cNvPr id="404" name="Google Shape;404;p18"/>
            <p:cNvSpPr/>
            <p:nvPr/>
          </p:nvSpPr>
          <p:spPr>
            <a:xfrm>
              <a:off x="8647373" y="46750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>
              <a:off x="8690246" y="293470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227984" y="116829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311028" y="44667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044729" y="470106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>
              <a:off x="8791350" y="25707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386957" y="220910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1092915" y="2209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355535" y="4592747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80243" y="4385001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094816" y="491082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1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18443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7" name="Google Shape;417;p19"/>
          <p:cNvGrpSpPr/>
          <p:nvPr/>
        </p:nvGrpSpPr>
        <p:grpSpPr>
          <a:xfrm>
            <a:off x="263503" y="183375"/>
            <a:ext cx="8795421" cy="4699295"/>
            <a:chOff x="263503" y="183375"/>
            <a:chExt cx="8795421" cy="4699295"/>
          </a:xfrm>
        </p:grpSpPr>
        <p:sp>
          <p:nvSpPr>
            <p:cNvPr id="418" name="Google Shape;418;p19"/>
            <p:cNvSpPr/>
            <p:nvPr/>
          </p:nvSpPr>
          <p:spPr>
            <a:xfrm>
              <a:off x="8914948" y="4429314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596309" y="7098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265397" y="14251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7226403" y="96831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8636554" y="41884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3" name="Google Shape;423;p19"/>
            <p:cNvSpPr/>
            <p:nvPr/>
          </p:nvSpPr>
          <p:spPr>
            <a:xfrm>
              <a:off x="1814481" y="1833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4" name="Google Shape;424;p19"/>
            <p:cNvSpPr/>
            <p:nvPr/>
          </p:nvSpPr>
          <p:spPr>
            <a:xfrm>
              <a:off x="413212" y="2448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5" name="Google Shape;425;p19"/>
            <p:cNvSpPr/>
            <p:nvPr/>
          </p:nvSpPr>
          <p:spPr>
            <a:xfrm>
              <a:off x="845921" y="46777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6" name="Google Shape;426;p19"/>
            <p:cNvSpPr/>
            <p:nvPr/>
          </p:nvSpPr>
          <p:spPr>
            <a:xfrm>
              <a:off x="8654538" y="91528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7" name="Google Shape;427;p19"/>
            <p:cNvSpPr/>
            <p:nvPr/>
          </p:nvSpPr>
          <p:spPr>
            <a:xfrm>
              <a:off x="263503" y="2373170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8" name="Google Shape;428;p19"/>
            <p:cNvSpPr/>
            <p:nvPr/>
          </p:nvSpPr>
          <p:spPr>
            <a:xfrm>
              <a:off x="8666485" y="359382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9" name="Google Shape;429;p19"/>
            <p:cNvSpPr/>
            <p:nvPr/>
          </p:nvSpPr>
          <p:spPr>
            <a:xfrm>
              <a:off x="413193" y="2052726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0" name="Google Shape;430;p19"/>
            <p:cNvSpPr/>
            <p:nvPr/>
          </p:nvSpPr>
          <p:spPr>
            <a:xfrm>
              <a:off x="4587391" y="47925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31" name="Google Shape;431;p19"/>
          <p:cNvSpPr txBox="1"/>
          <p:nvPr>
            <p:ph type="title" hasCustomPrompt="1"/>
          </p:nvPr>
        </p:nvSpPr>
        <p:spPr>
          <a:xfrm>
            <a:off x="2729850" y="2031753"/>
            <a:ext cx="368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2" name="Google Shape;432;p19"/>
          <p:cNvSpPr txBox="1"/>
          <p:nvPr>
            <p:ph type="subTitle" idx="1"/>
          </p:nvPr>
        </p:nvSpPr>
        <p:spPr>
          <a:xfrm>
            <a:off x="2729849" y="2651264"/>
            <a:ext cx="36843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33" name="Google Shape;433;p19"/>
          <p:cNvSpPr txBox="1"/>
          <p:nvPr>
            <p:ph type="title" idx="2" hasCustomPrompt="1"/>
          </p:nvPr>
        </p:nvSpPr>
        <p:spPr>
          <a:xfrm>
            <a:off x="713224" y="768100"/>
            <a:ext cx="368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4" name="Google Shape;434;p19"/>
          <p:cNvSpPr txBox="1"/>
          <p:nvPr>
            <p:ph type="subTitle" idx="3"/>
          </p:nvPr>
        </p:nvSpPr>
        <p:spPr>
          <a:xfrm>
            <a:off x="713224" y="1390629"/>
            <a:ext cx="36843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sp>
        <p:nvSpPr>
          <p:cNvPr id="435" name="Google Shape;435;p19"/>
          <p:cNvSpPr txBox="1"/>
          <p:nvPr>
            <p:ph type="title" idx="4" hasCustomPrompt="1"/>
          </p:nvPr>
        </p:nvSpPr>
        <p:spPr>
          <a:xfrm>
            <a:off x="4746476" y="3295405"/>
            <a:ext cx="36843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6" name="Google Shape;436;p19"/>
          <p:cNvSpPr txBox="1"/>
          <p:nvPr>
            <p:ph type="subTitle" idx="5"/>
          </p:nvPr>
        </p:nvSpPr>
        <p:spPr>
          <a:xfrm>
            <a:off x="4746475" y="3911900"/>
            <a:ext cx="3684300" cy="38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 panose="020B0503020203020204"/>
              <a:buNone/>
              <a:defRPr>
                <a:solidFill>
                  <a:schemeClr val="dk1"/>
                </a:solidFill>
                <a:latin typeface="PT Sans" panose="020B0503020203020204"/>
                <a:ea typeface="PT Sans" panose="020B0503020203020204"/>
                <a:cs typeface="PT Sans" panose="020B0503020203020204"/>
                <a:sym typeface="PT Sans" panose="020B0503020203020204"/>
              </a:defRPr>
            </a:lvl9pPr>
          </a:lstStyle>
          <a:p/>
        </p:txBody>
      </p:sp>
      <p:grpSp>
        <p:nvGrpSpPr>
          <p:cNvPr id="437" name="Google Shape;437;p19"/>
          <p:cNvGrpSpPr/>
          <p:nvPr/>
        </p:nvGrpSpPr>
        <p:grpSpPr>
          <a:xfrm>
            <a:off x="-1864817" y="-1940902"/>
            <a:ext cx="12059492" cy="8823514"/>
            <a:chOff x="-1864817" y="-1940902"/>
            <a:chExt cx="12059492" cy="8823514"/>
          </a:xfrm>
        </p:grpSpPr>
        <p:pic>
          <p:nvPicPr>
            <p:cNvPr id="438" name="Google Shape;438;p19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 rot="10800000" flipH="1">
              <a:off x="245750" y="-1940902"/>
              <a:ext cx="9604598" cy="649895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39" name="Google Shape;439;p19"/>
            <p:cNvGrpSpPr/>
            <p:nvPr/>
          </p:nvGrpSpPr>
          <p:grpSpPr>
            <a:xfrm>
              <a:off x="-1864817" y="-1218545"/>
              <a:ext cx="12059492" cy="8101157"/>
              <a:chOff x="-1864817" y="-1218545"/>
              <a:chExt cx="12059492" cy="8101157"/>
            </a:xfrm>
          </p:grpSpPr>
          <p:grpSp>
            <p:nvGrpSpPr>
              <p:cNvPr id="440" name="Google Shape;440;p19"/>
              <p:cNvGrpSpPr/>
              <p:nvPr/>
            </p:nvGrpSpPr>
            <p:grpSpPr>
              <a:xfrm>
                <a:off x="-1315977" y="-1146601"/>
                <a:ext cx="11280249" cy="6990174"/>
                <a:chOff x="-1315977" y="-1146601"/>
                <a:chExt cx="11280249" cy="6990174"/>
              </a:xfrm>
            </p:grpSpPr>
            <p:pic>
              <p:nvPicPr>
                <p:cNvPr id="441" name="Google Shape;441;p19"/>
                <p:cNvPicPr preferRelativeResize="0"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965377" y="231657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2" name="Google Shape;442;p19"/>
                <p:cNvPicPr preferRelativeResize="0"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-1315977" y="2715123"/>
                  <a:ext cx="5642875" cy="312845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3" name="Google Shape;443;p19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 flipH="1">
                  <a:off x="5340425" y="-8063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44" name="Google Shape;444;p19"/>
                <p:cNvPicPr preferRelativeResize="0"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 rot="10800000" flipH="1">
                  <a:off x="5522350" y="-1146601"/>
                  <a:ext cx="4441923" cy="41836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445" name="Google Shape;445;p19"/>
              <p:cNvGrpSpPr/>
              <p:nvPr/>
            </p:nvGrpSpPr>
            <p:grpSpPr>
              <a:xfrm>
                <a:off x="-1864817" y="-1218545"/>
                <a:ext cx="12059492" cy="8101157"/>
                <a:chOff x="-1864817" y="-1218545"/>
                <a:chExt cx="12059492" cy="8101157"/>
              </a:xfrm>
            </p:grpSpPr>
            <p:grpSp>
              <p:nvGrpSpPr>
                <p:cNvPr id="446" name="Google Shape;446;p19"/>
                <p:cNvGrpSpPr/>
                <p:nvPr/>
              </p:nvGrpSpPr>
              <p:grpSpPr>
                <a:xfrm>
                  <a:off x="-1864817" y="1974873"/>
                  <a:ext cx="6003936" cy="4907739"/>
                  <a:chOff x="-1864817" y="1974873"/>
                  <a:chExt cx="6003936" cy="4907739"/>
                </a:xfrm>
              </p:grpSpPr>
              <p:sp>
                <p:nvSpPr>
                  <p:cNvPr id="447" name="Google Shape;447;p19"/>
                  <p:cNvSpPr/>
                  <p:nvPr/>
                </p:nvSpPr>
                <p:spPr>
                  <a:xfrm rot="10556823" flipH="1">
                    <a:off x="-1542042" y="2165639"/>
                    <a:ext cx="5543211" cy="4099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6871" h="2186887" extrusionOk="0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90"/>
                    </a:srgbClr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448" name="Google Shape;448;p19"/>
                  <p:cNvSpPr/>
                  <p:nvPr/>
                </p:nvSpPr>
                <p:spPr>
                  <a:xfrm rot="10556823" flipH="1">
                    <a:off x="-1726867" y="2592114"/>
                    <a:ext cx="5543211" cy="409973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56871" h="2186887" extrusionOk="0">
                        <a:moveTo>
                          <a:pt x="2952768" y="178044"/>
                        </a:moveTo>
                        <a:cubicBezTo>
                          <a:pt x="2944569" y="304180"/>
                          <a:pt x="2933823" y="432256"/>
                          <a:pt x="2895101" y="553351"/>
                        </a:cubicBezTo>
                        <a:cubicBezTo>
                          <a:pt x="2854994" y="678822"/>
                          <a:pt x="2780985" y="787454"/>
                          <a:pt x="2665042" y="853762"/>
                        </a:cubicBezTo>
                        <a:cubicBezTo>
                          <a:pt x="2600839" y="890490"/>
                          <a:pt x="2529766" y="915418"/>
                          <a:pt x="2458194" y="933366"/>
                        </a:cubicBezTo>
                        <a:cubicBezTo>
                          <a:pt x="2382800" y="952256"/>
                          <a:pt x="2305136" y="962227"/>
                          <a:pt x="2227360" y="961563"/>
                        </a:cubicBezTo>
                        <a:cubicBezTo>
                          <a:pt x="2149473" y="960898"/>
                          <a:pt x="2073194" y="948267"/>
                          <a:pt x="1998464" y="926774"/>
                        </a:cubicBezTo>
                        <a:cubicBezTo>
                          <a:pt x="1925785" y="905890"/>
                          <a:pt x="1854768" y="879134"/>
                          <a:pt x="1781202" y="861241"/>
                        </a:cubicBezTo>
                        <a:cubicBezTo>
                          <a:pt x="1708523" y="843570"/>
                          <a:pt x="1634126" y="836867"/>
                          <a:pt x="1559619" y="845120"/>
                        </a:cubicBezTo>
                        <a:cubicBezTo>
                          <a:pt x="1490540" y="852710"/>
                          <a:pt x="1419301" y="870880"/>
                          <a:pt x="1358643" y="905613"/>
                        </a:cubicBezTo>
                        <a:cubicBezTo>
                          <a:pt x="1304743" y="936468"/>
                          <a:pt x="1265079" y="983222"/>
                          <a:pt x="1247796" y="1043216"/>
                        </a:cubicBezTo>
                        <a:cubicBezTo>
                          <a:pt x="1230623" y="1102711"/>
                          <a:pt x="1233448" y="1165973"/>
                          <a:pt x="1234889" y="1227185"/>
                        </a:cubicBezTo>
                        <a:cubicBezTo>
                          <a:pt x="1236384" y="1291666"/>
                          <a:pt x="1238323" y="1358806"/>
                          <a:pt x="1217107" y="1420628"/>
                        </a:cubicBezTo>
                        <a:cubicBezTo>
                          <a:pt x="1197053" y="1479125"/>
                          <a:pt x="1157335" y="1529868"/>
                          <a:pt x="1107589" y="1566208"/>
                        </a:cubicBezTo>
                        <a:cubicBezTo>
                          <a:pt x="1058841" y="1601827"/>
                          <a:pt x="999900" y="1624263"/>
                          <a:pt x="939352" y="1626921"/>
                        </a:cubicBezTo>
                        <a:cubicBezTo>
                          <a:pt x="872323" y="1629858"/>
                          <a:pt x="807953" y="1605539"/>
                          <a:pt x="743306" y="1591579"/>
                        </a:cubicBezTo>
                        <a:cubicBezTo>
                          <a:pt x="686470" y="1579281"/>
                          <a:pt x="623707" y="1573852"/>
                          <a:pt x="573851" y="1609638"/>
                        </a:cubicBezTo>
                        <a:cubicBezTo>
                          <a:pt x="529922" y="1641158"/>
                          <a:pt x="512251" y="1693285"/>
                          <a:pt x="504661" y="1744748"/>
                        </a:cubicBezTo>
                        <a:cubicBezTo>
                          <a:pt x="496075" y="1802803"/>
                          <a:pt x="499011" y="1862243"/>
                          <a:pt x="487987" y="1919965"/>
                        </a:cubicBezTo>
                        <a:cubicBezTo>
                          <a:pt x="476465" y="1980457"/>
                          <a:pt x="450927" y="2039233"/>
                          <a:pt x="411707" y="2087039"/>
                        </a:cubicBezTo>
                        <a:cubicBezTo>
                          <a:pt x="374204" y="2132741"/>
                          <a:pt x="323185" y="2167806"/>
                          <a:pt x="264354" y="2178553"/>
                        </a:cubicBezTo>
                        <a:cubicBezTo>
                          <a:pt x="189238" y="2192291"/>
                          <a:pt x="113955" y="2168415"/>
                          <a:pt x="38561" y="2172626"/>
                        </a:cubicBezTo>
                        <a:cubicBezTo>
                          <a:pt x="33575" y="2172903"/>
                          <a:pt x="3551" y="2176558"/>
                          <a:pt x="4326" y="2178221"/>
                        </a:cubicBezTo>
                        <a:cubicBezTo>
                          <a:pt x="3828" y="2177112"/>
                          <a:pt x="4714" y="2174066"/>
                          <a:pt x="4770" y="2172903"/>
                        </a:cubicBezTo>
                        <a:lnTo>
                          <a:pt x="6819" y="2149304"/>
                        </a:lnTo>
                        <a:cubicBezTo>
                          <a:pt x="13910" y="2068315"/>
                          <a:pt x="20945" y="1987271"/>
                          <a:pt x="28036" y="1906283"/>
                        </a:cubicBezTo>
                        <a:cubicBezTo>
                          <a:pt x="39946" y="1770064"/>
                          <a:pt x="51801" y="1633846"/>
                          <a:pt x="63711" y="1497628"/>
                        </a:cubicBezTo>
                        <a:cubicBezTo>
                          <a:pt x="77837" y="1335540"/>
                          <a:pt x="92018" y="1173451"/>
                          <a:pt x="106144" y="1011419"/>
                        </a:cubicBezTo>
                        <a:cubicBezTo>
                          <a:pt x="120270" y="849386"/>
                          <a:pt x="133565" y="696992"/>
                          <a:pt x="147303" y="539779"/>
                        </a:cubicBezTo>
                        <a:cubicBezTo>
                          <a:pt x="157939" y="417797"/>
                          <a:pt x="168575" y="295871"/>
                          <a:pt x="179266" y="173890"/>
                        </a:cubicBezTo>
                        <a:lnTo>
                          <a:pt x="189293" y="58832"/>
                        </a:lnTo>
                        <a:lnTo>
                          <a:pt x="192340" y="23601"/>
                        </a:lnTo>
                        <a:cubicBezTo>
                          <a:pt x="192838" y="18006"/>
                          <a:pt x="194833" y="10472"/>
                          <a:pt x="194002" y="4877"/>
                        </a:cubicBezTo>
                        <a:cubicBezTo>
                          <a:pt x="193337" y="778"/>
                          <a:pt x="191841" y="3880"/>
                          <a:pt x="193836" y="4323"/>
                        </a:cubicBezTo>
                        <a:cubicBezTo>
                          <a:pt x="198212" y="5265"/>
                          <a:pt x="203308" y="4932"/>
                          <a:pt x="207795" y="5209"/>
                        </a:cubicBezTo>
                        <a:cubicBezTo>
                          <a:pt x="230286" y="6650"/>
                          <a:pt x="252777" y="8090"/>
                          <a:pt x="275267" y="9530"/>
                        </a:cubicBezTo>
                        <a:cubicBezTo>
                          <a:pt x="365396" y="15291"/>
                          <a:pt x="455470" y="20997"/>
                          <a:pt x="545599" y="26758"/>
                        </a:cubicBezTo>
                        <a:cubicBezTo>
                          <a:pt x="678826" y="35234"/>
                          <a:pt x="812108" y="43765"/>
                          <a:pt x="945335" y="52240"/>
                        </a:cubicBezTo>
                        <a:cubicBezTo>
                          <a:pt x="1104265" y="62378"/>
                          <a:pt x="1263141" y="72515"/>
                          <a:pt x="1422071" y="82597"/>
                        </a:cubicBezTo>
                        <a:cubicBezTo>
                          <a:pt x="1585877" y="93012"/>
                          <a:pt x="1749682" y="103481"/>
                          <a:pt x="1913432" y="113896"/>
                        </a:cubicBezTo>
                        <a:cubicBezTo>
                          <a:pt x="2064995" y="123535"/>
                          <a:pt x="2216558" y="133229"/>
                          <a:pt x="2368121" y="142868"/>
                        </a:cubicBezTo>
                        <a:cubicBezTo>
                          <a:pt x="2486778" y="150402"/>
                          <a:pt x="2605436" y="157991"/>
                          <a:pt x="2724039" y="165525"/>
                        </a:cubicBezTo>
                        <a:cubicBezTo>
                          <a:pt x="2792120" y="169845"/>
                          <a:pt x="2860201" y="174222"/>
                          <a:pt x="2928283" y="178543"/>
                        </a:cubicBezTo>
                        <a:cubicBezTo>
                          <a:pt x="2937091" y="179097"/>
                          <a:pt x="2945899" y="179651"/>
                          <a:pt x="2954707" y="180205"/>
                        </a:cubicBezTo>
                        <a:cubicBezTo>
                          <a:pt x="2957366" y="180371"/>
                          <a:pt x="2957366" y="176216"/>
                          <a:pt x="2954707" y="176050"/>
                        </a:cubicBezTo>
                        <a:cubicBezTo>
                          <a:pt x="2930056" y="174499"/>
                          <a:pt x="2905349" y="172893"/>
                          <a:pt x="2880698" y="171341"/>
                        </a:cubicBezTo>
                        <a:cubicBezTo>
                          <a:pt x="2813558" y="167076"/>
                          <a:pt x="2746474" y="162810"/>
                          <a:pt x="2679334" y="158489"/>
                        </a:cubicBezTo>
                        <a:cubicBezTo>
                          <a:pt x="2580508" y="152175"/>
                          <a:pt x="2481627" y="145915"/>
                          <a:pt x="2382800" y="139600"/>
                        </a:cubicBezTo>
                        <a:cubicBezTo>
                          <a:pt x="2261761" y="131899"/>
                          <a:pt x="2140776" y="124199"/>
                          <a:pt x="2019736" y="116444"/>
                        </a:cubicBezTo>
                        <a:cubicBezTo>
                          <a:pt x="1887174" y="108024"/>
                          <a:pt x="1754557" y="99549"/>
                          <a:pt x="1621995" y="91128"/>
                        </a:cubicBezTo>
                        <a:cubicBezTo>
                          <a:pt x="1488657" y="82653"/>
                          <a:pt x="1355319" y="74122"/>
                          <a:pt x="1221982" y="65646"/>
                        </a:cubicBezTo>
                        <a:cubicBezTo>
                          <a:pt x="1097175" y="57669"/>
                          <a:pt x="972423" y="49747"/>
                          <a:pt x="847617" y="41770"/>
                        </a:cubicBezTo>
                        <a:cubicBezTo>
                          <a:pt x="742199" y="35068"/>
                          <a:pt x="636725" y="28309"/>
                          <a:pt x="531307" y="21607"/>
                        </a:cubicBezTo>
                        <a:cubicBezTo>
                          <a:pt x="455747" y="16787"/>
                          <a:pt x="380187" y="11967"/>
                          <a:pt x="304627" y="7148"/>
                        </a:cubicBezTo>
                        <a:cubicBezTo>
                          <a:pt x="268841" y="4877"/>
                          <a:pt x="232613" y="611"/>
                          <a:pt x="196772" y="279"/>
                        </a:cubicBezTo>
                        <a:cubicBezTo>
                          <a:pt x="195220" y="279"/>
                          <a:pt x="193669" y="58"/>
                          <a:pt x="192174" y="2"/>
                        </a:cubicBezTo>
                        <a:cubicBezTo>
                          <a:pt x="191010" y="-53"/>
                          <a:pt x="190179" y="999"/>
                          <a:pt x="190069" y="2107"/>
                        </a:cubicBezTo>
                        <a:cubicBezTo>
                          <a:pt x="188351" y="21496"/>
                          <a:pt x="186689" y="40940"/>
                          <a:pt x="184972" y="60328"/>
                        </a:cubicBezTo>
                        <a:cubicBezTo>
                          <a:pt x="180374" y="113176"/>
                          <a:pt x="175776" y="165968"/>
                          <a:pt x="171123" y="218816"/>
                        </a:cubicBezTo>
                        <a:cubicBezTo>
                          <a:pt x="164310" y="296923"/>
                          <a:pt x="157496" y="375087"/>
                          <a:pt x="150682" y="453195"/>
                        </a:cubicBezTo>
                        <a:cubicBezTo>
                          <a:pt x="142373" y="548531"/>
                          <a:pt x="134063" y="643867"/>
                          <a:pt x="125699" y="739204"/>
                        </a:cubicBezTo>
                        <a:cubicBezTo>
                          <a:pt x="116614" y="843126"/>
                          <a:pt x="107529" y="947049"/>
                          <a:pt x="98499" y="1050971"/>
                        </a:cubicBezTo>
                        <a:cubicBezTo>
                          <a:pt x="89304" y="1156390"/>
                          <a:pt x="80108" y="1261752"/>
                          <a:pt x="70912" y="1367170"/>
                        </a:cubicBezTo>
                        <a:cubicBezTo>
                          <a:pt x="62326" y="1465443"/>
                          <a:pt x="53740" y="1563770"/>
                          <a:pt x="45153" y="1662042"/>
                        </a:cubicBezTo>
                        <a:cubicBezTo>
                          <a:pt x="37896" y="1745136"/>
                          <a:pt x="30639" y="1828230"/>
                          <a:pt x="23383" y="1911268"/>
                        </a:cubicBezTo>
                        <a:cubicBezTo>
                          <a:pt x="18175" y="1971040"/>
                          <a:pt x="12968" y="2030812"/>
                          <a:pt x="7761" y="2090529"/>
                        </a:cubicBezTo>
                        <a:lnTo>
                          <a:pt x="2886" y="2146146"/>
                        </a:lnTo>
                        <a:cubicBezTo>
                          <a:pt x="2055" y="2155619"/>
                          <a:pt x="-161" y="2166033"/>
                          <a:pt x="338" y="2175506"/>
                        </a:cubicBezTo>
                        <a:cubicBezTo>
                          <a:pt x="393" y="2176669"/>
                          <a:pt x="116" y="2177999"/>
                          <a:pt x="6" y="2179162"/>
                        </a:cubicBezTo>
                        <a:cubicBezTo>
                          <a:pt x="-105" y="2180602"/>
                          <a:pt x="1446" y="2181378"/>
                          <a:pt x="2609" y="2181157"/>
                        </a:cubicBezTo>
                        <a:cubicBezTo>
                          <a:pt x="85592" y="2165368"/>
                          <a:pt x="168630" y="2195171"/>
                          <a:pt x="251835" y="2184536"/>
                        </a:cubicBezTo>
                        <a:cubicBezTo>
                          <a:pt x="312493" y="2176780"/>
                          <a:pt x="366283" y="2144650"/>
                          <a:pt x="406555" y="2099282"/>
                        </a:cubicBezTo>
                        <a:cubicBezTo>
                          <a:pt x="447548" y="2053082"/>
                          <a:pt x="475080" y="1995359"/>
                          <a:pt x="488874" y="1935366"/>
                        </a:cubicBezTo>
                        <a:cubicBezTo>
                          <a:pt x="503332" y="1872491"/>
                          <a:pt x="499122" y="1807290"/>
                          <a:pt x="508871" y="1743696"/>
                        </a:cubicBezTo>
                        <a:cubicBezTo>
                          <a:pt x="518621" y="1680101"/>
                          <a:pt x="549089" y="1612297"/>
                          <a:pt x="618832" y="1592299"/>
                        </a:cubicBezTo>
                        <a:cubicBezTo>
                          <a:pt x="690182" y="1571803"/>
                          <a:pt x="767237" y="1602547"/>
                          <a:pt x="836427" y="1618667"/>
                        </a:cubicBezTo>
                        <a:cubicBezTo>
                          <a:pt x="900021" y="1633458"/>
                          <a:pt x="962341" y="1636173"/>
                          <a:pt x="1024772" y="1614346"/>
                        </a:cubicBezTo>
                        <a:cubicBezTo>
                          <a:pt x="1082606" y="1594127"/>
                          <a:pt x="1134678" y="1557289"/>
                          <a:pt x="1172790" y="1509261"/>
                        </a:cubicBezTo>
                        <a:cubicBezTo>
                          <a:pt x="1212177" y="1459626"/>
                          <a:pt x="1231897" y="1401239"/>
                          <a:pt x="1237382" y="1338586"/>
                        </a:cubicBezTo>
                        <a:cubicBezTo>
                          <a:pt x="1243586" y="1267846"/>
                          <a:pt x="1235110" y="1196884"/>
                          <a:pt x="1239044" y="1126088"/>
                        </a:cubicBezTo>
                        <a:cubicBezTo>
                          <a:pt x="1243253" y="1050861"/>
                          <a:pt x="1266021" y="979455"/>
                          <a:pt x="1327344" y="931538"/>
                        </a:cubicBezTo>
                        <a:cubicBezTo>
                          <a:pt x="1391936" y="881072"/>
                          <a:pt x="1479461" y="858138"/>
                          <a:pt x="1559619" y="849331"/>
                        </a:cubicBezTo>
                        <a:cubicBezTo>
                          <a:pt x="1644873" y="839913"/>
                          <a:pt x="1729019" y="850715"/>
                          <a:pt x="1811393" y="873483"/>
                        </a:cubicBezTo>
                        <a:cubicBezTo>
                          <a:pt x="1891274" y="895530"/>
                          <a:pt x="1968828" y="925666"/>
                          <a:pt x="2049595" y="944611"/>
                        </a:cubicBezTo>
                        <a:cubicBezTo>
                          <a:pt x="2209190" y="982114"/>
                          <a:pt x="2377593" y="967767"/>
                          <a:pt x="2532369" y="916138"/>
                        </a:cubicBezTo>
                        <a:cubicBezTo>
                          <a:pt x="2602722" y="892650"/>
                          <a:pt x="2671634" y="861462"/>
                          <a:pt x="2730021" y="815041"/>
                        </a:cubicBezTo>
                        <a:cubicBezTo>
                          <a:pt x="2781429" y="774214"/>
                          <a:pt x="2822699" y="722142"/>
                          <a:pt x="2853443" y="664308"/>
                        </a:cubicBezTo>
                        <a:cubicBezTo>
                          <a:pt x="2916040" y="546648"/>
                          <a:pt x="2937091" y="411260"/>
                          <a:pt x="2949112" y="280083"/>
                        </a:cubicBezTo>
                        <a:cubicBezTo>
                          <a:pt x="2952214" y="246126"/>
                          <a:pt x="2954651" y="212113"/>
                          <a:pt x="2956867" y="178100"/>
                        </a:cubicBezTo>
                        <a:cubicBezTo>
                          <a:pt x="2957033" y="175441"/>
                          <a:pt x="2952879" y="175441"/>
                          <a:pt x="2952712" y="178100"/>
                        </a:cubicBezTo>
                        <a:close/>
                      </a:path>
                    </a:pathLst>
                  </a:custGeom>
                  <a:solidFill>
                    <a:srgbClr val="FFFFFF">
                      <a:alpha val="17090"/>
                    </a:srgbClr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400">
                      <a:solidFill>
                        <a:schemeClr val="dk1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449" name="Google Shape;449;p19"/>
                <p:cNvSpPr/>
                <p:nvPr/>
              </p:nvSpPr>
              <p:spPr>
                <a:xfrm rot="365634" flipH="1">
                  <a:off x="5864450" y="-1005510"/>
                  <a:ext cx="4178013" cy="30900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6871" h="2186887" extrusionOk="0">
                      <a:moveTo>
                        <a:pt x="2952768" y="178044"/>
                      </a:moveTo>
                      <a:cubicBezTo>
                        <a:pt x="2944569" y="304180"/>
                        <a:pt x="2933823" y="432256"/>
                        <a:pt x="2895101" y="553351"/>
                      </a:cubicBezTo>
                      <a:cubicBezTo>
                        <a:pt x="2854994" y="678822"/>
                        <a:pt x="2780985" y="787454"/>
                        <a:pt x="2665042" y="853762"/>
                      </a:cubicBezTo>
                      <a:cubicBezTo>
                        <a:pt x="2600839" y="890490"/>
                        <a:pt x="2529766" y="915418"/>
                        <a:pt x="2458194" y="933366"/>
                      </a:cubicBezTo>
                      <a:cubicBezTo>
                        <a:pt x="2382800" y="952256"/>
                        <a:pt x="2305136" y="962227"/>
                        <a:pt x="2227360" y="961563"/>
                      </a:cubicBezTo>
                      <a:cubicBezTo>
                        <a:pt x="2149473" y="960898"/>
                        <a:pt x="2073194" y="948267"/>
                        <a:pt x="1998464" y="926774"/>
                      </a:cubicBezTo>
                      <a:cubicBezTo>
                        <a:pt x="1925785" y="905890"/>
                        <a:pt x="1854768" y="879134"/>
                        <a:pt x="1781202" y="861241"/>
                      </a:cubicBezTo>
                      <a:cubicBezTo>
                        <a:pt x="1708523" y="843570"/>
                        <a:pt x="1634126" y="836867"/>
                        <a:pt x="1559619" y="845120"/>
                      </a:cubicBezTo>
                      <a:cubicBezTo>
                        <a:pt x="1490540" y="852710"/>
                        <a:pt x="1419301" y="870880"/>
                        <a:pt x="1358643" y="905613"/>
                      </a:cubicBezTo>
                      <a:cubicBezTo>
                        <a:pt x="1304743" y="936468"/>
                        <a:pt x="1265079" y="983222"/>
                        <a:pt x="1247796" y="1043216"/>
                      </a:cubicBezTo>
                      <a:cubicBezTo>
                        <a:pt x="1230623" y="1102711"/>
                        <a:pt x="1233448" y="1165973"/>
                        <a:pt x="1234889" y="1227185"/>
                      </a:cubicBezTo>
                      <a:cubicBezTo>
                        <a:pt x="1236384" y="1291666"/>
                        <a:pt x="1238323" y="1358806"/>
                        <a:pt x="1217107" y="1420628"/>
                      </a:cubicBezTo>
                      <a:cubicBezTo>
                        <a:pt x="1197053" y="1479125"/>
                        <a:pt x="1157335" y="1529868"/>
                        <a:pt x="1107589" y="1566208"/>
                      </a:cubicBezTo>
                      <a:cubicBezTo>
                        <a:pt x="1058841" y="1601827"/>
                        <a:pt x="999900" y="1624263"/>
                        <a:pt x="939352" y="1626921"/>
                      </a:cubicBezTo>
                      <a:cubicBezTo>
                        <a:pt x="872323" y="1629858"/>
                        <a:pt x="807953" y="1605539"/>
                        <a:pt x="743306" y="1591579"/>
                      </a:cubicBezTo>
                      <a:cubicBezTo>
                        <a:pt x="686470" y="1579281"/>
                        <a:pt x="623707" y="1573852"/>
                        <a:pt x="573851" y="1609638"/>
                      </a:cubicBezTo>
                      <a:cubicBezTo>
                        <a:pt x="529922" y="1641158"/>
                        <a:pt x="512251" y="1693285"/>
                        <a:pt x="504661" y="1744748"/>
                      </a:cubicBezTo>
                      <a:cubicBezTo>
                        <a:pt x="496075" y="1802803"/>
                        <a:pt x="499011" y="1862243"/>
                        <a:pt x="487987" y="1919965"/>
                      </a:cubicBezTo>
                      <a:cubicBezTo>
                        <a:pt x="476465" y="1980457"/>
                        <a:pt x="450927" y="2039233"/>
                        <a:pt x="411707" y="2087039"/>
                      </a:cubicBezTo>
                      <a:cubicBezTo>
                        <a:pt x="374204" y="2132741"/>
                        <a:pt x="323185" y="2167806"/>
                        <a:pt x="264354" y="2178553"/>
                      </a:cubicBezTo>
                      <a:cubicBezTo>
                        <a:pt x="189238" y="2192291"/>
                        <a:pt x="113955" y="2168415"/>
                        <a:pt x="38561" y="2172626"/>
                      </a:cubicBezTo>
                      <a:cubicBezTo>
                        <a:pt x="33575" y="2172903"/>
                        <a:pt x="3551" y="2176558"/>
                        <a:pt x="4326" y="2178221"/>
                      </a:cubicBezTo>
                      <a:cubicBezTo>
                        <a:pt x="3828" y="2177112"/>
                        <a:pt x="4714" y="2174066"/>
                        <a:pt x="4770" y="2172903"/>
                      </a:cubicBezTo>
                      <a:lnTo>
                        <a:pt x="6819" y="2149304"/>
                      </a:lnTo>
                      <a:cubicBezTo>
                        <a:pt x="13910" y="2068315"/>
                        <a:pt x="20945" y="1987271"/>
                        <a:pt x="28036" y="1906283"/>
                      </a:cubicBezTo>
                      <a:cubicBezTo>
                        <a:pt x="39946" y="1770064"/>
                        <a:pt x="51801" y="1633846"/>
                        <a:pt x="63711" y="1497628"/>
                      </a:cubicBezTo>
                      <a:cubicBezTo>
                        <a:pt x="77837" y="1335540"/>
                        <a:pt x="92018" y="1173451"/>
                        <a:pt x="106144" y="1011419"/>
                      </a:cubicBezTo>
                      <a:cubicBezTo>
                        <a:pt x="120270" y="849386"/>
                        <a:pt x="133565" y="696992"/>
                        <a:pt x="147303" y="539779"/>
                      </a:cubicBezTo>
                      <a:cubicBezTo>
                        <a:pt x="157939" y="417797"/>
                        <a:pt x="168575" y="295871"/>
                        <a:pt x="179266" y="173890"/>
                      </a:cubicBezTo>
                      <a:lnTo>
                        <a:pt x="189293" y="58832"/>
                      </a:lnTo>
                      <a:lnTo>
                        <a:pt x="192340" y="23601"/>
                      </a:lnTo>
                      <a:cubicBezTo>
                        <a:pt x="192838" y="18006"/>
                        <a:pt x="194833" y="10472"/>
                        <a:pt x="194002" y="4877"/>
                      </a:cubicBezTo>
                      <a:cubicBezTo>
                        <a:pt x="193337" y="778"/>
                        <a:pt x="191841" y="3880"/>
                        <a:pt x="193836" y="4323"/>
                      </a:cubicBezTo>
                      <a:cubicBezTo>
                        <a:pt x="198212" y="5265"/>
                        <a:pt x="203308" y="4932"/>
                        <a:pt x="207795" y="5209"/>
                      </a:cubicBezTo>
                      <a:cubicBezTo>
                        <a:pt x="230286" y="6650"/>
                        <a:pt x="252777" y="8090"/>
                        <a:pt x="275267" y="9530"/>
                      </a:cubicBezTo>
                      <a:cubicBezTo>
                        <a:pt x="365396" y="15291"/>
                        <a:pt x="455470" y="20997"/>
                        <a:pt x="545599" y="26758"/>
                      </a:cubicBezTo>
                      <a:cubicBezTo>
                        <a:pt x="678826" y="35234"/>
                        <a:pt x="812108" y="43765"/>
                        <a:pt x="945335" y="52240"/>
                      </a:cubicBezTo>
                      <a:cubicBezTo>
                        <a:pt x="1104265" y="62378"/>
                        <a:pt x="1263141" y="72515"/>
                        <a:pt x="1422071" y="82597"/>
                      </a:cubicBezTo>
                      <a:cubicBezTo>
                        <a:pt x="1585877" y="93012"/>
                        <a:pt x="1749682" y="103481"/>
                        <a:pt x="1913432" y="113896"/>
                      </a:cubicBezTo>
                      <a:cubicBezTo>
                        <a:pt x="2064995" y="123535"/>
                        <a:pt x="2216558" y="133229"/>
                        <a:pt x="2368121" y="142868"/>
                      </a:cubicBezTo>
                      <a:cubicBezTo>
                        <a:pt x="2486778" y="150402"/>
                        <a:pt x="2605436" y="157991"/>
                        <a:pt x="2724039" y="165525"/>
                      </a:cubicBezTo>
                      <a:cubicBezTo>
                        <a:pt x="2792120" y="169845"/>
                        <a:pt x="2860201" y="174222"/>
                        <a:pt x="2928283" y="178543"/>
                      </a:cubicBezTo>
                      <a:cubicBezTo>
                        <a:pt x="2937091" y="179097"/>
                        <a:pt x="2945899" y="179651"/>
                        <a:pt x="2954707" y="180205"/>
                      </a:cubicBezTo>
                      <a:cubicBezTo>
                        <a:pt x="2957366" y="180371"/>
                        <a:pt x="2957366" y="176216"/>
                        <a:pt x="2954707" y="176050"/>
                      </a:cubicBezTo>
                      <a:cubicBezTo>
                        <a:pt x="2930056" y="174499"/>
                        <a:pt x="2905349" y="172893"/>
                        <a:pt x="2880698" y="171341"/>
                      </a:cubicBezTo>
                      <a:cubicBezTo>
                        <a:pt x="2813558" y="167076"/>
                        <a:pt x="2746474" y="162810"/>
                        <a:pt x="2679334" y="158489"/>
                      </a:cubicBezTo>
                      <a:cubicBezTo>
                        <a:pt x="2580508" y="152175"/>
                        <a:pt x="2481627" y="145915"/>
                        <a:pt x="2382800" y="139600"/>
                      </a:cubicBezTo>
                      <a:cubicBezTo>
                        <a:pt x="2261761" y="131899"/>
                        <a:pt x="2140776" y="124199"/>
                        <a:pt x="2019736" y="116444"/>
                      </a:cubicBezTo>
                      <a:cubicBezTo>
                        <a:pt x="1887174" y="108024"/>
                        <a:pt x="1754557" y="99549"/>
                        <a:pt x="1621995" y="91128"/>
                      </a:cubicBezTo>
                      <a:cubicBezTo>
                        <a:pt x="1488657" y="82653"/>
                        <a:pt x="1355319" y="74122"/>
                        <a:pt x="1221982" y="65646"/>
                      </a:cubicBezTo>
                      <a:cubicBezTo>
                        <a:pt x="1097175" y="57669"/>
                        <a:pt x="972423" y="49747"/>
                        <a:pt x="847617" y="41770"/>
                      </a:cubicBezTo>
                      <a:cubicBezTo>
                        <a:pt x="742199" y="35068"/>
                        <a:pt x="636725" y="28309"/>
                        <a:pt x="531307" y="21607"/>
                      </a:cubicBezTo>
                      <a:cubicBezTo>
                        <a:pt x="455747" y="16787"/>
                        <a:pt x="380187" y="11967"/>
                        <a:pt x="304627" y="7148"/>
                      </a:cubicBezTo>
                      <a:cubicBezTo>
                        <a:pt x="268841" y="4877"/>
                        <a:pt x="232613" y="611"/>
                        <a:pt x="196772" y="279"/>
                      </a:cubicBezTo>
                      <a:cubicBezTo>
                        <a:pt x="195220" y="279"/>
                        <a:pt x="193669" y="58"/>
                        <a:pt x="192174" y="2"/>
                      </a:cubicBezTo>
                      <a:cubicBezTo>
                        <a:pt x="191010" y="-53"/>
                        <a:pt x="190179" y="999"/>
                        <a:pt x="190069" y="2107"/>
                      </a:cubicBezTo>
                      <a:cubicBezTo>
                        <a:pt x="188351" y="21496"/>
                        <a:pt x="186689" y="40940"/>
                        <a:pt x="184972" y="60328"/>
                      </a:cubicBezTo>
                      <a:cubicBezTo>
                        <a:pt x="180374" y="113176"/>
                        <a:pt x="175776" y="165968"/>
                        <a:pt x="171123" y="218816"/>
                      </a:cubicBezTo>
                      <a:cubicBezTo>
                        <a:pt x="164310" y="296923"/>
                        <a:pt x="157496" y="375087"/>
                        <a:pt x="150682" y="453195"/>
                      </a:cubicBezTo>
                      <a:cubicBezTo>
                        <a:pt x="142373" y="548531"/>
                        <a:pt x="134063" y="643867"/>
                        <a:pt x="125699" y="739204"/>
                      </a:cubicBezTo>
                      <a:cubicBezTo>
                        <a:pt x="116614" y="843126"/>
                        <a:pt x="107529" y="947049"/>
                        <a:pt x="98499" y="1050971"/>
                      </a:cubicBezTo>
                      <a:cubicBezTo>
                        <a:pt x="89304" y="1156390"/>
                        <a:pt x="80108" y="1261752"/>
                        <a:pt x="70912" y="1367170"/>
                      </a:cubicBezTo>
                      <a:cubicBezTo>
                        <a:pt x="62326" y="1465443"/>
                        <a:pt x="53740" y="1563770"/>
                        <a:pt x="45153" y="1662042"/>
                      </a:cubicBezTo>
                      <a:cubicBezTo>
                        <a:pt x="37896" y="1745136"/>
                        <a:pt x="30639" y="1828230"/>
                        <a:pt x="23383" y="1911268"/>
                      </a:cubicBezTo>
                      <a:cubicBezTo>
                        <a:pt x="18175" y="1971040"/>
                        <a:pt x="12968" y="2030812"/>
                        <a:pt x="7761" y="2090529"/>
                      </a:cubicBezTo>
                      <a:lnTo>
                        <a:pt x="2886" y="2146146"/>
                      </a:lnTo>
                      <a:cubicBezTo>
                        <a:pt x="2055" y="2155619"/>
                        <a:pt x="-161" y="2166033"/>
                        <a:pt x="338" y="2175506"/>
                      </a:cubicBezTo>
                      <a:cubicBezTo>
                        <a:pt x="393" y="2176669"/>
                        <a:pt x="116" y="2177999"/>
                        <a:pt x="6" y="2179162"/>
                      </a:cubicBezTo>
                      <a:cubicBezTo>
                        <a:pt x="-105" y="2180602"/>
                        <a:pt x="1446" y="2181378"/>
                        <a:pt x="2609" y="2181157"/>
                      </a:cubicBezTo>
                      <a:cubicBezTo>
                        <a:pt x="85592" y="2165368"/>
                        <a:pt x="168630" y="2195171"/>
                        <a:pt x="251835" y="2184536"/>
                      </a:cubicBezTo>
                      <a:cubicBezTo>
                        <a:pt x="312493" y="2176780"/>
                        <a:pt x="366283" y="2144650"/>
                        <a:pt x="406555" y="2099282"/>
                      </a:cubicBezTo>
                      <a:cubicBezTo>
                        <a:pt x="447548" y="2053082"/>
                        <a:pt x="475080" y="1995359"/>
                        <a:pt x="488874" y="1935366"/>
                      </a:cubicBezTo>
                      <a:cubicBezTo>
                        <a:pt x="503332" y="1872491"/>
                        <a:pt x="499122" y="1807290"/>
                        <a:pt x="508871" y="1743696"/>
                      </a:cubicBezTo>
                      <a:cubicBezTo>
                        <a:pt x="518621" y="1680101"/>
                        <a:pt x="549089" y="1612297"/>
                        <a:pt x="618832" y="1592299"/>
                      </a:cubicBezTo>
                      <a:cubicBezTo>
                        <a:pt x="690182" y="1571803"/>
                        <a:pt x="767237" y="1602547"/>
                        <a:pt x="836427" y="1618667"/>
                      </a:cubicBezTo>
                      <a:cubicBezTo>
                        <a:pt x="900021" y="1633458"/>
                        <a:pt x="962341" y="1636173"/>
                        <a:pt x="1024772" y="1614346"/>
                      </a:cubicBezTo>
                      <a:cubicBezTo>
                        <a:pt x="1082606" y="1594127"/>
                        <a:pt x="1134678" y="1557289"/>
                        <a:pt x="1172790" y="1509261"/>
                      </a:cubicBezTo>
                      <a:cubicBezTo>
                        <a:pt x="1212177" y="1459626"/>
                        <a:pt x="1231897" y="1401239"/>
                        <a:pt x="1237382" y="1338586"/>
                      </a:cubicBezTo>
                      <a:cubicBezTo>
                        <a:pt x="1243586" y="1267846"/>
                        <a:pt x="1235110" y="1196884"/>
                        <a:pt x="1239044" y="1126088"/>
                      </a:cubicBezTo>
                      <a:cubicBezTo>
                        <a:pt x="1243253" y="1050861"/>
                        <a:pt x="1266021" y="979455"/>
                        <a:pt x="1327344" y="931538"/>
                      </a:cubicBezTo>
                      <a:cubicBezTo>
                        <a:pt x="1391936" y="881072"/>
                        <a:pt x="1479461" y="858138"/>
                        <a:pt x="1559619" y="849331"/>
                      </a:cubicBezTo>
                      <a:cubicBezTo>
                        <a:pt x="1644873" y="839913"/>
                        <a:pt x="1729019" y="850715"/>
                        <a:pt x="1811393" y="873483"/>
                      </a:cubicBezTo>
                      <a:cubicBezTo>
                        <a:pt x="1891274" y="895530"/>
                        <a:pt x="1968828" y="925666"/>
                        <a:pt x="2049595" y="944611"/>
                      </a:cubicBezTo>
                      <a:cubicBezTo>
                        <a:pt x="2209190" y="982114"/>
                        <a:pt x="2377593" y="967767"/>
                        <a:pt x="2532369" y="916138"/>
                      </a:cubicBezTo>
                      <a:cubicBezTo>
                        <a:pt x="2602722" y="892650"/>
                        <a:pt x="2671634" y="861462"/>
                        <a:pt x="2730021" y="815041"/>
                      </a:cubicBezTo>
                      <a:cubicBezTo>
                        <a:pt x="2781429" y="774214"/>
                        <a:pt x="2822699" y="722142"/>
                        <a:pt x="2853443" y="664308"/>
                      </a:cubicBezTo>
                      <a:cubicBezTo>
                        <a:pt x="2916040" y="546648"/>
                        <a:pt x="2937091" y="411260"/>
                        <a:pt x="2949112" y="280083"/>
                      </a:cubicBezTo>
                      <a:cubicBezTo>
                        <a:pt x="2952214" y="246126"/>
                        <a:pt x="2954651" y="212113"/>
                        <a:pt x="2956867" y="178100"/>
                      </a:cubicBezTo>
                      <a:cubicBezTo>
                        <a:pt x="2957033" y="175441"/>
                        <a:pt x="2952879" y="175441"/>
                        <a:pt x="2952712" y="178100"/>
                      </a:cubicBezTo>
                      <a:close/>
                    </a:path>
                  </a:pathLst>
                </a:custGeom>
                <a:solidFill>
                  <a:srgbClr val="FFFFFF">
                    <a:alpha val="17090"/>
                  </a:srgbClr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400">
                    <a:solidFill>
                      <a:schemeClr val="dk1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2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3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2" name="Google Shape;452;p20"/>
          <p:cNvGrpSpPr/>
          <p:nvPr/>
        </p:nvGrpSpPr>
        <p:grpSpPr>
          <a:xfrm>
            <a:off x="-1602774" y="-2128516"/>
            <a:ext cx="12613797" cy="8770400"/>
            <a:chOff x="-1602774" y="-2128516"/>
            <a:chExt cx="12613797" cy="8770400"/>
          </a:xfrm>
        </p:grpSpPr>
        <p:pic>
          <p:nvPicPr>
            <p:cNvPr id="453" name="Google Shape;453;p20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 rot="10800000" flipH="1">
              <a:off x="1219151" y="-1501282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p20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>
              <a:off x="-1431662" y="2664789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5" name="Google Shape;455;p2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641825" y="1463942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6" name="Google Shape;456;p20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-1293675" y="-1378807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7" name="Google Shape;457;p20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-1066500" y="-1397807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8" name="Google Shape;458;p20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4772525" y="1684817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9" name="Google Shape;459;p20"/>
            <p:cNvSpPr/>
            <p:nvPr/>
          </p:nvSpPr>
          <p:spPr>
            <a:xfrm rot="10299902">
              <a:off x="6184488" y="2868559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p20"/>
            <p:cNvSpPr/>
            <p:nvPr/>
          </p:nvSpPr>
          <p:spPr>
            <a:xfrm rot="10299902">
              <a:off x="6413563" y="3097634"/>
              <a:ext cx="4385530" cy="3243516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p20"/>
            <p:cNvSpPr/>
            <p:nvPr/>
          </p:nvSpPr>
          <p:spPr>
            <a:xfrm>
              <a:off x="-1289324" y="-1453316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>
              <a:off x="-1446049" y="-1790916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p20"/>
            <p:cNvSpPr/>
            <p:nvPr/>
          </p:nvSpPr>
          <p:spPr>
            <a:xfrm>
              <a:off x="-1602774" y="-2128516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64" name="Google Shape;464;p20"/>
          <p:cNvSpPr txBox="1"/>
          <p:nvPr>
            <p:ph type="title"/>
          </p:nvPr>
        </p:nvSpPr>
        <p:spPr>
          <a:xfrm>
            <a:off x="2496150" y="816247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5" name="Google Shape;465;p20"/>
          <p:cNvSpPr txBox="1"/>
          <p:nvPr>
            <p:ph type="subTitle" idx="1"/>
          </p:nvPr>
        </p:nvSpPr>
        <p:spPr>
          <a:xfrm>
            <a:off x="2496150" y="1828700"/>
            <a:ext cx="4151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466" name="Google Shape;466;p20"/>
          <p:cNvGrpSpPr/>
          <p:nvPr/>
        </p:nvGrpSpPr>
        <p:grpSpPr>
          <a:xfrm>
            <a:off x="270072" y="158930"/>
            <a:ext cx="8529685" cy="4825640"/>
            <a:chOff x="251022" y="161080"/>
            <a:chExt cx="8529685" cy="4825640"/>
          </a:xfrm>
        </p:grpSpPr>
        <p:sp>
          <p:nvSpPr>
            <p:cNvPr id="467" name="Google Shape;467;p20"/>
            <p:cNvSpPr/>
            <p:nvPr/>
          </p:nvSpPr>
          <p:spPr>
            <a:xfrm>
              <a:off x="8578511" y="1217364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p20"/>
            <p:cNvSpPr/>
            <p:nvPr/>
          </p:nvSpPr>
          <p:spPr>
            <a:xfrm>
              <a:off x="8520309" y="18466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p20"/>
            <p:cNvSpPr/>
            <p:nvPr/>
          </p:nvSpPr>
          <p:spPr>
            <a:xfrm>
              <a:off x="251022" y="233484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p20"/>
            <p:cNvSpPr/>
            <p:nvPr/>
          </p:nvSpPr>
          <p:spPr>
            <a:xfrm>
              <a:off x="419778" y="19743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1" name="Google Shape;471;p20"/>
            <p:cNvSpPr/>
            <p:nvPr/>
          </p:nvSpPr>
          <p:spPr>
            <a:xfrm>
              <a:off x="4296029" y="47630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2" name="Google Shape;472;p20"/>
            <p:cNvSpPr/>
            <p:nvPr/>
          </p:nvSpPr>
          <p:spPr>
            <a:xfrm>
              <a:off x="4401856" y="1757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3" name="Google Shape;473;p20"/>
            <p:cNvSpPr/>
            <p:nvPr/>
          </p:nvSpPr>
          <p:spPr>
            <a:xfrm>
              <a:off x="3331912" y="161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4" name="Google Shape;474;p20"/>
            <p:cNvSpPr/>
            <p:nvPr/>
          </p:nvSpPr>
          <p:spPr>
            <a:xfrm>
              <a:off x="8098171" y="173300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5" name="Google Shape;475;p20"/>
            <p:cNvSpPr/>
            <p:nvPr/>
          </p:nvSpPr>
          <p:spPr>
            <a:xfrm>
              <a:off x="8520300" y="23648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6" name="Google Shape;476;p20"/>
            <p:cNvSpPr/>
            <p:nvPr/>
          </p:nvSpPr>
          <p:spPr>
            <a:xfrm>
              <a:off x="4966515" y="3474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7" name="Google Shape;477;p20"/>
            <p:cNvSpPr/>
            <p:nvPr/>
          </p:nvSpPr>
          <p:spPr>
            <a:xfrm>
              <a:off x="1056110" y="43807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8" name="Google Shape;478;p20"/>
            <p:cNvSpPr/>
            <p:nvPr/>
          </p:nvSpPr>
          <p:spPr>
            <a:xfrm>
              <a:off x="419768" y="39518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9" name="Google Shape;479;p20"/>
            <p:cNvSpPr/>
            <p:nvPr/>
          </p:nvSpPr>
          <p:spPr>
            <a:xfrm>
              <a:off x="3395791" y="489659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80" name="Google Shape;480;p20"/>
          <p:cNvSpPr txBox="1"/>
          <p:nvPr/>
        </p:nvSpPr>
        <p:spPr>
          <a:xfrm>
            <a:off x="2496150" y="3528991"/>
            <a:ext cx="41517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CRÉDITOS:</a:t>
            </a:r>
            <a:r>
              <a:rPr lang="pt-BR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Este modelo foi criado pelo </a:t>
            </a:r>
            <a:r>
              <a:rPr lang="pt-BR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5"/>
              </a:rPr>
              <a:t>Slidesgo</a:t>
            </a:r>
            <a:r>
              <a:rPr lang="pt-BR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e inclui ícones do </a:t>
            </a:r>
            <a:r>
              <a:rPr lang="pt-BR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6"/>
              </a:rPr>
              <a:t>Flaticon</a:t>
            </a:r>
            <a:r>
              <a:rPr lang="pt-BR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e infográficos e imagens da </a:t>
            </a:r>
            <a:r>
              <a:rPr lang="pt-BR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7"/>
              </a:rPr>
              <a:t>Freepik</a:t>
            </a:r>
            <a:r>
              <a:rPr lang="pt-BR" sz="1200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200" b="1" u="sng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 txBox="1"/>
          <p:nvPr>
            <p:ph type="title"/>
          </p:nvPr>
        </p:nvSpPr>
        <p:spPr>
          <a:xfrm>
            <a:off x="1095625" y="3504950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3"/>
          <p:cNvSpPr txBox="1"/>
          <p:nvPr>
            <p:ph type="title" idx="2" hasCustomPrompt="1"/>
          </p:nvPr>
        </p:nvSpPr>
        <p:spPr>
          <a:xfrm>
            <a:off x="1095625" y="2739350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4" name="Google Shape;44;p3"/>
          <p:cNvGrpSpPr/>
          <p:nvPr/>
        </p:nvGrpSpPr>
        <p:grpSpPr>
          <a:xfrm>
            <a:off x="-1723400" y="-1647212"/>
            <a:ext cx="12538026" cy="7071613"/>
            <a:chOff x="-1723400" y="-1647212"/>
            <a:chExt cx="12538026" cy="7071613"/>
          </a:xfrm>
        </p:grpSpPr>
        <p:pic>
          <p:nvPicPr>
            <p:cNvPr id="45" name="Google Shape;45;p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4450739" y="-287637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" name="Google Shape;46;p3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>
              <a:off x="5136564" y="-836012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3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-1239875" y="-895551"/>
              <a:ext cx="4929326" cy="3225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" name="Google Shape;48;p3"/>
            <p:cNvSpPr/>
            <p:nvPr/>
          </p:nvSpPr>
          <p:spPr>
            <a:xfrm rot="4860328">
              <a:off x="6697475" y="-65103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" name="Google Shape;49;p3"/>
            <p:cNvSpPr/>
            <p:nvPr/>
          </p:nvSpPr>
          <p:spPr>
            <a:xfrm rot="4860328">
              <a:off x="7023000" y="-91628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-1338799" y="-815901"/>
              <a:ext cx="4464875" cy="3302199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-1433100" y="-1137949"/>
              <a:ext cx="4110051" cy="3039773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-1723400" y="-1618724"/>
              <a:ext cx="4110051" cy="3039773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53" name="Google Shape;53;p3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 rot="10800000">
              <a:off x="-758774" y="-274451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" name="Google Shape;54;p3"/>
          <p:cNvGrpSpPr/>
          <p:nvPr/>
        </p:nvGrpSpPr>
        <p:grpSpPr>
          <a:xfrm>
            <a:off x="355543" y="968557"/>
            <a:ext cx="7813691" cy="3964213"/>
            <a:chOff x="355543" y="968557"/>
            <a:chExt cx="7813691" cy="3964213"/>
          </a:xfrm>
        </p:grpSpPr>
        <p:sp>
          <p:nvSpPr>
            <p:cNvPr id="55" name="Google Shape;55;p3"/>
            <p:cNvSpPr/>
            <p:nvPr/>
          </p:nvSpPr>
          <p:spPr>
            <a:xfrm>
              <a:off x="6304509" y="130864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668159" y="30651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7169779" y="455776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8079112" y="205225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835220" y="4604010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6111915" y="9685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7169785" y="26375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55543" y="41611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1297891" y="48426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1115025" y="130863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355556" y="289492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7541375" y="446756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7988987" y="422250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2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21"/>
          <p:cNvGrpSpPr/>
          <p:nvPr/>
        </p:nvGrpSpPr>
        <p:grpSpPr>
          <a:xfrm>
            <a:off x="-979410" y="-1316675"/>
            <a:ext cx="3758258" cy="4603128"/>
            <a:chOff x="-979410" y="-1316675"/>
            <a:chExt cx="3758258" cy="4603128"/>
          </a:xfrm>
        </p:grpSpPr>
        <p:pic>
          <p:nvPicPr>
            <p:cNvPr id="484" name="Google Shape;484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914789" y="-4071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85" name="Google Shape;485;p21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096889" y="-631283"/>
              <a:ext cx="4126874" cy="3260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6" name="Google Shape;486;p21"/>
            <p:cNvSpPr/>
            <p:nvPr/>
          </p:nvSpPr>
          <p:spPr>
            <a:xfrm rot="-5112991" flipH="1">
              <a:off x="-1059682" y="-499682"/>
              <a:ext cx="3545811" cy="2622464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7" name="Google Shape;487;p21"/>
            <p:cNvSpPr/>
            <p:nvPr/>
          </p:nvSpPr>
          <p:spPr>
            <a:xfrm rot="-5112991" flipH="1">
              <a:off x="-1297807" y="-751832"/>
              <a:ext cx="3545811" cy="2622464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488" name="Google Shape;488;p21"/>
          <p:cNvGrpSpPr/>
          <p:nvPr/>
        </p:nvGrpSpPr>
        <p:grpSpPr>
          <a:xfrm>
            <a:off x="251022" y="176161"/>
            <a:ext cx="8731854" cy="4708805"/>
            <a:chOff x="251022" y="176161"/>
            <a:chExt cx="8731854" cy="4708805"/>
          </a:xfrm>
        </p:grpSpPr>
        <p:sp>
          <p:nvSpPr>
            <p:cNvPr id="489" name="Google Shape;489;p21"/>
            <p:cNvSpPr/>
            <p:nvPr/>
          </p:nvSpPr>
          <p:spPr>
            <a:xfrm>
              <a:off x="7429911" y="17616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8722946" y="389360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251022" y="474710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341153" y="44449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6565204" y="47630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2725456" y="3281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2543612" y="23805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7815646" y="320147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8722470" y="1673560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8705103" y="13856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8578560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7815643" y="469936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251028" y="40421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3" name="Google Shape;503;p2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4" name="Google Shape;504;p22"/>
          <p:cNvGrpSpPr/>
          <p:nvPr/>
        </p:nvGrpSpPr>
        <p:grpSpPr>
          <a:xfrm>
            <a:off x="-1259943" y="-1393104"/>
            <a:ext cx="11967156" cy="7873081"/>
            <a:chOff x="-1259943" y="-1393104"/>
            <a:chExt cx="11967156" cy="7873081"/>
          </a:xfrm>
        </p:grpSpPr>
        <p:pic>
          <p:nvPicPr>
            <p:cNvPr id="505" name="Google Shape;505;p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780862" y="-93361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6" name="Google Shape;506;p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5972537" y="-1265661"/>
              <a:ext cx="4668227" cy="30543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7" name="Google Shape;507;p22"/>
            <p:cNvSpPr/>
            <p:nvPr/>
          </p:nvSpPr>
          <p:spPr>
            <a:xfrm rot="222325" flipH="1">
              <a:off x="6729313" y="-1270444"/>
              <a:ext cx="3889023" cy="2876302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508" name="Google Shape;508;p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2109945" y="2055864"/>
              <a:ext cx="5348623" cy="34996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9" name="Google Shape;509;p22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 flipH="1">
              <a:off x="-1967870" y="2599464"/>
              <a:ext cx="4416773" cy="2889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0" name="Google Shape;510;p22"/>
            <p:cNvSpPr/>
            <p:nvPr/>
          </p:nvSpPr>
          <p:spPr>
            <a:xfrm rot="-5400000">
              <a:off x="-1830693" y="2662815"/>
              <a:ext cx="4383561" cy="3242060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11" name="Google Shape;511;p22"/>
          <p:cNvGrpSpPr/>
          <p:nvPr/>
        </p:nvGrpSpPr>
        <p:grpSpPr>
          <a:xfrm>
            <a:off x="203280" y="142235"/>
            <a:ext cx="8779652" cy="4695008"/>
            <a:chOff x="203280" y="142235"/>
            <a:chExt cx="8779652" cy="4695008"/>
          </a:xfrm>
        </p:grpSpPr>
        <p:sp>
          <p:nvSpPr>
            <p:cNvPr id="512" name="Google Shape;512;p22"/>
            <p:cNvSpPr/>
            <p:nvPr/>
          </p:nvSpPr>
          <p:spPr>
            <a:xfrm>
              <a:off x="8780711" y="421185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3" name="Google Shape;513;p22"/>
            <p:cNvSpPr/>
            <p:nvPr/>
          </p:nvSpPr>
          <p:spPr>
            <a:xfrm>
              <a:off x="8924684" y="223885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4" name="Google Shape;514;p22"/>
            <p:cNvSpPr/>
            <p:nvPr/>
          </p:nvSpPr>
          <p:spPr>
            <a:xfrm>
              <a:off x="2314172" y="474712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>
              <a:off x="341153" y="347465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>
              <a:off x="8715629" y="3848652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7" name="Google Shape;517;p22"/>
            <p:cNvSpPr/>
            <p:nvPr/>
          </p:nvSpPr>
          <p:spPr>
            <a:xfrm>
              <a:off x="5310721" y="228713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8" name="Google Shape;518;p22"/>
            <p:cNvSpPr/>
            <p:nvPr/>
          </p:nvSpPr>
          <p:spPr>
            <a:xfrm>
              <a:off x="8543625" y="2939051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p22"/>
            <p:cNvSpPr/>
            <p:nvPr/>
          </p:nvSpPr>
          <p:spPr>
            <a:xfrm>
              <a:off x="1092020" y="14223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p22"/>
            <p:cNvSpPr/>
            <p:nvPr/>
          </p:nvSpPr>
          <p:spPr>
            <a:xfrm>
              <a:off x="4966515" y="3474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p22"/>
            <p:cNvSpPr/>
            <p:nvPr/>
          </p:nvSpPr>
          <p:spPr>
            <a:xfrm>
              <a:off x="8500323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p22"/>
            <p:cNvSpPr/>
            <p:nvPr/>
          </p:nvSpPr>
          <p:spPr>
            <a:xfrm>
              <a:off x="203280" y="8842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p22"/>
            <p:cNvSpPr/>
            <p:nvPr/>
          </p:nvSpPr>
          <p:spPr>
            <a:xfrm>
              <a:off x="519316" y="113948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4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" name="Google Shape;70;p4"/>
          <p:cNvGrpSpPr/>
          <p:nvPr/>
        </p:nvGrpSpPr>
        <p:grpSpPr>
          <a:xfrm>
            <a:off x="-1546149" y="1824774"/>
            <a:ext cx="13730032" cy="5166417"/>
            <a:chOff x="-1546149" y="1824774"/>
            <a:chExt cx="13730032" cy="5166417"/>
          </a:xfrm>
        </p:grpSpPr>
        <p:pic>
          <p:nvPicPr>
            <p:cNvPr id="71" name="Google Shape;71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660033" y="2413613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2" name="Google Shape;72;p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4209417">
              <a:off x="7464170" y="3674931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4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-4209417">
              <a:off x="7781133" y="3674936"/>
              <a:ext cx="2539044" cy="16612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4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2049297" y="2701559"/>
              <a:ext cx="4792781" cy="37864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5" name="Google Shape;75;p4"/>
            <p:cNvSpPr/>
            <p:nvPr/>
          </p:nvSpPr>
          <p:spPr>
            <a:xfrm rot="-5595830">
              <a:off x="-1746045" y="3313922"/>
              <a:ext cx="3635456" cy="268876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6" name="Google Shape;76;p4"/>
            <p:cNvSpPr/>
            <p:nvPr/>
          </p:nvSpPr>
          <p:spPr>
            <a:xfrm rot="6634180" flipH="1">
              <a:off x="8319666" y="2655578"/>
              <a:ext cx="3639850" cy="269201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 rot="6634180" flipH="1">
              <a:off x="8464341" y="2848503"/>
              <a:ext cx="3639850" cy="2692015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8" name="Google Shape;78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4"/>
          <p:cNvSpPr txBox="1"/>
          <p:nvPr>
            <p:ph type="body" idx="1"/>
          </p:nvPr>
        </p:nvSpPr>
        <p:spPr>
          <a:xfrm>
            <a:off x="720000" y="1139551"/>
            <a:ext cx="7704000" cy="33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80" name="Google Shape;80;p4"/>
          <p:cNvGrpSpPr/>
          <p:nvPr/>
        </p:nvGrpSpPr>
        <p:grpSpPr>
          <a:xfrm>
            <a:off x="79793" y="233080"/>
            <a:ext cx="8878457" cy="4775965"/>
            <a:chOff x="79793" y="233080"/>
            <a:chExt cx="8878457" cy="4775965"/>
          </a:xfrm>
        </p:grpSpPr>
        <p:sp>
          <p:nvSpPr>
            <p:cNvPr id="81" name="Google Shape;81;p4"/>
            <p:cNvSpPr/>
            <p:nvPr/>
          </p:nvSpPr>
          <p:spPr>
            <a:xfrm>
              <a:off x="8123884" y="36139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310747" y="238674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691940" y="311714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3568317" y="486066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1602606" y="2624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7250762" y="2330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1628240" y="48467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8611235" y="539497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79793" y="20735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2914991" y="491892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" name="Google Shape;93;p5"/>
          <p:cNvGrpSpPr/>
          <p:nvPr/>
        </p:nvGrpSpPr>
        <p:grpSpPr>
          <a:xfrm>
            <a:off x="-1712832" y="-880978"/>
            <a:ext cx="11941597" cy="7398790"/>
            <a:chOff x="-1712832" y="-880978"/>
            <a:chExt cx="11941597" cy="7398790"/>
          </a:xfrm>
        </p:grpSpPr>
        <p:pic>
          <p:nvPicPr>
            <p:cNvPr id="94" name="Google Shape;94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912450" y="358257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5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>
              <a:off x="-1231775" y="3967125"/>
              <a:ext cx="3809951" cy="2112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6218363" y="-533807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5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 flipH="1">
              <a:off x="6632764" y="-880978"/>
              <a:ext cx="3596001" cy="284097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8" name="Google Shape;98;p5"/>
            <p:cNvSpPr/>
            <p:nvPr/>
          </p:nvSpPr>
          <p:spPr>
            <a:xfrm rot="10557995" flipH="1">
              <a:off x="-1423593" y="3619957"/>
              <a:ext cx="3468129" cy="256501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" name="Google Shape;99;p5"/>
            <p:cNvSpPr/>
            <p:nvPr/>
          </p:nvSpPr>
          <p:spPr>
            <a:xfrm rot="10557995" flipH="1">
              <a:off x="-1626918" y="3834007"/>
              <a:ext cx="3468129" cy="2565011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00" name="Google Shape;100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Spline Sans"/>
              <a:buNone/>
              <a:defRPr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01" name="Google Shape;101;p5"/>
          <p:cNvSpPr txBox="1"/>
          <p:nvPr>
            <p:ph type="subTitle" idx="1"/>
          </p:nvPr>
        </p:nvSpPr>
        <p:spPr>
          <a:xfrm>
            <a:off x="4888487" y="2711597"/>
            <a:ext cx="2574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2" name="Google Shape;102;p5"/>
          <p:cNvSpPr txBox="1"/>
          <p:nvPr>
            <p:ph type="subTitle" idx="2"/>
          </p:nvPr>
        </p:nvSpPr>
        <p:spPr>
          <a:xfrm>
            <a:off x="1680612" y="2711597"/>
            <a:ext cx="2574900" cy="14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3" name="Google Shape;103;p5"/>
          <p:cNvSpPr txBox="1"/>
          <p:nvPr>
            <p:ph type="subTitle" idx="3"/>
          </p:nvPr>
        </p:nvSpPr>
        <p:spPr>
          <a:xfrm>
            <a:off x="1680612" y="2353700"/>
            <a:ext cx="25749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104" name="Google Shape;104;p5"/>
          <p:cNvSpPr txBox="1"/>
          <p:nvPr>
            <p:ph type="subTitle" idx="4"/>
          </p:nvPr>
        </p:nvSpPr>
        <p:spPr>
          <a:xfrm>
            <a:off x="4888488" y="2353700"/>
            <a:ext cx="2574900" cy="43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sz="2400"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grpSp>
        <p:nvGrpSpPr>
          <p:cNvPr id="105" name="Google Shape;105;p5"/>
          <p:cNvGrpSpPr/>
          <p:nvPr/>
        </p:nvGrpSpPr>
        <p:grpSpPr>
          <a:xfrm>
            <a:off x="169918" y="86822"/>
            <a:ext cx="8788332" cy="4965566"/>
            <a:chOff x="169918" y="86822"/>
            <a:chExt cx="8788332" cy="4965566"/>
          </a:xfrm>
        </p:grpSpPr>
        <p:sp>
          <p:nvSpPr>
            <p:cNvPr id="106" name="Google Shape;106;p5"/>
            <p:cNvSpPr/>
            <p:nvPr/>
          </p:nvSpPr>
          <p:spPr>
            <a:xfrm>
              <a:off x="8712748" y="2073539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" name="Google Shape;107;p5"/>
            <p:cNvSpPr/>
            <p:nvPr/>
          </p:nvSpPr>
          <p:spPr>
            <a:xfrm>
              <a:off x="8552984" y="18206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" name="Google Shape;108;p5"/>
            <p:cNvSpPr/>
            <p:nvPr/>
          </p:nvSpPr>
          <p:spPr>
            <a:xfrm>
              <a:off x="265409" y="494433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" name="Google Shape;109;p5"/>
            <p:cNvSpPr/>
            <p:nvPr/>
          </p:nvSpPr>
          <p:spPr>
            <a:xfrm>
              <a:off x="440678" y="189490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" name="Google Shape;110;p5"/>
            <p:cNvSpPr/>
            <p:nvPr/>
          </p:nvSpPr>
          <p:spPr>
            <a:xfrm>
              <a:off x="7238229" y="499413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" name="Google Shape;111;p5"/>
            <p:cNvSpPr/>
            <p:nvPr/>
          </p:nvSpPr>
          <p:spPr>
            <a:xfrm>
              <a:off x="7569731" y="4872100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" name="Google Shape;112;p5"/>
            <p:cNvSpPr/>
            <p:nvPr/>
          </p:nvSpPr>
          <p:spPr>
            <a:xfrm>
              <a:off x="7238237" y="37510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" name="Google Shape;113;p5"/>
            <p:cNvSpPr/>
            <p:nvPr/>
          </p:nvSpPr>
          <p:spPr>
            <a:xfrm>
              <a:off x="180263" y="28300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" name="Google Shape;114;p5"/>
            <p:cNvSpPr/>
            <p:nvPr/>
          </p:nvSpPr>
          <p:spPr>
            <a:xfrm>
              <a:off x="6806245" y="86822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5" name="Google Shape;115;p5"/>
            <p:cNvSpPr/>
            <p:nvPr/>
          </p:nvSpPr>
          <p:spPr>
            <a:xfrm>
              <a:off x="6315015" y="32030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5"/>
            <p:cNvSpPr/>
            <p:nvPr/>
          </p:nvSpPr>
          <p:spPr>
            <a:xfrm>
              <a:off x="8611235" y="246972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" name="Google Shape;117;p5"/>
            <p:cNvSpPr/>
            <p:nvPr/>
          </p:nvSpPr>
          <p:spPr>
            <a:xfrm>
              <a:off x="169918" y="3441539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" name="Google Shape;118;p5"/>
            <p:cNvSpPr/>
            <p:nvPr/>
          </p:nvSpPr>
          <p:spPr>
            <a:xfrm>
              <a:off x="403291" y="3280548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6"/>
          <p:cNvGrpSpPr/>
          <p:nvPr/>
        </p:nvGrpSpPr>
        <p:grpSpPr>
          <a:xfrm>
            <a:off x="-1244718" y="3764678"/>
            <a:ext cx="3592009" cy="2471321"/>
            <a:chOff x="-1244718" y="3764678"/>
            <a:chExt cx="3592009" cy="2471321"/>
          </a:xfrm>
        </p:grpSpPr>
        <p:pic>
          <p:nvPicPr>
            <p:cNvPr id="122" name="Google Shape;122;p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497860">
              <a:off x="-941601" y="3984800"/>
              <a:ext cx="3178376" cy="176215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6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497860">
              <a:off x="-1134201" y="4253725"/>
              <a:ext cx="3178376" cy="176215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6"/>
          <p:cNvGrpSpPr/>
          <p:nvPr/>
        </p:nvGrpSpPr>
        <p:grpSpPr>
          <a:xfrm>
            <a:off x="326772" y="107028"/>
            <a:ext cx="8631478" cy="4894637"/>
            <a:chOff x="326772" y="107028"/>
            <a:chExt cx="8631478" cy="4894637"/>
          </a:xfrm>
        </p:grpSpPr>
        <p:sp>
          <p:nvSpPr>
            <p:cNvPr id="125" name="Google Shape;125;p6"/>
            <p:cNvSpPr/>
            <p:nvPr/>
          </p:nvSpPr>
          <p:spPr>
            <a:xfrm>
              <a:off x="8610098" y="1383201"/>
              <a:ext cx="143975" cy="143975"/>
            </a:xfrm>
            <a:custGeom>
              <a:avLst/>
              <a:gdLst/>
              <a:ahLst/>
              <a:cxnLst/>
              <a:rect l="l" t="t" r="r" b="b"/>
              <a:pathLst>
                <a:path w="116109" h="116109" extrusionOk="0">
                  <a:moveTo>
                    <a:pt x="58055" y="116110"/>
                  </a:moveTo>
                  <a:cubicBezTo>
                    <a:pt x="26036" y="116110"/>
                    <a:pt x="0" y="90074"/>
                    <a:pt x="0" y="58055"/>
                  </a:cubicBezTo>
                  <a:cubicBezTo>
                    <a:pt x="0" y="26036"/>
                    <a:pt x="26036" y="0"/>
                    <a:pt x="58055" y="0"/>
                  </a:cubicBezTo>
                  <a:cubicBezTo>
                    <a:pt x="90073" y="0"/>
                    <a:pt x="116110" y="26036"/>
                    <a:pt x="116110" y="58055"/>
                  </a:cubicBezTo>
                  <a:cubicBezTo>
                    <a:pt x="116110" y="90074"/>
                    <a:pt x="90073" y="116110"/>
                    <a:pt x="58055" y="116110"/>
                  </a:cubicBezTo>
                  <a:close/>
                  <a:moveTo>
                    <a:pt x="58055" y="5540"/>
                  </a:moveTo>
                  <a:cubicBezTo>
                    <a:pt x="29083" y="5540"/>
                    <a:pt x="5540" y="29083"/>
                    <a:pt x="5540" y="58055"/>
                  </a:cubicBezTo>
                  <a:cubicBezTo>
                    <a:pt x="5540" y="87027"/>
                    <a:pt x="29083" y="110570"/>
                    <a:pt x="58055" y="110570"/>
                  </a:cubicBezTo>
                  <a:cubicBezTo>
                    <a:pt x="87027" y="110570"/>
                    <a:pt x="110570" y="87027"/>
                    <a:pt x="110570" y="58055"/>
                  </a:cubicBezTo>
                  <a:cubicBezTo>
                    <a:pt x="110570" y="29083"/>
                    <a:pt x="87027" y="5540"/>
                    <a:pt x="5805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8005959" y="1431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326772" y="244871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896828" y="1070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7830679" y="49328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3567081" y="259575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668175" y="34545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602496" y="4323525"/>
              <a:ext cx="65668" cy="65668"/>
            </a:xfrm>
            <a:custGeom>
              <a:avLst/>
              <a:gdLst/>
              <a:ahLst/>
              <a:cxnLst/>
              <a:rect l="l" t="t" r="r" b="b"/>
              <a:pathLst>
                <a:path w="52958" h="52958" extrusionOk="0">
                  <a:moveTo>
                    <a:pt x="26479" y="52958"/>
                  </a:moveTo>
                  <a:cubicBezTo>
                    <a:pt x="11910" y="52958"/>
                    <a:pt x="0" y="41104"/>
                    <a:pt x="0" y="26479"/>
                  </a:cubicBezTo>
                  <a:cubicBezTo>
                    <a:pt x="0" y="11855"/>
                    <a:pt x="11855" y="0"/>
                    <a:pt x="26479" y="0"/>
                  </a:cubicBezTo>
                  <a:cubicBezTo>
                    <a:pt x="41104" y="0"/>
                    <a:pt x="52958" y="11855"/>
                    <a:pt x="52958" y="26479"/>
                  </a:cubicBezTo>
                  <a:cubicBezTo>
                    <a:pt x="52958" y="41104"/>
                    <a:pt x="41104" y="52958"/>
                    <a:pt x="26479" y="52958"/>
                  </a:cubicBezTo>
                  <a:close/>
                  <a:moveTo>
                    <a:pt x="26479" y="5595"/>
                  </a:moveTo>
                  <a:cubicBezTo>
                    <a:pt x="14957" y="5595"/>
                    <a:pt x="5540" y="14957"/>
                    <a:pt x="5540" y="26535"/>
                  </a:cubicBezTo>
                  <a:cubicBezTo>
                    <a:pt x="5540" y="38112"/>
                    <a:pt x="14901" y="47474"/>
                    <a:pt x="26479" y="47474"/>
                  </a:cubicBezTo>
                  <a:cubicBezTo>
                    <a:pt x="38057" y="47474"/>
                    <a:pt x="47419" y="38112"/>
                    <a:pt x="47419" y="26535"/>
                  </a:cubicBezTo>
                  <a:cubicBezTo>
                    <a:pt x="47419" y="14957"/>
                    <a:pt x="38057" y="5595"/>
                    <a:pt x="26479" y="5595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8445200" y="34543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2204295" y="4763035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8737778" y="7862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8611235" y="4444960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416893" y="3991414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2603841" y="4837285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39" name="Google Shape;1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7"/>
          <p:cNvGrpSpPr/>
          <p:nvPr/>
        </p:nvGrpSpPr>
        <p:grpSpPr>
          <a:xfrm>
            <a:off x="-1372023" y="-1516733"/>
            <a:ext cx="11865523" cy="8793430"/>
            <a:chOff x="-1372023" y="-1516733"/>
            <a:chExt cx="11865523" cy="8793430"/>
          </a:xfrm>
        </p:grpSpPr>
        <p:pic>
          <p:nvPicPr>
            <p:cNvPr id="143" name="Google Shape;143;p7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-1479725" y="869000"/>
              <a:ext cx="6124636" cy="48387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946098" y="-1097114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7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6204793" y="-1516733"/>
              <a:ext cx="4288707" cy="28060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7"/>
            <p:cNvPicPr preferRelativeResize="0"/>
            <p:nvPr/>
          </p:nvPicPr>
          <p:blipFill rotWithShape="1">
            <a:blip r:embed="rId3"/>
            <a:srcRect l="4652" t="5401"/>
            <a:stretch>
              <a:fillRect/>
            </a:stretch>
          </p:blipFill>
          <p:spPr>
            <a:xfrm rot="5400000">
              <a:off x="-1815923" y="2068150"/>
              <a:ext cx="5839698" cy="45773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" name="Google Shape;147;p7"/>
            <p:cNvGrpSpPr/>
            <p:nvPr/>
          </p:nvGrpSpPr>
          <p:grpSpPr>
            <a:xfrm>
              <a:off x="-1372023" y="2009908"/>
              <a:ext cx="3988655" cy="4974933"/>
              <a:chOff x="-1372023" y="2009908"/>
              <a:chExt cx="3988655" cy="4974933"/>
            </a:xfrm>
          </p:grpSpPr>
          <p:sp>
            <p:nvSpPr>
              <p:cNvPr id="148" name="Google Shape;148;p7"/>
              <p:cNvSpPr/>
              <p:nvPr/>
            </p:nvSpPr>
            <p:spPr>
              <a:xfrm rot="-5686770">
                <a:off x="-1420845" y="2716447"/>
                <a:ext cx="4435947" cy="3280804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9" name="Google Shape;149;p7"/>
              <p:cNvSpPr/>
              <p:nvPr/>
            </p:nvSpPr>
            <p:spPr>
              <a:xfrm rot="-5686770">
                <a:off x="-1770495" y="2997497"/>
                <a:ext cx="4435947" cy="3280804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50" name="Google Shape;150;p7"/>
          <p:cNvSpPr txBox="1"/>
          <p:nvPr>
            <p:ph type="title"/>
          </p:nvPr>
        </p:nvSpPr>
        <p:spPr>
          <a:xfrm>
            <a:off x="3883375" y="1136250"/>
            <a:ext cx="45474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1" name="Google Shape;151;p7"/>
          <p:cNvSpPr txBox="1"/>
          <p:nvPr>
            <p:ph type="subTitle" idx="1"/>
          </p:nvPr>
        </p:nvSpPr>
        <p:spPr>
          <a:xfrm>
            <a:off x="3883375" y="1708950"/>
            <a:ext cx="45474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52" name="Google Shape;152;p7"/>
          <p:cNvSpPr/>
          <p:nvPr>
            <p:ph type="pic" idx="2"/>
          </p:nvPr>
        </p:nvSpPr>
        <p:spPr>
          <a:xfrm>
            <a:off x="894075" y="811050"/>
            <a:ext cx="2787000" cy="3521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53" name="Google Shape;153;p7"/>
          <p:cNvGrpSpPr/>
          <p:nvPr/>
        </p:nvGrpSpPr>
        <p:grpSpPr>
          <a:xfrm>
            <a:off x="341153" y="112972"/>
            <a:ext cx="8490529" cy="4638554"/>
            <a:chOff x="341153" y="112972"/>
            <a:chExt cx="8490529" cy="4638554"/>
          </a:xfrm>
        </p:grpSpPr>
        <p:sp>
          <p:nvSpPr>
            <p:cNvPr id="154" name="Google Shape;154;p7"/>
            <p:cNvSpPr/>
            <p:nvPr/>
          </p:nvSpPr>
          <p:spPr>
            <a:xfrm>
              <a:off x="8633084" y="1564634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436622" y="53949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341153" y="1971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8571279" y="469327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5999718" y="259562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5835612" y="11298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8571275" y="4093813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8737778" y="1622882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713235" y="112972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66" name="Google Shape;166;p8"/>
          <p:cNvGrpSpPr/>
          <p:nvPr/>
        </p:nvGrpSpPr>
        <p:grpSpPr>
          <a:xfrm>
            <a:off x="427051" y="145608"/>
            <a:ext cx="8324998" cy="4780297"/>
            <a:chOff x="427051" y="145608"/>
            <a:chExt cx="8324998" cy="4780297"/>
          </a:xfrm>
        </p:grpSpPr>
        <p:sp>
          <p:nvSpPr>
            <p:cNvPr id="167" name="Google Shape;167;p8"/>
            <p:cNvSpPr/>
            <p:nvPr/>
          </p:nvSpPr>
          <p:spPr>
            <a:xfrm flipH="1">
              <a:off x="2746246" y="259582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p8"/>
            <p:cNvSpPr/>
            <p:nvPr/>
          </p:nvSpPr>
          <p:spPr>
            <a:xfrm flipH="1">
              <a:off x="427051" y="4383958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p8"/>
            <p:cNvSpPr/>
            <p:nvPr/>
          </p:nvSpPr>
          <p:spPr>
            <a:xfrm flipH="1">
              <a:off x="8083752" y="145608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" name="Google Shape;170;p8"/>
            <p:cNvSpPr/>
            <p:nvPr/>
          </p:nvSpPr>
          <p:spPr>
            <a:xfrm flipH="1">
              <a:off x="7494482" y="301962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" name="Google Shape;171;p8"/>
            <p:cNvSpPr/>
            <p:nvPr/>
          </p:nvSpPr>
          <p:spPr>
            <a:xfrm flipH="1">
              <a:off x="8661927" y="349709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" name="Google Shape;172;p8"/>
            <p:cNvSpPr/>
            <p:nvPr/>
          </p:nvSpPr>
          <p:spPr>
            <a:xfrm flipH="1">
              <a:off x="4966871" y="4687274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3" name="Google Shape;173;p8"/>
            <p:cNvSpPr/>
            <p:nvPr/>
          </p:nvSpPr>
          <p:spPr>
            <a:xfrm flipH="1">
              <a:off x="1072774" y="4776236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1455873" y="-2845400"/>
            <a:ext cx="11850737" cy="9175562"/>
            <a:chOff x="-1455873" y="-2845400"/>
            <a:chExt cx="11850737" cy="9175562"/>
          </a:xfrm>
        </p:grpSpPr>
        <p:pic>
          <p:nvPicPr>
            <p:cNvPr id="175" name="Google Shape;175;p8"/>
            <p:cNvPicPr preferRelativeResize="0"/>
            <p:nvPr/>
          </p:nvPicPr>
          <p:blipFill>
            <a:blip r:embed="rId3"/>
            <a:stretch>
              <a:fillRect/>
            </a:stretch>
          </p:blipFill>
          <p:spPr>
            <a:xfrm rot="-5400000" flipH="1">
              <a:off x="4970264" y="1147399"/>
              <a:ext cx="5790674" cy="45748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1951389" y="-74772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7" name="Google Shape;177;p8"/>
            <p:cNvSpPr/>
            <p:nvPr/>
          </p:nvSpPr>
          <p:spPr>
            <a:xfrm rot="5939672" flipH="1">
              <a:off x="6277713" y="236152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8" name="Google Shape;178;p8"/>
            <p:cNvSpPr/>
            <p:nvPr/>
          </p:nvSpPr>
          <p:spPr>
            <a:xfrm rot="5939672" flipH="1">
              <a:off x="6603238" y="2626770"/>
              <a:ext cx="4019020" cy="2972447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9" name="Google Shape;179;p8"/>
            <p:cNvPicPr preferRelativeResize="0"/>
            <p:nvPr/>
          </p:nvPicPr>
          <p:blipFill>
            <a:blip r:embed="rId4"/>
            <a:stretch>
              <a:fillRect/>
            </a:stretch>
          </p:blipFill>
          <p:spPr>
            <a:xfrm rot="5400000">
              <a:off x="-2374714" y="-1276875"/>
              <a:ext cx="5863951" cy="383675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8"/>
            <p:cNvSpPr/>
            <p:nvPr/>
          </p:nvSpPr>
          <p:spPr>
            <a:xfrm rot="-5400000" flipH="1">
              <a:off x="-1786696" y="-1834252"/>
              <a:ext cx="5211485" cy="3854388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1" name="Google Shape;181;p8"/>
            <p:cNvSpPr/>
            <p:nvPr/>
          </p:nvSpPr>
          <p:spPr>
            <a:xfrm rot="-5400000" flipH="1">
              <a:off x="-2134421" y="-2166852"/>
              <a:ext cx="5211485" cy="3854388"/>
            </a:xfrm>
            <a:custGeom>
              <a:avLst/>
              <a:gdLst/>
              <a:ahLst/>
              <a:cxnLst/>
              <a:rect l="l" t="t" r="r" b="b"/>
              <a:pathLst>
                <a:path w="2956871" h="2186887" extrusionOk="0">
                  <a:moveTo>
                    <a:pt x="2952768" y="178044"/>
                  </a:moveTo>
                  <a:cubicBezTo>
                    <a:pt x="2944569" y="304180"/>
                    <a:pt x="2933823" y="432256"/>
                    <a:pt x="2895101" y="553351"/>
                  </a:cubicBezTo>
                  <a:cubicBezTo>
                    <a:pt x="2854994" y="678822"/>
                    <a:pt x="2780985" y="787454"/>
                    <a:pt x="2665042" y="853762"/>
                  </a:cubicBezTo>
                  <a:cubicBezTo>
                    <a:pt x="2600839" y="890490"/>
                    <a:pt x="2529766" y="915418"/>
                    <a:pt x="2458194" y="933366"/>
                  </a:cubicBezTo>
                  <a:cubicBezTo>
                    <a:pt x="2382800" y="952256"/>
                    <a:pt x="2305136" y="962227"/>
                    <a:pt x="2227360" y="961563"/>
                  </a:cubicBezTo>
                  <a:cubicBezTo>
                    <a:pt x="2149473" y="960898"/>
                    <a:pt x="2073194" y="948267"/>
                    <a:pt x="1998464" y="926774"/>
                  </a:cubicBezTo>
                  <a:cubicBezTo>
                    <a:pt x="1925785" y="905890"/>
                    <a:pt x="1854768" y="879134"/>
                    <a:pt x="1781202" y="861241"/>
                  </a:cubicBezTo>
                  <a:cubicBezTo>
                    <a:pt x="1708523" y="843570"/>
                    <a:pt x="1634126" y="836867"/>
                    <a:pt x="1559619" y="845120"/>
                  </a:cubicBezTo>
                  <a:cubicBezTo>
                    <a:pt x="1490540" y="852710"/>
                    <a:pt x="1419301" y="870880"/>
                    <a:pt x="1358643" y="905613"/>
                  </a:cubicBezTo>
                  <a:cubicBezTo>
                    <a:pt x="1304743" y="936468"/>
                    <a:pt x="1265079" y="983222"/>
                    <a:pt x="1247796" y="1043216"/>
                  </a:cubicBezTo>
                  <a:cubicBezTo>
                    <a:pt x="1230623" y="1102711"/>
                    <a:pt x="1233448" y="1165973"/>
                    <a:pt x="1234889" y="1227185"/>
                  </a:cubicBezTo>
                  <a:cubicBezTo>
                    <a:pt x="1236384" y="1291666"/>
                    <a:pt x="1238323" y="1358806"/>
                    <a:pt x="1217107" y="1420628"/>
                  </a:cubicBezTo>
                  <a:cubicBezTo>
                    <a:pt x="1197053" y="1479125"/>
                    <a:pt x="1157335" y="1529868"/>
                    <a:pt x="1107589" y="1566208"/>
                  </a:cubicBezTo>
                  <a:cubicBezTo>
                    <a:pt x="1058841" y="1601827"/>
                    <a:pt x="999900" y="1624263"/>
                    <a:pt x="939352" y="1626921"/>
                  </a:cubicBezTo>
                  <a:cubicBezTo>
                    <a:pt x="872323" y="1629858"/>
                    <a:pt x="807953" y="1605539"/>
                    <a:pt x="743306" y="1591579"/>
                  </a:cubicBezTo>
                  <a:cubicBezTo>
                    <a:pt x="686470" y="1579281"/>
                    <a:pt x="623707" y="1573852"/>
                    <a:pt x="573851" y="1609638"/>
                  </a:cubicBezTo>
                  <a:cubicBezTo>
                    <a:pt x="529922" y="1641158"/>
                    <a:pt x="512251" y="1693285"/>
                    <a:pt x="504661" y="1744748"/>
                  </a:cubicBezTo>
                  <a:cubicBezTo>
                    <a:pt x="496075" y="1802803"/>
                    <a:pt x="499011" y="1862243"/>
                    <a:pt x="487987" y="1919965"/>
                  </a:cubicBezTo>
                  <a:cubicBezTo>
                    <a:pt x="476465" y="1980457"/>
                    <a:pt x="450927" y="2039233"/>
                    <a:pt x="411707" y="2087039"/>
                  </a:cubicBezTo>
                  <a:cubicBezTo>
                    <a:pt x="374204" y="2132741"/>
                    <a:pt x="323185" y="2167806"/>
                    <a:pt x="264354" y="2178553"/>
                  </a:cubicBezTo>
                  <a:cubicBezTo>
                    <a:pt x="189238" y="2192291"/>
                    <a:pt x="113955" y="2168415"/>
                    <a:pt x="38561" y="2172626"/>
                  </a:cubicBezTo>
                  <a:cubicBezTo>
                    <a:pt x="33575" y="2172903"/>
                    <a:pt x="3551" y="2176558"/>
                    <a:pt x="4326" y="2178221"/>
                  </a:cubicBezTo>
                  <a:cubicBezTo>
                    <a:pt x="3828" y="2177112"/>
                    <a:pt x="4714" y="2174066"/>
                    <a:pt x="4770" y="2172903"/>
                  </a:cubicBezTo>
                  <a:lnTo>
                    <a:pt x="6819" y="2149304"/>
                  </a:lnTo>
                  <a:cubicBezTo>
                    <a:pt x="13910" y="2068315"/>
                    <a:pt x="20945" y="1987271"/>
                    <a:pt x="28036" y="1906283"/>
                  </a:cubicBezTo>
                  <a:cubicBezTo>
                    <a:pt x="39946" y="1770064"/>
                    <a:pt x="51801" y="1633846"/>
                    <a:pt x="63711" y="1497628"/>
                  </a:cubicBezTo>
                  <a:cubicBezTo>
                    <a:pt x="77837" y="1335540"/>
                    <a:pt x="92018" y="1173451"/>
                    <a:pt x="106144" y="1011419"/>
                  </a:cubicBezTo>
                  <a:cubicBezTo>
                    <a:pt x="120270" y="849386"/>
                    <a:pt x="133565" y="696992"/>
                    <a:pt x="147303" y="539779"/>
                  </a:cubicBezTo>
                  <a:cubicBezTo>
                    <a:pt x="157939" y="417797"/>
                    <a:pt x="168575" y="295871"/>
                    <a:pt x="179266" y="173890"/>
                  </a:cubicBezTo>
                  <a:lnTo>
                    <a:pt x="189293" y="58832"/>
                  </a:lnTo>
                  <a:lnTo>
                    <a:pt x="192340" y="23601"/>
                  </a:lnTo>
                  <a:cubicBezTo>
                    <a:pt x="192838" y="18006"/>
                    <a:pt x="194833" y="10472"/>
                    <a:pt x="194002" y="4877"/>
                  </a:cubicBezTo>
                  <a:cubicBezTo>
                    <a:pt x="193337" y="778"/>
                    <a:pt x="191841" y="3880"/>
                    <a:pt x="193836" y="4323"/>
                  </a:cubicBezTo>
                  <a:cubicBezTo>
                    <a:pt x="198212" y="5265"/>
                    <a:pt x="203308" y="4932"/>
                    <a:pt x="207795" y="5209"/>
                  </a:cubicBezTo>
                  <a:cubicBezTo>
                    <a:pt x="230286" y="6650"/>
                    <a:pt x="252777" y="8090"/>
                    <a:pt x="275267" y="9530"/>
                  </a:cubicBezTo>
                  <a:cubicBezTo>
                    <a:pt x="365396" y="15291"/>
                    <a:pt x="455470" y="20997"/>
                    <a:pt x="545599" y="26758"/>
                  </a:cubicBezTo>
                  <a:cubicBezTo>
                    <a:pt x="678826" y="35234"/>
                    <a:pt x="812108" y="43765"/>
                    <a:pt x="945335" y="52240"/>
                  </a:cubicBezTo>
                  <a:cubicBezTo>
                    <a:pt x="1104265" y="62378"/>
                    <a:pt x="1263141" y="72515"/>
                    <a:pt x="1422071" y="82597"/>
                  </a:cubicBezTo>
                  <a:cubicBezTo>
                    <a:pt x="1585877" y="93012"/>
                    <a:pt x="1749682" y="103481"/>
                    <a:pt x="1913432" y="113896"/>
                  </a:cubicBezTo>
                  <a:cubicBezTo>
                    <a:pt x="2064995" y="123535"/>
                    <a:pt x="2216558" y="133229"/>
                    <a:pt x="2368121" y="142868"/>
                  </a:cubicBezTo>
                  <a:cubicBezTo>
                    <a:pt x="2486778" y="150402"/>
                    <a:pt x="2605436" y="157991"/>
                    <a:pt x="2724039" y="165525"/>
                  </a:cubicBezTo>
                  <a:cubicBezTo>
                    <a:pt x="2792120" y="169845"/>
                    <a:pt x="2860201" y="174222"/>
                    <a:pt x="2928283" y="178543"/>
                  </a:cubicBezTo>
                  <a:cubicBezTo>
                    <a:pt x="2937091" y="179097"/>
                    <a:pt x="2945899" y="179651"/>
                    <a:pt x="2954707" y="180205"/>
                  </a:cubicBezTo>
                  <a:cubicBezTo>
                    <a:pt x="2957366" y="180371"/>
                    <a:pt x="2957366" y="176216"/>
                    <a:pt x="2954707" y="176050"/>
                  </a:cubicBezTo>
                  <a:cubicBezTo>
                    <a:pt x="2930056" y="174499"/>
                    <a:pt x="2905349" y="172893"/>
                    <a:pt x="2880698" y="171341"/>
                  </a:cubicBezTo>
                  <a:cubicBezTo>
                    <a:pt x="2813558" y="167076"/>
                    <a:pt x="2746474" y="162810"/>
                    <a:pt x="2679334" y="158489"/>
                  </a:cubicBezTo>
                  <a:cubicBezTo>
                    <a:pt x="2580508" y="152175"/>
                    <a:pt x="2481627" y="145915"/>
                    <a:pt x="2382800" y="139600"/>
                  </a:cubicBezTo>
                  <a:cubicBezTo>
                    <a:pt x="2261761" y="131899"/>
                    <a:pt x="2140776" y="124199"/>
                    <a:pt x="2019736" y="116444"/>
                  </a:cubicBezTo>
                  <a:cubicBezTo>
                    <a:pt x="1887174" y="108024"/>
                    <a:pt x="1754557" y="99549"/>
                    <a:pt x="1621995" y="91128"/>
                  </a:cubicBezTo>
                  <a:cubicBezTo>
                    <a:pt x="1488657" y="82653"/>
                    <a:pt x="1355319" y="74122"/>
                    <a:pt x="1221982" y="65646"/>
                  </a:cubicBezTo>
                  <a:cubicBezTo>
                    <a:pt x="1097175" y="57669"/>
                    <a:pt x="972423" y="49747"/>
                    <a:pt x="847617" y="41770"/>
                  </a:cubicBezTo>
                  <a:cubicBezTo>
                    <a:pt x="742199" y="35068"/>
                    <a:pt x="636725" y="28309"/>
                    <a:pt x="531307" y="21607"/>
                  </a:cubicBezTo>
                  <a:cubicBezTo>
                    <a:pt x="455747" y="16787"/>
                    <a:pt x="380187" y="11967"/>
                    <a:pt x="304627" y="7148"/>
                  </a:cubicBezTo>
                  <a:cubicBezTo>
                    <a:pt x="268841" y="4877"/>
                    <a:pt x="232613" y="611"/>
                    <a:pt x="196772" y="279"/>
                  </a:cubicBezTo>
                  <a:cubicBezTo>
                    <a:pt x="195220" y="279"/>
                    <a:pt x="193669" y="58"/>
                    <a:pt x="192174" y="2"/>
                  </a:cubicBezTo>
                  <a:cubicBezTo>
                    <a:pt x="191010" y="-53"/>
                    <a:pt x="190179" y="999"/>
                    <a:pt x="190069" y="2107"/>
                  </a:cubicBezTo>
                  <a:cubicBezTo>
                    <a:pt x="188351" y="21496"/>
                    <a:pt x="186689" y="40940"/>
                    <a:pt x="184972" y="60328"/>
                  </a:cubicBezTo>
                  <a:cubicBezTo>
                    <a:pt x="180374" y="113176"/>
                    <a:pt x="175776" y="165968"/>
                    <a:pt x="171123" y="218816"/>
                  </a:cubicBezTo>
                  <a:cubicBezTo>
                    <a:pt x="164310" y="296923"/>
                    <a:pt x="157496" y="375087"/>
                    <a:pt x="150682" y="453195"/>
                  </a:cubicBezTo>
                  <a:cubicBezTo>
                    <a:pt x="142373" y="548531"/>
                    <a:pt x="134063" y="643867"/>
                    <a:pt x="125699" y="739204"/>
                  </a:cubicBezTo>
                  <a:cubicBezTo>
                    <a:pt x="116614" y="843126"/>
                    <a:pt x="107529" y="947049"/>
                    <a:pt x="98499" y="1050971"/>
                  </a:cubicBezTo>
                  <a:cubicBezTo>
                    <a:pt x="89304" y="1156390"/>
                    <a:pt x="80108" y="1261752"/>
                    <a:pt x="70912" y="1367170"/>
                  </a:cubicBezTo>
                  <a:cubicBezTo>
                    <a:pt x="62326" y="1465443"/>
                    <a:pt x="53740" y="1563770"/>
                    <a:pt x="45153" y="1662042"/>
                  </a:cubicBezTo>
                  <a:cubicBezTo>
                    <a:pt x="37896" y="1745136"/>
                    <a:pt x="30639" y="1828230"/>
                    <a:pt x="23383" y="1911268"/>
                  </a:cubicBezTo>
                  <a:cubicBezTo>
                    <a:pt x="18175" y="1971040"/>
                    <a:pt x="12968" y="2030812"/>
                    <a:pt x="7761" y="2090529"/>
                  </a:cubicBezTo>
                  <a:lnTo>
                    <a:pt x="2886" y="2146146"/>
                  </a:lnTo>
                  <a:cubicBezTo>
                    <a:pt x="2055" y="2155619"/>
                    <a:pt x="-161" y="2166033"/>
                    <a:pt x="338" y="2175506"/>
                  </a:cubicBezTo>
                  <a:cubicBezTo>
                    <a:pt x="393" y="2176669"/>
                    <a:pt x="116" y="2177999"/>
                    <a:pt x="6" y="2179162"/>
                  </a:cubicBezTo>
                  <a:cubicBezTo>
                    <a:pt x="-105" y="2180602"/>
                    <a:pt x="1446" y="2181378"/>
                    <a:pt x="2609" y="2181157"/>
                  </a:cubicBezTo>
                  <a:cubicBezTo>
                    <a:pt x="85592" y="2165368"/>
                    <a:pt x="168630" y="2195171"/>
                    <a:pt x="251835" y="2184536"/>
                  </a:cubicBezTo>
                  <a:cubicBezTo>
                    <a:pt x="312493" y="2176780"/>
                    <a:pt x="366283" y="2144650"/>
                    <a:pt x="406555" y="2099282"/>
                  </a:cubicBezTo>
                  <a:cubicBezTo>
                    <a:pt x="447548" y="2053082"/>
                    <a:pt x="475080" y="1995359"/>
                    <a:pt x="488874" y="1935366"/>
                  </a:cubicBezTo>
                  <a:cubicBezTo>
                    <a:pt x="503332" y="1872491"/>
                    <a:pt x="499122" y="1807290"/>
                    <a:pt x="508871" y="1743696"/>
                  </a:cubicBezTo>
                  <a:cubicBezTo>
                    <a:pt x="518621" y="1680101"/>
                    <a:pt x="549089" y="1612297"/>
                    <a:pt x="618832" y="1592299"/>
                  </a:cubicBezTo>
                  <a:cubicBezTo>
                    <a:pt x="690182" y="1571803"/>
                    <a:pt x="767237" y="1602547"/>
                    <a:pt x="836427" y="1618667"/>
                  </a:cubicBezTo>
                  <a:cubicBezTo>
                    <a:pt x="900021" y="1633458"/>
                    <a:pt x="962341" y="1636173"/>
                    <a:pt x="1024772" y="1614346"/>
                  </a:cubicBezTo>
                  <a:cubicBezTo>
                    <a:pt x="1082606" y="1594127"/>
                    <a:pt x="1134678" y="1557289"/>
                    <a:pt x="1172790" y="1509261"/>
                  </a:cubicBezTo>
                  <a:cubicBezTo>
                    <a:pt x="1212177" y="1459626"/>
                    <a:pt x="1231897" y="1401239"/>
                    <a:pt x="1237382" y="1338586"/>
                  </a:cubicBezTo>
                  <a:cubicBezTo>
                    <a:pt x="1243586" y="1267846"/>
                    <a:pt x="1235110" y="1196884"/>
                    <a:pt x="1239044" y="1126088"/>
                  </a:cubicBezTo>
                  <a:cubicBezTo>
                    <a:pt x="1243253" y="1050861"/>
                    <a:pt x="1266021" y="979455"/>
                    <a:pt x="1327344" y="931538"/>
                  </a:cubicBezTo>
                  <a:cubicBezTo>
                    <a:pt x="1391936" y="881072"/>
                    <a:pt x="1479461" y="858138"/>
                    <a:pt x="1559619" y="849331"/>
                  </a:cubicBezTo>
                  <a:cubicBezTo>
                    <a:pt x="1644873" y="839913"/>
                    <a:pt x="1729019" y="850715"/>
                    <a:pt x="1811393" y="873483"/>
                  </a:cubicBezTo>
                  <a:cubicBezTo>
                    <a:pt x="1891274" y="895530"/>
                    <a:pt x="1968828" y="925666"/>
                    <a:pt x="2049595" y="944611"/>
                  </a:cubicBezTo>
                  <a:cubicBezTo>
                    <a:pt x="2209190" y="982114"/>
                    <a:pt x="2377593" y="967767"/>
                    <a:pt x="2532369" y="916138"/>
                  </a:cubicBezTo>
                  <a:cubicBezTo>
                    <a:pt x="2602722" y="892650"/>
                    <a:pt x="2671634" y="861462"/>
                    <a:pt x="2730021" y="815041"/>
                  </a:cubicBezTo>
                  <a:cubicBezTo>
                    <a:pt x="2781429" y="774214"/>
                    <a:pt x="2822699" y="722142"/>
                    <a:pt x="2853443" y="664308"/>
                  </a:cubicBezTo>
                  <a:cubicBezTo>
                    <a:pt x="2916040" y="546648"/>
                    <a:pt x="2937091" y="411260"/>
                    <a:pt x="2949112" y="280083"/>
                  </a:cubicBezTo>
                  <a:cubicBezTo>
                    <a:pt x="2952214" y="246126"/>
                    <a:pt x="2954651" y="212113"/>
                    <a:pt x="2956867" y="178100"/>
                  </a:cubicBezTo>
                  <a:cubicBezTo>
                    <a:pt x="2957033" y="175441"/>
                    <a:pt x="2952879" y="175441"/>
                    <a:pt x="2952712" y="17810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9"/>
          <p:cNvGrpSpPr/>
          <p:nvPr/>
        </p:nvGrpSpPr>
        <p:grpSpPr>
          <a:xfrm>
            <a:off x="-305199" y="-1120803"/>
            <a:ext cx="11426039" cy="7459266"/>
            <a:chOff x="-305199" y="-1120803"/>
            <a:chExt cx="11426039" cy="7459266"/>
          </a:xfrm>
        </p:grpSpPr>
        <p:pic>
          <p:nvPicPr>
            <p:cNvPr id="185" name="Google Shape;185;p9"/>
            <p:cNvPicPr preferRelativeResize="0"/>
            <p:nvPr/>
          </p:nvPicPr>
          <p:blipFill rotWithShape="1">
            <a:blip r:embed="rId3">
              <a:alphaModFix amt="35000"/>
            </a:blip>
            <a:srcRect t="21531" r="35732" b="15233"/>
            <a:stretch>
              <a:fillRect/>
            </a:stretch>
          </p:blipFill>
          <p:spPr>
            <a:xfrm flipH="1">
              <a:off x="-305199" y="639613"/>
              <a:ext cx="8422149" cy="56988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6" name="Google Shape;186;p9"/>
            <p:cNvGrpSpPr/>
            <p:nvPr/>
          </p:nvGrpSpPr>
          <p:grpSpPr>
            <a:xfrm>
              <a:off x="6510507" y="-1120803"/>
              <a:ext cx="4610333" cy="3016650"/>
              <a:chOff x="6283682" y="-1347578"/>
              <a:chExt cx="4610333" cy="3016650"/>
            </a:xfrm>
          </p:grpSpPr>
          <p:pic>
            <p:nvPicPr>
              <p:cNvPr id="187" name="Google Shape;187;p9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6283682" y="-52461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9"/>
              <p:cNvPicPr preferRelativeResize="0"/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6603007" y="-909165"/>
                <a:ext cx="3809951" cy="21122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9" name="Google Shape;189;p9"/>
              <p:cNvSpPr/>
              <p:nvPr/>
            </p:nvSpPr>
            <p:spPr>
              <a:xfrm rot="-242005" flipH="1">
                <a:off x="7136647" y="-1014733"/>
                <a:ext cx="3468129" cy="256501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90" name="Google Shape;190;p9"/>
              <p:cNvSpPr/>
              <p:nvPr/>
            </p:nvSpPr>
            <p:spPr>
              <a:xfrm rot="-242005" flipH="1">
                <a:off x="7339972" y="-1228783"/>
                <a:ext cx="3468129" cy="2565011"/>
              </a:xfrm>
              <a:custGeom>
                <a:avLst/>
                <a:gdLst/>
                <a:ahLst/>
                <a:cxnLst/>
                <a:rect l="l" t="t" r="r" b="b"/>
                <a:pathLst>
                  <a:path w="2956871" h="2186887" extrusionOk="0">
                    <a:moveTo>
                      <a:pt x="2952768" y="178044"/>
                    </a:moveTo>
                    <a:cubicBezTo>
                      <a:pt x="2944569" y="304180"/>
                      <a:pt x="2933823" y="432256"/>
                      <a:pt x="2895101" y="553351"/>
                    </a:cubicBezTo>
                    <a:cubicBezTo>
                      <a:pt x="2854994" y="678822"/>
                      <a:pt x="2780985" y="787454"/>
                      <a:pt x="2665042" y="853762"/>
                    </a:cubicBezTo>
                    <a:cubicBezTo>
                      <a:pt x="2600839" y="890490"/>
                      <a:pt x="2529766" y="915418"/>
                      <a:pt x="2458194" y="933366"/>
                    </a:cubicBezTo>
                    <a:cubicBezTo>
                      <a:pt x="2382800" y="952256"/>
                      <a:pt x="2305136" y="962227"/>
                      <a:pt x="2227360" y="961563"/>
                    </a:cubicBezTo>
                    <a:cubicBezTo>
                      <a:pt x="2149473" y="960898"/>
                      <a:pt x="2073194" y="948267"/>
                      <a:pt x="1998464" y="926774"/>
                    </a:cubicBezTo>
                    <a:cubicBezTo>
                      <a:pt x="1925785" y="905890"/>
                      <a:pt x="1854768" y="879134"/>
                      <a:pt x="1781202" y="861241"/>
                    </a:cubicBezTo>
                    <a:cubicBezTo>
                      <a:pt x="1708523" y="843570"/>
                      <a:pt x="1634126" y="836867"/>
                      <a:pt x="1559619" y="845120"/>
                    </a:cubicBezTo>
                    <a:cubicBezTo>
                      <a:pt x="1490540" y="852710"/>
                      <a:pt x="1419301" y="870880"/>
                      <a:pt x="1358643" y="905613"/>
                    </a:cubicBezTo>
                    <a:cubicBezTo>
                      <a:pt x="1304743" y="936468"/>
                      <a:pt x="1265079" y="983222"/>
                      <a:pt x="1247796" y="1043216"/>
                    </a:cubicBezTo>
                    <a:cubicBezTo>
                      <a:pt x="1230623" y="1102711"/>
                      <a:pt x="1233448" y="1165973"/>
                      <a:pt x="1234889" y="1227185"/>
                    </a:cubicBezTo>
                    <a:cubicBezTo>
                      <a:pt x="1236384" y="1291666"/>
                      <a:pt x="1238323" y="1358806"/>
                      <a:pt x="1217107" y="1420628"/>
                    </a:cubicBezTo>
                    <a:cubicBezTo>
                      <a:pt x="1197053" y="1479125"/>
                      <a:pt x="1157335" y="1529868"/>
                      <a:pt x="1107589" y="1566208"/>
                    </a:cubicBezTo>
                    <a:cubicBezTo>
                      <a:pt x="1058841" y="1601827"/>
                      <a:pt x="999900" y="1624263"/>
                      <a:pt x="939352" y="1626921"/>
                    </a:cubicBezTo>
                    <a:cubicBezTo>
                      <a:pt x="872323" y="1629858"/>
                      <a:pt x="807953" y="1605539"/>
                      <a:pt x="743306" y="1591579"/>
                    </a:cubicBezTo>
                    <a:cubicBezTo>
                      <a:pt x="686470" y="1579281"/>
                      <a:pt x="623707" y="1573852"/>
                      <a:pt x="573851" y="1609638"/>
                    </a:cubicBezTo>
                    <a:cubicBezTo>
                      <a:pt x="529922" y="1641158"/>
                      <a:pt x="512251" y="1693285"/>
                      <a:pt x="504661" y="1744748"/>
                    </a:cubicBezTo>
                    <a:cubicBezTo>
                      <a:pt x="496075" y="1802803"/>
                      <a:pt x="499011" y="1862243"/>
                      <a:pt x="487987" y="1919965"/>
                    </a:cubicBezTo>
                    <a:cubicBezTo>
                      <a:pt x="476465" y="1980457"/>
                      <a:pt x="450927" y="2039233"/>
                      <a:pt x="411707" y="2087039"/>
                    </a:cubicBezTo>
                    <a:cubicBezTo>
                      <a:pt x="374204" y="2132741"/>
                      <a:pt x="323185" y="2167806"/>
                      <a:pt x="264354" y="2178553"/>
                    </a:cubicBezTo>
                    <a:cubicBezTo>
                      <a:pt x="189238" y="2192291"/>
                      <a:pt x="113955" y="2168415"/>
                      <a:pt x="38561" y="2172626"/>
                    </a:cubicBezTo>
                    <a:cubicBezTo>
                      <a:pt x="33575" y="2172903"/>
                      <a:pt x="3551" y="2176558"/>
                      <a:pt x="4326" y="2178221"/>
                    </a:cubicBezTo>
                    <a:cubicBezTo>
                      <a:pt x="3828" y="2177112"/>
                      <a:pt x="4714" y="2174066"/>
                      <a:pt x="4770" y="2172903"/>
                    </a:cubicBezTo>
                    <a:lnTo>
                      <a:pt x="6819" y="2149304"/>
                    </a:lnTo>
                    <a:cubicBezTo>
                      <a:pt x="13910" y="2068315"/>
                      <a:pt x="20945" y="1987271"/>
                      <a:pt x="28036" y="1906283"/>
                    </a:cubicBezTo>
                    <a:cubicBezTo>
                      <a:pt x="39946" y="1770064"/>
                      <a:pt x="51801" y="1633846"/>
                      <a:pt x="63711" y="1497628"/>
                    </a:cubicBezTo>
                    <a:cubicBezTo>
                      <a:pt x="77837" y="1335540"/>
                      <a:pt x="92018" y="1173451"/>
                      <a:pt x="106144" y="1011419"/>
                    </a:cubicBezTo>
                    <a:cubicBezTo>
                      <a:pt x="120270" y="849386"/>
                      <a:pt x="133565" y="696992"/>
                      <a:pt x="147303" y="539779"/>
                    </a:cubicBezTo>
                    <a:cubicBezTo>
                      <a:pt x="157939" y="417797"/>
                      <a:pt x="168575" y="295871"/>
                      <a:pt x="179266" y="173890"/>
                    </a:cubicBezTo>
                    <a:lnTo>
                      <a:pt x="189293" y="58832"/>
                    </a:lnTo>
                    <a:lnTo>
                      <a:pt x="192340" y="23601"/>
                    </a:lnTo>
                    <a:cubicBezTo>
                      <a:pt x="192838" y="18006"/>
                      <a:pt x="194833" y="10472"/>
                      <a:pt x="194002" y="4877"/>
                    </a:cubicBezTo>
                    <a:cubicBezTo>
                      <a:pt x="193337" y="778"/>
                      <a:pt x="191841" y="3880"/>
                      <a:pt x="193836" y="4323"/>
                    </a:cubicBezTo>
                    <a:cubicBezTo>
                      <a:pt x="198212" y="5265"/>
                      <a:pt x="203308" y="4932"/>
                      <a:pt x="207795" y="5209"/>
                    </a:cubicBezTo>
                    <a:cubicBezTo>
                      <a:pt x="230286" y="6650"/>
                      <a:pt x="252777" y="8090"/>
                      <a:pt x="275267" y="9530"/>
                    </a:cubicBezTo>
                    <a:cubicBezTo>
                      <a:pt x="365396" y="15291"/>
                      <a:pt x="455470" y="20997"/>
                      <a:pt x="545599" y="26758"/>
                    </a:cubicBezTo>
                    <a:cubicBezTo>
                      <a:pt x="678826" y="35234"/>
                      <a:pt x="812108" y="43765"/>
                      <a:pt x="945335" y="52240"/>
                    </a:cubicBezTo>
                    <a:cubicBezTo>
                      <a:pt x="1104265" y="62378"/>
                      <a:pt x="1263141" y="72515"/>
                      <a:pt x="1422071" y="82597"/>
                    </a:cubicBezTo>
                    <a:cubicBezTo>
                      <a:pt x="1585877" y="93012"/>
                      <a:pt x="1749682" y="103481"/>
                      <a:pt x="1913432" y="113896"/>
                    </a:cubicBezTo>
                    <a:cubicBezTo>
                      <a:pt x="2064995" y="123535"/>
                      <a:pt x="2216558" y="133229"/>
                      <a:pt x="2368121" y="142868"/>
                    </a:cubicBezTo>
                    <a:cubicBezTo>
                      <a:pt x="2486778" y="150402"/>
                      <a:pt x="2605436" y="157991"/>
                      <a:pt x="2724039" y="165525"/>
                    </a:cubicBezTo>
                    <a:cubicBezTo>
                      <a:pt x="2792120" y="169845"/>
                      <a:pt x="2860201" y="174222"/>
                      <a:pt x="2928283" y="178543"/>
                    </a:cubicBezTo>
                    <a:cubicBezTo>
                      <a:pt x="2937091" y="179097"/>
                      <a:pt x="2945899" y="179651"/>
                      <a:pt x="2954707" y="180205"/>
                    </a:cubicBezTo>
                    <a:cubicBezTo>
                      <a:pt x="2957366" y="180371"/>
                      <a:pt x="2957366" y="176216"/>
                      <a:pt x="2954707" y="176050"/>
                    </a:cubicBezTo>
                    <a:cubicBezTo>
                      <a:pt x="2930056" y="174499"/>
                      <a:pt x="2905349" y="172893"/>
                      <a:pt x="2880698" y="171341"/>
                    </a:cubicBezTo>
                    <a:cubicBezTo>
                      <a:pt x="2813558" y="167076"/>
                      <a:pt x="2746474" y="162810"/>
                      <a:pt x="2679334" y="158489"/>
                    </a:cubicBezTo>
                    <a:cubicBezTo>
                      <a:pt x="2580508" y="152175"/>
                      <a:pt x="2481627" y="145915"/>
                      <a:pt x="2382800" y="139600"/>
                    </a:cubicBezTo>
                    <a:cubicBezTo>
                      <a:pt x="2261761" y="131899"/>
                      <a:pt x="2140776" y="124199"/>
                      <a:pt x="2019736" y="116444"/>
                    </a:cubicBezTo>
                    <a:cubicBezTo>
                      <a:pt x="1887174" y="108024"/>
                      <a:pt x="1754557" y="99549"/>
                      <a:pt x="1621995" y="91128"/>
                    </a:cubicBezTo>
                    <a:cubicBezTo>
                      <a:pt x="1488657" y="82653"/>
                      <a:pt x="1355319" y="74122"/>
                      <a:pt x="1221982" y="65646"/>
                    </a:cubicBezTo>
                    <a:cubicBezTo>
                      <a:pt x="1097175" y="57669"/>
                      <a:pt x="972423" y="49747"/>
                      <a:pt x="847617" y="41770"/>
                    </a:cubicBezTo>
                    <a:cubicBezTo>
                      <a:pt x="742199" y="35068"/>
                      <a:pt x="636725" y="28309"/>
                      <a:pt x="531307" y="21607"/>
                    </a:cubicBezTo>
                    <a:cubicBezTo>
                      <a:pt x="455747" y="16787"/>
                      <a:pt x="380187" y="11967"/>
                      <a:pt x="304627" y="7148"/>
                    </a:cubicBezTo>
                    <a:cubicBezTo>
                      <a:pt x="268841" y="4877"/>
                      <a:pt x="232613" y="611"/>
                      <a:pt x="196772" y="279"/>
                    </a:cubicBezTo>
                    <a:cubicBezTo>
                      <a:pt x="195220" y="279"/>
                      <a:pt x="193669" y="58"/>
                      <a:pt x="192174" y="2"/>
                    </a:cubicBezTo>
                    <a:cubicBezTo>
                      <a:pt x="191010" y="-53"/>
                      <a:pt x="190179" y="999"/>
                      <a:pt x="190069" y="2107"/>
                    </a:cubicBezTo>
                    <a:cubicBezTo>
                      <a:pt x="188351" y="21496"/>
                      <a:pt x="186689" y="40940"/>
                      <a:pt x="184972" y="60328"/>
                    </a:cubicBezTo>
                    <a:cubicBezTo>
                      <a:pt x="180374" y="113176"/>
                      <a:pt x="175776" y="165968"/>
                      <a:pt x="171123" y="218816"/>
                    </a:cubicBezTo>
                    <a:cubicBezTo>
                      <a:pt x="164310" y="296923"/>
                      <a:pt x="157496" y="375087"/>
                      <a:pt x="150682" y="453195"/>
                    </a:cubicBezTo>
                    <a:cubicBezTo>
                      <a:pt x="142373" y="548531"/>
                      <a:pt x="134063" y="643867"/>
                      <a:pt x="125699" y="739204"/>
                    </a:cubicBezTo>
                    <a:cubicBezTo>
                      <a:pt x="116614" y="843126"/>
                      <a:pt x="107529" y="947049"/>
                      <a:pt x="98499" y="1050971"/>
                    </a:cubicBezTo>
                    <a:cubicBezTo>
                      <a:pt x="89304" y="1156390"/>
                      <a:pt x="80108" y="1261752"/>
                      <a:pt x="70912" y="1367170"/>
                    </a:cubicBezTo>
                    <a:cubicBezTo>
                      <a:pt x="62326" y="1465443"/>
                      <a:pt x="53740" y="1563770"/>
                      <a:pt x="45153" y="1662042"/>
                    </a:cubicBezTo>
                    <a:cubicBezTo>
                      <a:pt x="37896" y="1745136"/>
                      <a:pt x="30639" y="1828230"/>
                      <a:pt x="23383" y="1911268"/>
                    </a:cubicBezTo>
                    <a:cubicBezTo>
                      <a:pt x="18175" y="1971040"/>
                      <a:pt x="12968" y="2030812"/>
                      <a:pt x="7761" y="2090529"/>
                    </a:cubicBezTo>
                    <a:lnTo>
                      <a:pt x="2886" y="2146146"/>
                    </a:lnTo>
                    <a:cubicBezTo>
                      <a:pt x="2055" y="2155619"/>
                      <a:pt x="-161" y="2166033"/>
                      <a:pt x="338" y="2175506"/>
                    </a:cubicBezTo>
                    <a:cubicBezTo>
                      <a:pt x="393" y="2176669"/>
                      <a:pt x="116" y="2177999"/>
                      <a:pt x="6" y="2179162"/>
                    </a:cubicBezTo>
                    <a:cubicBezTo>
                      <a:pt x="-105" y="2180602"/>
                      <a:pt x="1446" y="2181378"/>
                      <a:pt x="2609" y="2181157"/>
                    </a:cubicBezTo>
                    <a:cubicBezTo>
                      <a:pt x="85592" y="2165368"/>
                      <a:pt x="168630" y="2195171"/>
                      <a:pt x="251835" y="2184536"/>
                    </a:cubicBezTo>
                    <a:cubicBezTo>
                      <a:pt x="312493" y="2176780"/>
                      <a:pt x="366283" y="2144650"/>
                      <a:pt x="406555" y="2099282"/>
                    </a:cubicBezTo>
                    <a:cubicBezTo>
                      <a:pt x="447548" y="2053082"/>
                      <a:pt x="475080" y="1995359"/>
                      <a:pt x="488874" y="1935366"/>
                    </a:cubicBezTo>
                    <a:cubicBezTo>
                      <a:pt x="503332" y="1872491"/>
                      <a:pt x="499122" y="1807290"/>
                      <a:pt x="508871" y="1743696"/>
                    </a:cubicBezTo>
                    <a:cubicBezTo>
                      <a:pt x="518621" y="1680101"/>
                      <a:pt x="549089" y="1612297"/>
                      <a:pt x="618832" y="1592299"/>
                    </a:cubicBezTo>
                    <a:cubicBezTo>
                      <a:pt x="690182" y="1571803"/>
                      <a:pt x="767237" y="1602547"/>
                      <a:pt x="836427" y="1618667"/>
                    </a:cubicBezTo>
                    <a:cubicBezTo>
                      <a:pt x="900021" y="1633458"/>
                      <a:pt x="962341" y="1636173"/>
                      <a:pt x="1024772" y="1614346"/>
                    </a:cubicBezTo>
                    <a:cubicBezTo>
                      <a:pt x="1082606" y="1594127"/>
                      <a:pt x="1134678" y="1557289"/>
                      <a:pt x="1172790" y="1509261"/>
                    </a:cubicBezTo>
                    <a:cubicBezTo>
                      <a:pt x="1212177" y="1459626"/>
                      <a:pt x="1231897" y="1401239"/>
                      <a:pt x="1237382" y="1338586"/>
                    </a:cubicBezTo>
                    <a:cubicBezTo>
                      <a:pt x="1243586" y="1267846"/>
                      <a:pt x="1235110" y="1196884"/>
                      <a:pt x="1239044" y="1126088"/>
                    </a:cubicBezTo>
                    <a:cubicBezTo>
                      <a:pt x="1243253" y="1050861"/>
                      <a:pt x="1266021" y="979455"/>
                      <a:pt x="1327344" y="931538"/>
                    </a:cubicBezTo>
                    <a:cubicBezTo>
                      <a:pt x="1391936" y="881072"/>
                      <a:pt x="1479461" y="858138"/>
                      <a:pt x="1559619" y="849331"/>
                    </a:cubicBezTo>
                    <a:cubicBezTo>
                      <a:pt x="1644873" y="839913"/>
                      <a:pt x="1729019" y="850715"/>
                      <a:pt x="1811393" y="873483"/>
                    </a:cubicBezTo>
                    <a:cubicBezTo>
                      <a:pt x="1891274" y="895530"/>
                      <a:pt x="1968828" y="925666"/>
                      <a:pt x="2049595" y="944611"/>
                    </a:cubicBezTo>
                    <a:cubicBezTo>
                      <a:pt x="2209190" y="982114"/>
                      <a:pt x="2377593" y="967767"/>
                      <a:pt x="2532369" y="916138"/>
                    </a:cubicBezTo>
                    <a:cubicBezTo>
                      <a:pt x="2602722" y="892650"/>
                      <a:pt x="2671634" y="861462"/>
                      <a:pt x="2730021" y="815041"/>
                    </a:cubicBezTo>
                    <a:cubicBezTo>
                      <a:pt x="2781429" y="774214"/>
                      <a:pt x="2822699" y="722142"/>
                      <a:pt x="2853443" y="664308"/>
                    </a:cubicBezTo>
                    <a:cubicBezTo>
                      <a:pt x="2916040" y="546648"/>
                      <a:pt x="2937091" y="411260"/>
                      <a:pt x="2949112" y="280083"/>
                    </a:cubicBezTo>
                    <a:cubicBezTo>
                      <a:pt x="2952214" y="246126"/>
                      <a:pt x="2954651" y="212113"/>
                      <a:pt x="2956867" y="178100"/>
                    </a:cubicBezTo>
                    <a:cubicBezTo>
                      <a:pt x="2957033" y="175441"/>
                      <a:pt x="2952879" y="175441"/>
                      <a:pt x="2952712" y="178100"/>
                    </a:cubicBezTo>
                    <a:close/>
                  </a:path>
                </a:pathLst>
              </a:custGeom>
              <a:solidFill>
                <a:srgbClr val="FFFFFF">
                  <a:alpha val="17090"/>
                </a:srgbClr>
              </a:solidFill>
              <a:ln>
                <a:noFill/>
              </a:ln>
            </p:spPr>
            <p:txBody>
              <a:bodyPr spcFirstLastPara="1" wrap="square" lIns="68575" tIns="34275" rIns="68575" bIns="34275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4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91" name="Google Shape;19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3" name="Google Shape;193;p9"/>
          <p:cNvGrpSpPr/>
          <p:nvPr/>
        </p:nvGrpSpPr>
        <p:grpSpPr>
          <a:xfrm>
            <a:off x="341147" y="149487"/>
            <a:ext cx="8605406" cy="4787643"/>
            <a:chOff x="341147" y="149487"/>
            <a:chExt cx="8605406" cy="4787643"/>
          </a:xfrm>
        </p:grpSpPr>
        <p:sp>
          <p:nvSpPr>
            <p:cNvPr id="194" name="Google Shape;194;p9"/>
            <p:cNvSpPr/>
            <p:nvPr/>
          </p:nvSpPr>
          <p:spPr>
            <a:xfrm>
              <a:off x="8513034" y="1189109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540"/>
                  </a:moveTo>
                  <a:cubicBezTo>
                    <a:pt x="13572" y="5540"/>
                    <a:pt x="5540" y="13572"/>
                    <a:pt x="5540" y="23488"/>
                  </a:cubicBezTo>
                  <a:cubicBezTo>
                    <a:pt x="5540" y="33404"/>
                    <a:pt x="13572" y="41436"/>
                    <a:pt x="23488" y="41436"/>
                  </a:cubicBezTo>
                  <a:cubicBezTo>
                    <a:pt x="33404" y="41436"/>
                    <a:pt x="41436" y="33404"/>
                    <a:pt x="41436" y="23488"/>
                  </a:cubicBezTo>
                  <a:cubicBezTo>
                    <a:pt x="41436" y="13572"/>
                    <a:pt x="33348" y="5540"/>
                    <a:pt x="23488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341147" y="3824596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1447053" y="4751528"/>
              <a:ext cx="185602" cy="185602"/>
            </a:xfrm>
            <a:custGeom>
              <a:avLst/>
              <a:gdLst/>
              <a:ahLst/>
              <a:cxnLst/>
              <a:rect l="l" t="t" r="r" b="b"/>
              <a:pathLst>
                <a:path w="149679" h="149679" extrusionOk="0">
                  <a:moveTo>
                    <a:pt x="74840" y="149679"/>
                  </a:moveTo>
                  <a:cubicBezTo>
                    <a:pt x="33570" y="149679"/>
                    <a:pt x="0" y="116110"/>
                    <a:pt x="0" y="74840"/>
                  </a:cubicBezTo>
                  <a:cubicBezTo>
                    <a:pt x="0" y="33570"/>
                    <a:pt x="33570" y="0"/>
                    <a:pt x="74840" y="0"/>
                  </a:cubicBezTo>
                  <a:cubicBezTo>
                    <a:pt x="116110" y="0"/>
                    <a:pt x="149679" y="33570"/>
                    <a:pt x="149679" y="74840"/>
                  </a:cubicBezTo>
                  <a:cubicBezTo>
                    <a:pt x="149679" y="116110"/>
                    <a:pt x="116110" y="149679"/>
                    <a:pt x="74840" y="149679"/>
                  </a:cubicBezTo>
                  <a:close/>
                  <a:moveTo>
                    <a:pt x="74840" y="5540"/>
                  </a:moveTo>
                  <a:cubicBezTo>
                    <a:pt x="36617" y="5540"/>
                    <a:pt x="5540" y="36617"/>
                    <a:pt x="5540" y="74840"/>
                  </a:cubicBezTo>
                  <a:cubicBezTo>
                    <a:pt x="5540" y="113063"/>
                    <a:pt x="36617" y="144140"/>
                    <a:pt x="74840" y="144140"/>
                  </a:cubicBezTo>
                  <a:cubicBezTo>
                    <a:pt x="113063" y="144140"/>
                    <a:pt x="144140" y="113063"/>
                    <a:pt x="144140" y="74840"/>
                  </a:cubicBezTo>
                  <a:cubicBezTo>
                    <a:pt x="144140" y="36617"/>
                    <a:pt x="113063" y="5540"/>
                    <a:pt x="748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2374679" y="4751527"/>
              <a:ext cx="58249" cy="58249"/>
            </a:xfrm>
            <a:custGeom>
              <a:avLst/>
              <a:gdLst/>
              <a:ahLst/>
              <a:cxnLst/>
              <a:rect l="l" t="t" r="r" b="b"/>
              <a:pathLst>
                <a:path w="46975" h="46975" extrusionOk="0">
                  <a:moveTo>
                    <a:pt x="23488" y="46976"/>
                  </a:moveTo>
                  <a:cubicBezTo>
                    <a:pt x="10525" y="46976"/>
                    <a:pt x="0" y="36450"/>
                    <a:pt x="0" y="23488"/>
                  </a:cubicBezTo>
                  <a:cubicBezTo>
                    <a:pt x="0" y="10525"/>
                    <a:pt x="10525" y="0"/>
                    <a:pt x="23488" y="0"/>
                  </a:cubicBezTo>
                  <a:cubicBezTo>
                    <a:pt x="36451" y="0"/>
                    <a:pt x="46976" y="10525"/>
                    <a:pt x="46976" y="23488"/>
                  </a:cubicBezTo>
                  <a:cubicBezTo>
                    <a:pt x="46976" y="36450"/>
                    <a:pt x="36451" y="46976"/>
                    <a:pt x="23488" y="46976"/>
                  </a:cubicBezTo>
                  <a:close/>
                  <a:moveTo>
                    <a:pt x="23488" y="5484"/>
                  </a:moveTo>
                  <a:cubicBezTo>
                    <a:pt x="13572" y="5484"/>
                    <a:pt x="5540" y="13517"/>
                    <a:pt x="5540" y="23432"/>
                  </a:cubicBezTo>
                  <a:cubicBezTo>
                    <a:pt x="5540" y="33348"/>
                    <a:pt x="13572" y="41381"/>
                    <a:pt x="23488" y="41381"/>
                  </a:cubicBezTo>
                  <a:cubicBezTo>
                    <a:pt x="33404" y="41381"/>
                    <a:pt x="41436" y="33348"/>
                    <a:pt x="41436" y="23432"/>
                  </a:cubicBezTo>
                  <a:cubicBezTo>
                    <a:pt x="41436" y="13517"/>
                    <a:pt x="33348" y="5484"/>
                    <a:pt x="23488" y="5484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4879693" y="149487"/>
              <a:ext cx="60722" cy="60722"/>
            </a:xfrm>
            <a:custGeom>
              <a:avLst/>
              <a:gdLst/>
              <a:ahLst/>
              <a:cxnLst/>
              <a:rect l="l" t="t" r="r" b="b"/>
              <a:pathLst>
                <a:path w="48969" h="48969" extrusionOk="0">
                  <a:moveTo>
                    <a:pt x="24485" y="48970"/>
                  </a:moveTo>
                  <a:cubicBezTo>
                    <a:pt x="10968" y="48970"/>
                    <a:pt x="0" y="38002"/>
                    <a:pt x="0" y="24485"/>
                  </a:cubicBezTo>
                  <a:cubicBezTo>
                    <a:pt x="0" y="10968"/>
                    <a:pt x="10968" y="0"/>
                    <a:pt x="24485" y="0"/>
                  </a:cubicBezTo>
                  <a:cubicBezTo>
                    <a:pt x="38002" y="0"/>
                    <a:pt x="48970" y="10968"/>
                    <a:pt x="48970" y="24485"/>
                  </a:cubicBezTo>
                  <a:cubicBezTo>
                    <a:pt x="48970" y="38002"/>
                    <a:pt x="38002" y="48970"/>
                    <a:pt x="24485" y="48970"/>
                  </a:cubicBezTo>
                  <a:close/>
                  <a:moveTo>
                    <a:pt x="24485" y="5540"/>
                  </a:moveTo>
                  <a:cubicBezTo>
                    <a:pt x="14015" y="5540"/>
                    <a:pt x="5540" y="14015"/>
                    <a:pt x="5540" y="24485"/>
                  </a:cubicBezTo>
                  <a:cubicBezTo>
                    <a:pt x="5540" y="34955"/>
                    <a:pt x="14015" y="43430"/>
                    <a:pt x="24485" y="43430"/>
                  </a:cubicBezTo>
                  <a:cubicBezTo>
                    <a:pt x="34955" y="43430"/>
                    <a:pt x="43430" y="34955"/>
                    <a:pt x="43430" y="24485"/>
                  </a:cubicBezTo>
                  <a:cubicBezTo>
                    <a:pt x="43430" y="14015"/>
                    <a:pt x="34955" y="5540"/>
                    <a:pt x="24485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4193862" y="169430"/>
              <a:ext cx="90122" cy="90122"/>
            </a:xfrm>
            <a:custGeom>
              <a:avLst/>
              <a:gdLst/>
              <a:ahLst/>
              <a:cxnLst/>
              <a:rect l="l" t="t" r="r" b="b"/>
              <a:pathLst>
                <a:path w="72679" h="72679" extrusionOk="0">
                  <a:moveTo>
                    <a:pt x="36340" y="72679"/>
                  </a:moveTo>
                  <a:cubicBezTo>
                    <a:pt x="16286" y="72679"/>
                    <a:pt x="0" y="56393"/>
                    <a:pt x="0" y="36340"/>
                  </a:cubicBezTo>
                  <a:cubicBezTo>
                    <a:pt x="0" y="16286"/>
                    <a:pt x="16286" y="0"/>
                    <a:pt x="36340" y="0"/>
                  </a:cubicBezTo>
                  <a:cubicBezTo>
                    <a:pt x="56393" y="0"/>
                    <a:pt x="72679" y="16286"/>
                    <a:pt x="72679" y="36340"/>
                  </a:cubicBezTo>
                  <a:cubicBezTo>
                    <a:pt x="72679" y="56393"/>
                    <a:pt x="56393" y="72679"/>
                    <a:pt x="36340" y="72679"/>
                  </a:cubicBezTo>
                  <a:close/>
                  <a:moveTo>
                    <a:pt x="36340" y="5540"/>
                  </a:moveTo>
                  <a:cubicBezTo>
                    <a:pt x="19333" y="5540"/>
                    <a:pt x="5540" y="19333"/>
                    <a:pt x="5540" y="36340"/>
                  </a:cubicBezTo>
                  <a:cubicBezTo>
                    <a:pt x="5540" y="53346"/>
                    <a:pt x="19333" y="67140"/>
                    <a:pt x="36340" y="67140"/>
                  </a:cubicBezTo>
                  <a:cubicBezTo>
                    <a:pt x="53346" y="67140"/>
                    <a:pt x="67140" y="53346"/>
                    <a:pt x="67140" y="36340"/>
                  </a:cubicBezTo>
                  <a:cubicBezTo>
                    <a:pt x="67140" y="19333"/>
                    <a:pt x="53346" y="5540"/>
                    <a:pt x="36340" y="5540"/>
                  </a:cubicBez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8532000" y="2452426"/>
              <a:ext cx="260406" cy="238631"/>
            </a:xfrm>
            <a:custGeom>
              <a:avLst/>
              <a:gdLst/>
              <a:ahLst/>
              <a:cxnLst/>
              <a:rect l="l" t="t" r="r" b="b"/>
              <a:pathLst>
                <a:path w="210005" h="192444" extrusionOk="0">
                  <a:moveTo>
                    <a:pt x="210005" y="192445"/>
                  </a:moveTo>
                  <a:lnTo>
                    <a:pt x="0" y="192445"/>
                  </a:lnTo>
                  <a:lnTo>
                    <a:pt x="1108" y="190395"/>
                  </a:lnTo>
                  <a:lnTo>
                    <a:pt x="104975" y="0"/>
                  </a:lnTo>
                  <a:lnTo>
                    <a:pt x="210005" y="192445"/>
                  </a:lnTo>
                  <a:close/>
                  <a:moveTo>
                    <a:pt x="4653" y="189675"/>
                  </a:moveTo>
                  <a:lnTo>
                    <a:pt x="205352" y="189675"/>
                  </a:lnTo>
                  <a:lnTo>
                    <a:pt x="105030" y="5761"/>
                  </a:lnTo>
                  <a:lnTo>
                    <a:pt x="4709" y="189675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8852653" y="2896057"/>
              <a:ext cx="93900" cy="86068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35" y="0"/>
                  </a:moveTo>
                  <a:lnTo>
                    <a:pt x="0" y="69411"/>
                  </a:lnTo>
                  <a:lnTo>
                    <a:pt x="37835" y="69411"/>
                  </a:lnTo>
                  <a:lnTo>
                    <a:pt x="75726" y="69411"/>
                  </a:lnTo>
                  <a:lnTo>
                    <a:pt x="37835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436635" y="4332447"/>
              <a:ext cx="347014" cy="318071"/>
            </a:xfrm>
            <a:custGeom>
              <a:avLst/>
              <a:gdLst/>
              <a:ahLst/>
              <a:cxnLst/>
              <a:rect l="l" t="t" r="r" b="b"/>
              <a:pathLst>
                <a:path w="75726" h="69410" extrusionOk="0">
                  <a:moveTo>
                    <a:pt x="37891" y="0"/>
                  </a:moveTo>
                  <a:lnTo>
                    <a:pt x="0" y="69411"/>
                  </a:lnTo>
                  <a:lnTo>
                    <a:pt x="37891" y="69411"/>
                  </a:lnTo>
                  <a:lnTo>
                    <a:pt x="75726" y="69411"/>
                  </a:lnTo>
                  <a:lnTo>
                    <a:pt x="37891" y="0"/>
                  </a:lnTo>
                  <a:close/>
                </a:path>
              </a:pathLst>
            </a:custGeom>
            <a:solidFill>
              <a:srgbClr val="FFFFFF">
                <a:alpha val="170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1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5" y="9218"/>
            <a:ext cx="9143998" cy="512506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0"/>
          <p:cNvSpPr/>
          <p:nvPr>
            <p:ph type="pic" idx="2"/>
          </p:nvPr>
        </p:nvSpPr>
        <p:spPr>
          <a:xfrm>
            <a:off x="0" y="0"/>
            <a:ext cx="9144000" cy="51528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10"/>
          <p:cNvSpPr txBox="1"/>
          <p:nvPr>
            <p:ph type="title"/>
          </p:nvPr>
        </p:nvSpPr>
        <p:spPr>
          <a:xfrm>
            <a:off x="1640850" y="4014450"/>
            <a:ext cx="58623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pline Sans"/>
              <a:buNone/>
              <a:defRPr sz="3000" b="1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●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○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■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●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○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■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●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○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Didact Gothic" panose="00000500000000000000"/>
              <a:buChar char="■"/>
              <a:defRPr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е поле 3"/>
          <p:cNvSpPr txBox="1"/>
          <p:nvPr/>
        </p:nvSpPr>
        <p:spPr>
          <a:xfrm>
            <a:off x="2051685" y="1779905"/>
            <a:ext cx="524510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ru-RU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Telegram-</a:t>
            </a:r>
            <a:r>
              <a:rPr lang="en-US" altLang="en-US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бот</a:t>
            </a:r>
            <a:r>
              <a:rPr lang="ru-RU" altLang="en-US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для</a:t>
            </a:r>
            <a:r>
              <a:rPr lang="en-US" altLang="ru-RU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студентов</a:t>
            </a:r>
            <a:r>
              <a:rPr lang="en-US" altLang="ru-RU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sz="4000" b="1" dirty="0">
                <a:solidFill>
                  <a:schemeClr val="tx1"/>
                </a:solidFill>
                <a:latin typeface="MS Reference Sans Serif" panose="020B0604030504040204" charset="0"/>
                <a:cs typeface="MS Reference Sans Serif" panose="020B0604030504040204" charset="0"/>
                <a:sym typeface="+mn-ea"/>
              </a:rPr>
              <a:t>РКСИ</a:t>
            </a:r>
            <a:endParaRPr lang="en-US" altLang="en-US" sz="4000" b="1" dirty="0">
              <a:solidFill>
                <a:schemeClr val="tx1"/>
              </a:solidFill>
              <a:latin typeface="MS Reference Sans Serif" panose="020B0604030504040204" charset="0"/>
              <a:cs typeface="MS Reference Sans Serif" panose="020B060403050404020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Текстовое поле 0"/>
          <p:cNvSpPr txBox="1"/>
          <p:nvPr/>
        </p:nvSpPr>
        <p:spPr>
          <a:xfrm>
            <a:off x="611505" y="195580"/>
            <a:ext cx="6052185" cy="120269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Основные функции бота</a:t>
            </a:r>
            <a:endParaRPr lang="en-US" altLang="zh-CN" sz="3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1347787"/>
            <a:ext cx="5080000" cy="36830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buClr>
                <a:srgbClr val="FFFFFF"/>
              </a:buClr>
              <a:buFont typeface="Arial" panose="020B0604020202020204" pitchFamily="34" charset="0"/>
              <a:buNone/>
            </a:pPr>
            <a:r>
              <a:rPr lang="en-US" altLang="zh-CN" sz="18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Ответы на часто задаваемые вопросы</a:t>
            </a:r>
            <a:endParaRPr lang="en-US" altLang="zh-CN" sz="1600" b="0" i="0">
              <a:solidFill>
                <a:srgbClr val="404040"/>
              </a:solidFill>
              <a:latin typeface="DeepSeek-CJK-patch"/>
              <a:ea typeface="DeepSeek-CJK-patch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924300" y="2319655"/>
            <a:ext cx="487299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8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Интерактивное меню</a:t>
            </a:r>
            <a:r>
              <a:rPr lang="ru-RU" altLang="en-US" sz="18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с кнопками для быстрого доступа к популярным темам.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683895" y="3507740"/>
            <a:ext cx="6504940" cy="9785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zh-CN" sz="18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Интеллектуальная обработка запросов:</a:t>
            </a:r>
            <a:endParaRPr lang="en-US" altLang="zh-CN" sz="18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Анализ ключевых слов</a:t>
            </a: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Использование нейросети для сложных запросов</a:t>
            </a: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Кэширование ответов для ускорения работы</a:t>
            </a: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.</a:t>
            </a:r>
            <a:endParaRPr lang="ru-RU" altLang="en-US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Текстовое поле 0"/>
          <p:cNvSpPr txBox="1"/>
          <p:nvPr/>
        </p:nvSpPr>
        <p:spPr>
          <a:xfrm>
            <a:off x="1115695" y="51435"/>
            <a:ext cx="6246495" cy="11315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Техническая </a:t>
            </a:r>
            <a:endParaRPr lang="en-US" altLang="zh-CN" sz="3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spcBef>
                <a:spcPct val="0"/>
              </a:spcBef>
              <a:spcAft>
                <a:spcPts val="700"/>
              </a:spcAft>
            </a:pPr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</a:t>
            </a:r>
            <a:r>
              <a:rPr lang="ru-RU" altLang="en-US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     </a:t>
            </a:r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реализация</a:t>
            </a:r>
            <a:endParaRPr lang="en-US" altLang="zh-CN" sz="3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51460" y="1676400"/>
            <a:ext cx="8038465" cy="9785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ts val="200"/>
              </a:spcAft>
              <a:buNone/>
            </a:pP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QuestionAnalyzer - класс для анализа вопросов пользователей: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Сравнение текста с ключевыми словами</a:t>
            </a:r>
            <a:endParaRPr lang="en-US" altLang="zh-CN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Использование нейросети для сложных запросов</a:t>
            </a:r>
            <a:endParaRPr lang="en-US" altLang="zh-CN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lvl="1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Кэширование результатов для ускорения работы</a:t>
            </a:r>
            <a:endParaRPr lang="en-US" altLang="zh-CN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7" name="Текстовое поле 6"/>
          <p:cNvSpPr txBox="1"/>
          <p:nvPr/>
        </p:nvSpPr>
        <p:spPr>
          <a:xfrm>
            <a:off x="827405" y="3003550"/>
            <a:ext cx="7462520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Фиксированные ответы (FIXED_RESPONSES) - </a:t>
            </a:r>
            <a:r>
              <a:rPr lang="en-US" altLang="zh-CN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база знаний бота с готовыми ответами, ключевыми словами и ссылками на изображения.</a:t>
            </a:r>
            <a:endParaRPr lang="en-US" altLang="zh-CN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331595" y="3874135"/>
            <a:ext cx="7191375" cy="5530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Главное меню (MAIN_MENU)</a:t>
            </a: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удобная клавиатура с кнопками для быстрого доступа</a:t>
            </a:r>
            <a:endParaRPr lang="en-US" altLang="zh-CN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Текстовое поле 15"/>
          <p:cNvSpPr txBox="1"/>
          <p:nvPr/>
        </p:nvSpPr>
        <p:spPr>
          <a:xfrm>
            <a:off x="323850" y="267335"/>
            <a:ext cx="710565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en-US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Особенности</a:t>
            </a:r>
            <a:r>
              <a:rPr lang="en-US" altLang="ru-RU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</a:t>
            </a:r>
            <a:r>
              <a:rPr lang="en-US" altLang="en-US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реализации</a:t>
            </a:r>
            <a:endParaRPr lang="en-US" altLang="en-US" sz="3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7" name="Текстовое поле 16"/>
          <p:cNvSpPr txBox="1"/>
          <p:nvPr/>
        </p:nvSpPr>
        <p:spPr>
          <a:xfrm>
            <a:off x="828040" y="1059180"/>
            <a:ext cx="6851015" cy="72390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1) </a:t>
            </a:r>
            <a:r>
              <a:rPr lang="en-US" altLang="zh-CN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Гибкая система обработки вопросов</a:t>
            </a:r>
            <a:endParaRPr lang="en-US" altLang="zh-CN" sz="24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1188085" y="1760855"/>
            <a:ext cx="6600190" cy="14738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ts val="700"/>
              </a:spcBef>
              <a:spcAft>
                <a:spcPts val="700"/>
              </a:spcAft>
            </a:pP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Бот использует комбинированный подход для понимания вопросов: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Точное совпадение с кнопками → мгновенный ответ.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Поиск по ключевым словам (с учетом схожести слов, например, "пропуск" и "потерял пропуск").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Нейросеть (GPT-3.5) для сложных формулировок.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9" name="Текстовое поле 18"/>
          <p:cNvSpPr txBox="1"/>
          <p:nvPr/>
        </p:nvSpPr>
        <p:spPr>
          <a:xfrm>
            <a:off x="972185" y="3435350"/>
            <a:ext cx="5080000" cy="47815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2) </a:t>
            </a:r>
            <a:r>
              <a:rPr lang="en-US" altLang="zh-CN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Умное кэширование</a:t>
            </a:r>
            <a:endParaRPr lang="en-US" altLang="zh-CN" sz="24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en-US" altLang="zh-CN" sz="24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20" name="Текстовое поле 19"/>
          <p:cNvSpPr txBox="1"/>
          <p:nvPr/>
        </p:nvSpPr>
        <p:spPr>
          <a:xfrm>
            <a:off x="1259840" y="4083050"/>
            <a:ext cx="6331585" cy="5219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Запоминает предыдущие запросы </a:t>
            </a: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=</a:t>
            </a:r>
            <a:r>
              <a:rPr lang="en-US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&gt;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не тратит время на повторный анализ.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Текстовое поле 0"/>
          <p:cNvSpPr txBox="1"/>
          <p:nvPr/>
        </p:nvSpPr>
        <p:spPr>
          <a:xfrm>
            <a:off x="899160" y="1203325"/>
            <a:ext cx="776478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3) </a:t>
            </a:r>
            <a:r>
              <a:rPr lang="en-US" altLang="zh-CN" sz="24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Работа без нейросети (отказоустойчивость)</a:t>
            </a:r>
            <a:endParaRPr lang="en-US" altLang="zh-CN" sz="24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411480"/>
            <a:ext cx="635190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en-US" altLang="en-US" sz="3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Особенности</a:t>
            </a:r>
            <a:r>
              <a:rPr lang="en-US" altLang="ru-RU" sz="3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sz="3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реализации</a:t>
            </a:r>
            <a:endParaRPr lang="en-US" altLang="en-US" sz="3600" b="1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  <a:sym typeface="+mn-ea"/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1186815" y="1923415"/>
            <a:ext cx="7957185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Если GPT-3.5 недоступна → бот продолжает работать на основе ключевых слов.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Нейросеть используется только для сложных запросов (если вопрос длиннее 2 слов).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043305" y="3155315"/>
            <a:ext cx="681990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2400" b="0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4) </a:t>
            </a:r>
            <a:r>
              <a:rPr lang="en-US" altLang="zh-CN" sz="2400" b="0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Быстрая и стабильная работа</a:t>
            </a:r>
            <a:endParaRPr lang="en-US" altLang="zh-CN" sz="2400" b="0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1259205" y="3723640"/>
            <a:ext cx="7733030" cy="95313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Асинхронная обработка (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Menlo"/>
                <a:cs typeface="MS Reference Sans Serif" panose="020B0604030504040204" charset="0"/>
              </a:rPr>
              <a:t>asyncio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) – бот не зависает при долгих запросах.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lnSpc>
                <a:spcPts val="1680"/>
              </a:lnSpc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Таймауты (8 сек на ответ) – если что-то пошло не так, пользователь получит уведомление.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Текстовое поле 0"/>
          <p:cNvSpPr txBox="1"/>
          <p:nvPr/>
        </p:nvSpPr>
        <p:spPr>
          <a:xfrm>
            <a:off x="323215" y="267335"/>
            <a:ext cx="7473950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Что делает нейросеть</a:t>
            </a:r>
            <a:r>
              <a:rPr lang="ru-RU" altLang="en-US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 в боте</a:t>
            </a:r>
            <a:r>
              <a:rPr lang="en-US" altLang="zh-CN" sz="3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?</a:t>
            </a:r>
            <a:endParaRPr lang="en-US" altLang="zh-CN" sz="3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611505" y="1203325"/>
            <a:ext cx="6881495" cy="321246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- </a:t>
            </a:r>
            <a:r>
              <a:rPr lang="en-US" altLang="zh-CN" sz="1600" b="1" i="0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</a:rPr>
              <a:t>Понимает естественный язык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- 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Обрабатывает сложные формулировки</a:t>
            </a:r>
            <a:endParaRPr lang="en-US" altLang="zh-CN" sz="1600" b="1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- 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Работает как "резервный" алгоритм</a:t>
            </a:r>
            <a:endParaRPr lang="en-US" altLang="zh-CN" sz="1600" b="1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- 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распозна</a:t>
            </a: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ет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вопросы с опечатками,</a:t>
            </a: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грамматическими ошибками и даже</a:t>
            </a: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 </a:t>
            </a:r>
            <a:r>
              <a:rPr lang="en-US" altLang="zh-CN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сленгом</a:t>
            </a:r>
            <a:r>
              <a:rPr lang="ru-RU" altLang="en-US" sz="1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endParaRPr lang="ru-RU" altLang="en-US" sz="1600" b="1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Если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нейросеть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не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справляется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:</a:t>
            </a:r>
            <a:r>
              <a:rPr lang="ru-RU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Срабатывает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find_best_match (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сравнение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ключевых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слов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ошибками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через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SequenceMatcher)</a:t>
            </a:r>
            <a:r>
              <a:rPr lang="ru-RU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.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Минимальный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порог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схожести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— 0.6 (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в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методе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similar),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что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позволяет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ловить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искаженные</a:t>
            </a:r>
            <a:r>
              <a:rPr lang="en-US" altLang="ru-RU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 </a:t>
            </a:r>
            <a:r>
              <a:rPr lang="en-US" altLang="en-US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слова</a:t>
            </a: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endParaRPr lang="en-US" altLang="zh-CN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  <a:p>
            <a:pPr marL="0" indent="0">
              <a:spcBef>
                <a:spcPts val="1000"/>
              </a:spcBef>
              <a:spcAft>
                <a:spcPts val="700"/>
              </a:spcAft>
            </a:pPr>
            <a:endParaRPr lang="ru-RU" altLang="en-US" sz="1600" b="1" i="0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" name="Изображение 0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84475" y="1131570"/>
            <a:ext cx="3575685" cy="3575685"/>
          </a:xfrm>
          <a:prstGeom prst="rect">
            <a:avLst/>
          </a:prstGeom>
        </p:spPr>
      </p:pic>
      <p:sp>
        <p:nvSpPr>
          <p:cNvPr id="2" name="Текстовое поле 1"/>
          <p:cNvSpPr txBox="1"/>
          <p:nvPr/>
        </p:nvSpPr>
        <p:spPr>
          <a:xfrm>
            <a:off x="395605" y="267335"/>
            <a:ext cx="80587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/>
            <a:r>
              <a:rPr lang="ru-RU" sz="3600" b="1">
                <a:solidFill>
                  <a:schemeClr val="tx1"/>
                </a:solidFill>
                <a:latin typeface="MS Reference Sans Serif" panose="020B0604030504040204" charset="0"/>
                <a:ea typeface="DeepSeek-CJK-patch"/>
                <a:cs typeface="MS Reference Sans Serif" panose="020B0604030504040204" charset="0"/>
                <a:sym typeface="+mn-ea"/>
              </a:rPr>
              <a:t>Ссылка на репозиторий</a:t>
            </a:r>
            <a:endParaRPr lang="ru-RU" sz="3600" b="1">
              <a:solidFill>
                <a:schemeClr val="tx1"/>
              </a:solidFill>
              <a:latin typeface="MS Reference Sans Serif" panose="020B0604030504040204" charset="0"/>
              <a:ea typeface="DeepSeek-CJK-patch"/>
              <a:cs typeface="MS Reference Sans Serif" panose="020B060403050404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rk Waves Pitch Deck by Slidesgo">
  <a:themeElements>
    <a:clrScheme name="Simple Light">
      <a:dk1>
        <a:srgbClr val="FFFFFF"/>
      </a:dk1>
      <a:lt1>
        <a:srgbClr val="000000"/>
      </a:lt1>
      <a:dk2>
        <a:srgbClr val="636363"/>
      </a:dk2>
      <a:lt2>
        <a:srgbClr val="A2A2A2"/>
      </a:lt2>
      <a:accent1>
        <a:srgbClr val="C3C3C3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1969</Words>
  <Application>WPS Presentation</Application>
  <PresentationFormat/>
  <Paragraphs>63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37" baseType="lpstr">
      <vt:lpstr>Arial</vt:lpstr>
      <vt:lpstr>SimSun</vt:lpstr>
      <vt:lpstr>Wingdings</vt:lpstr>
      <vt:lpstr>Arial</vt:lpstr>
      <vt:lpstr>Spline Sans</vt:lpstr>
      <vt:lpstr>Didact Gothic</vt:lpstr>
      <vt:lpstr>Calibri</vt:lpstr>
      <vt:lpstr>Nunito Light</vt:lpstr>
      <vt:lpstr>Segoe Print</vt:lpstr>
      <vt:lpstr>PT Sans</vt:lpstr>
      <vt:lpstr>MS Reference Sans Serif</vt:lpstr>
      <vt:lpstr>Anaheim</vt:lpstr>
      <vt:lpstr>DeepSeek-CJK-patch</vt:lpstr>
      <vt:lpstr>Segoe UI</vt:lpstr>
      <vt:lpstr>Microsoft YaHei</vt:lpstr>
      <vt:lpstr>Arial Unicode MS</vt:lpstr>
      <vt:lpstr>Lucida Console</vt:lpstr>
      <vt:lpstr>Verdana</vt:lpstr>
      <vt:lpstr>Segoe UI</vt:lpstr>
      <vt:lpstr>Calibri</vt:lpstr>
      <vt:lpstr>Bahnschrift Light</vt:lpstr>
      <vt:lpstr>Bahnschrift Light SemiCondensed</vt:lpstr>
      <vt:lpstr>Bahnschrift SemiBold</vt:lpstr>
      <vt:lpstr>Bahnschrift SemiBold SemiCondensed</vt:lpstr>
      <vt:lpstr>Book Antiqua</vt:lpstr>
      <vt:lpstr>Bookman Old Style</vt:lpstr>
      <vt:lpstr>Cambria</vt:lpstr>
      <vt:lpstr>Candara Light</vt:lpstr>
      <vt:lpstr>Menlo</vt:lpstr>
      <vt:lpstr>Dark Waves Pitch Deck by Slidesgo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قومي بعمل ن</cp:lastModifiedBy>
  <cp:revision>2</cp:revision>
  <dcterms:created xsi:type="dcterms:W3CDTF">2025-05-01T23:42:00Z</dcterms:created>
  <dcterms:modified xsi:type="dcterms:W3CDTF">2025-05-23T17:35:21Z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FF3B8E60DB9D4364A7623B774BD07580_12</vt:lpwstr>
  </property>
  <property fmtid="{D5CDD505-2E9C-101B-9397-08002B2CF9AE}" pid="3" name="KSOProductBuildVer">
    <vt:lpwstr>1049-12.2.0.21179</vt:lpwstr>
  </property>
</Properties>
</file>