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3"/>
  </p:notesMasterIdLst>
  <p:handoutMasterIdLst>
    <p:handoutMasterId r:id="rId34"/>
  </p:handoutMasterIdLst>
  <p:sldIdLst>
    <p:sldId id="399" r:id="rId5"/>
    <p:sldId id="397" r:id="rId6"/>
    <p:sldId id="400" r:id="rId7"/>
    <p:sldId id="401" r:id="rId8"/>
    <p:sldId id="405" r:id="rId9"/>
    <p:sldId id="403" r:id="rId10"/>
    <p:sldId id="402" r:id="rId11"/>
    <p:sldId id="406" r:id="rId12"/>
    <p:sldId id="407" r:id="rId13"/>
    <p:sldId id="408" r:id="rId14"/>
    <p:sldId id="409" r:id="rId15"/>
    <p:sldId id="410" r:id="rId16"/>
    <p:sldId id="411" r:id="rId17"/>
    <p:sldId id="412" r:id="rId18"/>
    <p:sldId id="398" r:id="rId19"/>
    <p:sldId id="413" r:id="rId20"/>
    <p:sldId id="414" r:id="rId21"/>
    <p:sldId id="415" r:id="rId22"/>
    <p:sldId id="416" r:id="rId23"/>
    <p:sldId id="417" r:id="rId24"/>
    <p:sldId id="418" r:id="rId25"/>
    <p:sldId id="419" r:id="rId26"/>
    <p:sldId id="420" r:id="rId27"/>
    <p:sldId id="421" r:id="rId28"/>
    <p:sldId id="422" r:id="rId29"/>
    <p:sldId id="423" r:id="rId30"/>
    <p:sldId id="424" r:id="rId31"/>
    <p:sldId id="381" r:id="rId32"/>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1743"/>
    <a:srgbClr val="1A77D4"/>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9B2F8D-98F2-4EA3-A1B4-11DD63CA80F4}" v="6" dt="2025-03-11T08:31:03.0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30"/>
    <p:restoredTop sz="94700"/>
  </p:normalViewPr>
  <p:slideViewPr>
    <p:cSldViewPr snapToGrid="0" showGuides="1">
      <p:cViewPr varScale="1">
        <p:scale>
          <a:sx n="65" d="100"/>
          <a:sy n="65" d="100"/>
        </p:scale>
        <p:origin x="132" y="78"/>
      </p:cViewPr>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gs" Target="tags/tag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ojie Feng" userId="4f46ee3d-74b6-4475-bf09-c95ccd3ea1b3" providerId="ADAL" clId="{B49B2F8D-98F2-4EA3-A1B4-11DD63CA80F4}"/>
    <pc:docChg chg="undo custSel modSld modMainMaster">
      <pc:chgData name="Shuojie Feng" userId="4f46ee3d-74b6-4475-bf09-c95ccd3ea1b3" providerId="ADAL" clId="{B49B2F8D-98F2-4EA3-A1B4-11DD63CA80F4}" dt="2025-03-11T08:31:03.008" v="82"/>
      <pc:docMkLst>
        <pc:docMk/>
      </pc:docMkLst>
      <pc:sldChg chg="addSp delSp modSp mod chgLayout">
        <pc:chgData name="Shuojie Feng" userId="4f46ee3d-74b6-4475-bf09-c95ccd3ea1b3" providerId="ADAL" clId="{B49B2F8D-98F2-4EA3-A1B4-11DD63CA80F4}" dt="2025-03-10T06:33:15.787" v="16" actId="6264"/>
        <pc:sldMkLst>
          <pc:docMk/>
          <pc:sldMk cId="1486135720" sldId="309"/>
        </pc:sldMkLst>
        <pc:spChg chg="mod ord">
          <ac:chgData name="Shuojie Feng" userId="4f46ee3d-74b6-4475-bf09-c95ccd3ea1b3" providerId="ADAL" clId="{B49B2F8D-98F2-4EA3-A1B4-11DD63CA80F4}" dt="2025-03-10T06:33:15.787" v="16" actId="6264"/>
          <ac:spMkLst>
            <pc:docMk/>
            <pc:sldMk cId="1486135720" sldId="309"/>
            <ac:spMk id="2" creationId="{AA0F5AFE-E02A-A2DF-1811-094A567F6FE1}"/>
          </ac:spMkLst>
        </pc:spChg>
        <pc:spChg chg="mod ord">
          <ac:chgData name="Shuojie Feng" userId="4f46ee3d-74b6-4475-bf09-c95ccd3ea1b3" providerId="ADAL" clId="{B49B2F8D-98F2-4EA3-A1B4-11DD63CA80F4}" dt="2025-03-10T06:33:15.787" v="16" actId="6264"/>
          <ac:spMkLst>
            <pc:docMk/>
            <pc:sldMk cId="1486135720" sldId="309"/>
            <ac:spMk id="3" creationId="{BC68D147-B183-8713-FBA0-D91A36BDCF06}"/>
          </ac:spMkLst>
        </pc:spChg>
        <pc:spChg chg="add del mod">
          <ac:chgData name="Shuojie Feng" userId="4f46ee3d-74b6-4475-bf09-c95ccd3ea1b3" providerId="ADAL" clId="{B49B2F8D-98F2-4EA3-A1B4-11DD63CA80F4}" dt="2025-03-10T06:33:15.787" v="16" actId="6264"/>
          <ac:spMkLst>
            <pc:docMk/>
            <pc:sldMk cId="1486135720" sldId="309"/>
            <ac:spMk id="4" creationId="{A95C86BC-5BA0-19FE-5E01-279165859C15}"/>
          </ac:spMkLst>
        </pc:spChg>
        <pc:spChg chg="add del mod">
          <ac:chgData name="Shuojie Feng" userId="4f46ee3d-74b6-4475-bf09-c95ccd3ea1b3" providerId="ADAL" clId="{B49B2F8D-98F2-4EA3-A1B4-11DD63CA80F4}" dt="2025-03-10T06:33:15.787" v="16" actId="6264"/>
          <ac:spMkLst>
            <pc:docMk/>
            <pc:sldMk cId="1486135720" sldId="309"/>
            <ac:spMk id="5" creationId="{3F195852-810C-16F8-F4A4-217969C41563}"/>
          </ac:spMkLst>
        </pc:spChg>
        <pc:spChg chg="add del mod">
          <ac:chgData name="Shuojie Feng" userId="4f46ee3d-74b6-4475-bf09-c95ccd3ea1b3" providerId="ADAL" clId="{B49B2F8D-98F2-4EA3-A1B4-11DD63CA80F4}" dt="2025-03-10T06:33:15.787" v="16" actId="6264"/>
          <ac:spMkLst>
            <pc:docMk/>
            <pc:sldMk cId="1486135720" sldId="309"/>
            <ac:spMk id="7" creationId="{E57A20C5-5552-0CC5-367C-A2D4AA3E737C}"/>
          </ac:spMkLst>
        </pc:spChg>
        <pc:picChg chg="mod ord">
          <ac:chgData name="Shuojie Feng" userId="4f46ee3d-74b6-4475-bf09-c95ccd3ea1b3" providerId="ADAL" clId="{B49B2F8D-98F2-4EA3-A1B4-11DD63CA80F4}" dt="2025-03-10T06:33:15.787" v="16" actId="6264"/>
          <ac:picMkLst>
            <pc:docMk/>
            <pc:sldMk cId="1486135720" sldId="309"/>
            <ac:picMk id="6" creationId="{E729FBF7-C685-D83C-8129-D5317CE5C167}"/>
          </ac:picMkLst>
        </pc:picChg>
      </pc:sldChg>
      <pc:sldChg chg="addSp delSp modSp mod chgLayout">
        <pc:chgData name="Shuojie Feng" userId="4f46ee3d-74b6-4475-bf09-c95ccd3ea1b3" providerId="ADAL" clId="{B49B2F8D-98F2-4EA3-A1B4-11DD63CA80F4}" dt="2025-03-10T06:33:22.639" v="19" actId="6264"/>
        <pc:sldMkLst>
          <pc:docMk/>
          <pc:sldMk cId="129312256" sldId="310"/>
        </pc:sldMkLst>
        <pc:spChg chg="mod ord">
          <ac:chgData name="Shuojie Feng" userId="4f46ee3d-74b6-4475-bf09-c95ccd3ea1b3" providerId="ADAL" clId="{B49B2F8D-98F2-4EA3-A1B4-11DD63CA80F4}" dt="2025-03-10T06:33:22.639" v="19" actId="6264"/>
          <ac:spMkLst>
            <pc:docMk/>
            <pc:sldMk cId="129312256" sldId="310"/>
            <ac:spMk id="2" creationId="{7806420B-7618-1496-B5C2-5F8DA83A172D}"/>
          </ac:spMkLst>
        </pc:spChg>
        <pc:spChg chg="mod ord">
          <ac:chgData name="Shuojie Feng" userId="4f46ee3d-74b6-4475-bf09-c95ccd3ea1b3" providerId="ADAL" clId="{B49B2F8D-98F2-4EA3-A1B4-11DD63CA80F4}" dt="2025-03-10T06:33:22.639" v="19" actId="6264"/>
          <ac:spMkLst>
            <pc:docMk/>
            <pc:sldMk cId="129312256" sldId="310"/>
            <ac:spMk id="3" creationId="{5C53A30A-4B1D-5E9A-F615-38DD081DC4F9}"/>
          </ac:spMkLst>
        </pc:spChg>
        <pc:spChg chg="add del mod">
          <ac:chgData name="Shuojie Feng" userId="4f46ee3d-74b6-4475-bf09-c95ccd3ea1b3" providerId="ADAL" clId="{B49B2F8D-98F2-4EA3-A1B4-11DD63CA80F4}" dt="2025-03-10T06:33:22.639" v="19" actId="6264"/>
          <ac:spMkLst>
            <pc:docMk/>
            <pc:sldMk cId="129312256" sldId="310"/>
            <ac:spMk id="4" creationId="{C2138E51-BAF6-2F1F-6F02-1CA121AE1B13}"/>
          </ac:spMkLst>
        </pc:spChg>
        <pc:spChg chg="add del mod">
          <ac:chgData name="Shuojie Feng" userId="4f46ee3d-74b6-4475-bf09-c95ccd3ea1b3" providerId="ADAL" clId="{B49B2F8D-98F2-4EA3-A1B4-11DD63CA80F4}" dt="2025-03-10T06:33:22.639" v="19" actId="6264"/>
          <ac:spMkLst>
            <pc:docMk/>
            <pc:sldMk cId="129312256" sldId="310"/>
            <ac:spMk id="5" creationId="{95394012-3816-85F0-1AF0-04E05380A9DB}"/>
          </ac:spMkLst>
        </pc:spChg>
        <pc:spChg chg="add del mod">
          <ac:chgData name="Shuojie Feng" userId="4f46ee3d-74b6-4475-bf09-c95ccd3ea1b3" providerId="ADAL" clId="{B49B2F8D-98F2-4EA3-A1B4-11DD63CA80F4}" dt="2025-03-10T06:33:22.639" v="19" actId="6264"/>
          <ac:spMkLst>
            <pc:docMk/>
            <pc:sldMk cId="129312256" sldId="310"/>
            <ac:spMk id="6" creationId="{E5713A80-77ED-9521-0A19-502EA109A996}"/>
          </ac:spMkLst>
        </pc:spChg>
        <pc:picChg chg="mod ord">
          <ac:chgData name="Shuojie Feng" userId="4f46ee3d-74b6-4475-bf09-c95ccd3ea1b3" providerId="ADAL" clId="{B49B2F8D-98F2-4EA3-A1B4-11DD63CA80F4}" dt="2025-03-10T06:33:22.639" v="19" actId="6264"/>
          <ac:picMkLst>
            <pc:docMk/>
            <pc:sldMk cId="129312256" sldId="310"/>
            <ac:picMk id="7" creationId="{89C32DD0-BD2F-6524-4667-DB5E224F949E}"/>
          </ac:picMkLst>
        </pc:picChg>
      </pc:sldChg>
      <pc:sldChg chg="addSp delSp modSp mod chgLayout">
        <pc:chgData name="Shuojie Feng" userId="4f46ee3d-74b6-4475-bf09-c95ccd3ea1b3" providerId="ADAL" clId="{B49B2F8D-98F2-4EA3-A1B4-11DD63CA80F4}" dt="2025-03-10T06:33:29.235" v="22" actId="6264"/>
        <pc:sldMkLst>
          <pc:docMk/>
          <pc:sldMk cId="3166084211" sldId="311"/>
        </pc:sldMkLst>
        <pc:spChg chg="mod ord">
          <ac:chgData name="Shuojie Feng" userId="4f46ee3d-74b6-4475-bf09-c95ccd3ea1b3" providerId="ADAL" clId="{B49B2F8D-98F2-4EA3-A1B4-11DD63CA80F4}" dt="2025-03-10T06:33:29.235" v="22" actId="6264"/>
          <ac:spMkLst>
            <pc:docMk/>
            <pc:sldMk cId="3166084211" sldId="311"/>
            <ac:spMk id="2" creationId="{5DF5C731-0B26-AFBA-1D25-E6AE3BB1DD35}"/>
          </ac:spMkLst>
        </pc:spChg>
        <pc:spChg chg="mod ord">
          <ac:chgData name="Shuojie Feng" userId="4f46ee3d-74b6-4475-bf09-c95ccd3ea1b3" providerId="ADAL" clId="{B49B2F8D-98F2-4EA3-A1B4-11DD63CA80F4}" dt="2025-03-10T06:33:29.235" v="22" actId="6264"/>
          <ac:spMkLst>
            <pc:docMk/>
            <pc:sldMk cId="3166084211" sldId="311"/>
            <ac:spMk id="3" creationId="{38F3E1E9-91F3-D594-7B6B-7298782A34E5}"/>
          </ac:spMkLst>
        </pc:spChg>
        <pc:spChg chg="add del mod">
          <ac:chgData name="Shuojie Feng" userId="4f46ee3d-74b6-4475-bf09-c95ccd3ea1b3" providerId="ADAL" clId="{B49B2F8D-98F2-4EA3-A1B4-11DD63CA80F4}" dt="2025-03-10T06:33:29.235" v="22" actId="6264"/>
          <ac:spMkLst>
            <pc:docMk/>
            <pc:sldMk cId="3166084211" sldId="311"/>
            <ac:spMk id="4" creationId="{2815FD84-396B-7B28-531E-EAC7A0AD8A16}"/>
          </ac:spMkLst>
        </pc:spChg>
        <pc:spChg chg="add del mod">
          <ac:chgData name="Shuojie Feng" userId="4f46ee3d-74b6-4475-bf09-c95ccd3ea1b3" providerId="ADAL" clId="{B49B2F8D-98F2-4EA3-A1B4-11DD63CA80F4}" dt="2025-03-10T06:33:29.235" v="22" actId="6264"/>
          <ac:spMkLst>
            <pc:docMk/>
            <pc:sldMk cId="3166084211" sldId="311"/>
            <ac:spMk id="5" creationId="{B6427FB3-33DA-5934-6C24-FD633438E60D}"/>
          </ac:spMkLst>
        </pc:spChg>
        <pc:spChg chg="add del mod">
          <ac:chgData name="Shuojie Feng" userId="4f46ee3d-74b6-4475-bf09-c95ccd3ea1b3" providerId="ADAL" clId="{B49B2F8D-98F2-4EA3-A1B4-11DD63CA80F4}" dt="2025-03-10T06:33:29.235" v="22" actId="6264"/>
          <ac:spMkLst>
            <pc:docMk/>
            <pc:sldMk cId="3166084211" sldId="311"/>
            <ac:spMk id="6" creationId="{FAFBCB7D-6021-AB1F-A4D3-551E301AD45B}"/>
          </ac:spMkLst>
        </pc:spChg>
        <pc:picChg chg="mod ord">
          <ac:chgData name="Shuojie Feng" userId="4f46ee3d-74b6-4475-bf09-c95ccd3ea1b3" providerId="ADAL" clId="{B49B2F8D-98F2-4EA3-A1B4-11DD63CA80F4}" dt="2025-03-10T06:33:29.235" v="22" actId="6264"/>
          <ac:picMkLst>
            <pc:docMk/>
            <pc:sldMk cId="3166084211" sldId="311"/>
            <ac:picMk id="10" creationId="{69197D8C-57D2-5B8A-9D06-3F78A61ADF7D}"/>
          </ac:picMkLst>
        </pc:picChg>
      </pc:sldChg>
      <pc:sldChg chg="addSp delSp modSp mod chgLayout">
        <pc:chgData name="Shuojie Feng" userId="4f46ee3d-74b6-4475-bf09-c95ccd3ea1b3" providerId="ADAL" clId="{B49B2F8D-98F2-4EA3-A1B4-11DD63CA80F4}" dt="2025-03-10T06:34:34.810" v="42" actId="6264"/>
        <pc:sldMkLst>
          <pc:docMk/>
          <pc:sldMk cId="306212644" sldId="343"/>
        </pc:sldMkLst>
        <pc:spChg chg="mod ord">
          <ac:chgData name="Shuojie Feng" userId="4f46ee3d-74b6-4475-bf09-c95ccd3ea1b3" providerId="ADAL" clId="{B49B2F8D-98F2-4EA3-A1B4-11DD63CA80F4}" dt="2025-03-10T06:34:34.810" v="42" actId="6264"/>
          <ac:spMkLst>
            <pc:docMk/>
            <pc:sldMk cId="306212644" sldId="343"/>
            <ac:spMk id="2" creationId="{A8D3822D-53D9-989F-ED9D-19A259050E33}"/>
          </ac:spMkLst>
        </pc:spChg>
        <pc:spChg chg="mod ord">
          <ac:chgData name="Shuojie Feng" userId="4f46ee3d-74b6-4475-bf09-c95ccd3ea1b3" providerId="ADAL" clId="{B49B2F8D-98F2-4EA3-A1B4-11DD63CA80F4}" dt="2025-03-10T06:34:34.810" v="42" actId="6264"/>
          <ac:spMkLst>
            <pc:docMk/>
            <pc:sldMk cId="306212644" sldId="343"/>
            <ac:spMk id="3" creationId="{FB894509-4CDF-2BC4-DABE-86D592B1814B}"/>
          </ac:spMkLst>
        </pc:spChg>
        <pc:spChg chg="add del mod">
          <ac:chgData name="Shuojie Feng" userId="4f46ee3d-74b6-4475-bf09-c95ccd3ea1b3" providerId="ADAL" clId="{B49B2F8D-98F2-4EA3-A1B4-11DD63CA80F4}" dt="2025-03-10T06:34:34.810" v="42" actId="6264"/>
          <ac:spMkLst>
            <pc:docMk/>
            <pc:sldMk cId="306212644" sldId="343"/>
            <ac:spMk id="4" creationId="{51CAE23C-AF12-9A9E-F96E-1BB1B11A8491}"/>
          </ac:spMkLst>
        </pc:spChg>
        <pc:spChg chg="add del mod">
          <ac:chgData name="Shuojie Feng" userId="4f46ee3d-74b6-4475-bf09-c95ccd3ea1b3" providerId="ADAL" clId="{B49B2F8D-98F2-4EA3-A1B4-11DD63CA80F4}" dt="2025-03-10T06:34:34.810" v="42" actId="6264"/>
          <ac:spMkLst>
            <pc:docMk/>
            <pc:sldMk cId="306212644" sldId="343"/>
            <ac:spMk id="5" creationId="{2A300487-E2AE-8A4B-3048-473DB521D13F}"/>
          </ac:spMkLst>
        </pc:spChg>
        <pc:spChg chg="add del mod">
          <ac:chgData name="Shuojie Feng" userId="4f46ee3d-74b6-4475-bf09-c95ccd3ea1b3" providerId="ADAL" clId="{B49B2F8D-98F2-4EA3-A1B4-11DD63CA80F4}" dt="2025-03-10T06:34:34.810" v="42" actId="6264"/>
          <ac:spMkLst>
            <pc:docMk/>
            <pc:sldMk cId="306212644" sldId="343"/>
            <ac:spMk id="6" creationId="{B61C1E40-2FD0-A024-2AEE-EC200A6B681D}"/>
          </ac:spMkLst>
        </pc:spChg>
        <pc:picChg chg="mod ord">
          <ac:chgData name="Shuojie Feng" userId="4f46ee3d-74b6-4475-bf09-c95ccd3ea1b3" providerId="ADAL" clId="{B49B2F8D-98F2-4EA3-A1B4-11DD63CA80F4}" dt="2025-03-10T06:34:34.810" v="42" actId="6264"/>
          <ac:picMkLst>
            <pc:docMk/>
            <pc:sldMk cId="306212644" sldId="343"/>
            <ac:picMk id="8" creationId="{CD974BF6-1405-4800-88A2-85A7C232B435}"/>
          </ac:picMkLst>
        </pc:picChg>
      </pc:sldChg>
      <pc:sldChg chg="addSp delSp modSp mod chgLayout">
        <pc:chgData name="Shuojie Feng" userId="4f46ee3d-74b6-4475-bf09-c95ccd3ea1b3" providerId="ADAL" clId="{B49B2F8D-98F2-4EA3-A1B4-11DD63CA80F4}" dt="2025-03-10T06:34:17.752" v="34" actId="6264"/>
        <pc:sldMkLst>
          <pc:docMk/>
          <pc:sldMk cId="3304723417" sldId="348"/>
        </pc:sldMkLst>
        <pc:spChg chg="add del mod">
          <ac:chgData name="Shuojie Feng" userId="4f46ee3d-74b6-4475-bf09-c95ccd3ea1b3" providerId="ADAL" clId="{B49B2F8D-98F2-4EA3-A1B4-11DD63CA80F4}" dt="2025-03-10T06:34:17.752" v="34" actId="6264"/>
          <ac:spMkLst>
            <pc:docMk/>
            <pc:sldMk cId="3304723417" sldId="348"/>
            <ac:spMk id="2" creationId="{6327A7D1-7403-4B88-5AC0-9052DBDDD3DC}"/>
          </ac:spMkLst>
        </pc:spChg>
        <pc:spChg chg="mod ord">
          <ac:chgData name="Shuojie Feng" userId="4f46ee3d-74b6-4475-bf09-c95ccd3ea1b3" providerId="ADAL" clId="{B49B2F8D-98F2-4EA3-A1B4-11DD63CA80F4}" dt="2025-03-10T06:34:17.752" v="34" actId="6264"/>
          <ac:spMkLst>
            <pc:docMk/>
            <pc:sldMk cId="3304723417" sldId="348"/>
            <ac:spMk id="3" creationId="{3D38915E-2F20-69EC-E31B-DEC148252751}"/>
          </ac:spMkLst>
        </pc:spChg>
        <pc:spChg chg="mod ord">
          <ac:chgData name="Shuojie Feng" userId="4f46ee3d-74b6-4475-bf09-c95ccd3ea1b3" providerId="ADAL" clId="{B49B2F8D-98F2-4EA3-A1B4-11DD63CA80F4}" dt="2025-03-10T06:34:17.752" v="34" actId="6264"/>
          <ac:spMkLst>
            <pc:docMk/>
            <pc:sldMk cId="3304723417" sldId="348"/>
            <ac:spMk id="4" creationId="{789AA989-BEE2-83F0-65D3-24D10A52C7C4}"/>
          </ac:spMkLst>
        </pc:spChg>
        <pc:spChg chg="add del mod">
          <ac:chgData name="Shuojie Feng" userId="4f46ee3d-74b6-4475-bf09-c95ccd3ea1b3" providerId="ADAL" clId="{B49B2F8D-98F2-4EA3-A1B4-11DD63CA80F4}" dt="2025-03-10T06:34:17.752" v="34" actId="6264"/>
          <ac:spMkLst>
            <pc:docMk/>
            <pc:sldMk cId="3304723417" sldId="348"/>
            <ac:spMk id="5" creationId="{15B88A3D-9720-CB18-E885-F364CF6757ED}"/>
          </ac:spMkLst>
        </pc:spChg>
        <pc:spChg chg="add del mod">
          <ac:chgData name="Shuojie Feng" userId="4f46ee3d-74b6-4475-bf09-c95ccd3ea1b3" providerId="ADAL" clId="{B49B2F8D-98F2-4EA3-A1B4-11DD63CA80F4}" dt="2025-03-10T06:34:17.752" v="34" actId="6264"/>
          <ac:spMkLst>
            <pc:docMk/>
            <pc:sldMk cId="3304723417" sldId="348"/>
            <ac:spMk id="6" creationId="{BD96E6C7-CD39-2071-6F59-262270598AFC}"/>
          </ac:spMkLst>
        </pc:spChg>
        <pc:picChg chg="mod ord">
          <ac:chgData name="Shuojie Feng" userId="4f46ee3d-74b6-4475-bf09-c95ccd3ea1b3" providerId="ADAL" clId="{B49B2F8D-98F2-4EA3-A1B4-11DD63CA80F4}" dt="2025-03-10T06:34:17.752" v="34" actId="6264"/>
          <ac:picMkLst>
            <pc:docMk/>
            <pc:sldMk cId="3304723417" sldId="348"/>
            <ac:picMk id="8" creationId="{5AB749B8-9086-0121-7690-9A8627926A8C}"/>
          </ac:picMkLst>
        </pc:picChg>
      </pc:sldChg>
      <pc:sldChg chg="addSp delSp modSp mod chgLayout">
        <pc:chgData name="Shuojie Feng" userId="4f46ee3d-74b6-4475-bf09-c95ccd3ea1b3" providerId="ADAL" clId="{B49B2F8D-98F2-4EA3-A1B4-11DD63CA80F4}" dt="2025-03-10T06:34:12.335" v="32" actId="6264"/>
        <pc:sldMkLst>
          <pc:docMk/>
          <pc:sldMk cId="30141489" sldId="362"/>
        </pc:sldMkLst>
        <pc:spChg chg="mod ord">
          <ac:chgData name="Shuojie Feng" userId="4f46ee3d-74b6-4475-bf09-c95ccd3ea1b3" providerId="ADAL" clId="{B49B2F8D-98F2-4EA3-A1B4-11DD63CA80F4}" dt="2025-03-10T06:34:12.335" v="32" actId="6264"/>
          <ac:spMkLst>
            <pc:docMk/>
            <pc:sldMk cId="30141489" sldId="362"/>
            <ac:spMk id="2" creationId="{09371A37-3B7F-A974-7ADD-10E19705443E}"/>
          </ac:spMkLst>
        </pc:spChg>
        <pc:spChg chg="mod ord">
          <ac:chgData name="Shuojie Feng" userId="4f46ee3d-74b6-4475-bf09-c95ccd3ea1b3" providerId="ADAL" clId="{B49B2F8D-98F2-4EA3-A1B4-11DD63CA80F4}" dt="2025-03-10T06:34:12.335" v="32" actId="6264"/>
          <ac:spMkLst>
            <pc:docMk/>
            <pc:sldMk cId="30141489" sldId="362"/>
            <ac:spMk id="3" creationId="{6EFD18D6-B204-F755-9709-4C5ADE9A99E6}"/>
          </ac:spMkLst>
        </pc:spChg>
        <pc:spChg chg="add del mod">
          <ac:chgData name="Shuojie Feng" userId="4f46ee3d-74b6-4475-bf09-c95ccd3ea1b3" providerId="ADAL" clId="{B49B2F8D-98F2-4EA3-A1B4-11DD63CA80F4}" dt="2025-03-10T06:33:32.439" v="24" actId="6264"/>
          <ac:spMkLst>
            <pc:docMk/>
            <pc:sldMk cId="30141489" sldId="362"/>
            <ac:spMk id="4" creationId="{BB12C4BE-655C-A1B9-6D5D-04DCACAF601D}"/>
          </ac:spMkLst>
        </pc:spChg>
        <pc:spChg chg="add del mod">
          <ac:chgData name="Shuojie Feng" userId="4f46ee3d-74b6-4475-bf09-c95ccd3ea1b3" providerId="ADAL" clId="{B49B2F8D-98F2-4EA3-A1B4-11DD63CA80F4}" dt="2025-03-10T06:33:32.439" v="24" actId="6264"/>
          <ac:spMkLst>
            <pc:docMk/>
            <pc:sldMk cId="30141489" sldId="362"/>
            <ac:spMk id="5" creationId="{A174EF6D-6553-03C0-999F-A139C05D0EF8}"/>
          </ac:spMkLst>
        </pc:spChg>
        <pc:spChg chg="add del mod">
          <ac:chgData name="Shuojie Feng" userId="4f46ee3d-74b6-4475-bf09-c95ccd3ea1b3" providerId="ADAL" clId="{B49B2F8D-98F2-4EA3-A1B4-11DD63CA80F4}" dt="2025-03-10T06:33:54.817" v="27" actId="6264"/>
          <ac:spMkLst>
            <pc:docMk/>
            <pc:sldMk cId="30141489" sldId="362"/>
            <ac:spMk id="6" creationId="{CC1D1CE9-3D9F-37D9-D5A7-430B2219951A}"/>
          </ac:spMkLst>
        </pc:spChg>
        <pc:spChg chg="add del mod">
          <ac:chgData name="Shuojie Feng" userId="4f46ee3d-74b6-4475-bf09-c95ccd3ea1b3" providerId="ADAL" clId="{B49B2F8D-98F2-4EA3-A1B4-11DD63CA80F4}" dt="2025-03-10T06:33:54.817" v="27" actId="6264"/>
          <ac:spMkLst>
            <pc:docMk/>
            <pc:sldMk cId="30141489" sldId="362"/>
            <ac:spMk id="7" creationId="{5E58D87E-8BEB-8D7B-8F62-66372B4D28C5}"/>
          </ac:spMkLst>
        </pc:spChg>
        <pc:spChg chg="add del mod">
          <ac:chgData name="Shuojie Feng" userId="4f46ee3d-74b6-4475-bf09-c95ccd3ea1b3" providerId="ADAL" clId="{B49B2F8D-98F2-4EA3-A1B4-11DD63CA80F4}" dt="2025-03-10T06:34:03.456" v="30" actId="6264"/>
          <ac:spMkLst>
            <pc:docMk/>
            <pc:sldMk cId="30141489" sldId="362"/>
            <ac:spMk id="8" creationId="{D9E4FD8F-F1FB-C535-AEA0-D61A83DB314E}"/>
          </ac:spMkLst>
        </pc:spChg>
        <pc:spChg chg="add del mod">
          <ac:chgData name="Shuojie Feng" userId="4f46ee3d-74b6-4475-bf09-c95ccd3ea1b3" providerId="ADAL" clId="{B49B2F8D-98F2-4EA3-A1B4-11DD63CA80F4}" dt="2025-03-10T06:34:03.456" v="30" actId="6264"/>
          <ac:spMkLst>
            <pc:docMk/>
            <pc:sldMk cId="30141489" sldId="362"/>
            <ac:spMk id="9" creationId="{F2E8496B-C2E3-5430-33B5-AA1E04015932}"/>
          </ac:spMkLst>
        </pc:spChg>
        <pc:spChg chg="add del mod">
          <ac:chgData name="Shuojie Feng" userId="4f46ee3d-74b6-4475-bf09-c95ccd3ea1b3" providerId="ADAL" clId="{B49B2F8D-98F2-4EA3-A1B4-11DD63CA80F4}" dt="2025-03-10T06:34:12.335" v="32" actId="6264"/>
          <ac:spMkLst>
            <pc:docMk/>
            <pc:sldMk cId="30141489" sldId="362"/>
            <ac:spMk id="10" creationId="{F88B2640-2E83-132A-6854-D1C1A3B25B6B}"/>
          </ac:spMkLst>
        </pc:spChg>
        <pc:spChg chg="add del mod">
          <ac:chgData name="Shuojie Feng" userId="4f46ee3d-74b6-4475-bf09-c95ccd3ea1b3" providerId="ADAL" clId="{B49B2F8D-98F2-4EA3-A1B4-11DD63CA80F4}" dt="2025-03-10T06:34:12.335" v="32" actId="6264"/>
          <ac:spMkLst>
            <pc:docMk/>
            <pc:sldMk cId="30141489" sldId="362"/>
            <ac:spMk id="11" creationId="{188B3EB4-37F2-3DEF-F5D0-56F358F35773}"/>
          </ac:spMkLst>
        </pc:spChg>
      </pc:sldChg>
      <pc:sldChg chg="addSp delSp modSp mod chgLayout">
        <pc:chgData name="Shuojie Feng" userId="4f46ee3d-74b6-4475-bf09-c95ccd3ea1b3" providerId="ADAL" clId="{B49B2F8D-98F2-4EA3-A1B4-11DD63CA80F4}" dt="2025-03-10T06:33:11.889" v="14" actId="6264"/>
        <pc:sldMkLst>
          <pc:docMk/>
          <pc:sldMk cId="2282397125" sldId="369"/>
        </pc:sldMkLst>
        <pc:spChg chg="mod ord">
          <ac:chgData name="Shuojie Feng" userId="4f46ee3d-74b6-4475-bf09-c95ccd3ea1b3" providerId="ADAL" clId="{B49B2F8D-98F2-4EA3-A1B4-11DD63CA80F4}" dt="2025-03-10T06:33:11.889" v="14" actId="6264"/>
          <ac:spMkLst>
            <pc:docMk/>
            <pc:sldMk cId="2282397125" sldId="369"/>
            <ac:spMk id="2" creationId="{EF7DBF8C-DE05-CDCC-8A93-E9CF8DD166AD}"/>
          </ac:spMkLst>
        </pc:spChg>
        <pc:spChg chg="mod ord">
          <ac:chgData name="Shuojie Feng" userId="4f46ee3d-74b6-4475-bf09-c95ccd3ea1b3" providerId="ADAL" clId="{B49B2F8D-98F2-4EA3-A1B4-11DD63CA80F4}" dt="2025-03-10T06:33:11.889" v="14" actId="6264"/>
          <ac:spMkLst>
            <pc:docMk/>
            <pc:sldMk cId="2282397125" sldId="369"/>
            <ac:spMk id="3" creationId="{2F369B94-B996-1CE7-AD33-7FA0009972C6}"/>
          </ac:spMkLst>
        </pc:spChg>
        <pc:spChg chg="add del mod">
          <ac:chgData name="Shuojie Feng" userId="4f46ee3d-74b6-4475-bf09-c95ccd3ea1b3" providerId="ADAL" clId="{B49B2F8D-98F2-4EA3-A1B4-11DD63CA80F4}" dt="2025-03-10T06:33:11.889" v="14" actId="6264"/>
          <ac:spMkLst>
            <pc:docMk/>
            <pc:sldMk cId="2282397125" sldId="369"/>
            <ac:spMk id="4" creationId="{449490DC-9CAD-16C1-0AB7-2488F170F4CE}"/>
          </ac:spMkLst>
        </pc:spChg>
        <pc:spChg chg="add del mod">
          <ac:chgData name="Shuojie Feng" userId="4f46ee3d-74b6-4475-bf09-c95ccd3ea1b3" providerId="ADAL" clId="{B49B2F8D-98F2-4EA3-A1B4-11DD63CA80F4}" dt="2025-03-10T06:33:11.889" v="14" actId="6264"/>
          <ac:spMkLst>
            <pc:docMk/>
            <pc:sldMk cId="2282397125" sldId="369"/>
            <ac:spMk id="5" creationId="{33362A61-FBAC-D6B0-4897-2153AED7F70E}"/>
          </ac:spMkLst>
        </pc:spChg>
        <pc:spChg chg="add del mod">
          <ac:chgData name="Shuojie Feng" userId="4f46ee3d-74b6-4475-bf09-c95ccd3ea1b3" providerId="ADAL" clId="{B49B2F8D-98F2-4EA3-A1B4-11DD63CA80F4}" dt="2025-03-10T06:33:11.889" v="14" actId="6264"/>
          <ac:spMkLst>
            <pc:docMk/>
            <pc:sldMk cId="2282397125" sldId="369"/>
            <ac:spMk id="7" creationId="{79B9B1EB-A5CC-5AC0-0DC1-AD47564D7D0D}"/>
          </ac:spMkLst>
        </pc:spChg>
        <pc:picChg chg="mod ord">
          <ac:chgData name="Shuojie Feng" userId="4f46ee3d-74b6-4475-bf09-c95ccd3ea1b3" providerId="ADAL" clId="{B49B2F8D-98F2-4EA3-A1B4-11DD63CA80F4}" dt="2025-03-10T06:33:11.889" v="14" actId="6264"/>
          <ac:picMkLst>
            <pc:docMk/>
            <pc:sldMk cId="2282397125" sldId="369"/>
            <ac:picMk id="6" creationId="{B2DC8609-9C64-3194-CCDD-22AF7CC24D70}"/>
          </ac:picMkLst>
        </pc:picChg>
      </pc:sldChg>
      <pc:sldChg chg="addSp delSp modSp mod chgLayout">
        <pc:chgData name="Shuojie Feng" userId="4f46ee3d-74b6-4475-bf09-c95ccd3ea1b3" providerId="ADAL" clId="{B49B2F8D-98F2-4EA3-A1B4-11DD63CA80F4}" dt="2025-03-10T06:33:25.505" v="20" actId="6264"/>
        <pc:sldMkLst>
          <pc:docMk/>
          <pc:sldMk cId="789118905" sldId="371"/>
        </pc:sldMkLst>
        <pc:spChg chg="mod ord">
          <ac:chgData name="Shuojie Feng" userId="4f46ee3d-74b6-4475-bf09-c95ccd3ea1b3" providerId="ADAL" clId="{B49B2F8D-98F2-4EA3-A1B4-11DD63CA80F4}" dt="2025-03-10T06:33:25.505" v="20" actId="6264"/>
          <ac:spMkLst>
            <pc:docMk/>
            <pc:sldMk cId="789118905" sldId="371"/>
            <ac:spMk id="2" creationId="{A5F73290-150D-4023-3438-A81F0FB72F5A}"/>
          </ac:spMkLst>
        </pc:spChg>
        <pc:spChg chg="mod ord">
          <ac:chgData name="Shuojie Feng" userId="4f46ee3d-74b6-4475-bf09-c95ccd3ea1b3" providerId="ADAL" clId="{B49B2F8D-98F2-4EA3-A1B4-11DD63CA80F4}" dt="2025-03-10T06:33:25.505" v="20" actId="6264"/>
          <ac:spMkLst>
            <pc:docMk/>
            <pc:sldMk cId="789118905" sldId="371"/>
            <ac:spMk id="3" creationId="{417391A1-8DE5-BF6D-13CA-82EB9E4F9031}"/>
          </ac:spMkLst>
        </pc:spChg>
        <pc:spChg chg="add del mod">
          <ac:chgData name="Shuojie Feng" userId="4f46ee3d-74b6-4475-bf09-c95ccd3ea1b3" providerId="ADAL" clId="{B49B2F8D-98F2-4EA3-A1B4-11DD63CA80F4}" dt="2025-03-10T06:33:25.505" v="20" actId="6264"/>
          <ac:spMkLst>
            <pc:docMk/>
            <pc:sldMk cId="789118905" sldId="371"/>
            <ac:spMk id="4" creationId="{155E4409-C11C-4452-59E2-2E6C7540AB47}"/>
          </ac:spMkLst>
        </pc:spChg>
        <pc:spChg chg="add del mod">
          <ac:chgData name="Shuojie Feng" userId="4f46ee3d-74b6-4475-bf09-c95ccd3ea1b3" providerId="ADAL" clId="{B49B2F8D-98F2-4EA3-A1B4-11DD63CA80F4}" dt="2025-03-10T06:33:25.505" v="20" actId="6264"/>
          <ac:spMkLst>
            <pc:docMk/>
            <pc:sldMk cId="789118905" sldId="371"/>
            <ac:spMk id="5" creationId="{9EBBE60F-42FE-0604-7089-E693B7C2BBBF}"/>
          </ac:spMkLst>
        </pc:spChg>
        <pc:spChg chg="add del mod">
          <ac:chgData name="Shuojie Feng" userId="4f46ee3d-74b6-4475-bf09-c95ccd3ea1b3" providerId="ADAL" clId="{B49B2F8D-98F2-4EA3-A1B4-11DD63CA80F4}" dt="2025-03-10T06:33:25.505" v="20" actId="6264"/>
          <ac:spMkLst>
            <pc:docMk/>
            <pc:sldMk cId="789118905" sldId="371"/>
            <ac:spMk id="7" creationId="{0667F520-D80F-BD8F-BEE6-0673B91E8B75}"/>
          </ac:spMkLst>
        </pc:spChg>
        <pc:picChg chg="mod ord">
          <ac:chgData name="Shuojie Feng" userId="4f46ee3d-74b6-4475-bf09-c95ccd3ea1b3" providerId="ADAL" clId="{B49B2F8D-98F2-4EA3-A1B4-11DD63CA80F4}" dt="2025-03-10T06:33:25.505" v="20" actId="6264"/>
          <ac:picMkLst>
            <pc:docMk/>
            <pc:sldMk cId="789118905" sldId="371"/>
            <ac:picMk id="6" creationId="{AE363C14-CDF1-3709-050E-00FB4419F0BA}"/>
          </ac:picMkLst>
        </pc:picChg>
      </pc:sldChg>
      <pc:sldChg chg="addSp delSp modSp mod chgLayout">
        <pc:chgData name="Shuojie Feng" userId="4f46ee3d-74b6-4475-bf09-c95ccd3ea1b3" providerId="ADAL" clId="{B49B2F8D-98F2-4EA3-A1B4-11DD63CA80F4}" dt="2025-03-10T06:34:15.717" v="33" actId="6264"/>
        <pc:sldMkLst>
          <pc:docMk/>
          <pc:sldMk cId="944611234" sldId="372"/>
        </pc:sldMkLst>
        <pc:spChg chg="mod ord">
          <ac:chgData name="Shuojie Feng" userId="4f46ee3d-74b6-4475-bf09-c95ccd3ea1b3" providerId="ADAL" clId="{B49B2F8D-98F2-4EA3-A1B4-11DD63CA80F4}" dt="2025-03-10T06:34:15.717" v="33" actId="6264"/>
          <ac:spMkLst>
            <pc:docMk/>
            <pc:sldMk cId="944611234" sldId="372"/>
            <ac:spMk id="2" creationId="{9ED6094F-4883-575A-31A0-A3144044AC57}"/>
          </ac:spMkLst>
        </pc:spChg>
        <pc:spChg chg="mod ord">
          <ac:chgData name="Shuojie Feng" userId="4f46ee3d-74b6-4475-bf09-c95ccd3ea1b3" providerId="ADAL" clId="{B49B2F8D-98F2-4EA3-A1B4-11DD63CA80F4}" dt="2025-03-10T06:34:15.717" v="33" actId="6264"/>
          <ac:spMkLst>
            <pc:docMk/>
            <pc:sldMk cId="944611234" sldId="372"/>
            <ac:spMk id="3" creationId="{525372EA-97A7-967B-7FC1-3EE0599C7CFB}"/>
          </ac:spMkLst>
        </pc:spChg>
        <pc:spChg chg="add del mod">
          <ac:chgData name="Shuojie Feng" userId="4f46ee3d-74b6-4475-bf09-c95ccd3ea1b3" providerId="ADAL" clId="{B49B2F8D-98F2-4EA3-A1B4-11DD63CA80F4}" dt="2025-03-10T06:34:15.717" v="33" actId="6264"/>
          <ac:spMkLst>
            <pc:docMk/>
            <pc:sldMk cId="944611234" sldId="372"/>
            <ac:spMk id="4" creationId="{2F01E50E-A4C4-5484-7E4F-473B22645132}"/>
          </ac:spMkLst>
        </pc:spChg>
        <pc:spChg chg="add del mod">
          <ac:chgData name="Shuojie Feng" userId="4f46ee3d-74b6-4475-bf09-c95ccd3ea1b3" providerId="ADAL" clId="{B49B2F8D-98F2-4EA3-A1B4-11DD63CA80F4}" dt="2025-03-10T06:34:15.717" v="33" actId="6264"/>
          <ac:spMkLst>
            <pc:docMk/>
            <pc:sldMk cId="944611234" sldId="372"/>
            <ac:spMk id="5" creationId="{1B84C490-05E7-EAEA-D146-9A670B63B187}"/>
          </ac:spMkLst>
        </pc:spChg>
        <pc:spChg chg="add del mod">
          <ac:chgData name="Shuojie Feng" userId="4f46ee3d-74b6-4475-bf09-c95ccd3ea1b3" providerId="ADAL" clId="{B49B2F8D-98F2-4EA3-A1B4-11DD63CA80F4}" dt="2025-03-10T06:34:15.717" v="33" actId="6264"/>
          <ac:spMkLst>
            <pc:docMk/>
            <pc:sldMk cId="944611234" sldId="372"/>
            <ac:spMk id="7" creationId="{DA872FB8-90BB-5467-3CD0-858E3E949686}"/>
          </ac:spMkLst>
        </pc:spChg>
        <pc:picChg chg="mod ord">
          <ac:chgData name="Shuojie Feng" userId="4f46ee3d-74b6-4475-bf09-c95ccd3ea1b3" providerId="ADAL" clId="{B49B2F8D-98F2-4EA3-A1B4-11DD63CA80F4}" dt="2025-03-10T06:34:15.717" v="33" actId="6264"/>
          <ac:picMkLst>
            <pc:docMk/>
            <pc:sldMk cId="944611234" sldId="372"/>
            <ac:picMk id="6" creationId="{83F06EEB-60A0-B5E1-17A6-EC72049B5F53}"/>
          </ac:picMkLst>
        </pc:picChg>
      </pc:sldChg>
      <pc:sldChg chg="addSp delSp modSp mod chgLayout">
        <pc:chgData name="Shuojie Feng" userId="4f46ee3d-74b6-4475-bf09-c95ccd3ea1b3" providerId="ADAL" clId="{B49B2F8D-98F2-4EA3-A1B4-11DD63CA80F4}" dt="2025-03-10T06:34:32.728" v="41" actId="6264"/>
        <pc:sldMkLst>
          <pc:docMk/>
          <pc:sldMk cId="517663243" sldId="373"/>
        </pc:sldMkLst>
        <pc:spChg chg="mod ord">
          <ac:chgData name="Shuojie Feng" userId="4f46ee3d-74b6-4475-bf09-c95ccd3ea1b3" providerId="ADAL" clId="{B49B2F8D-98F2-4EA3-A1B4-11DD63CA80F4}" dt="2025-03-10T06:34:32.728" v="41" actId="6264"/>
          <ac:spMkLst>
            <pc:docMk/>
            <pc:sldMk cId="517663243" sldId="373"/>
            <ac:spMk id="2" creationId="{918B5E49-1830-7F44-FE5E-D9B670A0DC24}"/>
          </ac:spMkLst>
        </pc:spChg>
        <pc:spChg chg="mod ord">
          <ac:chgData name="Shuojie Feng" userId="4f46ee3d-74b6-4475-bf09-c95ccd3ea1b3" providerId="ADAL" clId="{B49B2F8D-98F2-4EA3-A1B4-11DD63CA80F4}" dt="2025-03-10T06:34:32.728" v="41" actId="6264"/>
          <ac:spMkLst>
            <pc:docMk/>
            <pc:sldMk cId="517663243" sldId="373"/>
            <ac:spMk id="3" creationId="{410C25AC-82DB-271A-826C-DEA7115112A0}"/>
          </ac:spMkLst>
        </pc:spChg>
        <pc:spChg chg="add del mod">
          <ac:chgData name="Shuojie Feng" userId="4f46ee3d-74b6-4475-bf09-c95ccd3ea1b3" providerId="ADAL" clId="{B49B2F8D-98F2-4EA3-A1B4-11DD63CA80F4}" dt="2025-03-10T06:34:22.738" v="37" actId="6264"/>
          <ac:spMkLst>
            <pc:docMk/>
            <pc:sldMk cId="517663243" sldId="373"/>
            <ac:spMk id="4" creationId="{2B6201D2-8BDE-DA58-8DBA-E9BFD38006B4}"/>
          </ac:spMkLst>
        </pc:spChg>
        <pc:spChg chg="add del mod">
          <ac:chgData name="Shuojie Feng" userId="4f46ee3d-74b6-4475-bf09-c95ccd3ea1b3" providerId="ADAL" clId="{B49B2F8D-98F2-4EA3-A1B4-11DD63CA80F4}" dt="2025-03-10T06:34:22.738" v="37" actId="6264"/>
          <ac:spMkLst>
            <pc:docMk/>
            <pc:sldMk cId="517663243" sldId="373"/>
            <ac:spMk id="5" creationId="{23895393-CE2D-D428-DAEA-09717847A95D}"/>
          </ac:spMkLst>
        </pc:spChg>
        <pc:spChg chg="add del mod">
          <ac:chgData name="Shuojie Feng" userId="4f46ee3d-74b6-4475-bf09-c95ccd3ea1b3" providerId="ADAL" clId="{B49B2F8D-98F2-4EA3-A1B4-11DD63CA80F4}" dt="2025-03-10T06:34:22.738" v="37" actId="6264"/>
          <ac:spMkLst>
            <pc:docMk/>
            <pc:sldMk cId="517663243" sldId="373"/>
            <ac:spMk id="7" creationId="{C0F28F34-8659-CCF7-99EF-80FDEA1BE8AE}"/>
          </ac:spMkLst>
        </pc:spChg>
        <pc:spChg chg="add del mod">
          <ac:chgData name="Shuojie Feng" userId="4f46ee3d-74b6-4475-bf09-c95ccd3ea1b3" providerId="ADAL" clId="{B49B2F8D-98F2-4EA3-A1B4-11DD63CA80F4}" dt="2025-03-10T06:34:29.506" v="40" actId="6264"/>
          <ac:spMkLst>
            <pc:docMk/>
            <pc:sldMk cId="517663243" sldId="373"/>
            <ac:spMk id="8" creationId="{9C708A41-A31C-A15D-AEA0-7C2EA97A1516}"/>
          </ac:spMkLst>
        </pc:spChg>
        <pc:spChg chg="add del mod">
          <ac:chgData name="Shuojie Feng" userId="4f46ee3d-74b6-4475-bf09-c95ccd3ea1b3" providerId="ADAL" clId="{B49B2F8D-98F2-4EA3-A1B4-11DD63CA80F4}" dt="2025-03-10T06:34:29.506" v="40" actId="6264"/>
          <ac:spMkLst>
            <pc:docMk/>
            <pc:sldMk cId="517663243" sldId="373"/>
            <ac:spMk id="9" creationId="{99CEF9DA-3938-3938-01CB-235DFD1EB022}"/>
          </ac:spMkLst>
        </pc:spChg>
        <pc:spChg chg="add del mod">
          <ac:chgData name="Shuojie Feng" userId="4f46ee3d-74b6-4475-bf09-c95ccd3ea1b3" providerId="ADAL" clId="{B49B2F8D-98F2-4EA3-A1B4-11DD63CA80F4}" dt="2025-03-10T06:34:29.506" v="40" actId="6264"/>
          <ac:spMkLst>
            <pc:docMk/>
            <pc:sldMk cId="517663243" sldId="373"/>
            <ac:spMk id="10" creationId="{96B8898E-21E5-9726-6630-0CBED371AFCA}"/>
          </ac:spMkLst>
        </pc:spChg>
        <pc:spChg chg="add del mod">
          <ac:chgData name="Shuojie Feng" userId="4f46ee3d-74b6-4475-bf09-c95ccd3ea1b3" providerId="ADAL" clId="{B49B2F8D-98F2-4EA3-A1B4-11DD63CA80F4}" dt="2025-03-10T06:34:32.728" v="41" actId="6264"/>
          <ac:spMkLst>
            <pc:docMk/>
            <pc:sldMk cId="517663243" sldId="373"/>
            <ac:spMk id="11" creationId="{EAF8000A-617A-54A8-25B2-FCCF707FC6BC}"/>
          </ac:spMkLst>
        </pc:spChg>
        <pc:spChg chg="add del mod">
          <ac:chgData name="Shuojie Feng" userId="4f46ee3d-74b6-4475-bf09-c95ccd3ea1b3" providerId="ADAL" clId="{B49B2F8D-98F2-4EA3-A1B4-11DD63CA80F4}" dt="2025-03-10T06:34:32.728" v="41" actId="6264"/>
          <ac:spMkLst>
            <pc:docMk/>
            <pc:sldMk cId="517663243" sldId="373"/>
            <ac:spMk id="12" creationId="{34D8C3F7-60A0-1003-6524-5A0296780128}"/>
          </ac:spMkLst>
        </pc:spChg>
        <pc:spChg chg="add del mod">
          <ac:chgData name="Shuojie Feng" userId="4f46ee3d-74b6-4475-bf09-c95ccd3ea1b3" providerId="ADAL" clId="{B49B2F8D-98F2-4EA3-A1B4-11DD63CA80F4}" dt="2025-03-10T06:34:32.728" v="41" actId="6264"/>
          <ac:spMkLst>
            <pc:docMk/>
            <pc:sldMk cId="517663243" sldId="373"/>
            <ac:spMk id="13" creationId="{0EDDDFCE-06CC-7FF2-EC56-7A0D9275E4CB}"/>
          </ac:spMkLst>
        </pc:spChg>
        <pc:picChg chg="mod ord">
          <ac:chgData name="Shuojie Feng" userId="4f46ee3d-74b6-4475-bf09-c95ccd3ea1b3" providerId="ADAL" clId="{B49B2F8D-98F2-4EA3-A1B4-11DD63CA80F4}" dt="2025-03-10T06:34:32.728" v="41" actId="6264"/>
          <ac:picMkLst>
            <pc:docMk/>
            <pc:sldMk cId="517663243" sldId="373"/>
            <ac:picMk id="6" creationId="{327C52FA-1890-DE05-4462-FBBE6A11048E}"/>
          </ac:picMkLst>
        </pc:picChg>
      </pc:sldChg>
      <pc:sldChg chg="addSp delSp modSp mod chgLayout">
        <pc:chgData name="Shuojie Feng" userId="4f46ee3d-74b6-4475-bf09-c95ccd3ea1b3" providerId="ADAL" clId="{B49B2F8D-98F2-4EA3-A1B4-11DD63CA80F4}" dt="2025-03-10T06:34:38.123" v="43" actId="6264"/>
        <pc:sldMkLst>
          <pc:docMk/>
          <pc:sldMk cId="2036958596" sldId="376"/>
        </pc:sldMkLst>
        <pc:spChg chg="mod ord">
          <ac:chgData name="Shuojie Feng" userId="4f46ee3d-74b6-4475-bf09-c95ccd3ea1b3" providerId="ADAL" clId="{B49B2F8D-98F2-4EA3-A1B4-11DD63CA80F4}" dt="2025-03-10T06:34:38.123" v="43" actId="6264"/>
          <ac:spMkLst>
            <pc:docMk/>
            <pc:sldMk cId="2036958596" sldId="376"/>
            <ac:spMk id="2" creationId="{16D1893A-DF1D-7DD3-0C05-8A427767EFAA}"/>
          </ac:spMkLst>
        </pc:spChg>
        <pc:spChg chg="mod ord">
          <ac:chgData name="Shuojie Feng" userId="4f46ee3d-74b6-4475-bf09-c95ccd3ea1b3" providerId="ADAL" clId="{B49B2F8D-98F2-4EA3-A1B4-11DD63CA80F4}" dt="2025-03-10T06:34:38.123" v="43" actId="6264"/>
          <ac:spMkLst>
            <pc:docMk/>
            <pc:sldMk cId="2036958596" sldId="376"/>
            <ac:spMk id="3" creationId="{663A7D0E-5B93-72F4-4F9F-244480212DEA}"/>
          </ac:spMkLst>
        </pc:spChg>
        <pc:spChg chg="add del mod">
          <ac:chgData name="Shuojie Feng" userId="4f46ee3d-74b6-4475-bf09-c95ccd3ea1b3" providerId="ADAL" clId="{B49B2F8D-98F2-4EA3-A1B4-11DD63CA80F4}" dt="2025-03-10T06:34:38.123" v="43" actId="6264"/>
          <ac:spMkLst>
            <pc:docMk/>
            <pc:sldMk cId="2036958596" sldId="376"/>
            <ac:spMk id="4" creationId="{59EA2FE2-59E7-D234-A4D0-2ACA23589A91}"/>
          </ac:spMkLst>
        </pc:spChg>
        <pc:spChg chg="add del mod">
          <ac:chgData name="Shuojie Feng" userId="4f46ee3d-74b6-4475-bf09-c95ccd3ea1b3" providerId="ADAL" clId="{B49B2F8D-98F2-4EA3-A1B4-11DD63CA80F4}" dt="2025-03-10T06:34:38.123" v="43" actId="6264"/>
          <ac:spMkLst>
            <pc:docMk/>
            <pc:sldMk cId="2036958596" sldId="376"/>
            <ac:spMk id="5" creationId="{ECAE5B51-328A-4D45-21F3-D4DF874FB7E4}"/>
          </ac:spMkLst>
        </pc:spChg>
        <pc:spChg chg="add del mod">
          <ac:chgData name="Shuojie Feng" userId="4f46ee3d-74b6-4475-bf09-c95ccd3ea1b3" providerId="ADAL" clId="{B49B2F8D-98F2-4EA3-A1B4-11DD63CA80F4}" dt="2025-03-10T06:34:38.123" v="43" actId="6264"/>
          <ac:spMkLst>
            <pc:docMk/>
            <pc:sldMk cId="2036958596" sldId="376"/>
            <ac:spMk id="7" creationId="{2EE330B2-DCDD-C90A-5C90-5361D4129142}"/>
          </ac:spMkLst>
        </pc:spChg>
        <pc:picChg chg="mod ord">
          <ac:chgData name="Shuojie Feng" userId="4f46ee3d-74b6-4475-bf09-c95ccd3ea1b3" providerId="ADAL" clId="{B49B2F8D-98F2-4EA3-A1B4-11DD63CA80F4}" dt="2025-03-10T06:34:38.123" v="43" actId="6264"/>
          <ac:picMkLst>
            <pc:docMk/>
            <pc:sldMk cId="2036958596" sldId="376"/>
            <ac:picMk id="6" creationId="{7D661F13-2151-CD4F-DC7F-77A3077BD5B8}"/>
          </ac:picMkLst>
        </pc:picChg>
      </pc:sldChg>
      <pc:sldChg chg="addSp delSp modSp mod chgLayout">
        <pc:chgData name="Shuojie Feng" userId="4f46ee3d-74b6-4475-bf09-c95ccd3ea1b3" providerId="ADAL" clId="{B49B2F8D-98F2-4EA3-A1B4-11DD63CA80F4}" dt="2025-03-10T06:33:09.487" v="13" actId="6264"/>
        <pc:sldMkLst>
          <pc:docMk/>
          <pc:sldMk cId="3029364494" sldId="380"/>
        </pc:sldMkLst>
        <pc:spChg chg="add del mod">
          <ac:chgData name="Shuojie Feng" userId="4f46ee3d-74b6-4475-bf09-c95ccd3ea1b3" providerId="ADAL" clId="{B49B2F8D-98F2-4EA3-A1B4-11DD63CA80F4}" dt="2025-03-10T06:33:09.487" v="13" actId="6264"/>
          <ac:spMkLst>
            <pc:docMk/>
            <pc:sldMk cId="3029364494" sldId="380"/>
            <ac:spMk id="2" creationId="{C28858E0-FDF1-3F30-87B6-440B163DD5DC}"/>
          </ac:spMkLst>
        </pc:spChg>
        <pc:spChg chg="mod ord">
          <ac:chgData name="Shuojie Feng" userId="4f46ee3d-74b6-4475-bf09-c95ccd3ea1b3" providerId="ADAL" clId="{B49B2F8D-98F2-4EA3-A1B4-11DD63CA80F4}" dt="2025-03-10T06:33:09.487" v="13" actId="6264"/>
          <ac:spMkLst>
            <pc:docMk/>
            <pc:sldMk cId="3029364494" sldId="380"/>
            <ac:spMk id="3" creationId="{19C65FA8-076F-597A-68FF-7BDFA2AE2366}"/>
          </ac:spMkLst>
        </pc:spChg>
        <pc:spChg chg="mod ord">
          <ac:chgData name="Shuojie Feng" userId="4f46ee3d-74b6-4475-bf09-c95ccd3ea1b3" providerId="ADAL" clId="{B49B2F8D-98F2-4EA3-A1B4-11DD63CA80F4}" dt="2025-03-10T06:33:09.487" v="13" actId="6264"/>
          <ac:spMkLst>
            <pc:docMk/>
            <pc:sldMk cId="3029364494" sldId="380"/>
            <ac:spMk id="4" creationId="{E4A7428F-8074-BDCD-5B9D-C0ADA88E453E}"/>
          </ac:spMkLst>
        </pc:spChg>
        <pc:spChg chg="add del mod">
          <ac:chgData name="Shuojie Feng" userId="4f46ee3d-74b6-4475-bf09-c95ccd3ea1b3" providerId="ADAL" clId="{B49B2F8D-98F2-4EA3-A1B4-11DD63CA80F4}" dt="2025-03-10T06:33:09.487" v="13" actId="6264"/>
          <ac:spMkLst>
            <pc:docMk/>
            <pc:sldMk cId="3029364494" sldId="380"/>
            <ac:spMk id="5" creationId="{AD920EC1-2052-D641-CD92-E950859889E8}"/>
          </ac:spMkLst>
        </pc:spChg>
        <pc:spChg chg="add del mod">
          <ac:chgData name="Shuojie Feng" userId="4f46ee3d-74b6-4475-bf09-c95ccd3ea1b3" providerId="ADAL" clId="{B49B2F8D-98F2-4EA3-A1B4-11DD63CA80F4}" dt="2025-03-10T06:33:09.487" v="13" actId="6264"/>
          <ac:spMkLst>
            <pc:docMk/>
            <pc:sldMk cId="3029364494" sldId="380"/>
            <ac:spMk id="7" creationId="{2BB1A83F-3F5B-F763-A8EF-5CC6E729974A}"/>
          </ac:spMkLst>
        </pc:spChg>
        <pc:picChg chg="mod ord">
          <ac:chgData name="Shuojie Feng" userId="4f46ee3d-74b6-4475-bf09-c95ccd3ea1b3" providerId="ADAL" clId="{B49B2F8D-98F2-4EA3-A1B4-11DD63CA80F4}" dt="2025-03-10T06:33:09.487" v="13" actId="6264"/>
          <ac:picMkLst>
            <pc:docMk/>
            <pc:sldMk cId="3029364494" sldId="380"/>
            <ac:picMk id="6" creationId="{57469F2E-FF15-8D1A-5C41-5332168C672D}"/>
          </ac:picMkLst>
        </pc:picChg>
      </pc:sldChg>
      <pc:sldChg chg="addSp delSp modSp mod chgLayout">
        <pc:chgData name="Shuojie Feng" userId="4f46ee3d-74b6-4475-bf09-c95ccd3ea1b3" providerId="ADAL" clId="{B49B2F8D-98F2-4EA3-A1B4-11DD63CA80F4}" dt="2025-03-10T06:34:44.081" v="45" actId="6264"/>
        <pc:sldMkLst>
          <pc:docMk/>
          <pc:sldMk cId="660898480" sldId="381"/>
        </pc:sldMkLst>
        <pc:spChg chg="add del mod">
          <ac:chgData name="Shuojie Feng" userId="4f46ee3d-74b6-4475-bf09-c95ccd3ea1b3" providerId="ADAL" clId="{B49B2F8D-98F2-4EA3-A1B4-11DD63CA80F4}" dt="2025-03-10T06:34:44.081" v="45" actId="6264"/>
          <ac:spMkLst>
            <pc:docMk/>
            <pc:sldMk cId="660898480" sldId="381"/>
            <ac:spMk id="2" creationId="{0A87CBB6-CDF1-DDC6-0F0E-5FBC7B8F2D43}"/>
          </ac:spMkLst>
        </pc:spChg>
        <pc:spChg chg="mod ord">
          <ac:chgData name="Shuojie Feng" userId="4f46ee3d-74b6-4475-bf09-c95ccd3ea1b3" providerId="ADAL" clId="{B49B2F8D-98F2-4EA3-A1B4-11DD63CA80F4}" dt="2025-03-10T06:34:44.081" v="45" actId="6264"/>
          <ac:spMkLst>
            <pc:docMk/>
            <pc:sldMk cId="660898480" sldId="381"/>
            <ac:spMk id="3" creationId="{0C0FB4AB-7EBB-ED7D-2267-A21053E48040}"/>
          </ac:spMkLst>
        </pc:spChg>
        <pc:spChg chg="add del mod">
          <ac:chgData name="Shuojie Feng" userId="4f46ee3d-74b6-4475-bf09-c95ccd3ea1b3" providerId="ADAL" clId="{B49B2F8D-98F2-4EA3-A1B4-11DD63CA80F4}" dt="2025-03-10T06:34:44.081" v="45" actId="6264"/>
          <ac:spMkLst>
            <pc:docMk/>
            <pc:sldMk cId="660898480" sldId="381"/>
            <ac:spMk id="4" creationId="{6F261098-968D-6088-4B7D-4439E3490D39}"/>
          </ac:spMkLst>
        </pc:spChg>
        <pc:picChg chg="mod ord">
          <ac:chgData name="Shuojie Feng" userId="4f46ee3d-74b6-4475-bf09-c95ccd3ea1b3" providerId="ADAL" clId="{B49B2F8D-98F2-4EA3-A1B4-11DD63CA80F4}" dt="2025-03-10T06:34:44.081" v="45" actId="6264"/>
          <ac:picMkLst>
            <pc:docMk/>
            <pc:sldMk cId="660898480" sldId="381"/>
            <ac:picMk id="5" creationId="{4EA95DD8-B657-C933-39F5-E72964936E4A}"/>
          </ac:picMkLst>
        </pc:picChg>
      </pc:sldChg>
      <pc:sldChg chg="addSp delSp modSp mod chgLayout">
        <pc:chgData name="Shuojie Feng" userId="4f46ee3d-74b6-4475-bf09-c95ccd3ea1b3" providerId="ADAL" clId="{B49B2F8D-98F2-4EA3-A1B4-11DD63CA80F4}" dt="2025-03-10T06:33:14.015" v="15" actId="6264"/>
        <pc:sldMkLst>
          <pc:docMk/>
          <pc:sldMk cId="3480926223" sldId="391"/>
        </pc:sldMkLst>
        <pc:spChg chg="add del mod">
          <ac:chgData name="Shuojie Feng" userId="4f46ee3d-74b6-4475-bf09-c95ccd3ea1b3" providerId="ADAL" clId="{B49B2F8D-98F2-4EA3-A1B4-11DD63CA80F4}" dt="2025-03-10T06:33:14.015" v="15" actId="6264"/>
          <ac:spMkLst>
            <pc:docMk/>
            <pc:sldMk cId="3480926223" sldId="391"/>
            <ac:spMk id="2" creationId="{449A0FD1-1CE8-FB14-EFD8-3EC846834467}"/>
          </ac:spMkLst>
        </pc:spChg>
        <pc:spChg chg="add del mod">
          <ac:chgData name="Shuojie Feng" userId="4f46ee3d-74b6-4475-bf09-c95ccd3ea1b3" providerId="ADAL" clId="{B49B2F8D-98F2-4EA3-A1B4-11DD63CA80F4}" dt="2025-03-10T06:33:14.015" v="15" actId="6264"/>
          <ac:spMkLst>
            <pc:docMk/>
            <pc:sldMk cId="3480926223" sldId="391"/>
            <ac:spMk id="3" creationId="{FA485FBD-9168-AB57-5934-A21664D552B0}"/>
          </ac:spMkLst>
        </pc:spChg>
        <pc:spChg chg="mod ord">
          <ac:chgData name="Shuojie Feng" userId="4f46ee3d-74b6-4475-bf09-c95ccd3ea1b3" providerId="ADAL" clId="{B49B2F8D-98F2-4EA3-A1B4-11DD63CA80F4}" dt="2025-03-10T06:33:14.015" v="15" actId="6264"/>
          <ac:spMkLst>
            <pc:docMk/>
            <pc:sldMk cId="3480926223" sldId="391"/>
            <ac:spMk id="5" creationId="{71149BD4-0FBE-5334-8A1C-D1B7D4FDE6C0}"/>
          </ac:spMkLst>
        </pc:spChg>
        <pc:spChg chg="mod ord">
          <ac:chgData name="Shuojie Feng" userId="4f46ee3d-74b6-4475-bf09-c95ccd3ea1b3" providerId="ADAL" clId="{B49B2F8D-98F2-4EA3-A1B4-11DD63CA80F4}" dt="2025-03-10T06:33:14.015" v="15" actId="6264"/>
          <ac:spMkLst>
            <pc:docMk/>
            <pc:sldMk cId="3480926223" sldId="391"/>
            <ac:spMk id="6" creationId="{F4ACD4C9-1C3C-B1EE-80F1-6FF10A71E494}"/>
          </ac:spMkLst>
        </pc:spChg>
        <pc:spChg chg="mod ord">
          <ac:chgData name="Shuojie Feng" userId="4f46ee3d-74b6-4475-bf09-c95ccd3ea1b3" providerId="ADAL" clId="{B49B2F8D-98F2-4EA3-A1B4-11DD63CA80F4}" dt="2025-03-10T06:33:14.015" v="15" actId="6264"/>
          <ac:spMkLst>
            <pc:docMk/>
            <pc:sldMk cId="3480926223" sldId="391"/>
            <ac:spMk id="7" creationId="{66F5DAC4-DD52-DCB0-027D-890769EDB612}"/>
          </ac:spMkLst>
        </pc:spChg>
        <pc:spChg chg="mod ord">
          <ac:chgData name="Shuojie Feng" userId="4f46ee3d-74b6-4475-bf09-c95ccd3ea1b3" providerId="ADAL" clId="{B49B2F8D-98F2-4EA3-A1B4-11DD63CA80F4}" dt="2025-03-10T06:33:14.015" v="15" actId="6264"/>
          <ac:spMkLst>
            <pc:docMk/>
            <pc:sldMk cId="3480926223" sldId="391"/>
            <ac:spMk id="8" creationId="{861A3310-ADB7-CB2A-2029-D749C4DE6D2D}"/>
          </ac:spMkLst>
        </pc:spChg>
        <pc:spChg chg="mod ord">
          <ac:chgData name="Shuojie Feng" userId="4f46ee3d-74b6-4475-bf09-c95ccd3ea1b3" providerId="ADAL" clId="{B49B2F8D-98F2-4EA3-A1B4-11DD63CA80F4}" dt="2025-03-10T06:33:14.015" v="15" actId="6264"/>
          <ac:spMkLst>
            <pc:docMk/>
            <pc:sldMk cId="3480926223" sldId="391"/>
            <ac:spMk id="9" creationId="{7364A256-1422-8396-E76B-BE5EBDE9B792}"/>
          </ac:spMkLst>
        </pc:spChg>
        <pc:spChg chg="mod ord">
          <ac:chgData name="Shuojie Feng" userId="4f46ee3d-74b6-4475-bf09-c95ccd3ea1b3" providerId="ADAL" clId="{B49B2F8D-98F2-4EA3-A1B4-11DD63CA80F4}" dt="2025-03-09T18:15:54.259" v="6" actId="700"/>
          <ac:spMkLst>
            <pc:docMk/>
            <pc:sldMk cId="3480926223" sldId="391"/>
            <ac:spMk id="10" creationId="{A5B0A120-822A-44DD-517D-E4E610B43C16}"/>
          </ac:spMkLst>
        </pc:spChg>
        <pc:spChg chg="mod ord">
          <ac:chgData name="Shuojie Feng" userId="4f46ee3d-74b6-4475-bf09-c95ccd3ea1b3" providerId="ADAL" clId="{B49B2F8D-98F2-4EA3-A1B4-11DD63CA80F4}" dt="2025-03-09T18:15:54.259" v="6" actId="700"/>
          <ac:spMkLst>
            <pc:docMk/>
            <pc:sldMk cId="3480926223" sldId="391"/>
            <ac:spMk id="11" creationId="{509F59E8-F2FE-8FB7-B08C-635E43426FD1}"/>
          </ac:spMkLst>
        </pc:spChg>
        <pc:spChg chg="add del mod">
          <ac:chgData name="Shuojie Feng" userId="4f46ee3d-74b6-4475-bf09-c95ccd3ea1b3" providerId="ADAL" clId="{B49B2F8D-98F2-4EA3-A1B4-11DD63CA80F4}" dt="2025-03-10T06:33:14.015" v="15" actId="6264"/>
          <ac:spMkLst>
            <pc:docMk/>
            <pc:sldMk cId="3480926223" sldId="391"/>
            <ac:spMk id="18" creationId="{05129D03-0CAB-4974-1968-48C2DCEC6591}"/>
          </ac:spMkLst>
        </pc:spChg>
        <pc:spChg chg="add del mod">
          <ac:chgData name="Shuojie Feng" userId="4f46ee3d-74b6-4475-bf09-c95ccd3ea1b3" providerId="ADAL" clId="{B49B2F8D-98F2-4EA3-A1B4-11DD63CA80F4}" dt="2025-03-10T06:33:14.015" v="15" actId="6264"/>
          <ac:spMkLst>
            <pc:docMk/>
            <pc:sldMk cId="3480926223" sldId="391"/>
            <ac:spMk id="20" creationId="{F3B92765-93B2-1463-CAA1-7524F3FCB954}"/>
          </ac:spMkLst>
        </pc:spChg>
        <pc:spChg chg="add del mod">
          <ac:chgData name="Shuojie Feng" userId="4f46ee3d-74b6-4475-bf09-c95ccd3ea1b3" providerId="ADAL" clId="{B49B2F8D-98F2-4EA3-A1B4-11DD63CA80F4}" dt="2025-03-10T06:33:14.015" v="15" actId="6264"/>
          <ac:spMkLst>
            <pc:docMk/>
            <pc:sldMk cId="3480926223" sldId="391"/>
            <ac:spMk id="21" creationId="{B034B2CF-4A0D-268D-7BA3-A038C1DA342F}"/>
          </ac:spMkLst>
        </pc:spChg>
        <pc:picChg chg="mod ord">
          <ac:chgData name="Shuojie Feng" userId="4f46ee3d-74b6-4475-bf09-c95ccd3ea1b3" providerId="ADAL" clId="{B49B2F8D-98F2-4EA3-A1B4-11DD63CA80F4}" dt="2025-03-09T18:15:54.259" v="6" actId="700"/>
          <ac:picMkLst>
            <pc:docMk/>
            <pc:sldMk cId="3480926223" sldId="391"/>
            <ac:picMk id="13" creationId="{4A833826-80CB-E37E-F87F-F9A659CCCC32}"/>
          </ac:picMkLst>
        </pc:picChg>
        <pc:picChg chg="mod ord">
          <ac:chgData name="Shuojie Feng" userId="4f46ee3d-74b6-4475-bf09-c95ccd3ea1b3" providerId="ADAL" clId="{B49B2F8D-98F2-4EA3-A1B4-11DD63CA80F4}" dt="2025-03-09T18:15:54.259" v="6" actId="700"/>
          <ac:picMkLst>
            <pc:docMk/>
            <pc:sldMk cId="3480926223" sldId="391"/>
            <ac:picMk id="15" creationId="{DE1B94D0-C433-BE19-1455-4D7F093A0C75}"/>
          </ac:picMkLst>
        </pc:picChg>
        <pc:picChg chg="mod ord">
          <ac:chgData name="Shuojie Feng" userId="4f46ee3d-74b6-4475-bf09-c95ccd3ea1b3" providerId="ADAL" clId="{B49B2F8D-98F2-4EA3-A1B4-11DD63CA80F4}" dt="2025-03-09T18:15:54.259" v="6" actId="700"/>
          <ac:picMkLst>
            <pc:docMk/>
            <pc:sldMk cId="3480926223" sldId="391"/>
            <ac:picMk id="17" creationId="{221B5842-2CFE-E10D-1C1D-F606D60904EE}"/>
          </ac:picMkLst>
        </pc:picChg>
      </pc:sldChg>
      <pc:sldChg chg="addSp delSp modSp mod chgLayout">
        <pc:chgData name="Shuojie Feng" userId="4f46ee3d-74b6-4475-bf09-c95ccd3ea1b3" providerId="ADAL" clId="{B49B2F8D-98F2-4EA3-A1B4-11DD63CA80F4}" dt="2025-03-10T06:33:18.053" v="17" actId="6264"/>
        <pc:sldMkLst>
          <pc:docMk/>
          <pc:sldMk cId="1480692249" sldId="392"/>
        </pc:sldMkLst>
        <pc:spChg chg="mod ord">
          <ac:chgData name="Shuojie Feng" userId="4f46ee3d-74b6-4475-bf09-c95ccd3ea1b3" providerId="ADAL" clId="{B49B2F8D-98F2-4EA3-A1B4-11DD63CA80F4}" dt="2025-03-10T06:33:18.053" v="17" actId="6264"/>
          <ac:spMkLst>
            <pc:docMk/>
            <pc:sldMk cId="1480692249" sldId="392"/>
            <ac:spMk id="2" creationId="{FA84E01A-2585-BE14-CDEA-C2C6982E90F1}"/>
          </ac:spMkLst>
        </pc:spChg>
        <pc:spChg chg="mod ord">
          <ac:chgData name="Shuojie Feng" userId="4f46ee3d-74b6-4475-bf09-c95ccd3ea1b3" providerId="ADAL" clId="{B49B2F8D-98F2-4EA3-A1B4-11DD63CA80F4}" dt="2025-03-10T06:33:18.053" v="17" actId="6264"/>
          <ac:spMkLst>
            <pc:docMk/>
            <pc:sldMk cId="1480692249" sldId="392"/>
            <ac:spMk id="3" creationId="{CFDA5392-14D3-A360-92B3-D2552F9CE0A5}"/>
          </ac:spMkLst>
        </pc:spChg>
        <pc:spChg chg="mod ord">
          <ac:chgData name="Shuojie Feng" userId="4f46ee3d-74b6-4475-bf09-c95ccd3ea1b3" providerId="ADAL" clId="{B49B2F8D-98F2-4EA3-A1B4-11DD63CA80F4}" dt="2025-03-09T18:16:01.827" v="7" actId="700"/>
          <ac:spMkLst>
            <pc:docMk/>
            <pc:sldMk cId="1480692249" sldId="392"/>
            <ac:spMk id="4" creationId="{7A14515E-0286-13E0-AD84-9C03D11FD33C}"/>
          </ac:spMkLst>
        </pc:spChg>
        <pc:spChg chg="mod ord">
          <ac:chgData name="Shuojie Feng" userId="4f46ee3d-74b6-4475-bf09-c95ccd3ea1b3" providerId="ADAL" clId="{B49B2F8D-98F2-4EA3-A1B4-11DD63CA80F4}" dt="2025-03-09T18:16:01.827" v="7" actId="700"/>
          <ac:spMkLst>
            <pc:docMk/>
            <pc:sldMk cId="1480692249" sldId="392"/>
            <ac:spMk id="5" creationId="{2098CE55-CE4B-1A71-134D-B30C6033A347}"/>
          </ac:spMkLst>
        </pc:spChg>
        <pc:spChg chg="mod ord">
          <ac:chgData name="Shuojie Feng" userId="4f46ee3d-74b6-4475-bf09-c95ccd3ea1b3" providerId="ADAL" clId="{B49B2F8D-98F2-4EA3-A1B4-11DD63CA80F4}" dt="2025-03-10T06:33:18.053" v="17" actId="6264"/>
          <ac:spMkLst>
            <pc:docMk/>
            <pc:sldMk cId="1480692249" sldId="392"/>
            <ac:spMk id="6" creationId="{E29A99A9-A761-19E8-D1E9-C8B9DB7F7A8F}"/>
          </ac:spMkLst>
        </pc:spChg>
        <pc:spChg chg="mod ord">
          <ac:chgData name="Shuojie Feng" userId="4f46ee3d-74b6-4475-bf09-c95ccd3ea1b3" providerId="ADAL" clId="{B49B2F8D-98F2-4EA3-A1B4-11DD63CA80F4}" dt="2025-03-10T06:33:18.053" v="17" actId="6264"/>
          <ac:spMkLst>
            <pc:docMk/>
            <pc:sldMk cId="1480692249" sldId="392"/>
            <ac:spMk id="7" creationId="{5A0E261A-06BB-800D-021F-CA9D3BE95C07}"/>
          </ac:spMkLst>
        </pc:spChg>
        <pc:spChg chg="mod ord">
          <ac:chgData name="Shuojie Feng" userId="4f46ee3d-74b6-4475-bf09-c95ccd3ea1b3" providerId="ADAL" clId="{B49B2F8D-98F2-4EA3-A1B4-11DD63CA80F4}" dt="2025-03-09T18:16:01.827" v="7" actId="700"/>
          <ac:spMkLst>
            <pc:docMk/>
            <pc:sldMk cId="1480692249" sldId="392"/>
            <ac:spMk id="8" creationId="{A818DA7C-129A-8E15-9C68-5B38913FA6B0}"/>
          </ac:spMkLst>
        </pc:spChg>
        <pc:spChg chg="mod ord">
          <ac:chgData name="Shuojie Feng" userId="4f46ee3d-74b6-4475-bf09-c95ccd3ea1b3" providerId="ADAL" clId="{B49B2F8D-98F2-4EA3-A1B4-11DD63CA80F4}" dt="2025-03-09T18:16:01.827" v="7" actId="700"/>
          <ac:spMkLst>
            <pc:docMk/>
            <pc:sldMk cId="1480692249" sldId="392"/>
            <ac:spMk id="9" creationId="{8A6A9C7D-E3EC-8B0D-7764-02424017C359}"/>
          </ac:spMkLst>
        </pc:spChg>
        <pc:spChg chg="mod ord">
          <ac:chgData name="Shuojie Feng" userId="4f46ee3d-74b6-4475-bf09-c95ccd3ea1b3" providerId="ADAL" clId="{B49B2F8D-98F2-4EA3-A1B4-11DD63CA80F4}" dt="2025-03-10T06:33:18.053" v="17" actId="6264"/>
          <ac:spMkLst>
            <pc:docMk/>
            <pc:sldMk cId="1480692249" sldId="392"/>
            <ac:spMk id="10" creationId="{F660DA0F-150D-4907-C724-7CEB6F78AD86}"/>
          </ac:spMkLst>
        </pc:spChg>
        <pc:spChg chg="add del mod">
          <ac:chgData name="Shuojie Feng" userId="4f46ee3d-74b6-4475-bf09-c95ccd3ea1b3" providerId="ADAL" clId="{B49B2F8D-98F2-4EA3-A1B4-11DD63CA80F4}" dt="2025-03-10T06:33:18.053" v="17" actId="6264"/>
          <ac:spMkLst>
            <pc:docMk/>
            <pc:sldMk cId="1480692249" sldId="392"/>
            <ac:spMk id="12" creationId="{C5424C86-6E43-7B85-746D-CB9E2B490DBB}"/>
          </ac:spMkLst>
        </pc:spChg>
        <pc:spChg chg="add del mod">
          <ac:chgData name="Shuojie Feng" userId="4f46ee3d-74b6-4475-bf09-c95ccd3ea1b3" providerId="ADAL" clId="{B49B2F8D-98F2-4EA3-A1B4-11DD63CA80F4}" dt="2025-03-10T06:33:18.053" v="17" actId="6264"/>
          <ac:spMkLst>
            <pc:docMk/>
            <pc:sldMk cId="1480692249" sldId="392"/>
            <ac:spMk id="13" creationId="{C9BF1ABB-A5AD-EA31-1DA5-5A599E790CBD}"/>
          </ac:spMkLst>
        </pc:spChg>
        <pc:spChg chg="add del mod">
          <ac:chgData name="Shuojie Feng" userId="4f46ee3d-74b6-4475-bf09-c95ccd3ea1b3" providerId="ADAL" clId="{B49B2F8D-98F2-4EA3-A1B4-11DD63CA80F4}" dt="2025-03-10T06:33:18.053" v="17" actId="6264"/>
          <ac:spMkLst>
            <pc:docMk/>
            <pc:sldMk cId="1480692249" sldId="392"/>
            <ac:spMk id="15" creationId="{41189F3E-14FE-C383-2536-F518C3EBD898}"/>
          </ac:spMkLst>
        </pc:spChg>
        <pc:spChg chg="add del mod">
          <ac:chgData name="Shuojie Feng" userId="4f46ee3d-74b6-4475-bf09-c95ccd3ea1b3" providerId="ADAL" clId="{B49B2F8D-98F2-4EA3-A1B4-11DD63CA80F4}" dt="2025-03-10T06:33:18.053" v="17" actId="6264"/>
          <ac:spMkLst>
            <pc:docMk/>
            <pc:sldMk cId="1480692249" sldId="392"/>
            <ac:spMk id="18" creationId="{E8D9DECD-6F99-AFF9-74C0-16C250C1A9AA}"/>
          </ac:spMkLst>
        </pc:spChg>
        <pc:spChg chg="add del mod">
          <ac:chgData name="Shuojie Feng" userId="4f46ee3d-74b6-4475-bf09-c95ccd3ea1b3" providerId="ADAL" clId="{B49B2F8D-98F2-4EA3-A1B4-11DD63CA80F4}" dt="2025-03-10T06:33:18.053" v="17" actId="6264"/>
          <ac:spMkLst>
            <pc:docMk/>
            <pc:sldMk cId="1480692249" sldId="392"/>
            <ac:spMk id="19" creationId="{13B9A476-09D2-75EF-1E94-40E61BA050EF}"/>
          </ac:spMkLst>
        </pc:spChg>
      </pc:sldChg>
      <pc:sldChg chg="addSp delSp modSp mod chgLayout">
        <pc:chgData name="Shuojie Feng" userId="4f46ee3d-74b6-4475-bf09-c95ccd3ea1b3" providerId="ADAL" clId="{B49B2F8D-98F2-4EA3-A1B4-11DD63CA80F4}" dt="2025-03-10T06:33:27.441" v="21" actId="6264"/>
        <pc:sldMkLst>
          <pc:docMk/>
          <pc:sldMk cId="2557989569" sldId="393"/>
        </pc:sldMkLst>
        <pc:spChg chg="mod ord">
          <ac:chgData name="Shuojie Feng" userId="4f46ee3d-74b6-4475-bf09-c95ccd3ea1b3" providerId="ADAL" clId="{B49B2F8D-98F2-4EA3-A1B4-11DD63CA80F4}" dt="2025-03-10T06:33:27.441" v="21" actId="6264"/>
          <ac:spMkLst>
            <pc:docMk/>
            <pc:sldMk cId="2557989569" sldId="393"/>
            <ac:spMk id="2" creationId="{770440AA-C247-9B0E-0138-59D98C512F1E}"/>
          </ac:spMkLst>
        </pc:spChg>
        <pc:spChg chg="add del mod">
          <ac:chgData name="Shuojie Feng" userId="4f46ee3d-74b6-4475-bf09-c95ccd3ea1b3" providerId="ADAL" clId="{B49B2F8D-98F2-4EA3-A1B4-11DD63CA80F4}" dt="2025-03-10T06:33:27.441" v="21" actId="6264"/>
          <ac:spMkLst>
            <pc:docMk/>
            <pc:sldMk cId="2557989569" sldId="393"/>
            <ac:spMk id="3" creationId="{CEF2A69E-23AB-7CF0-1278-F05E67A99A34}"/>
          </ac:spMkLst>
        </pc:spChg>
        <pc:spChg chg="add del mod">
          <ac:chgData name="Shuojie Feng" userId="4f46ee3d-74b6-4475-bf09-c95ccd3ea1b3" providerId="ADAL" clId="{B49B2F8D-98F2-4EA3-A1B4-11DD63CA80F4}" dt="2025-03-10T06:33:27.441" v="21" actId="6264"/>
          <ac:spMkLst>
            <pc:docMk/>
            <pc:sldMk cId="2557989569" sldId="393"/>
            <ac:spMk id="4" creationId="{66912C97-BA79-5B9A-99DD-FFA07A7192FE}"/>
          </ac:spMkLst>
        </pc:spChg>
        <pc:spChg chg="add del mod">
          <ac:chgData name="Shuojie Feng" userId="4f46ee3d-74b6-4475-bf09-c95ccd3ea1b3" providerId="ADAL" clId="{B49B2F8D-98F2-4EA3-A1B4-11DD63CA80F4}" dt="2025-03-10T06:33:27.441" v="21" actId="6264"/>
          <ac:spMkLst>
            <pc:docMk/>
            <pc:sldMk cId="2557989569" sldId="393"/>
            <ac:spMk id="5" creationId="{239B9097-C674-02FD-7984-257EB61D6104}"/>
          </ac:spMkLst>
        </pc:spChg>
        <pc:spChg chg="mod ord">
          <ac:chgData name="Shuojie Feng" userId="4f46ee3d-74b6-4475-bf09-c95ccd3ea1b3" providerId="ADAL" clId="{B49B2F8D-98F2-4EA3-A1B4-11DD63CA80F4}" dt="2025-03-10T06:33:27.441" v="21" actId="6264"/>
          <ac:spMkLst>
            <pc:docMk/>
            <pc:sldMk cId="2557989569" sldId="393"/>
            <ac:spMk id="7" creationId="{78709000-FBCC-10CF-488D-A883106F888C}"/>
          </ac:spMkLst>
        </pc:spChg>
        <pc:spChg chg="mod ord">
          <ac:chgData name="Shuojie Feng" userId="4f46ee3d-74b6-4475-bf09-c95ccd3ea1b3" providerId="ADAL" clId="{B49B2F8D-98F2-4EA3-A1B4-11DD63CA80F4}" dt="2025-03-10T06:33:27.441" v="21" actId="6264"/>
          <ac:spMkLst>
            <pc:docMk/>
            <pc:sldMk cId="2557989569" sldId="393"/>
            <ac:spMk id="8" creationId="{BD2CADB4-4B00-BEB9-96CA-9F9A9DB666D6}"/>
          </ac:spMkLst>
        </pc:spChg>
        <pc:spChg chg="mod ord">
          <ac:chgData name="Shuojie Feng" userId="4f46ee3d-74b6-4475-bf09-c95ccd3ea1b3" providerId="ADAL" clId="{B49B2F8D-98F2-4EA3-A1B4-11DD63CA80F4}" dt="2025-03-10T06:33:27.441" v="21" actId="6264"/>
          <ac:spMkLst>
            <pc:docMk/>
            <pc:sldMk cId="2557989569" sldId="393"/>
            <ac:spMk id="9" creationId="{F8909374-0A1B-E9AF-A62D-645BECB712EF}"/>
          </ac:spMkLst>
        </pc:spChg>
        <pc:spChg chg="mod">
          <ac:chgData name="Shuojie Feng" userId="4f46ee3d-74b6-4475-bf09-c95ccd3ea1b3" providerId="ADAL" clId="{B49B2F8D-98F2-4EA3-A1B4-11DD63CA80F4}" dt="2025-03-09T18:14:11.921" v="1"/>
          <ac:spMkLst>
            <pc:docMk/>
            <pc:sldMk cId="2557989569" sldId="393"/>
            <ac:spMk id="10" creationId="{539EE458-9DF9-C8BF-1BDE-BFC410E3FF2C}"/>
          </ac:spMkLst>
        </pc:spChg>
        <pc:spChg chg="mod">
          <ac:chgData name="Shuojie Feng" userId="4f46ee3d-74b6-4475-bf09-c95ccd3ea1b3" providerId="ADAL" clId="{B49B2F8D-98F2-4EA3-A1B4-11DD63CA80F4}" dt="2025-03-09T18:14:11.921" v="1"/>
          <ac:spMkLst>
            <pc:docMk/>
            <pc:sldMk cId="2557989569" sldId="393"/>
            <ac:spMk id="11" creationId="{AF651256-540E-0771-7FA1-3938C2B54D73}"/>
          </ac:spMkLst>
        </pc:spChg>
        <pc:spChg chg="mod">
          <ac:chgData name="Shuojie Feng" userId="4f46ee3d-74b6-4475-bf09-c95ccd3ea1b3" providerId="ADAL" clId="{B49B2F8D-98F2-4EA3-A1B4-11DD63CA80F4}" dt="2025-03-09T18:14:11.921" v="1"/>
          <ac:spMkLst>
            <pc:docMk/>
            <pc:sldMk cId="2557989569" sldId="393"/>
            <ac:spMk id="12" creationId="{696CABC0-CB35-820A-604E-EAE385030B2A}"/>
          </ac:spMkLst>
        </pc:spChg>
        <pc:spChg chg="mod">
          <ac:chgData name="Shuojie Feng" userId="4f46ee3d-74b6-4475-bf09-c95ccd3ea1b3" providerId="ADAL" clId="{B49B2F8D-98F2-4EA3-A1B4-11DD63CA80F4}" dt="2025-03-09T18:14:11.921" v="1"/>
          <ac:spMkLst>
            <pc:docMk/>
            <pc:sldMk cId="2557989569" sldId="393"/>
            <ac:spMk id="13" creationId="{2796E9FE-E17D-36E6-7C88-CB8D0F5BB9AA}"/>
          </ac:spMkLst>
        </pc:spChg>
        <pc:spChg chg="mod ord">
          <ac:chgData name="Shuojie Feng" userId="4f46ee3d-74b6-4475-bf09-c95ccd3ea1b3" providerId="ADAL" clId="{B49B2F8D-98F2-4EA3-A1B4-11DD63CA80F4}" dt="2025-03-10T06:33:27.441" v="21" actId="6264"/>
          <ac:spMkLst>
            <pc:docMk/>
            <pc:sldMk cId="2557989569" sldId="393"/>
            <ac:spMk id="14" creationId="{7D2D6BE2-1068-2A87-2884-76EC3F71F2A5}"/>
          </ac:spMkLst>
        </pc:spChg>
        <pc:spChg chg="add del mod">
          <ac:chgData name="Shuojie Feng" userId="4f46ee3d-74b6-4475-bf09-c95ccd3ea1b3" providerId="ADAL" clId="{B49B2F8D-98F2-4EA3-A1B4-11DD63CA80F4}" dt="2025-03-10T06:33:27.441" v="21" actId="6264"/>
          <ac:spMkLst>
            <pc:docMk/>
            <pc:sldMk cId="2557989569" sldId="393"/>
            <ac:spMk id="19" creationId="{BAFCF63D-E826-AE26-C638-8174C795F65B}"/>
          </ac:spMkLst>
        </pc:spChg>
        <pc:spChg chg="add del mod">
          <ac:chgData name="Shuojie Feng" userId="4f46ee3d-74b6-4475-bf09-c95ccd3ea1b3" providerId="ADAL" clId="{B49B2F8D-98F2-4EA3-A1B4-11DD63CA80F4}" dt="2025-03-10T06:33:27.441" v="21" actId="6264"/>
          <ac:spMkLst>
            <pc:docMk/>
            <pc:sldMk cId="2557989569" sldId="393"/>
            <ac:spMk id="24" creationId="{47D20F6F-6DF4-A0BC-5673-09BBAB801114}"/>
          </ac:spMkLst>
        </pc:spChg>
        <pc:picChg chg="mod">
          <ac:chgData name="Shuojie Feng" userId="4f46ee3d-74b6-4475-bf09-c95ccd3ea1b3" providerId="ADAL" clId="{B49B2F8D-98F2-4EA3-A1B4-11DD63CA80F4}" dt="2025-03-09T18:14:11.921" v="1"/>
          <ac:picMkLst>
            <pc:docMk/>
            <pc:sldMk cId="2557989569" sldId="393"/>
            <ac:picMk id="22" creationId="{08A5F688-AAE4-8F1E-0364-2ED6166E8AE4}"/>
          </ac:picMkLst>
        </pc:picChg>
      </pc:sldChg>
      <pc:sldChg chg="addSp delSp modSp mod chgLayout">
        <pc:chgData name="Shuojie Feng" userId="4f46ee3d-74b6-4475-bf09-c95ccd3ea1b3" providerId="ADAL" clId="{B49B2F8D-98F2-4EA3-A1B4-11DD63CA80F4}" dt="2025-03-10T06:34:19.638" v="35" actId="6264"/>
        <pc:sldMkLst>
          <pc:docMk/>
          <pc:sldMk cId="1641402621" sldId="394"/>
        </pc:sldMkLst>
        <pc:spChg chg="mod">
          <ac:chgData name="Shuojie Feng" userId="4f46ee3d-74b6-4475-bf09-c95ccd3ea1b3" providerId="ADAL" clId="{B49B2F8D-98F2-4EA3-A1B4-11DD63CA80F4}" dt="2025-03-09T18:14:11.921" v="1"/>
          <ac:spMkLst>
            <pc:docMk/>
            <pc:sldMk cId="1641402621" sldId="394"/>
            <ac:spMk id="2" creationId="{E2CB49C4-FC7A-8BCB-7DC5-BD3EECC0A92C}"/>
          </ac:spMkLst>
        </pc:spChg>
        <pc:spChg chg="add del mod">
          <ac:chgData name="Shuojie Feng" userId="4f46ee3d-74b6-4475-bf09-c95ccd3ea1b3" providerId="ADAL" clId="{B49B2F8D-98F2-4EA3-A1B4-11DD63CA80F4}" dt="2025-03-10T06:34:19.638" v="35" actId="6264"/>
          <ac:spMkLst>
            <pc:docMk/>
            <pc:sldMk cId="1641402621" sldId="394"/>
            <ac:spMk id="3" creationId="{E1469678-B54B-33BC-D8CB-6B765371E129}"/>
          </ac:spMkLst>
        </pc:spChg>
        <pc:spChg chg="mod">
          <ac:chgData name="Shuojie Feng" userId="4f46ee3d-74b6-4475-bf09-c95ccd3ea1b3" providerId="ADAL" clId="{B49B2F8D-98F2-4EA3-A1B4-11DD63CA80F4}" dt="2025-03-09T18:14:11.921" v="1"/>
          <ac:spMkLst>
            <pc:docMk/>
            <pc:sldMk cId="1641402621" sldId="394"/>
            <ac:spMk id="4" creationId="{AE15009E-0C11-75CD-B7F1-D6B390495827}"/>
          </ac:spMkLst>
        </pc:spChg>
        <pc:spChg chg="mod ord">
          <ac:chgData name="Shuojie Feng" userId="4f46ee3d-74b6-4475-bf09-c95ccd3ea1b3" providerId="ADAL" clId="{B49B2F8D-98F2-4EA3-A1B4-11DD63CA80F4}" dt="2025-03-10T06:34:19.638" v="35" actId="6264"/>
          <ac:spMkLst>
            <pc:docMk/>
            <pc:sldMk cId="1641402621" sldId="394"/>
            <ac:spMk id="5" creationId="{E1CEC497-BA41-D759-D0F7-EC62A4D42F31}"/>
          </ac:spMkLst>
        </pc:spChg>
        <pc:spChg chg="mod">
          <ac:chgData name="Shuojie Feng" userId="4f46ee3d-74b6-4475-bf09-c95ccd3ea1b3" providerId="ADAL" clId="{B49B2F8D-98F2-4EA3-A1B4-11DD63CA80F4}" dt="2025-03-09T18:14:11.921" v="1"/>
          <ac:spMkLst>
            <pc:docMk/>
            <pc:sldMk cId="1641402621" sldId="394"/>
            <ac:spMk id="6" creationId="{9DA22CEF-421E-A6A6-ECB4-2612EA3A23A4}"/>
          </ac:spMkLst>
        </pc:spChg>
        <pc:spChg chg="mod">
          <ac:chgData name="Shuojie Feng" userId="4f46ee3d-74b6-4475-bf09-c95ccd3ea1b3" providerId="ADAL" clId="{B49B2F8D-98F2-4EA3-A1B4-11DD63CA80F4}" dt="2025-03-09T18:14:11.921" v="1"/>
          <ac:spMkLst>
            <pc:docMk/>
            <pc:sldMk cId="1641402621" sldId="394"/>
            <ac:spMk id="7" creationId="{0ED94099-95E8-15D8-1853-398FB3EE3658}"/>
          </ac:spMkLst>
        </pc:spChg>
        <pc:spChg chg="mod ord">
          <ac:chgData name="Shuojie Feng" userId="4f46ee3d-74b6-4475-bf09-c95ccd3ea1b3" providerId="ADAL" clId="{B49B2F8D-98F2-4EA3-A1B4-11DD63CA80F4}" dt="2025-03-10T06:34:19.638" v="35" actId="6264"/>
          <ac:spMkLst>
            <pc:docMk/>
            <pc:sldMk cId="1641402621" sldId="394"/>
            <ac:spMk id="8" creationId="{21C1E420-3479-335A-0C4A-9EA0FB5C93EE}"/>
          </ac:spMkLst>
        </pc:spChg>
        <pc:spChg chg="mod ord">
          <ac:chgData name="Shuojie Feng" userId="4f46ee3d-74b6-4475-bf09-c95ccd3ea1b3" providerId="ADAL" clId="{B49B2F8D-98F2-4EA3-A1B4-11DD63CA80F4}" dt="2025-03-10T06:34:19.638" v="35" actId="6264"/>
          <ac:spMkLst>
            <pc:docMk/>
            <pc:sldMk cId="1641402621" sldId="394"/>
            <ac:spMk id="9" creationId="{9468D026-F39F-28BC-62CD-A87314298DCA}"/>
          </ac:spMkLst>
        </pc:spChg>
        <pc:spChg chg="mod">
          <ac:chgData name="Shuojie Feng" userId="4f46ee3d-74b6-4475-bf09-c95ccd3ea1b3" providerId="ADAL" clId="{B49B2F8D-98F2-4EA3-A1B4-11DD63CA80F4}" dt="2025-03-09T18:14:11.921" v="1"/>
          <ac:spMkLst>
            <pc:docMk/>
            <pc:sldMk cId="1641402621" sldId="394"/>
            <ac:spMk id="10" creationId="{A14D7915-4738-62D9-18BB-D068002D1F93}"/>
          </ac:spMkLst>
        </pc:spChg>
        <pc:spChg chg="mod">
          <ac:chgData name="Shuojie Feng" userId="4f46ee3d-74b6-4475-bf09-c95ccd3ea1b3" providerId="ADAL" clId="{B49B2F8D-98F2-4EA3-A1B4-11DD63CA80F4}" dt="2025-03-09T18:14:11.921" v="1"/>
          <ac:spMkLst>
            <pc:docMk/>
            <pc:sldMk cId="1641402621" sldId="394"/>
            <ac:spMk id="11" creationId="{23311576-1347-9A46-4CF4-5EC72E4F6F56}"/>
          </ac:spMkLst>
        </pc:spChg>
        <pc:spChg chg="add del mod">
          <ac:chgData name="Shuojie Feng" userId="4f46ee3d-74b6-4475-bf09-c95ccd3ea1b3" providerId="ADAL" clId="{B49B2F8D-98F2-4EA3-A1B4-11DD63CA80F4}" dt="2025-03-10T06:34:19.638" v="35" actId="6264"/>
          <ac:spMkLst>
            <pc:docMk/>
            <pc:sldMk cId="1641402621" sldId="394"/>
            <ac:spMk id="12" creationId="{9A7A7C36-4C2C-CC67-E2BA-73A015E7B283}"/>
          </ac:spMkLst>
        </pc:spChg>
        <pc:spChg chg="add del mod">
          <ac:chgData name="Shuojie Feng" userId="4f46ee3d-74b6-4475-bf09-c95ccd3ea1b3" providerId="ADAL" clId="{B49B2F8D-98F2-4EA3-A1B4-11DD63CA80F4}" dt="2025-03-10T06:34:19.638" v="35" actId="6264"/>
          <ac:spMkLst>
            <pc:docMk/>
            <pc:sldMk cId="1641402621" sldId="394"/>
            <ac:spMk id="14" creationId="{384200D1-376B-B3A0-7710-F3A32DD615F6}"/>
          </ac:spMkLst>
        </pc:spChg>
        <pc:spChg chg="add del mod">
          <ac:chgData name="Shuojie Feng" userId="4f46ee3d-74b6-4475-bf09-c95ccd3ea1b3" providerId="ADAL" clId="{B49B2F8D-98F2-4EA3-A1B4-11DD63CA80F4}" dt="2025-03-10T06:34:19.638" v="35" actId="6264"/>
          <ac:spMkLst>
            <pc:docMk/>
            <pc:sldMk cId="1641402621" sldId="394"/>
            <ac:spMk id="16" creationId="{907F75AB-0119-415A-1667-AA0B03FE6233}"/>
          </ac:spMkLst>
        </pc:spChg>
        <pc:spChg chg="add del mod">
          <ac:chgData name="Shuojie Feng" userId="4f46ee3d-74b6-4475-bf09-c95ccd3ea1b3" providerId="ADAL" clId="{B49B2F8D-98F2-4EA3-A1B4-11DD63CA80F4}" dt="2025-03-10T06:34:19.638" v="35" actId="6264"/>
          <ac:spMkLst>
            <pc:docMk/>
            <pc:sldMk cId="1641402621" sldId="394"/>
            <ac:spMk id="18" creationId="{8AF2EADF-322A-E69A-FABA-87F6CA0DB16D}"/>
          </ac:spMkLst>
        </pc:spChg>
        <pc:spChg chg="add del mod">
          <ac:chgData name="Shuojie Feng" userId="4f46ee3d-74b6-4475-bf09-c95ccd3ea1b3" providerId="ADAL" clId="{B49B2F8D-98F2-4EA3-A1B4-11DD63CA80F4}" dt="2025-03-10T06:34:19.638" v="35" actId="6264"/>
          <ac:spMkLst>
            <pc:docMk/>
            <pc:sldMk cId="1641402621" sldId="394"/>
            <ac:spMk id="19" creationId="{578EFB34-97A1-9D28-3AF7-4947734B7907}"/>
          </ac:spMkLst>
        </pc:spChg>
        <pc:spChg chg="add del mod">
          <ac:chgData name="Shuojie Feng" userId="4f46ee3d-74b6-4475-bf09-c95ccd3ea1b3" providerId="ADAL" clId="{B49B2F8D-98F2-4EA3-A1B4-11DD63CA80F4}" dt="2025-03-10T06:34:19.638" v="35" actId="6264"/>
          <ac:spMkLst>
            <pc:docMk/>
            <pc:sldMk cId="1641402621" sldId="394"/>
            <ac:spMk id="20" creationId="{DE3DC3A8-288F-3A93-64B6-CF9E7878C328}"/>
          </ac:spMkLst>
        </pc:spChg>
        <pc:picChg chg="mod">
          <ac:chgData name="Shuojie Feng" userId="4f46ee3d-74b6-4475-bf09-c95ccd3ea1b3" providerId="ADAL" clId="{B49B2F8D-98F2-4EA3-A1B4-11DD63CA80F4}" dt="2025-03-09T18:14:11.921" v="1"/>
          <ac:picMkLst>
            <pc:docMk/>
            <pc:sldMk cId="1641402621" sldId="394"/>
            <ac:picMk id="13" creationId="{B53F619D-4864-2762-897F-5A7F5B528779}"/>
          </ac:picMkLst>
        </pc:picChg>
      </pc:sldChg>
      <pc:sldChg chg="addSp delSp modSp mod chgLayout">
        <pc:chgData name="Shuojie Feng" userId="4f46ee3d-74b6-4475-bf09-c95ccd3ea1b3" providerId="ADAL" clId="{B49B2F8D-98F2-4EA3-A1B4-11DD63CA80F4}" dt="2025-03-10T06:34:40.260" v="44" actId="6264"/>
        <pc:sldMkLst>
          <pc:docMk/>
          <pc:sldMk cId="2942273986" sldId="395"/>
        </pc:sldMkLst>
        <pc:spChg chg="mod">
          <ac:chgData name="Shuojie Feng" userId="4f46ee3d-74b6-4475-bf09-c95ccd3ea1b3" providerId="ADAL" clId="{B49B2F8D-98F2-4EA3-A1B4-11DD63CA80F4}" dt="2025-03-09T18:14:11.921" v="1"/>
          <ac:spMkLst>
            <pc:docMk/>
            <pc:sldMk cId="2942273986" sldId="395"/>
            <ac:spMk id="2" creationId="{8760C028-0252-4472-9630-911E31C0452F}"/>
          </ac:spMkLst>
        </pc:spChg>
        <pc:spChg chg="mod ord">
          <ac:chgData name="Shuojie Feng" userId="4f46ee3d-74b6-4475-bf09-c95ccd3ea1b3" providerId="ADAL" clId="{B49B2F8D-98F2-4EA3-A1B4-11DD63CA80F4}" dt="2025-03-10T06:34:40.260" v="44" actId="6264"/>
          <ac:spMkLst>
            <pc:docMk/>
            <pc:sldMk cId="2942273986" sldId="395"/>
            <ac:spMk id="3" creationId="{9A47EDB9-A641-BB47-6B84-5B093BE0F8EE}"/>
          </ac:spMkLst>
        </pc:spChg>
        <pc:spChg chg="mod">
          <ac:chgData name="Shuojie Feng" userId="4f46ee3d-74b6-4475-bf09-c95ccd3ea1b3" providerId="ADAL" clId="{B49B2F8D-98F2-4EA3-A1B4-11DD63CA80F4}" dt="2025-03-09T18:14:11.921" v="1"/>
          <ac:spMkLst>
            <pc:docMk/>
            <pc:sldMk cId="2942273986" sldId="395"/>
            <ac:spMk id="4" creationId="{BBBB0DB3-26D3-A0EF-0432-72535E7F39BB}"/>
          </ac:spMkLst>
        </pc:spChg>
        <pc:spChg chg="mod ord">
          <ac:chgData name="Shuojie Feng" userId="4f46ee3d-74b6-4475-bf09-c95ccd3ea1b3" providerId="ADAL" clId="{B49B2F8D-98F2-4EA3-A1B4-11DD63CA80F4}" dt="2025-03-10T06:34:40.260" v="44" actId="6264"/>
          <ac:spMkLst>
            <pc:docMk/>
            <pc:sldMk cId="2942273986" sldId="395"/>
            <ac:spMk id="5" creationId="{54ADCFBF-7A0C-0E6D-3794-DB7930F5FEBA}"/>
          </ac:spMkLst>
        </pc:spChg>
        <pc:spChg chg="mod ord">
          <ac:chgData name="Shuojie Feng" userId="4f46ee3d-74b6-4475-bf09-c95ccd3ea1b3" providerId="ADAL" clId="{B49B2F8D-98F2-4EA3-A1B4-11DD63CA80F4}" dt="2025-03-10T06:34:40.260" v="44" actId="6264"/>
          <ac:spMkLst>
            <pc:docMk/>
            <pc:sldMk cId="2942273986" sldId="395"/>
            <ac:spMk id="6" creationId="{AD2F73A1-45B1-038E-B5E0-015C8B74DF5F}"/>
          </ac:spMkLst>
        </pc:spChg>
        <pc:spChg chg="mod ord">
          <ac:chgData name="Shuojie Feng" userId="4f46ee3d-74b6-4475-bf09-c95ccd3ea1b3" providerId="ADAL" clId="{B49B2F8D-98F2-4EA3-A1B4-11DD63CA80F4}" dt="2025-03-10T06:34:40.260" v="44" actId="6264"/>
          <ac:spMkLst>
            <pc:docMk/>
            <pc:sldMk cId="2942273986" sldId="395"/>
            <ac:spMk id="7" creationId="{8F6E209A-E39B-355A-CA57-CB976767A75A}"/>
          </ac:spMkLst>
        </pc:spChg>
        <pc:spChg chg="mod ord">
          <ac:chgData name="Shuojie Feng" userId="4f46ee3d-74b6-4475-bf09-c95ccd3ea1b3" providerId="ADAL" clId="{B49B2F8D-98F2-4EA3-A1B4-11DD63CA80F4}" dt="2025-03-10T06:34:40.260" v="44" actId="6264"/>
          <ac:spMkLst>
            <pc:docMk/>
            <pc:sldMk cId="2942273986" sldId="395"/>
            <ac:spMk id="8" creationId="{0B88896F-7054-08CD-74E4-1D3DD168C964}"/>
          </ac:spMkLst>
        </pc:spChg>
        <pc:spChg chg="mod">
          <ac:chgData name="Shuojie Feng" userId="4f46ee3d-74b6-4475-bf09-c95ccd3ea1b3" providerId="ADAL" clId="{B49B2F8D-98F2-4EA3-A1B4-11DD63CA80F4}" dt="2025-03-09T18:14:11.921" v="1"/>
          <ac:spMkLst>
            <pc:docMk/>
            <pc:sldMk cId="2942273986" sldId="395"/>
            <ac:spMk id="9" creationId="{6067E782-0EFC-0174-01B6-60E84068C2D6}"/>
          </ac:spMkLst>
        </pc:spChg>
        <pc:spChg chg="mod">
          <ac:chgData name="Shuojie Feng" userId="4f46ee3d-74b6-4475-bf09-c95ccd3ea1b3" providerId="ADAL" clId="{B49B2F8D-98F2-4EA3-A1B4-11DD63CA80F4}" dt="2025-03-09T18:14:11.921" v="1"/>
          <ac:spMkLst>
            <pc:docMk/>
            <pc:sldMk cId="2942273986" sldId="395"/>
            <ac:spMk id="10" creationId="{B1A5BFAD-1A24-0271-D8CA-762425E2D016}"/>
          </ac:spMkLst>
        </pc:spChg>
        <pc:spChg chg="add del mod">
          <ac:chgData name="Shuojie Feng" userId="4f46ee3d-74b6-4475-bf09-c95ccd3ea1b3" providerId="ADAL" clId="{B49B2F8D-98F2-4EA3-A1B4-11DD63CA80F4}" dt="2025-03-10T06:34:40.260" v="44" actId="6264"/>
          <ac:spMkLst>
            <pc:docMk/>
            <pc:sldMk cId="2942273986" sldId="395"/>
            <ac:spMk id="12" creationId="{057486FD-73AD-9127-E5BF-42A29226532F}"/>
          </ac:spMkLst>
        </pc:spChg>
        <pc:spChg chg="add del mod">
          <ac:chgData name="Shuojie Feng" userId="4f46ee3d-74b6-4475-bf09-c95ccd3ea1b3" providerId="ADAL" clId="{B49B2F8D-98F2-4EA3-A1B4-11DD63CA80F4}" dt="2025-03-10T06:34:40.260" v="44" actId="6264"/>
          <ac:spMkLst>
            <pc:docMk/>
            <pc:sldMk cId="2942273986" sldId="395"/>
            <ac:spMk id="17" creationId="{106BBEFD-5A31-C322-EC7E-899D97D0D91B}"/>
          </ac:spMkLst>
        </pc:spChg>
        <pc:spChg chg="add del mod">
          <ac:chgData name="Shuojie Feng" userId="4f46ee3d-74b6-4475-bf09-c95ccd3ea1b3" providerId="ADAL" clId="{B49B2F8D-98F2-4EA3-A1B4-11DD63CA80F4}" dt="2025-03-10T06:34:40.260" v="44" actId="6264"/>
          <ac:spMkLst>
            <pc:docMk/>
            <pc:sldMk cId="2942273986" sldId="395"/>
            <ac:spMk id="19" creationId="{EBA1E38E-2DE5-4E59-92BF-19F2DC4A94FC}"/>
          </ac:spMkLst>
        </pc:spChg>
        <pc:spChg chg="add del mod">
          <ac:chgData name="Shuojie Feng" userId="4f46ee3d-74b6-4475-bf09-c95ccd3ea1b3" providerId="ADAL" clId="{B49B2F8D-98F2-4EA3-A1B4-11DD63CA80F4}" dt="2025-03-10T06:34:40.260" v="44" actId="6264"/>
          <ac:spMkLst>
            <pc:docMk/>
            <pc:sldMk cId="2942273986" sldId="395"/>
            <ac:spMk id="24" creationId="{C5913DCA-3CA8-8DEF-32ED-FDC1577B8B5C}"/>
          </ac:spMkLst>
        </pc:spChg>
        <pc:spChg chg="add del mod">
          <ac:chgData name="Shuojie Feng" userId="4f46ee3d-74b6-4475-bf09-c95ccd3ea1b3" providerId="ADAL" clId="{B49B2F8D-98F2-4EA3-A1B4-11DD63CA80F4}" dt="2025-03-10T06:34:40.260" v="44" actId="6264"/>
          <ac:spMkLst>
            <pc:docMk/>
            <pc:sldMk cId="2942273986" sldId="395"/>
            <ac:spMk id="26" creationId="{94E78046-BE8B-666A-F154-BBA2D9DE3B19}"/>
          </ac:spMkLst>
        </pc:spChg>
        <pc:picChg chg="mod">
          <ac:chgData name="Shuojie Feng" userId="4f46ee3d-74b6-4475-bf09-c95ccd3ea1b3" providerId="ADAL" clId="{B49B2F8D-98F2-4EA3-A1B4-11DD63CA80F4}" dt="2025-03-09T18:14:11.921" v="1"/>
          <ac:picMkLst>
            <pc:docMk/>
            <pc:sldMk cId="2942273986" sldId="395"/>
            <ac:picMk id="16" creationId="{2D784751-E088-2165-89EE-071DC66E37A4}"/>
          </ac:picMkLst>
        </pc:picChg>
        <pc:picChg chg="mod">
          <ac:chgData name="Shuojie Feng" userId="4f46ee3d-74b6-4475-bf09-c95ccd3ea1b3" providerId="ADAL" clId="{B49B2F8D-98F2-4EA3-A1B4-11DD63CA80F4}" dt="2025-03-09T18:14:11.921" v="1"/>
          <ac:picMkLst>
            <pc:docMk/>
            <pc:sldMk cId="2942273986" sldId="395"/>
            <ac:picMk id="18" creationId="{A20CC4F2-A89A-80FD-2824-A387C8F6A9A0}"/>
          </ac:picMkLst>
        </pc:picChg>
        <pc:picChg chg="mod">
          <ac:chgData name="Shuojie Feng" userId="4f46ee3d-74b6-4475-bf09-c95ccd3ea1b3" providerId="ADAL" clId="{B49B2F8D-98F2-4EA3-A1B4-11DD63CA80F4}" dt="2025-03-09T18:14:11.921" v="1"/>
          <ac:picMkLst>
            <pc:docMk/>
            <pc:sldMk cId="2942273986" sldId="395"/>
            <ac:picMk id="20" creationId="{E2FD0FDD-074F-8B15-080E-30A017E7CDBC}"/>
          </ac:picMkLst>
        </pc:picChg>
        <pc:picChg chg="mod">
          <ac:chgData name="Shuojie Feng" userId="4f46ee3d-74b6-4475-bf09-c95ccd3ea1b3" providerId="ADAL" clId="{B49B2F8D-98F2-4EA3-A1B4-11DD63CA80F4}" dt="2025-03-09T18:14:11.921" v="1"/>
          <ac:picMkLst>
            <pc:docMk/>
            <pc:sldMk cId="2942273986" sldId="395"/>
            <ac:picMk id="22" creationId="{253C9F8E-F2F0-BD53-758F-E6BCDE160F62}"/>
          </ac:picMkLst>
        </pc:picChg>
      </pc:sldChg>
      <pc:sldChg chg="addSp delSp modSp mod chgLayout">
        <pc:chgData name="Shuojie Feng" userId="4f46ee3d-74b6-4475-bf09-c95ccd3ea1b3" providerId="ADAL" clId="{B49B2F8D-98F2-4EA3-A1B4-11DD63CA80F4}" dt="2025-03-10T06:33:07.727" v="12" actId="6264"/>
        <pc:sldMkLst>
          <pc:docMk/>
          <pc:sldMk cId="3656576612" sldId="397"/>
        </pc:sldMkLst>
        <pc:spChg chg="mod ord">
          <ac:chgData name="Shuojie Feng" userId="4f46ee3d-74b6-4475-bf09-c95ccd3ea1b3" providerId="ADAL" clId="{B49B2F8D-98F2-4EA3-A1B4-11DD63CA80F4}" dt="2025-03-10T06:33:07.727" v="12" actId="6264"/>
          <ac:spMkLst>
            <pc:docMk/>
            <pc:sldMk cId="3656576612" sldId="397"/>
            <ac:spMk id="3" creationId="{64E5B9A5-654F-D10C-C72F-92F9B261CB60}"/>
          </ac:spMkLst>
        </pc:spChg>
        <pc:spChg chg="mod ord">
          <ac:chgData name="Shuojie Feng" userId="4f46ee3d-74b6-4475-bf09-c95ccd3ea1b3" providerId="ADAL" clId="{B49B2F8D-98F2-4EA3-A1B4-11DD63CA80F4}" dt="2025-03-10T06:33:07.727" v="12" actId="6264"/>
          <ac:spMkLst>
            <pc:docMk/>
            <pc:sldMk cId="3656576612" sldId="397"/>
            <ac:spMk id="4" creationId="{F24B31C9-771F-A407-D89F-280DF73B2FEF}"/>
          </ac:spMkLst>
        </pc:spChg>
        <pc:spChg chg="mod ord">
          <ac:chgData name="Shuojie Feng" userId="4f46ee3d-74b6-4475-bf09-c95ccd3ea1b3" providerId="ADAL" clId="{B49B2F8D-98F2-4EA3-A1B4-11DD63CA80F4}" dt="2025-03-10T06:33:07.727" v="12" actId="6264"/>
          <ac:spMkLst>
            <pc:docMk/>
            <pc:sldMk cId="3656576612" sldId="397"/>
            <ac:spMk id="6" creationId="{930E7F64-B964-8C53-CF09-F8CC256DCB1B}"/>
          </ac:spMkLst>
        </pc:spChg>
        <pc:spChg chg="mod ord">
          <ac:chgData name="Shuojie Feng" userId="4f46ee3d-74b6-4475-bf09-c95ccd3ea1b3" providerId="ADAL" clId="{B49B2F8D-98F2-4EA3-A1B4-11DD63CA80F4}" dt="2025-03-10T06:33:07.727" v="12" actId="6264"/>
          <ac:spMkLst>
            <pc:docMk/>
            <pc:sldMk cId="3656576612" sldId="397"/>
            <ac:spMk id="8" creationId="{1FF48E63-DF4C-5288-C8FE-B465284EA825}"/>
          </ac:spMkLst>
        </pc:spChg>
        <pc:spChg chg="mod ord">
          <ac:chgData name="Shuojie Feng" userId="4f46ee3d-74b6-4475-bf09-c95ccd3ea1b3" providerId="ADAL" clId="{B49B2F8D-98F2-4EA3-A1B4-11DD63CA80F4}" dt="2025-03-09T18:15:36.021" v="3" actId="700"/>
          <ac:spMkLst>
            <pc:docMk/>
            <pc:sldMk cId="3656576612" sldId="397"/>
            <ac:spMk id="10" creationId="{44926C95-B877-91A7-C35C-D42E894A714C}"/>
          </ac:spMkLst>
        </pc:spChg>
        <pc:spChg chg="mod ord">
          <ac:chgData name="Shuojie Feng" userId="4f46ee3d-74b6-4475-bf09-c95ccd3ea1b3" providerId="ADAL" clId="{B49B2F8D-98F2-4EA3-A1B4-11DD63CA80F4}" dt="2025-03-10T06:33:07.727" v="12" actId="6264"/>
          <ac:spMkLst>
            <pc:docMk/>
            <pc:sldMk cId="3656576612" sldId="397"/>
            <ac:spMk id="11" creationId="{1892148A-47C2-00A7-9F32-9193CDAA3EDE}"/>
          </ac:spMkLst>
        </pc:spChg>
        <pc:spChg chg="mod ord">
          <ac:chgData name="Shuojie Feng" userId="4f46ee3d-74b6-4475-bf09-c95ccd3ea1b3" providerId="ADAL" clId="{B49B2F8D-98F2-4EA3-A1B4-11DD63CA80F4}" dt="2025-03-09T18:15:36.021" v="3" actId="700"/>
          <ac:spMkLst>
            <pc:docMk/>
            <pc:sldMk cId="3656576612" sldId="397"/>
            <ac:spMk id="12" creationId="{8CCE4395-2732-DD6C-B289-143F90EC99FA}"/>
          </ac:spMkLst>
        </pc:spChg>
        <pc:spChg chg="mod ord">
          <ac:chgData name="Shuojie Feng" userId="4f46ee3d-74b6-4475-bf09-c95ccd3ea1b3" providerId="ADAL" clId="{B49B2F8D-98F2-4EA3-A1B4-11DD63CA80F4}" dt="2025-03-09T18:15:36.021" v="3" actId="700"/>
          <ac:spMkLst>
            <pc:docMk/>
            <pc:sldMk cId="3656576612" sldId="397"/>
            <ac:spMk id="13" creationId="{8F99EFA3-031E-E36A-8AD1-8C56185D1B2F}"/>
          </ac:spMkLst>
        </pc:spChg>
        <pc:spChg chg="mod ord">
          <ac:chgData name="Shuojie Feng" userId="4f46ee3d-74b6-4475-bf09-c95ccd3ea1b3" providerId="ADAL" clId="{B49B2F8D-98F2-4EA3-A1B4-11DD63CA80F4}" dt="2025-03-09T18:15:36.021" v="3" actId="700"/>
          <ac:spMkLst>
            <pc:docMk/>
            <pc:sldMk cId="3656576612" sldId="397"/>
            <ac:spMk id="14" creationId="{C2D00FDD-9F14-449E-3CD7-6B5341C37C94}"/>
          </ac:spMkLst>
        </pc:spChg>
        <pc:spChg chg="mod ord">
          <ac:chgData name="Shuojie Feng" userId="4f46ee3d-74b6-4475-bf09-c95ccd3ea1b3" providerId="ADAL" clId="{B49B2F8D-98F2-4EA3-A1B4-11DD63CA80F4}" dt="2025-03-09T18:15:36.021" v="3" actId="700"/>
          <ac:spMkLst>
            <pc:docMk/>
            <pc:sldMk cId="3656576612" sldId="397"/>
            <ac:spMk id="18" creationId="{61893011-B4F2-675B-6ABD-AB8CFD0E5219}"/>
          </ac:spMkLst>
        </pc:spChg>
        <pc:spChg chg="mod ord">
          <ac:chgData name="Shuojie Feng" userId="4f46ee3d-74b6-4475-bf09-c95ccd3ea1b3" providerId="ADAL" clId="{B49B2F8D-98F2-4EA3-A1B4-11DD63CA80F4}" dt="2025-03-10T06:33:07.727" v="12" actId="6264"/>
          <ac:spMkLst>
            <pc:docMk/>
            <pc:sldMk cId="3656576612" sldId="397"/>
            <ac:spMk id="19" creationId="{233AB34C-AC52-A4BF-66C8-5517AA5B1484}"/>
          </ac:spMkLst>
        </pc:spChg>
        <pc:spChg chg="mod ord">
          <ac:chgData name="Shuojie Feng" userId="4f46ee3d-74b6-4475-bf09-c95ccd3ea1b3" providerId="ADAL" clId="{B49B2F8D-98F2-4EA3-A1B4-11DD63CA80F4}" dt="2025-03-09T18:15:36.021" v="3" actId="700"/>
          <ac:spMkLst>
            <pc:docMk/>
            <pc:sldMk cId="3656576612" sldId="397"/>
            <ac:spMk id="20" creationId="{E119D6F8-1848-56DE-40BE-052E4802C19F}"/>
          </ac:spMkLst>
        </pc:spChg>
        <pc:spChg chg="add del mod">
          <ac:chgData name="Shuojie Feng" userId="4f46ee3d-74b6-4475-bf09-c95ccd3ea1b3" providerId="ADAL" clId="{B49B2F8D-98F2-4EA3-A1B4-11DD63CA80F4}" dt="2025-03-10T06:33:07.727" v="12" actId="6264"/>
          <ac:spMkLst>
            <pc:docMk/>
            <pc:sldMk cId="3656576612" sldId="397"/>
            <ac:spMk id="22" creationId="{1F02ADC0-0099-67F6-F08A-0029B2577699}"/>
          </ac:spMkLst>
        </pc:spChg>
        <pc:spChg chg="add del mod">
          <ac:chgData name="Shuojie Feng" userId="4f46ee3d-74b6-4475-bf09-c95ccd3ea1b3" providerId="ADAL" clId="{B49B2F8D-98F2-4EA3-A1B4-11DD63CA80F4}" dt="2025-03-10T06:33:07.727" v="12" actId="6264"/>
          <ac:spMkLst>
            <pc:docMk/>
            <pc:sldMk cId="3656576612" sldId="397"/>
            <ac:spMk id="32" creationId="{2971C787-3522-FE7B-6225-DE8C9753B9CB}"/>
          </ac:spMkLst>
        </pc:spChg>
        <pc:spChg chg="add del mod">
          <ac:chgData name="Shuojie Feng" userId="4f46ee3d-74b6-4475-bf09-c95ccd3ea1b3" providerId="ADAL" clId="{B49B2F8D-98F2-4EA3-A1B4-11DD63CA80F4}" dt="2025-03-10T06:33:07.727" v="12" actId="6264"/>
          <ac:spMkLst>
            <pc:docMk/>
            <pc:sldMk cId="3656576612" sldId="397"/>
            <ac:spMk id="33" creationId="{F4FF6A71-C7CC-D39B-86E1-368A658659F3}"/>
          </ac:spMkLst>
        </pc:spChg>
        <pc:spChg chg="add del mod">
          <ac:chgData name="Shuojie Feng" userId="4f46ee3d-74b6-4475-bf09-c95ccd3ea1b3" providerId="ADAL" clId="{B49B2F8D-98F2-4EA3-A1B4-11DD63CA80F4}" dt="2025-03-10T06:33:07.727" v="12" actId="6264"/>
          <ac:spMkLst>
            <pc:docMk/>
            <pc:sldMk cId="3656576612" sldId="397"/>
            <ac:spMk id="37" creationId="{4B97D513-A6D7-AA78-BCCC-59B16953F273}"/>
          </ac:spMkLst>
        </pc:spChg>
      </pc:sldChg>
      <pc:sldChg chg="addSp delSp modSp mod chgLayout">
        <pc:chgData name="Shuojie Feng" userId="4f46ee3d-74b6-4475-bf09-c95ccd3ea1b3" providerId="ADAL" clId="{B49B2F8D-98F2-4EA3-A1B4-11DD63CA80F4}" dt="2025-03-10T06:33:20.195" v="18" actId="6264"/>
        <pc:sldMkLst>
          <pc:docMk/>
          <pc:sldMk cId="3999775115" sldId="398"/>
        </pc:sldMkLst>
        <pc:spChg chg="mod ord">
          <ac:chgData name="Shuojie Feng" userId="4f46ee3d-74b6-4475-bf09-c95ccd3ea1b3" providerId="ADAL" clId="{B49B2F8D-98F2-4EA3-A1B4-11DD63CA80F4}" dt="2025-03-10T06:33:20.195" v="18" actId="6264"/>
          <ac:spMkLst>
            <pc:docMk/>
            <pc:sldMk cId="3999775115" sldId="398"/>
            <ac:spMk id="2" creationId="{E4635989-D16D-49E3-0B23-EF6D950B53E1}"/>
          </ac:spMkLst>
        </pc:spChg>
        <pc:spChg chg="mod ord">
          <ac:chgData name="Shuojie Feng" userId="4f46ee3d-74b6-4475-bf09-c95ccd3ea1b3" providerId="ADAL" clId="{B49B2F8D-98F2-4EA3-A1B4-11DD63CA80F4}" dt="2025-03-10T06:33:20.195" v="18" actId="6264"/>
          <ac:spMkLst>
            <pc:docMk/>
            <pc:sldMk cId="3999775115" sldId="398"/>
            <ac:spMk id="3" creationId="{01CC583E-C6DE-280C-5CB1-CCFC8F4CD04E}"/>
          </ac:spMkLst>
        </pc:spChg>
        <pc:spChg chg="add del mod">
          <ac:chgData name="Shuojie Feng" userId="4f46ee3d-74b6-4475-bf09-c95ccd3ea1b3" providerId="ADAL" clId="{B49B2F8D-98F2-4EA3-A1B4-11DD63CA80F4}" dt="2025-03-10T06:33:20.195" v="18" actId="6264"/>
          <ac:spMkLst>
            <pc:docMk/>
            <pc:sldMk cId="3999775115" sldId="398"/>
            <ac:spMk id="4" creationId="{135EF74D-6E4B-4D67-A79C-BB4FCAB8CDDF}"/>
          </ac:spMkLst>
        </pc:spChg>
        <pc:spChg chg="add del mod">
          <ac:chgData name="Shuojie Feng" userId="4f46ee3d-74b6-4475-bf09-c95ccd3ea1b3" providerId="ADAL" clId="{B49B2F8D-98F2-4EA3-A1B4-11DD63CA80F4}" dt="2025-03-10T06:33:20.195" v="18" actId="6264"/>
          <ac:spMkLst>
            <pc:docMk/>
            <pc:sldMk cId="3999775115" sldId="398"/>
            <ac:spMk id="5" creationId="{E870ABBD-DBA4-B8BF-2C4D-D58A13A3311A}"/>
          </ac:spMkLst>
        </pc:spChg>
        <pc:spChg chg="add del mod">
          <ac:chgData name="Shuojie Feng" userId="4f46ee3d-74b6-4475-bf09-c95ccd3ea1b3" providerId="ADAL" clId="{B49B2F8D-98F2-4EA3-A1B4-11DD63CA80F4}" dt="2025-03-10T06:33:20.195" v="18" actId="6264"/>
          <ac:spMkLst>
            <pc:docMk/>
            <pc:sldMk cId="3999775115" sldId="398"/>
            <ac:spMk id="7" creationId="{D8C2C093-A0DE-B2F8-EFD4-728302368EFE}"/>
          </ac:spMkLst>
        </pc:spChg>
        <pc:picChg chg="mod ord">
          <ac:chgData name="Shuojie Feng" userId="4f46ee3d-74b6-4475-bf09-c95ccd3ea1b3" providerId="ADAL" clId="{B49B2F8D-98F2-4EA3-A1B4-11DD63CA80F4}" dt="2025-03-10T06:33:20.195" v="18" actId="6264"/>
          <ac:picMkLst>
            <pc:docMk/>
            <pc:sldMk cId="3999775115" sldId="398"/>
            <ac:picMk id="6" creationId="{DC2B93C7-00B2-30B3-AB94-2985B49D60C1}"/>
          </ac:picMkLst>
        </pc:picChg>
      </pc:sldChg>
      <pc:sldChg chg="addSp delSp modSp mod chgLayout">
        <pc:chgData name="Shuojie Feng" userId="4f46ee3d-74b6-4475-bf09-c95ccd3ea1b3" providerId="ADAL" clId="{B49B2F8D-98F2-4EA3-A1B4-11DD63CA80F4}" dt="2025-03-10T06:33:05.237" v="11" actId="6264"/>
        <pc:sldMkLst>
          <pc:docMk/>
          <pc:sldMk cId="2274281614" sldId="399"/>
        </pc:sldMkLst>
        <pc:spChg chg="mod ord">
          <ac:chgData name="Shuojie Feng" userId="4f46ee3d-74b6-4475-bf09-c95ccd3ea1b3" providerId="ADAL" clId="{B49B2F8D-98F2-4EA3-A1B4-11DD63CA80F4}" dt="2025-03-10T06:33:05.237" v="11" actId="6264"/>
          <ac:spMkLst>
            <pc:docMk/>
            <pc:sldMk cId="2274281614" sldId="399"/>
            <ac:spMk id="2" creationId="{20D3872E-D8F0-BF64-FC5F-317F5A47DBCD}"/>
          </ac:spMkLst>
        </pc:spChg>
        <pc:spChg chg="mod ord">
          <ac:chgData name="Shuojie Feng" userId="4f46ee3d-74b6-4475-bf09-c95ccd3ea1b3" providerId="ADAL" clId="{B49B2F8D-98F2-4EA3-A1B4-11DD63CA80F4}" dt="2025-03-10T06:33:05.237" v="11" actId="6264"/>
          <ac:spMkLst>
            <pc:docMk/>
            <pc:sldMk cId="2274281614" sldId="399"/>
            <ac:spMk id="3" creationId="{DEB480B4-3B70-1D3F-43D1-F14B9904D8BF}"/>
          </ac:spMkLst>
        </pc:spChg>
        <pc:spChg chg="add del mod">
          <ac:chgData name="Shuojie Feng" userId="4f46ee3d-74b6-4475-bf09-c95ccd3ea1b3" providerId="ADAL" clId="{B49B2F8D-98F2-4EA3-A1B4-11DD63CA80F4}" dt="2025-03-10T06:33:05.237" v="11" actId="6264"/>
          <ac:spMkLst>
            <pc:docMk/>
            <pc:sldMk cId="2274281614" sldId="399"/>
            <ac:spMk id="4" creationId="{B6939176-8AB7-8803-966C-1366EA6750DF}"/>
          </ac:spMkLst>
        </pc:spChg>
        <pc:spChg chg="mod ord">
          <ac:chgData name="Shuojie Feng" userId="4f46ee3d-74b6-4475-bf09-c95ccd3ea1b3" providerId="ADAL" clId="{B49B2F8D-98F2-4EA3-A1B4-11DD63CA80F4}" dt="2025-03-10T06:33:05.237" v="11" actId="6264"/>
          <ac:spMkLst>
            <pc:docMk/>
            <pc:sldMk cId="2274281614" sldId="399"/>
            <ac:spMk id="5" creationId="{BF48FAAD-5698-8F60-B5F5-D8E6848186B7}"/>
          </ac:spMkLst>
        </pc:spChg>
        <pc:spChg chg="add del mod">
          <ac:chgData name="Shuojie Feng" userId="4f46ee3d-74b6-4475-bf09-c95ccd3ea1b3" providerId="ADAL" clId="{B49B2F8D-98F2-4EA3-A1B4-11DD63CA80F4}" dt="2025-03-10T06:33:05.237" v="11" actId="6264"/>
          <ac:spMkLst>
            <pc:docMk/>
            <pc:sldMk cId="2274281614" sldId="399"/>
            <ac:spMk id="6" creationId="{EC32ED60-B684-BBC5-ED34-5EE46C0414FE}"/>
          </ac:spMkLst>
        </pc:spChg>
        <pc:spChg chg="add del mod">
          <ac:chgData name="Shuojie Feng" userId="4f46ee3d-74b6-4475-bf09-c95ccd3ea1b3" providerId="ADAL" clId="{B49B2F8D-98F2-4EA3-A1B4-11DD63CA80F4}" dt="2025-03-10T06:33:05.237" v="11" actId="6264"/>
          <ac:spMkLst>
            <pc:docMk/>
            <pc:sldMk cId="2274281614" sldId="399"/>
            <ac:spMk id="8" creationId="{317CC358-8CB9-DE18-3BE7-3B3927A51E48}"/>
          </ac:spMkLst>
        </pc:spChg>
        <pc:spChg chg="add del mod">
          <ac:chgData name="Shuojie Feng" userId="4f46ee3d-74b6-4475-bf09-c95ccd3ea1b3" providerId="ADAL" clId="{B49B2F8D-98F2-4EA3-A1B4-11DD63CA80F4}" dt="2025-03-10T06:33:05.237" v="11" actId="6264"/>
          <ac:spMkLst>
            <pc:docMk/>
            <pc:sldMk cId="2274281614" sldId="399"/>
            <ac:spMk id="9" creationId="{BB9C0364-1BD1-DBD2-5D02-B69DDA34E867}"/>
          </ac:spMkLst>
        </pc:spChg>
        <pc:picChg chg="mod ord">
          <ac:chgData name="Shuojie Feng" userId="4f46ee3d-74b6-4475-bf09-c95ccd3ea1b3" providerId="ADAL" clId="{B49B2F8D-98F2-4EA3-A1B4-11DD63CA80F4}" dt="2025-03-10T06:33:05.237" v="11" actId="6264"/>
          <ac:picMkLst>
            <pc:docMk/>
            <pc:sldMk cId="2274281614" sldId="399"/>
            <ac:picMk id="7" creationId="{E2BED5B4-2DEA-47BF-036D-691EEE7D2772}"/>
          </ac:picMkLst>
        </pc:picChg>
      </pc:sldChg>
      <pc:sldMasterChg chg="modSldLayout">
        <pc:chgData name="Shuojie Feng" userId="4f46ee3d-74b6-4475-bf09-c95ccd3ea1b3" providerId="ADAL" clId="{B49B2F8D-98F2-4EA3-A1B4-11DD63CA80F4}" dt="2025-03-11T08:31:03.008" v="82"/>
        <pc:sldMasterMkLst>
          <pc:docMk/>
          <pc:sldMasterMk cId="0" sldId="2147483648"/>
        </pc:sldMasterMkLst>
        <pc:sldLayoutChg chg="modSp mod">
          <pc:chgData name="Shuojie Feng" userId="4f46ee3d-74b6-4475-bf09-c95ccd3ea1b3" providerId="ADAL" clId="{B49B2F8D-98F2-4EA3-A1B4-11DD63CA80F4}" dt="2025-03-10T06:38:19.543" v="46" actId="1035"/>
          <pc:sldLayoutMkLst>
            <pc:docMk/>
            <pc:sldMasterMk cId="0" sldId="2147483648"/>
            <pc:sldLayoutMk cId="1702519291" sldId="2147483654"/>
          </pc:sldLayoutMkLst>
          <pc:spChg chg="mod">
            <ac:chgData name="Shuojie Feng" userId="4f46ee3d-74b6-4475-bf09-c95ccd3ea1b3" providerId="ADAL" clId="{B49B2F8D-98F2-4EA3-A1B4-11DD63CA80F4}" dt="2025-03-10T06:38:19.543" v="46" actId="1035"/>
            <ac:spMkLst>
              <pc:docMk/>
              <pc:sldMasterMk cId="0" sldId="2147483648"/>
              <pc:sldLayoutMk cId="1702519291" sldId="2147483654"/>
              <ac:spMk id="18" creationId="{54D9E87A-1CDC-4014-2314-39FC7B07C83B}"/>
            </ac:spMkLst>
          </pc:spChg>
        </pc:sldLayoutChg>
        <pc:sldLayoutChg chg="addSp delSp modSp">
          <pc:chgData name="Shuojie Feng" userId="4f46ee3d-74b6-4475-bf09-c95ccd3ea1b3" providerId="ADAL" clId="{B49B2F8D-98F2-4EA3-A1B4-11DD63CA80F4}" dt="2025-03-11T08:31:03.008" v="82"/>
          <pc:sldLayoutMkLst>
            <pc:docMk/>
            <pc:sldMasterMk cId="0" sldId="2147483648"/>
            <pc:sldLayoutMk cId="375255261" sldId="2147483661"/>
          </pc:sldLayoutMkLst>
          <pc:spChg chg="add mod">
            <ac:chgData name="Shuojie Feng" userId="4f46ee3d-74b6-4475-bf09-c95ccd3ea1b3" providerId="ADAL" clId="{B49B2F8D-98F2-4EA3-A1B4-11DD63CA80F4}" dt="2025-03-11T08:30:59.919" v="81"/>
            <ac:spMkLst>
              <pc:docMk/>
              <pc:sldMasterMk cId="0" sldId="2147483648"/>
              <pc:sldLayoutMk cId="375255261" sldId="2147483661"/>
              <ac:spMk id="2" creationId="{948FCB26-FABA-4254-8C9B-A36A81AB477E}"/>
            </ac:spMkLst>
          </pc:spChg>
          <pc:spChg chg="add mod">
            <ac:chgData name="Shuojie Feng" userId="4f46ee3d-74b6-4475-bf09-c95ccd3ea1b3" providerId="ADAL" clId="{B49B2F8D-98F2-4EA3-A1B4-11DD63CA80F4}" dt="2025-03-11T08:30:59.919" v="81"/>
            <ac:spMkLst>
              <pc:docMk/>
              <pc:sldMasterMk cId="0" sldId="2147483648"/>
              <pc:sldLayoutMk cId="375255261" sldId="2147483661"/>
              <ac:spMk id="4" creationId="{4293705F-098C-6843-501F-04E56D73A27B}"/>
            </ac:spMkLst>
          </pc:spChg>
          <pc:spChg chg="add del">
            <ac:chgData name="Shuojie Feng" userId="4f46ee3d-74b6-4475-bf09-c95ccd3ea1b3" providerId="ADAL" clId="{B49B2F8D-98F2-4EA3-A1B4-11DD63CA80F4}" dt="2025-03-11T08:31:03.008" v="82"/>
            <ac:spMkLst>
              <pc:docMk/>
              <pc:sldMasterMk cId="0" sldId="2147483648"/>
              <pc:sldLayoutMk cId="375255261" sldId="2147483661"/>
              <ac:spMk id="5" creationId="{9D7705C1-E2D3-B1B7-C51C-44843980FFF1}"/>
            </ac:spMkLst>
          </pc:spChg>
          <pc:spChg chg="add del">
            <ac:chgData name="Shuojie Feng" userId="4f46ee3d-74b6-4475-bf09-c95ccd3ea1b3" providerId="ADAL" clId="{B49B2F8D-98F2-4EA3-A1B4-11DD63CA80F4}" dt="2025-03-11T08:31:03.008" v="82"/>
            <ac:spMkLst>
              <pc:docMk/>
              <pc:sldMasterMk cId="0" sldId="2147483648"/>
              <pc:sldLayoutMk cId="375255261" sldId="2147483661"/>
              <ac:spMk id="6" creationId="{5E67C389-E6A8-48B1-74CD-322C690F98FD}"/>
            </ac:spMkLst>
          </pc:spChg>
          <pc:spChg chg="add del">
            <ac:chgData name="Shuojie Feng" userId="4f46ee3d-74b6-4475-bf09-c95ccd3ea1b3" providerId="ADAL" clId="{B49B2F8D-98F2-4EA3-A1B4-11DD63CA80F4}" dt="2025-03-11T08:31:03.008" v="82"/>
            <ac:spMkLst>
              <pc:docMk/>
              <pc:sldMasterMk cId="0" sldId="2147483648"/>
              <pc:sldLayoutMk cId="375255261" sldId="2147483661"/>
              <ac:spMk id="7" creationId="{021528A5-067A-BD49-2204-67FF006E8BBF}"/>
            </ac:spMkLst>
          </pc:spChg>
          <pc:spChg chg="add mod">
            <ac:chgData name="Shuojie Feng" userId="4f46ee3d-74b6-4475-bf09-c95ccd3ea1b3" providerId="ADAL" clId="{B49B2F8D-98F2-4EA3-A1B4-11DD63CA80F4}" dt="2025-03-11T08:30:59.919" v="81"/>
            <ac:spMkLst>
              <pc:docMk/>
              <pc:sldMasterMk cId="0" sldId="2147483648"/>
              <pc:sldLayoutMk cId="375255261" sldId="2147483661"/>
              <ac:spMk id="8" creationId="{04060EE7-4A1F-B89A-364A-DE0B3714BFBD}"/>
            </ac:spMkLst>
          </pc:spChg>
        </pc:sldLayoutChg>
        <pc:sldLayoutChg chg="modSp mod">
          <pc:chgData name="Shuojie Feng" userId="4f46ee3d-74b6-4475-bf09-c95ccd3ea1b3" providerId="ADAL" clId="{B49B2F8D-98F2-4EA3-A1B4-11DD63CA80F4}" dt="2025-03-10T06:39:55.819" v="47" actId="13244"/>
          <pc:sldLayoutMkLst>
            <pc:docMk/>
            <pc:sldMasterMk cId="0" sldId="2147483648"/>
            <pc:sldLayoutMk cId="2089415090" sldId="2147483664"/>
          </pc:sldLayoutMkLst>
          <pc:spChg chg="ord">
            <ac:chgData name="Shuojie Feng" userId="4f46ee3d-74b6-4475-bf09-c95ccd3ea1b3" providerId="ADAL" clId="{B49B2F8D-98F2-4EA3-A1B4-11DD63CA80F4}" dt="2025-03-10T06:39:55.819" v="47" actId="13244"/>
            <ac:spMkLst>
              <pc:docMk/>
              <pc:sldMasterMk cId="0" sldId="2147483648"/>
              <pc:sldLayoutMk cId="2089415090" sldId="2147483664"/>
              <ac:spMk id="4" creationId="{C40143AB-871B-A40A-4ABF-203E363009E3}"/>
            </ac:spMkLst>
          </pc:spChg>
        </pc:sldLayoutChg>
        <pc:sldLayoutChg chg="modSp mod">
          <pc:chgData name="Shuojie Feng" userId="4f46ee3d-74b6-4475-bf09-c95ccd3ea1b3" providerId="ADAL" clId="{B49B2F8D-98F2-4EA3-A1B4-11DD63CA80F4}" dt="2025-03-10T06:40:03.816" v="48" actId="13244"/>
          <pc:sldLayoutMkLst>
            <pc:docMk/>
            <pc:sldMasterMk cId="0" sldId="2147483648"/>
            <pc:sldLayoutMk cId="2291920708" sldId="2147483665"/>
          </pc:sldLayoutMkLst>
          <pc:spChg chg="mod ord">
            <ac:chgData name="Shuojie Feng" userId="4f46ee3d-74b6-4475-bf09-c95ccd3ea1b3" providerId="ADAL" clId="{B49B2F8D-98F2-4EA3-A1B4-11DD63CA80F4}" dt="2025-03-10T06:40:03.816" v="48" actId="13244"/>
            <ac:spMkLst>
              <pc:docMk/>
              <pc:sldMasterMk cId="0" sldId="2147483648"/>
              <pc:sldLayoutMk cId="2291920708" sldId="2147483665"/>
              <ac:spMk id="5" creationId="{80179A78-77A7-2005-19C5-C07E817AB4A8}"/>
            </ac:spMkLst>
          </pc:spChg>
        </pc:sldLayoutChg>
        <pc:sldLayoutChg chg="modSp mod">
          <pc:chgData name="Shuojie Feng" userId="4f46ee3d-74b6-4475-bf09-c95ccd3ea1b3" providerId="ADAL" clId="{B49B2F8D-98F2-4EA3-A1B4-11DD63CA80F4}" dt="2025-03-10T06:40:07.659" v="49" actId="13244"/>
          <pc:sldLayoutMkLst>
            <pc:docMk/>
            <pc:sldMasterMk cId="0" sldId="2147483648"/>
            <pc:sldLayoutMk cId="617752306" sldId="2147483666"/>
          </pc:sldLayoutMkLst>
          <pc:spChg chg="ord">
            <ac:chgData name="Shuojie Feng" userId="4f46ee3d-74b6-4475-bf09-c95ccd3ea1b3" providerId="ADAL" clId="{B49B2F8D-98F2-4EA3-A1B4-11DD63CA80F4}" dt="2025-03-10T06:40:07.659" v="49" actId="13244"/>
            <ac:spMkLst>
              <pc:docMk/>
              <pc:sldMasterMk cId="0" sldId="2147483648"/>
              <pc:sldLayoutMk cId="617752306" sldId="2147483666"/>
              <ac:spMk id="3" creationId="{42467BD2-62D0-543A-E4EC-DB0D7C8A1B03}"/>
            </ac:spMkLst>
          </pc:spChg>
        </pc:sldLayoutChg>
        <pc:sldLayoutChg chg="modSp mod">
          <pc:chgData name="Shuojie Feng" userId="4f46ee3d-74b6-4475-bf09-c95ccd3ea1b3" providerId="ADAL" clId="{B49B2F8D-98F2-4EA3-A1B4-11DD63CA80F4}" dt="2025-03-10T06:40:11.607" v="50" actId="13244"/>
          <pc:sldLayoutMkLst>
            <pc:docMk/>
            <pc:sldMasterMk cId="0" sldId="2147483648"/>
            <pc:sldLayoutMk cId="3282136060" sldId="2147483667"/>
          </pc:sldLayoutMkLst>
          <pc:spChg chg="ord">
            <ac:chgData name="Shuojie Feng" userId="4f46ee3d-74b6-4475-bf09-c95ccd3ea1b3" providerId="ADAL" clId="{B49B2F8D-98F2-4EA3-A1B4-11DD63CA80F4}" dt="2025-03-10T06:40:11.607" v="50" actId="13244"/>
            <ac:spMkLst>
              <pc:docMk/>
              <pc:sldMasterMk cId="0" sldId="2147483648"/>
              <pc:sldLayoutMk cId="3282136060" sldId="2147483667"/>
              <ac:spMk id="5" creationId="{A31706AB-E4B8-078D-026D-990252BF26E4}"/>
            </ac:spMkLst>
          </pc:spChg>
        </pc:sldLayoutChg>
        <pc:sldLayoutChg chg="modSp mod">
          <pc:chgData name="Shuojie Feng" userId="4f46ee3d-74b6-4475-bf09-c95ccd3ea1b3" providerId="ADAL" clId="{B49B2F8D-98F2-4EA3-A1B4-11DD63CA80F4}" dt="2025-03-10T06:40:16.991" v="51" actId="13244"/>
          <pc:sldLayoutMkLst>
            <pc:docMk/>
            <pc:sldMasterMk cId="0" sldId="2147483648"/>
            <pc:sldLayoutMk cId="1647383111" sldId="2147483668"/>
          </pc:sldLayoutMkLst>
          <pc:spChg chg="ord">
            <ac:chgData name="Shuojie Feng" userId="4f46ee3d-74b6-4475-bf09-c95ccd3ea1b3" providerId="ADAL" clId="{B49B2F8D-98F2-4EA3-A1B4-11DD63CA80F4}" dt="2025-03-10T06:40:16.991" v="51" actId="13244"/>
            <ac:spMkLst>
              <pc:docMk/>
              <pc:sldMasterMk cId="0" sldId="2147483648"/>
              <pc:sldLayoutMk cId="1647383111" sldId="2147483668"/>
              <ac:spMk id="11" creationId="{EAF18FE0-442F-6AE0-4A34-0A68895F343D}"/>
            </ac:spMkLst>
          </pc:spChg>
        </pc:sldLayoutChg>
        <pc:sldLayoutChg chg="modSp mod">
          <pc:chgData name="Shuojie Feng" userId="4f46ee3d-74b6-4475-bf09-c95ccd3ea1b3" providerId="ADAL" clId="{B49B2F8D-98F2-4EA3-A1B4-11DD63CA80F4}" dt="2025-03-10T06:40:21.397" v="52" actId="13244"/>
          <pc:sldLayoutMkLst>
            <pc:docMk/>
            <pc:sldMasterMk cId="0" sldId="2147483648"/>
            <pc:sldLayoutMk cId="1607788861" sldId="2147483669"/>
          </pc:sldLayoutMkLst>
          <pc:spChg chg="ord">
            <ac:chgData name="Shuojie Feng" userId="4f46ee3d-74b6-4475-bf09-c95ccd3ea1b3" providerId="ADAL" clId="{B49B2F8D-98F2-4EA3-A1B4-11DD63CA80F4}" dt="2025-03-10T06:40:21.397" v="52" actId="13244"/>
            <ac:spMkLst>
              <pc:docMk/>
              <pc:sldMasterMk cId="0" sldId="2147483648"/>
              <pc:sldLayoutMk cId="1607788861" sldId="2147483669"/>
              <ac:spMk id="7" creationId="{34DD1C0B-8CAB-7B69-0068-FA66F2AC06B9}"/>
            </ac:spMkLst>
          </pc:spChg>
        </pc:sldLayoutChg>
        <pc:sldLayoutChg chg="modSp mod">
          <pc:chgData name="Shuojie Feng" userId="4f46ee3d-74b6-4475-bf09-c95ccd3ea1b3" providerId="ADAL" clId="{B49B2F8D-98F2-4EA3-A1B4-11DD63CA80F4}" dt="2025-03-10T06:40:25.173" v="53" actId="13244"/>
          <pc:sldLayoutMkLst>
            <pc:docMk/>
            <pc:sldMasterMk cId="0" sldId="2147483648"/>
            <pc:sldLayoutMk cId="1481064607" sldId="2147483670"/>
          </pc:sldLayoutMkLst>
          <pc:spChg chg="ord">
            <ac:chgData name="Shuojie Feng" userId="4f46ee3d-74b6-4475-bf09-c95ccd3ea1b3" providerId="ADAL" clId="{B49B2F8D-98F2-4EA3-A1B4-11DD63CA80F4}" dt="2025-03-10T06:40:25.173" v="53" actId="13244"/>
            <ac:spMkLst>
              <pc:docMk/>
              <pc:sldMasterMk cId="0" sldId="2147483648"/>
              <pc:sldLayoutMk cId="1481064607" sldId="2147483670"/>
              <ac:spMk id="6" creationId="{CA46B297-C880-6157-3B17-0BC02453DF43}"/>
            </ac:spMkLst>
          </pc:spChg>
        </pc:sldLayoutChg>
        <pc:sldLayoutChg chg="modSp mod">
          <pc:chgData name="Shuojie Feng" userId="4f46ee3d-74b6-4475-bf09-c95ccd3ea1b3" providerId="ADAL" clId="{B49B2F8D-98F2-4EA3-A1B4-11DD63CA80F4}" dt="2025-03-10T06:40:37.042" v="54" actId="13244"/>
          <pc:sldLayoutMkLst>
            <pc:docMk/>
            <pc:sldMasterMk cId="0" sldId="2147483648"/>
            <pc:sldLayoutMk cId="1978662322" sldId="2147483671"/>
          </pc:sldLayoutMkLst>
          <pc:spChg chg="ord">
            <ac:chgData name="Shuojie Feng" userId="4f46ee3d-74b6-4475-bf09-c95ccd3ea1b3" providerId="ADAL" clId="{B49B2F8D-98F2-4EA3-A1B4-11DD63CA80F4}" dt="2025-03-10T06:40:37.042" v="54" actId="13244"/>
            <ac:spMkLst>
              <pc:docMk/>
              <pc:sldMasterMk cId="0" sldId="2147483648"/>
              <pc:sldLayoutMk cId="1978662322" sldId="2147483671"/>
              <ac:spMk id="3" creationId="{DADA4ECD-4494-EA14-631D-9D60BF413E7F}"/>
            </ac:spMkLst>
          </pc:spChg>
        </pc:sldLayoutChg>
        <pc:sldLayoutChg chg="modSp mod">
          <pc:chgData name="Shuojie Feng" userId="4f46ee3d-74b6-4475-bf09-c95ccd3ea1b3" providerId="ADAL" clId="{B49B2F8D-98F2-4EA3-A1B4-11DD63CA80F4}" dt="2025-03-11T08:26:45.748" v="75" actId="1076"/>
          <pc:sldLayoutMkLst>
            <pc:docMk/>
            <pc:sldMasterMk cId="0" sldId="2147483648"/>
            <pc:sldLayoutMk cId="1392514246" sldId="2147483672"/>
          </pc:sldLayoutMkLst>
          <pc:spChg chg="mod">
            <ac:chgData name="Shuojie Feng" userId="4f46ee3d-74b6-4475-bf09-c95ccd3ea1b3" providerId="ADAL" clId="{B49B2F8D-98F2-4EA3-A1B4-11DD63CA80F4}" dt="2025-03-11T08:26:45.748" v="75" actId="1076"/>
            <ac:spMkLst>
              <pc:docMk/>
              <pc:sldMasterMk cId="0" sldId="2147483648"/>
              <pc:sldLayoutMk cId="1392514246" sldId="2147483672"/>
              <ac:spMk id="9" creationId="{40307E41-6967-98D0-2B22-C44AADD69EAF}"/>
            </ac:spMkLst>
          </pc:spChg>
        </pc:sldLayoutChg>
        <pc:sldLayoutChg chg="modSp mod">
          <pc:chgData name="Shuojie Feng" userId="4f46ee3d-74b6-4475-bf09-c95ccd3ea1b3" providerId="ADAL" clId="{B49B2F8D-98F2-4EA3-A1B4-11DD63CA80F4}" dt="2025-03-10T06:40:42.093" v="55" actId="13244"/>
          <pc:sldLayoutMkLst>
            <pc:docMk/>
            <pc:sldMasterMk cId="0" sldId="2147483648"/>
            <pc:sldLayoutMk cId="1895295507" sldId="2147483673"/>
          </pc:sldLayoutMkLst>
          <pc:spChg chg="ord">
            <ac:chgData name="Shuojie Feng" userId="4f46ee3d-74b6-4475-bf09-c95ccd3ea1b3" providerId="ADAL" clId="{B49B2F8D-98F2-4EA3-A1B4-11DD63CA80F4}" dt="2025-03-10T06:40:42.093" v="55" actId="13244"/>
            <ac:spMkLst>
              <pc:docMk/>
              <pc:sldMasterMk cId="0" sldId="2147483648"/>
              <pc:sldLayoutMk cId="1895295507" sldId="2147483673"/>
              <ac:spMk id="3" creationId="{F58B0601-C34C-BDF8-8583-9991A91F8EF6}"/>
            </ac:spMkLst>
          </pc:spChg>
        </pc:sldLayoutChg>
        <pc:sldLayoutChg chg="modSp mod">
          <pc:chgData name="Shuojie Feng" userId="4f46ee3d-74b6-4475-bf09-c95ccd3ea1b3" providerId="ADAL" clId="{B49B2F8D-98F2-4EA3-A1B4-11DD63CA80F4}" dt="2025-03-10T06:40:52.701" v="57" actId="13244"/>
          <pc:sldLayoutMkLst>
            <pc:docMk/>
            <pc:sldMasterMk cId="0" sldId="2147483648"/>
            <pc:sldLayoutMk cId="1033042907" sldId="2147483674"/>
          </pc:sldLayoutMkLst>
          <pc:spChg chg="ord">
            <ac:chgData name="Shuojie Feng" userId="4f46ee3d-74b6-4475-bf09-c95ccd3ea1b3" providerId="ADAL" clId="{B49B2F8D-98F2-4EA3-A1B4-11DD63CA80F4}" dt="2025-03-10T06:40:52.701" v="57" actId="13244"/>
            <ac:spMkLst>
              <pc:docMk/>
              <pc:sldMasterMk cId="0" sldId="2147483648"/>
              <pc:sldLayoutMk cId="1033042907" sldId="2147483674"/>
              <ac:spMk id="2" creationId="{B59458D0-3685-F716-1340-4CA2129FC0A3}"/>
            </ac:spMkLst>
          </pc:spChg>
        </pc:sldLayoutChg>
        <pc:sldLayoutChg chg="modSp mod">
          <pc:chgData name="Shuojie Feng" userId="4f46ee3d-74b6-4475-bf09-c95ccd3ea1b3" providerId="ADAL" clId="{B49B2F8D-98F2-4EA3-A1B4-11DD63CA80F4}" dt="2025-03-10T06:41:02.427" v="58" actId="13244"/>
          <pc:sldLayoutMkLst>
            <pc:docMk/>
            <pc:sldMasterMk cId="0" sldId="2147483648"/>
            <pc:sldLayoutMk cId="1237107816" sldId="2147483675"/>
          </pc:sldLayoutMkLst>
          <pc:spChg chg="ord">
            <ac:chgData name="Shuojie Feng" userId="4f46ee3d-74b6-4475-bf09-c95ccd3ea1b3" providerId="ADAL" clId="{B49B2F8D-98F2-4EA3-A1B4-11DD63CA80F4}" dt="2025-03-10T06:41:02.427" v="58" actId="13244"/>
            <ac:spMkLst>
              <pc:docMk/>
              <pc:sldMasterMk cId="0" sldId="2147483648"/>
              <pc:sldLayoutMk cId="1237107816" sldId="2147483675"/>
              <ac:spMk id="3" creationId="{C6D4AD2F-D082-4D53-364B-2AB7F22C4BE2}"/>
            </ac:spMkLst>
          </pc:spChg>
        </pc:sldLayoutChg>
        <pc:sldLayoutChg chg="modSp mod">
          <pc:chgData name="Shuojie Feng" userId="4f46ee3d-74b6-4475-bf09-c95ccd3ea1b3" providerId="ADAL" clId="{B49B2F8D-98F2-4EA3-A1B4-11DD63CA80F4}" dt="2025-03-10T06:41:13.903" v="59" actId="13244"/>
          <pc:sldLayoutMkLst>
            <pc:docMk/>
            <pc:sldMasterMk cId="0" sldId="2147483648"/>
            <pc:sldLayoutMk cId="1007427702" sldId="2147483677"/>
          </pc:sldLayoutMkLst>
          <pc:spChg chg="ord">
            <ac:chgData name="Shuojie Feng" userId="4f46ee3d-74b6-4475-bf09-c95ccd3ea1b3" providerId="ADAL" clId="{B49B2F8D-98F2-4EA3-A1B4-11DD63CA80F4}" dt="2025-03-10T06:41:13.903" v="59" actId="13244"/>
            <ac:spMkLst>
              <pc:docMk/>
              <pc:sldMasterMk cId="0" sldId="2147483648"/>
              <pc:sldLayoutMk cId="1007427702" sldId="2147483677"/>
              <ac:spMk id="4" creationId="{6AD37751-87A6-2102-5FE0-13CF0475375A}"/>
            </ac:spMkLst>
          </pc:spChg>
        </pc:sldLayoutChg>
        <pc:sldLayoutChg chg="modSp mod">
          <pc:chgData name="Shuojie Feng" userId="4f46ee3d-74b6-4475-bf09-c95ccd3ea1b3" providerId="ADAL" clId="{B49B2F8D-98F2-4EA3-A1B4-11DD63CA80F4}" dt="2025-03-10T06:41:28.052" v="60" actId="13244"/>
          <pc:sldLayoutMkLst>
            <pc:docMk/>
            <pc:sldMasterMk cId="0" sldId="2147483648"/>
            <pc:sldLayoutMk cId="3566484376" sldId="2147483679"/>
          </pc:sldLayoutMkLst>
          <pc:spChg chg="ord">
            <ac:chgData name="Shuojie Feng" userId="4f46ee3d-74b6-4475-bf09-c95ccd3ea1b3" providerId="ADAL" clId="{B49B2F8D-98F2-4EA3-A1B4-11DD63CA80F4}" dt="2025-03-10T06:41:28.052" v="60" actId="13244"/>
            <ac:spMkLst>
              <pc:docMk/>
              <pc:sldMasterMk cId="0" sldId="2147483648"/>
              <pc:sldLayoutMk cId="3566484376" sldId="2147483679"/>
              <ac:spMk id="5" creationId="{588022B9-94F3-E71A-0D00-132BBF9A0CA7}"/>
            </ac:spMkLst>
          </pc:spChg>
        </pc:sldLayoutChg>
        <pc:sldLayoutChg chg="modSp mod">
          <pc:chgData name="Shuojie Feng" userId="4f46ee3d-74b6-4475-bf09-c95ccd3ea1b3" providerId="ADAL" clId="{B49B2F8D-98F2-4EA3-A1B4-11DD63CA80F4}" dt="2025-03-10T06:41:32.896" v="61" actId="13244"/>
          <pc:sldLayoutMkLst>
            <pc:docMk/>
            <pc:sldMasterMk cId="0" sldId="2147483648"/>
            <pc:sldLayoutMk cId="2683211096" sldId="2147483680"/>
          </pc:sldLayoutMkLst>
          <pc:spChg chg="ord">
            <ac:chgData name="Shuojie Feng" userId="4f46ee3d-74b6-4475-bf09-c95ccd3ea1b3" providerId="ADAL" clId="{B49B2F8D-98F2-4EA3-A1B4-11DD63CA80F4}" dt="2025-03-10T06:41:32.896" v="61" actId="13244"/>
            <ac:spMkLst>
              <pc:docMk/>
              <pc:sldMasterMk cId="0" sldId="2147483648"/>
              <pc:sldLayoutMk cId="2683211096" sldId="2147483680"/>
              <ac:spMk id="3" creationId="{BDB04DE6-EAC2-AC37-0397-9528F6C574F2}"/>
            </ac:spMkLst>
          </pc:spChg>
        </pc:sldLayoutChg>
        <pc:sldLayoutChg chg="modSp mod">
          <pc:chgData name="Shuojie Feng" userId="4f46ee3d-74b6-4475-bf09-c95ccd3ea1b3" providerId="ADAL" clId="{B49B2F8D-98F2-4EA3-A1B4-11DD63CA80F4}" dt="2025-03-10T06:41:37.189" v="62" actId="13244"/>
          <pc:sldLayoutMkLst>
            <pc:docMk/>
            <pc:sldMasterMk cId="0" sldId="2147483648"/>
            <pc:sldLayoutMk cId="3243713867" sldId="2147483681"/>
          </pc:sldLayoutMkLst>
          <pc:spChg chg="ord">
            <ac:chgData name="Shuojie Feng" userId="4f46ee3d-74b6-4475-bf09-c95ccd3ea1b3" providerId="ADAL" clId="{B49B2F8D-98F2-4EA3-A1B4-11DD63CA80F4}" dt="2025-03-10T06:41:37.189" v="62" actId="13244"/>
            <ac:spMkLst>
              <pc:docMk/>
              <pc:sldMasterMk cId="0" sldId="2147483648"/>
              <pc:sldLayoutMk cId="3243713867" sldId="2147483681"/>
              <ac:spMk id="4" creationId="{A83DB3FE-F7D2-E449-4412-979DFDADDC86}"/>
            </ac:spMkLst>
          </pc:spChg>
        </pc:sldLayoutChg>
        <pc:sldLayoutChg chg="modSp mod">
          <pc:chgData name="Shuojie Feng" userId="4f46ee3d-74b6-4475-bf09-c95ccd3ea1b3" providerId="ADAL" clId="{B49B2F8D-98F2-4EA3-A1B4-11DD63CA80F4}" dt="2025-03-10T06:41:43.600" v="64" actId="13244"/>
          <pc:sldLayoutMkLst>
            <pc:docMk/>
            <pc:sldMasterMk cId="0" sldId="2147483648"/>
            <pc:sldLayoutMk cId="3300740001" sldId="2147483682"/>
          </pc:sldLayoutMkLst>
          <pc:spChg chg="ord">
            <ac:chgData name="Shuojie Feng" userId="4f46ee3d-74b6-4475-bf09-c95ccd3ea1b3" providerId="ADAL" clId="{B49B2F8D-98F2-4EA3-A1B4-11DD63CA80F4}" dt="2025-03-10T06:41:42.243" v="63" actId="13244"/>
            <ac:spMkLst>
              <pc:docMk/>
              <pc:sldMasterMk cId="0" sldId="2147483648"/>
              <pc:sldLayoutMk cId="3300740001" sldId="2147483682"/>
              <ac:spMk id="7" creationId="{9A29A789-F42A-CE01-5134-E27AA725CDBF}"/>
            </ac:spMkLst>
          </pc:spChg>
          <pc:spChg chg="ord">
            <ac:chgData name="Shuojie Feng" userId="4f46ee3d-74b6-4475-bf09-c95ccd3ea1b3" providerId="ADAL" clId="{B49B2F8D-98F2-4EA3-A1B4-11DD63CA80F4}" dt="2025-03-10T06:41:43.600" v="64" actId="13244"/>
            <ac:spMkLst>
              <pc:docMk/>
              <pc:sldMasterMk cId="0" sldId="2147483648"/>
              <pc:sldLayoutMk cId="3300740001" sldId="2147483682"/>
              <ac:spMk id="11" creationId="{7F8EA658-2652-6F81-1B04-D50C60A3F171}"/>
            </ac:spMkLst>
          </pc:spChg>
        </pc:sldLayoutChg>
        <pc:sldLayoutChg chg="modSp mod">
          <pc:chgData name="Shuojie Feng" userId="4f46ee3d-74b6-4475-bf09-c95ccd3ea1b3" providerId="ADAL" clId="{B49B2F8D-98F2-4EA3-A1B4-11DD63CA80F4}" dt="2025-03-10T06:41:52.487" v="66" actId="13244"/>
          <pc:sldLayoutMkLst>
            <pc:docMk/>
            <pc:sldMasterMk cId="0" sldId="2147483648"/>
            <pc:sldLayoutMk cId="1440830589" sldId="2147483683"/>
          </pc:sldLayoutMkLst>
          <pc:spChg chg="ord">
            <ac:chgData name="Shuojie Feng" userId="4f46ee3d-74b6-4475-bf09-c95ccd3ea1b3" providerId="ADAL" clId="{B49B2F8D-98F2-4EA3-A1B4-11DD63CA80F4}" dt="2025-03-10T06:41:52.487" v="66" actId="13244"/>
            <ac:spMkLst>
              <pc:docMk/>
              <pc:sldMasterMk cId="0" sldId="2147483648"/>
              <pc:sldLayoutMk cId="1440830589" sldId="2147483683"/>
              <ac:spMk id="4" creationId="{E98E2102-73F7-E059-C739-47418EA880A4}"/>
            </ac:spMkLst>
          </pc:spChg>
          <pc:spChg chg="ord">
            <ac:chgData name="Shuojie Feng" userId="4f46ee3d-74b6-4475-bf09-c95ccd3ea1b3" providerId="ADAL" clId="{B49B2F8D-98F2-4EA3-A1B4-11DD63CA80F4}" dt="2025-03-10T06:41:47.989" v="65" actId="13244"/>
            <ac:spMkLst>
              <pc:docMk/>
              <pc:sldMasterMk cId="0" sldId="2147483648"/>
              <pc:sldLayoutMk cId="1440830589" sldId="2147483683"/>
              <ac:spMk id="11" creationId="{7F8EA658-2652-6F81-1B04-D50C60A3F171}"/>
            </ac:spMkLst>
          </pc:spChg>
        </pc:sldLayoutChg>
        <pc:sldLayoutChg chg="modSp mod">
          <pc:chgData name="Shuojie Feng" userId="4f46ee3d-74b6-4475-bf09-c95ccd3ea1b3" providerId="ADAL" clId="{B49B2F8D-98F2-4EA3-A1B4-11DD63CA80F4}" dt="2025-03-10T06:41:59.297" v="67" actId="13244"/>
          <pc:sldLayoutMkLst>
            <pc:docMk/>
            <pc:sldMasterMk cId="0" sldId="2147483648"/>
            <pc:sldLayoutMk cId="3524722207" sldId="2147483684"/>
          </pc:sldLayoutMkLst>
          <pc:spChg chg="ord">
            <ac:chgData name="Shuojie Feng" userId="4f46ee3d-74b6-4475-bf09-c95ccd3ea1b3" providerId="ADAL" clId="{B49B2F8D-98F2-4EA3-A1B4-11DD63CA80F4}" dt="2025-03-10T06:41:59.297" v="67" actId="13244"/>
            <ac:spMkLst>
              <pc:docMk/>
              <pc:sldMasterMk cId="0" sldId="2147483648"/>
              <pc:sldLayoutMk cId="3524722207" sldId="2147483684"/>
              <ac:spMk id="4" creationId="{3F37715F-06AC-F5A6-12CE-84D44B400AD6}"/>
            </ac:spMkLst>
          </pc:spChg>
        </pc:sldLayoutChg>
        <pc:sldLayoutChg chg="modSp mod">
          <pc:chgData name="Shuojie Feng" userId="4f46ee3d-74b6-4475-bf09-c95ccd3ea1b3" providerId="ADAL" clId="{B49B2F8D-98F2-4EA3-A1B4-11DD63CA80F4}" dt="2025-03-10T06:42:05.686" v="68" actId="13244"/>
          <pc:sldLayoutMkLst>
            <pc:docMk/>
            <pc:sldMasterMk cId="0" sldId="2147483648"/>
            <pc:sldLayoutMk cId="1106498779" sldId="2147483685"/>
          </pc:sldLayoutMkLst>
          <pc:spChg chg="ord">
            <ac:chgData name="Shuojie Feng" userId="4f46ee3d-74b6-4475-bf09-c95ccd3ea1b3" providerId="ADAL" clId="{B49B2F8D-98F2-4EA3-A1B4-11DD63CA80F4}" dt="2025-03-10T06:42:05.686" v="68" actId="13244"/>
            <ac:spMkLst>
              <pc:docMk/>
              <pc:sldMasterMk cId="0" sldId="2147483648"/>
              <pc:sldLayoutMk cId="1106498779" sldId="2147483685"/>
              <ac:spMk id="6" creationId="{408C7461-314A-7430-6CA4-63A01F73BA43}"/>
            </ac:spMkLst>
          </pc:spChg>
        </pc:sldLayoutChg>
        <pc:sldLayoutChg chg="modSp mod">
          <pc:chgData name="Shuojie Feng" userId="4f46ee3d-74b6-4475-bf09-c95ccd3ea1b3" providerId="ADAL" clId="{B49B2F8D-98F2-4EA3-A1B4-11DD63CA80F4}" dt="2025-03-10T06:42:08.776" v="69" actId="13244"/>
          <pc:sldLayoutMkLst>
            <pc:docMk/>
            <pc:sldMasterMk cId="0" sldId="2147483648"/>
            <pc:sldLayoutMk cId="1715890625" sldId="2147483686"/>
          </pc:sldLayoutMkLst>
          <pc:spChg chg="ord">
            <ac:chgData name="Shuojie Feng" userId="4f46ee3d-74b6-4475-bf09-c95ccd3ea1b3" providerId="ADAL" clId="{B49B2F8D-98F2-4EA3-A1B4-11DD63CA80F4}" dt="2025-03-10T06:42:08.776" v="69" actId="13244"/>
            <ac:spMkLst>
              <pc:docMk/>
              <pc:sldMasterMk cId="0" sldId="2147483648"/>
              <pc:sldLayoutMk cId="1715890625" sldId="2147483686"/>
              <ac:spMk id="3" creationId="{A1E571DC-86DF-2230-52AD-9440B5CB4DB4}"/>
            </ac:spMkLst>
          </pc:spChg>
        </pc:sldLayoutChg>
        <pc:sldLayoutChg chg="modSp mod">
          <pc:chgData name="Shuojie Feng" userId="4f46ee3d-74b6-4475-bf09-c95ccd3ea1b3" providerId="ADAL" clId="{B49B2F8D-98F2-4EA3-A1B4-11DD63CA80F4}" dt="2025-03-10T06:42:13.706" v="70" actId="13244"/>
          <pc:sldLayoutMkLst>
            <pc:docMk/>
            <pc:sldMasterMk cId="0" sldId="2147483648"/>
            <pc:sldLayoutMk cId="2245109382" sldId="2147483687"/>
          </pc:sldLayoutMkLst>
          <pc:spChg chg="ord">
            <ac:chgData name="Shuojie Feng" userId="4f46ee3d-74b6-4475-bf09-c95ccd3ea1b3" providerId="ADAL" clId="{B49B2F8D-98F2-4EA3-A1B4-11DD63CA80F4}" dt="2025-03-10T06:42:13.706" v="70" actId="13244"/>
            <ac:spMkLst>
              <pc:docMk/>
              <pc:sldMasterMk cId="0" sldId="2147483648"/>
              <pc:sldLayoutMk cId="2245109382" sldId="2147483687"/>
              <ac:spMk id="7" creationId="{81C9BBE1-F163-BFCA-3F62-3189A30FA7B6}"/>
            </ac:spMkLst>
          </pc:spChg>
        </pc:sldLayoutChg>
        <pc:sldLayoutChg chg="modSp mod">
          <pc:chgData name="Shuojie Feng" userId="4f46ee3d-74b6-4475-bf09-c95ccd3ea1b3" providerId="ADAL" clId="{B49B2F8D-98F2-4EA3-A1B4-11DD63CA80F4}" dt="2025-03-10T06:43:45.592" v="72" actId="255"/>
          <pc:sldLayoutMkLst>
            <pc:docMk/>
            <pc:sldMasterMk cId="0" sldId="2147483648"/>
            <pc:sldLayoutMk cId="2595250059" sldId="2147483700"/>
          </pc:sldLayoutMkLst>
          <pc:spChg chg="mod">
            <ac:chgData name="Shuojie Feng" userId="4f46ee3d-74b6-4475-bf09-c95ccd3ea1b3" providerId="ADAL" clId="{B49B2F8D-98F2-4EA3-A1B4-11DD63CA80F4}" dt="2025-03-10T06:43:45.592" v="72" actId="255"/>
            <ac:spMkLst>
              <pc:docMk/>
              <pc:sldMasterMk cId="0" sldId="2147483648"/>
              <pc:sldLayoutMk cId="2595250059" sldId="2147483700"/>
              <ac:spMk id="3" creationId="{9571C769-CEC8-962A-01E6-15B0E056791E}"/>
            </ac:spMkLst>
          </pc:spChg>
        </pc:sldLayoutChg>
        <pc:sldLayoutChg chg="modSp mod">
          <pc:chgData name="Shuojie Feng" userId="4f46ee3d-74b6-4475-bf09-c95ccd3ea1b3" providerId="ADAL" clId="{B49B2F8D-98F2-4EA3-A1B4-11DD63CA80F4}" dt="2025-03-11T08:30:41.936" v="79" actId="1076"/>
          <pc:sldLayoutMkLst>
            <pc:docMk/>
            <pc:sldMasterMk cId="0" sldId="2147483648"/>
            <pc:sldLayoutMk cId="3191022383" sldId="2147483702"/>
          </pc:sldLayoutMkLst>
          <pc:spChg chg="mod ord">
            <ac:chgData name="Shuojie Feng" userId="4f46ee3d-74b6-4475-bf09-c95ccd3ea1b3" providerId="ADAL" clId="{B49B2F8D-98F2-4EA3-A1B4-11DD63CA80F4}" dt="2025-03-11T08:30:41.936" v="79" actId="1076"/>
            <ac:spMkLst>
              <pc:docMk/>
              <pc:sldMasterMk cId="0" sldId="2147483648"/>
              <pc:sldLayoutMk cId="3191022383" sldId="2147483702"/>
              <ac:spMk id="11" creationId="{4915D485-D4CB-65C5-C05B-8D3E535F6A4E}"/>
            </ac:spMkLst>
          </pc:spChg>
        </pc:sldLayoutChg>
      </pc:sldMasterChg>
    </pc:docChg>
  </pc:docChgLst>
  <pc:docChgLst>
    <pc:chgData name="Yuanhang Yao" userId="fbd8fcc3-4ede-4902-84ec-22c70022bdad" providerId="ADAL" clId="{EB018C0C-C30B-0E4E-BDF9-EE14B89F01E9}"/>
    <pc:docChg chg="undo custSel addSld delSld modSld">
      <pc:chgData name="Yuanhang Yao" userId="fbd8fcc3-4ede-4902-84ec-22c70022bdad" providerId="ADAL" clId="{EB018C0C-C30B-0E4E-BDF9-EE14B89F01E9}" dt="2025-03-12T00:32:25.502" v="38" actId="962"/>
      <pc:docMkLst>
        <pc:docMk/>
      </pc:docMkLst>
      <pc:sldChg chg="modSp mod">
        <pc:chgData name="Yuanhang Yao" userId="fbd8fcc3-4ede-4902-84ec-22c70022bdad" providerId="ADAL" clId="{EB018C0C-C30B-0E4E-BDF9-EE14B89F01E9}" dt="2025-03-12T00:32:25.502" v="38" actId="962"/>
        <pc:sldMkLst>
          <pc:docMk/>
          <pc:sldMk cId="129312256" sldId="310"/>
        </pc:sldMkLst>
        <pc:picChg chg="mod">
          <ac:chgData name="Yuanhang Yao" userId="fbd8fcc3-4ede-4902-84ec-22c70022bdad" providerId="ADAL" clId="{EB018C0C-C30B-0E4E-BDF9-EE14B89F01E9}" dt="2025-03-12T00:32:25.502" v="38" actId="962"/>
          <ac:picMkLst>
            <pc:docMk/>
            <pc:sldMk cId="129312256" sldId="310"/>
            <ac:picMk id="7" creationId="{89C32DD0-BD2F-6524-4667-DB5E224F949E}"/>
          </ac:picMkLst>
        </pc:picChg>
      </pc:sldChg>
      <pc:sldChg chg="modSp mod">
        <pc:chgData name="Yuanhang Yao" userId="fbd8fcc3-4ede-4902-84ec-22c70022bdad" providerId="ADAL" clId="{EB018C0C-C30B-0E4E-BDF9-EE14B89F01E9}" dt="2025-03-12T00:32:11.881" v="28" actId="962"/>
        <pc:sldMkLst>
          <pc:docMk/>
          <pc:sldMk cId="2274281614" sldId="399"/>
        </pc:sldMkLst>
        <pc:picChg chg="mod">
          <ac:chgData name="Yuanhang Yao" userId="fbd8fcc3-4ede-4902-84ec-22c70022bdad" providerId="ADAL" clId="{EB018C0C-C30B-0E4E-BDF9-EE14B89F01E9}" dt="2025-03-12T00:32:11.881" v="28" actId="962"/>
          <ac:picMkLst>
            <pc:docMk/>
            <pc:sldMk cId="2274281614" sldId="399"/>
            <ac:picMk id="7" creationId="{E2BED5B4-2DEA-47BF-036D-691EEE7D2772}"/>
          </ac:picMkLst>
        </pc:picChg>
      </pc:sldChg>
      <pc:sldChg chg="new del">
        <pc:chgData name="Yuanhang Yao" userId="fbd8fcc3-4ede-4902-84ec-22c70022bdad" providerId="ADAL" clId="{EB018C0C-C30B-0E4E-BDF9-EE14B89F01E9}" dt="2025-03-11T07:44:25.373" v="1" actId="2696"/>
        <pc:sldMkLst>
          <pc:docMk/>
          <pc:sldMk cId="444042017" sldId="400"/>
        </pc:sldMkLst>
      </pc:sldChg>
    </pc:docChg>
  </pc:docChgLst>
  <pc:docChgLst>
    <pc:chgData name="Yuanhang Yao" userId="fbd8fcc3-4ede-4902-84ec-22c70022bdad" providerId="ADAL" clId="{BAAF8A4B-3EFE-442B-9C86-F995E429D1A1}"/>
    <pc:docChg chg="custSel modSld modMainMaster">
      <pc:chgData name="Yuanhang Yao" userId="fbd8fcc3-4ede-4902-84ec-22c70022bdad" providerId="ADAL" clId="{BAAF8A4B-3EFE-442B-9C86-F995E429D1A1}" dt="2025-03-10T04:03:47.456" v="191" actId="700"/>
      <pc:docMkLst>
        <pc:docMk/>
      </pc:docMkLst>
      <pc:sldChg chg="modSp mod chgLayout">
        <pc:chgData name="Yuanhang Yao" userId="fbd8fcc3-4ede-4902-84ec-22c70022bdad" providerId="ADAL" clId="{BAAF8A4B-3EFE-442B-9C86-F995E429D1A1}" dt="2025-03-10T04:03:35.920" v="189" actId="700"/>
        <pc:sldMkLst>
          <pc:docMk/>
          <pc:sldMk cId="2282397125" sldId="369"/>
        </pc:sldMkLst>
        <pc:spChg chg="mod ord">
          <ac:chgData name="Yuanhang Yao" userId="fbd8fcc3-4ede-4902-84ec-22c70022bdad" providerId="ADAL" clId="{BAAF8A4B-3EFE-442B-9C86-F995E429D1A1}" dt="2025-03-10T04:03:35.920" v="189" actId="700"/>
          <ac:spMkLst>
            <pc:docMk/>
            <pc:sldMk cId="2282397125" sldId="369"/>
            <ac:spMk id="2" creationId="{EF7DBF8C-DE05-CDCC-8A93-E9CF8DD166AD}"/>
          </ac:spMkLst>
        </pc:spChg>
        <pc:spChg chg="mod ord">
          <ac:chgData name="Yuanhang Yao" userId="fbd8fcc3-4ede-4902-84ec-22c70022bdad" providerId="ADAL" clId="{BAAF8A4B-3EFE-442B-9C86-F995E429D1A1}" dt="2025-03-10T04:03:35.920" v="189" actId="700"/>
          <ac:spMkLst>
            <pc:docMk/>
            <pc:sldMk cId="2282397125" sldId="369"/>
            <ac:spMk id="3" creationId="{2F369B94-B996-1CE7-AD33-7FA0009972C6}"/>
          </ac:spMkLst>
        </pc:spChg>
        <pc:picChg chg="mod ord">
          <ac:chgData name="Yuanhang Yao" userId="fbd8fcc3-4ede-4902-84ec-22c70022bdad" providerId="ADAL" clId="{BAAF8A4B-3EFE-442B-9C86-F995E429D1A1}" dt="2025-03-10T04:03:35.920" v="189" actId="700"/>
          <ac:picMkLst>
            <pc:docMk/>
            <pc:sldMk cId="2282397125" sldId="369"/>
            <ac:picMk id="6" creationId="{B2DC8609-9C64-3194-CCDD-22AF7CC24D70}"/>
          </ac:picMkLst>
        </pc:picChg>
      </pc:sldChg>
      <pc:sldChg chg="modSp mod chgLayout">
        <pc:chgData name="Yuanhang Yao" userId="fbd8fcc3-4ede-4902-84ec-22c70022bdad" providerId="ADAL" clId="{BAAF8A4B-3EFE-442B-9C86-F995E429D1A1}" dt="2025-03-10T04:03:24.129" v="187" actId="700"/>
        <pc:sldMkLst>
          <pc:docMk/>
          <pc:sldMk cId="789118905" sldId="371"/>
        </pc:sldMkLst>
        <pc:spChg chg="mod ord">
          <ac:chgData name="Yuanhang Yao" userId="fbd8fcc3-4ede-4902-84ec-22c70022bdad" providerId="ADAL" clId="{BAAF8A4B-3EFE-442B-9C86-F995E429D1A1}" dt="2025-03-10T04:03:24.129" v="187" actId="700"/>
          <ac:spMkLst>
            <pc:docMk/>
            <pc:sldMk cId="789118905" sldId="371"/>
            <ac:spMk id="2" creationId="{A5F73290-150D-4023-3438-A81F0FB72F5A}"/>
          </ac:spMkLst>
        </pc:spChg>
        <pc:spChg chg="mod ord">
          <ac:chgData name="Yuanhang Yao" userId="fbd8fcc3-4ede-4902-84ec-22c70022bdad" providerId="ADAL" clId="{BAAF8A4B-3EFE-442B-9C86-F995E429D1A1}" dt="2025-03-10T04:03:24.129" v="187" actId="700"/>
          <ac:spMkLst>
            <pc:docMk/>
            <pc:sldMk cId="789118905" sldId="371"/>
            <ac:spMk id="3" creationId="{417391A1-8DE5-BF6D-13CA-82EB9E4F9031}"/>
          </ac:spMkLst>
        </pc:spChg>
        <pc:picChg chg="mod ord">
          <ac:chgData name="Yuanhang Yao" userId="fbd8fcc3-4ede-4902-84ec-22c70022bdad" providerId="ADAL" clId="{BAAF8A4B-3EFE-442B-9C86-F995E429D1A1}" dt="2025-03-10T04:03:24.129" v="187" actId="700"/>
          <ac:picMkLst>
            <pc:docMk/>
            <pc:sldMk cId="789118905" sldId="371"/>
            <ac:picMk id="6" creationId="{AE363C14-CDF1-3709-050E-00FB4419F0BA}"/>
          </ac:picMkLst>
        </pc:picChg>
      </pc:sldChg>
      <pc:sldChg chg="modSp mod modClrScheme chgLayout">
        <pc:chgData name="Yuanhang Yao" userId="fbd8fcc3-4ede-4902-84ec-22c70022bdad" providerId="ADAL" clId="{BAAF8A4B-3EFE-442B-9C86-F995E429D1A1}" dt="2025-03-10T04:03:12.474" v="186" actId="700"/>
        <pc:sldMkLst>
          <pc:docMk/>
          <pc:sldMk cId="944611234" sldId="372"/>
        </pc:sldMkLst>
        <pc:spChg chg="mod ord">
          <ac:chgData name="Yuanhang Yao" userId="fbd8fcc3-4ede-4902-84ec-22c70022bdad" providerId="ADAL" clId="{BAAF8A4B-3EFE-442B-9C86-F995E429D1A1}" dt="2025-03-10T04:03:12.474" v="186" actId="700"/>
          <ac:spMkLst>
            <pc:docMk/>
            <pc:sldMk cId="944611234" sldId="372"/>
            <ac:spMk id="2" creationId="{9ED6094F-4883-575A-31A0-A3144044AC57}"/>
          </ac:spMkLst>
        </pc:spChg>
        <pc:spChg chg="mod ord">
          <ac:chgData name="Yuanhang Yao" userId="fbd8fcc3-4ede-4902-84ec-22c70022bdad" providerId="ADAL" clId="{BAAF8A4B-3EFE-442B-9C86-F995E429D1A1}" dt="2025-03-10T04:03:12.474" v="186" actId="700"/>
          <ac:spMkLst>
            <pc:docMk/>
            <pc:sldMk cId="944611234" sldId="372"/>
            <ac:spMk id="3" creationId="{525372EA-97A7-967B-7FC1-3EE0599C7CFB}"/>
          </ac:spMkLst>
        </pc:spChg>
        <pc:picChg chg="mod ord">
          <ac:chgData name="Yuanhang Yao" userId="fbd8fcc3-4ede-4902-84ec-22c70022bdad" providerId="ADAL" clId="{BAAF8A4B-3EFE-442B-9C86-F995E429D1A1}" dt="2025-03-10T04:03:12.474" v="186" actId="700"/>
          <ac:picMkLst>
            <pc:docMk/>
            <pc:sldMk cId="944611234" sldId="372"/>
            <ac:picMk id="6" creationId="{83F06EEB-60A0-B5E1-17A6-EC72049B5F53}"/>
          </ac:picMkLst>
        </pc:picChg>
      </pc:sldChg>
      <pc:sldChg chg="modSp mod chgLayout">
        <pc:chgData name="Yuanhang Yao" userId="fbd8fcc3-4ede-4902-84ec-22c70022bdad" providerId="ADAL" clId="{BAAF8A4B-3EFE-442B-9C86-F995E429D1A1}" dt="2025-03-10T04:03:47.456" v="191" actId="700"/>
        <pc:sldMkLst>
          <pc:docMk/>
          <pc:sldMk cId="517663243" sldId="373"/>
        </pc:sldMkLst>
        <pc:spChg chg="mod ord">
          <ac:chgData name="Yuanhang Yao" userId="fbd8fcc3-4ede-4902-84ec-22c70022bdad" providerId="ADAL" clId="{BAAF8A4B-3EFE-442B-9C86-F995E429D1A1}" dt="2025-03-10T04:03:47.456" v="191" actId="700"/>
          <ac:spMkLst>
            <pc:docMk/>
            <pc:sldMk cId="517663243" sldId="373"/>
            <ac:spMk id="2" creationId="{918B5E49-1830-7F44-FE5E-D9B670A0DC24}"/>
          </ac:spMkLst>
        </pc:spChg>
        <pc:spChg chg="mod ord">
          <ac:chgData name="Yuanhang Yao" userId="fbd8fcc3-4ede-4902-84ec-22c70022bdad" providerId="ADAL" clId="{BAAF8A4B-3EFE-442B-9C86-F995E429D1A1}" dt="2025-03-10T04:03:47.456" v="191" actId="700"/>
          <ac:spMkLst>
            <pc:docMk/>
            <pc:sldMk cId="517663243" sldId="373"/>
            <ac:spMk id="3" creationId="{410C25AC-82DB-271A-826C-DEA7115112A0}"/>
          </ac:spMkLst>
        </pc:spChg>
        <pc:picChg chg="mod ord">
          <ac:chgData name="Yuanhang Yao" userId="fbd8fcc3-4ede-4902-84ec-22c70022bdad" providerId="ADAL" clId="{BAAF8A4B-3EFE-442B-9C86-F995E429D1A1}" dt="2025-03-10T04:03:47.456" v="191" actId="700"/>
          <ac:picMkLst>
            <pc:docMk/>
            <pc:sldMk cId="517663243" sldId="373"/>
            <ac:picMk id="6" creationId="{327C52FA-1890-DE05-4462-FBBE6A11048E}"/>
          </ac:picMkLst>
        </pc:picChg>
      </pc:sldChg>
      <pc:sldChg chg="modSp mod chgLayout">
        <pc:chgData name="Yuanhang Yao" userId="fbd8fcc3-4ede-4902-84ec-22c70022bdad" providerId="ADAL" clId="{BAAF8A4B-3EFE-442B-9C86-F995E429D1A1}" dt="2025-03-10T04:03:42.566" v="190" actId="700"/>
        <pc:sldMkLst>
          <pc:docMk/>
          <pc:sldMk cId="2036958596" sldId="376"/>
        </pc:sldMkLst>
        <pc:spChg chg="mod ord">
          <ac:chgData name="Yuanhang Yao" userId="fbd8fcc3-4ede-4902-84ec-22c70022bdad" providerId="ADAL" clId="{BAAF8A4B-3EFE-442B-9C86-F995E429D1A1}" dt="2025-03-10T04:03:42.566" v="190" actId="700"/>
          <ac:spMkLst>
            <pc:docMk/>
            <pc:sldMk cId="2036958596" sldId="376"/>
            <ac:spMk id="2" creationId="{16D1893A-DF1D-7DD3-0C05-8A427767EFAA}"/>
          </ac:spMkLst>
        </pc:spChg>
        <pc:spChg chg="mod ord">
          <ac:chgData name="Yuanhang Yao" userId="fbd8fcc3-4ede-4902-84ec-22c70022bdad" providerId="ADAL" clId="{BAAF8A4B-3EFE-442B-9C86-F995E429D1A1}" dt="2025-03-10T04:03:42.566" v="190" actId="700"/>
          <ac:spMkLst>
            <pc:docMk/>
            <pc:sldMk cId="2036958596" sldId="376"/>
            <ac:spMk id="3" creationId="{663A7D0E-5B93-72F4-4F9F-244480212DEA}"/>
          </ac:spMkLst>
        </pc:spChg>
        <pc:picChg chg="mod ord">
          <ac:chgData name="Yuanhang Yao" userId="fbd8fcc3-4ede-4902-84ec-22c70022bdad" providerId="ADAL" clId="{BAAF8A4B-3EFE-442B-9C86-F995E429D1A1}" dt="2025-03-10T04:03:42.566" v="190" actId="700"/>
          <ac:picMkLst>
            <pc:docMk/>
            <pc:sldMk cId="2036958596" sldId="376"/>
            <ac:picMk id="6" creationId="{7D661F13-2151-CD4F-DC7F-77A3077BD5B8}"/>
          </ac:picMkLst>
        </pc:picChg>
      </pc:sldChg>
      <pc:sldChg chg="modSp mod chgLayout">
        <pc:chgData name="Yuanhang Yao" userId="fbd8fcc3-4ede-4902-84ec-22c70022bdad" providerId="ADAL" clId="{BAAF8A4B-3EFE-442B-9C86-F995E429D1A1}" dt="2025-03-10T04:03:30.122" v="188" actId="700"/>
        <pc:sldMkLst>
          <pc:docMk/>
          <pc:sldMk cId="3999775115" sldId="398"/>
        </pc:sldMkLst>
        <pc:spChg chg="mod ord">
          <ac:chgData name="Yuanhang Yao" userId="fbd8fcc3-4ede-4902-84ec-22c70022bdad" providerId="ADAL" clId="{BAAF8A4B-3EFE-442B-9C86-F995E429D1A1}" dt="2025-03-10T04:03:30.122" v="188" actId="700"/>
          <ac:spMkLst>
            <pc:docMk/>
            <pc:sldMk cId="3999775115" sldId="398"/>
            <ac:spMk id="2" creationId="{E4635989-D16D-49E3-0B23-EF6D950B53E1}"/>
          </ac:spMkLst>
        </pc:spChg>
        <pc:spChg chg="mod ord">
          <ac:chgData name="Yuanhang Yao" userId="fbd8fcc3-4ede-4902-84ec-22c70022bdad" providerId="ADAL" clId="{BAAF8A4B-3EFE-442B-9C86-F995E429D1A1}" dt="2025-03-10T04:03:30.122" v="188" actId="700"/>
          <ac:spMkLst>
            <pc:docMk/>
            <pc:sldMk cId="3999775115" sldId="398"/>
            <ac:spMk id="3" creationId="{01CC583E-C6DE-280C-5CB1-CCFC8F4CD04E}"/>
          </ac:spMkLst>
        </pc:spChg>
        <pc:picChg chg="mod ord">
          <ac:chgData name="Yuanhang Yao" userId="fbd8fcc3-4ede-4902-84ec-22c70022bdad" providerId="ADAL" clId="{BAAF8A4B-3EFE-442B-9C86-F995E429D1A1}" dt="2025-03-10T04:03:30.122" v="188" actId="700"/>
          <ac:picMkLst>
            <pc:docMk/>
            <pc:sldMk cId="3999775115" sldId="398"/>
            <ac:picMk id="6" creationId="{DC2B93C7-00B2-30B3-AB94-2985B49D60C1}"/>
          </ac:picMkLst>
        </pc:picChg>
      </pc:sldChg>
      <pc:sldChg chg="modSp mod">
        <pc:chgData name="Yuanhang Yao" userId="fbd8fcc3-4ede-4902-84ec-22c70022bdad" providerId="ADAL" clId="{BAAF8A4B-3EFE-442B-9C86-F995E429D1A1}" dt="2025-03-10T03:49:39.396" v="171"/>
        <pc:sldMkLst>
          <pc:docMk/>
          <pc:sldMk cId="2274281614" sldId="399"/>
        </pc:sldMkLst>
        <pc:spChg chg="ord">
          <ac:chgData name="Yuanhang Yao" userId="fbd8fcc3-4ede-4902-84ec-22c70022bdad" providerId="ADAL" clId="{BAAF8A4B-3EFE-442B-9C86-F995E429D1A1}" dt="2025-03-10T03:49:39.396" v="171"/>
          <ac:spMkLst>
            <pc:docMk/>
            <pc:sldMk cId="2274281614" sldId="399"/>
            <ac:spMk id="5" creationId="{BF48FAAD-5698-8F60-B5F5-D8E6848186B7}"/>
          </ac:spMkLst>
        </pc:spChg>
      </pc:sldChg>
      <pc:sldMasterChg chg="modSldLayout">
        <pc:chgData name="Yuanhang Yao" userId="fbd8fcc3-4ede-4902-84ec-22c70022bdad" providerId="ADAL" clId="{BAAF8A4B-3EFE-442B-9C86-F995E429D1A1}" dt="2025-03-10T04:03:05.847" v="185" actId="14100"/>
        <pc:sldMasterMkLst>
          <pc:docMk/>
          <pc:sldMasterMk cId="0" sldId="2147483648"/>
        </pc:sldMasterMkLst>
        <pc:sldLayoutChg chg="modSp mod">
          <pc:chgData name="Yuanhang Yao" userId="fbd8fcc3-4ede-4902-84ec-22c70022bdad" providerId="ADAL" clId="{BAAF8A4B-3EFE-442B-9C86-F995E429D1A1}" dt="2025-03-10T03:49:46.356" v="172"/>
          <pc:sldLayoutMkLst>
            <pc:docMk/>
            <pc:sldMasterMk cId="0" sldId="2147483648"/>
            <pc:sldLayoutMk cId="2123551480" sldId="2147483650"/>
          </pc:sldLayoutMkLst>
          <pc:spChg chg="ord">
            <ac:chgData name="Yuanhang Yao" userId="fbd8fcc3-4ede-4902-84ec-22c70022bdad" providerId="ADAL" clId="{BAAF8A4B-3EFE-442B-9C86-F995E429D1A1}" dt="2025-03-10T03:49:46.356" v="172"/>
            <ac:spMkLst>
              <pc:docMk/>
              <pc:sldMasterMk cId="0" sldId="2147483648"/>
              <pc:sldLayoutMk cId="2123551480" sldId="2147483650"/>
              <ac:spMk id="2" creationId="{EC403ECD-0E61-4F10-7162-E98E5D2C68D4}"/>
            </ac:spMkLst>
          </pc:spChg>
        </pc:sldLayoutChg>
        <pc:sldLayoutChg chg="modSp">
          <pc:chgData name="Yuanhang Yao" userId="fbd8fcc3-4ede-4902-84ec-22c70022bdad" providerId="ADAL" clId="{BAAF8A4B-3EFE-442B-9C86-F995E429D1A1}" dt="2025-03-10T03:38:19.163" v="7" actId="403"/>
          <pc:sldLayoutMkLst>
            <pc:docMk/>
            <pc:sldMasterMk cId="0" sldId="2147483648"/>
            <pc:sldLayoutMk cId="41172783" sldId="2147483663"/>
          </pc:sldLayoutMkLst>
          <pc:spChg chg="mod">
            <ac:chgData name="Yuanhang Yao" userId="fbd8fcc3-4ede-4902-84ec-22c70022bdad" providerId="ADAL" clId="{BAAF8A4B-3EFE-442B-9C86-F995E429D1A1}" dt="2025-03-10T03:38:19.163" v="7" actId="403"/>
            <ac:spMkLst>
              <pc:docMk/>
              <pc:sldMasterMk cId="0" sldId="2147483648"/>
              <pc:sldLayoutMk cId="41172783" sldId="2147483663"/>
              <ac:spMk id="6" creationId="{6A73CEA9-5FE2-4144-7BCF-29CF17143BAB}"/>
            </ac:spMkLst>
          </pc:spChg>
        </pc:sldLayoutChg>
        <pc:sldLayoutChg chg="addSp delSp modSp mod">
          <pc:chgData name="Yuanhang Yao" userId="fbd8fcc3-4ede-4902-84ec-22c70022bdad" providerId="ADAL" clId="{BAAF8A4B-3EFE-442B-9C86-F995E429D1A1}" dt="2025-03-10T03:38:51.279" v="23" actId="1076"/>
          <pc:sldLayoutMkLst>
            <pc:docMk/>
            <pc:sldMasterMk cId="0" sldId="2147483648"/>
            <pc:sldLayoutMk cId="2089415090" sldId="2147483664"/>
          </pc:sldLayoutMkLst>
          <pc:spChg chg="del mod">
            <ac:chgData name="Yuanhang Yao" userId="fbd8fcc3-4ede-4902-84ec-22c70022bdad" providerId="ADAL" clId="{BAAF8A4B-3EFE-442B-9C86-F995E429D1A1}" dt="2025-03-10T03:38:41.980" v="10" actId="478"/>
            <ac:spMkLst>
              <pc:docMk/>
              <pc:sldMasterMk cId="0" sldId="2147483648"/>
              <pc:sldLayoutMk cId="2089415090" sldId="2147483664"/>
              <ac:spMk id="3" creationId="{6C2DD052-3E45-E789-01F8-33250024ECBD}"/>
            </ac:spMkLst>
          </pc:spChg>
          <pc:spChg chg="add mod">
            <ac:chgData name="Yuanhang Yao" userId="fbd8fcc3-4ede-4902-84ec-22c70022bdad" providerId="ADAL" clId="{BAAF8A4B-3EFE-442B-9C86-F995E429D1A1}" dt="2025-03-10T03:38:51.279" v="23" actId="1076"/>
            <ac:spMkLst>
              <pc:docMk/>
              <pc:sldMasterMk cId="0" sldId="2147483648"/>
              <pc:sldLayoutMk cId="2089415090" sldId="2147483664"/>
              <ac:spMk id="4" creationId="{C40143AB-871B-A40A-4ABF-203E363009E3}"/>
            </ac:spMkLst>
          </pc:spChg>
        </pc:sldLayoutChg>
        <pc:sldLayoutChg chg="addSp delSp modSp mod">
          <pc:chgData name="Yuanhang Yao" userId="fbd8fcc3-4ede-4902-84ec-22c70022bdad" providerId="ADAL" clId="{BAAF8A4B-3EFE-442B-9C86-F995E429D1A1}" dt="2025-03-10T03:39:03.298" v="29" actId="122"/>
          <pc:sldLayoutMkLst>
            <pc:docMk/>
            <pc:sldMasterMk cId="0" sldId="2147483648"/>
            <pc:sldLayoutMk cId="2291920708" sldId="2147483665"/>
          </pc:sldLayoutMkLst>
          <pc:spChg chg="del">
            <ac:chgData name="Yuanhang Yao" userId="fbd8fcc3-4ede-4902-84ec-22c70022bdad" providerId="ADAL" clId="{BAAF8A4B-3EFE-442B-9C86-F995E429D1A1}" dt="2025-03-10T03:38:54" v="24" actId="478"/>
            <ac:spMkLst>
              <pc:docMk/>
              <pc:sldMasterMk cId="0" sldId="2147483648"/>
              <pc:sldLayoutMk cId="2291920708" sldId="2147483665"/>
              <ac:spMk id="3" creationId="{6C2DD052-3E45-E789-01F8-33250024ECBD}"/>
            </ac:spMkLst>
          </pc:spChg>
          <pc:spChg chg="add mod">
            <ac:chgData name="Yuanhang Yao" userId="fbd8fcc3-4ede-4902-84ec-22c70022bdad" providerId="ADAL" clId="{BAAF8A4B-3EFE-442B-9C86-F995E429D1A1}" dt="2025-03-10T03:39:03.298" v="29" actId="122"/>
            <ac:spMkLst>
              <pc:docMk/>
              <pc:sldMasterMk cId="0" sldId="2147483648"/>
              <pc:sldLayoutMk cId="2291920708" sldId="2147483665"/>
              <ac:spMk id="5" creationId="{80179A78-77A7-2005-19C5-C07E817AB4A8}"/>
            </ac:spMkLst>
          </pc:spChg>
        </pc:sldLayoutChg>
        <pc:sldLayoutChg chg="addSp delSp modSp mod">
          <pc:chgData name="Yuanhang Yao" userId="fbd8fcc3-4ede-4902-84ec-22c70022bdad" providerId="ADAL" clId="{BAAF8A4B-3EFE-442B-9C86-F995E429D1A1}" dt="2025-03-10T03:39:15.295" v="34" actId="14100"/>
          <pc:sldLayoutMkLst>
            <pc:docMk/>
            <pc:sldMasterMk cId="0" sldId="2147483648"/>
            <pc:sldLayoutMk cId="617752306" sldId="2147483666"/>
          </pc:sldLayoutMkLst>
          <pc:spChg chg="add mod">
            <ac:chgData name="Yuanhang Yao" userId="fbd8fcc3-4ede-4902-84ec-22c70022bdad" providerId="ADAL" clId="{BAAF8A4B-3EFE-442B-9C86-F995E429D1A1}" dt="2025-03-10T03:39:15.295" v="34" actId="14100"/>
            <ac:spMkLst>
              <pc:docMk/>
              <pc:sldMasterMk cId="0" sldId="2147483648"/>
              <pc:sldLayoutMk cId="617752306" sldId="2147483666"/>
              <ac:spMk id="3" creationId="{42467BD2-62D0-543A-E4EC-DB0D7C8A1B03}"/>
            </ac:spMkLst>
          </pc:spChg>
          <pc:spChg chg="del">
            <ac:chgData name="Yuanhang Yao" userId="fbd8fcc3-4ede-4902-84ec-22c70022bdad" providerId="ADAL" clId="{BAAF8A4B-3EFE-442B-9C86-F995E429D1A1}" dt="2025-03-10T03:39:07.561" v="30" actId="478"/>
            <ac:spMkLst>
              <pc:docMk/>
              <pc:sldMasterMk cId="0" sldId="2147483648"/>
              <pc:sldLayoutMk cId="617752306" sldId="2147483666"/>
              <ac:spMk id="8" creationId="{7D633F00-464B-3088-812A-40496FD1021A}"/>
            </ac:spMkLst>
          </pc:spChg>
        </pc:sldLayoutChg>
        <pc:sldLayoutChg chg="addSp delSp modSp mod">
          <pc:chgData name="Yuanhang Yao" userId="fbd8fcc3-4ede-4902-84ec-22c70022bdad" providerId="ADAL" clId="{BAAF8A4B-3EFE-442B-9C86-F995E429D1A1}" dt="2025-03-10T03:39:34.063" v="40" actId="14100"/>
          <pc:sldLayoutMkLst>
            <pc:docMk/>
            <pc:sldMasterMk cId="0" sldId="2147483648"/>
            <pc:sldLayoutMk cId="3282136060" sldId="2147483667"/>
          </pc:sldLayoutMkLst>
          <pc:spChg chg="add mod">
            <ac:chgData name="Yuanhang Yao" userId="fbd8fcc3-4ede-4902-84ec-22c70022bdad" providerId="ADAL" clId="{BAAF8A4B-3EFE-442B-9C86-F995E429D1A1}" dt="2025-03-10T03:39:34.063" v="40" actId="14100"/>
            <ac:spMkLst>
              <pc:docMk/>
              <pc:sldMasterMk cId="0" sldId="2147483648"/>
              <pc:sldLayoutMk cId="3282136060" sldId="2147483667"/>
              <ac:spMk id="5" creationId="{A31706AB-E4B8-078D-026D-990252BF26E4}"/>
            </ac:spMkLst>
          </pc:spChg>
          <pc:spChg chg="del">
            <ac:chgData name="Yuanhang Yao" userId="fbd8fcc3-4ede-4902-84ec-22c70022bdad" providerId="ADAL" clId="{BAAF8A4B-3EFE-442B-9C86-F995E429D1A1}" dt="2025-03-10T03:39:19.816" v="35" actId="478"/>
            <ac:spMkLst>
              <pc:docMk/>
              <pc:sldMasterMk cId="0" sldId="2147483648"/>
              <pc:sldLayoutMk cId="3282136060" sldId="2147483667"/>
              <ac:spMk id="8" creationId="{D42D62A0-8127-CE86-0633-0D65E1E136F7}"/>
            </ac:spMkLst>
          </pc:spChg>
        </pc:sldLayoutChg>
        <pc:sldLayoutChg chg="addSp delSp modSp mod">
          <pc:chgData name="Yuanhang Yao" userId="fbd8fcc3-4ede-4902-84ec-22c70022bdad" providerId="ADAL" clId="{BAAF8A4B-3EFE-442B-9C86-F995E429D1A1}" dt="2025-03-10T03:39:44.587" v="44" actId="14100"/>
          <pc:sldLayoutMkLst>
            <pc:docMk/>
            <pc:sldMasterMk cId="0" sldId="2147483648"/>
            <pc:sldLayoutMk cId="1647383111" sldId="2147483668"/>
          </pc:sldLayoutMkLst>
          <pc:spChg chg="del">
            <ac:chgData name="Yuanhang Yao" userId="fbd8fcc3-4ede-4902-84ec-22c70022bdad" providerId="ADAL" clId="{BAAF8A4B-3EFE-442B-9C86-F995E429D1A1}" dt="2025-03-10T03:39:39.294" v="41" actId="478"/>
            <ac:spMkLst>
              <pc:docMk/>
              <pc:sldMasterMk cId="0" sldId="2147483648"/>
              <pc:sldLayoutMk cId="1647383111" sldId="2147483668"/>
              <ac:spMk id="8" creationId="{FFB4667A-FE47-8556-FD3A-55FDBA801D76}"/>
            </ac:spMkLst>
          </pc:spChg>
          <pc:spChg chg="add mod">
            <ac:chgData name="Yuanhang Yao" userId="fbd8fcc3-4ede-4902-84ec-22c70022bdad" providerId="ADAL" clId="{BAAF8A4B-3EFE-442B-9C86-F995E429D1A1}" dt="2025-03-10T03:39:44.587" v="44" actId="14100"/>
            <ac:spMkLst>
              <pc:docMk/>
              <pc:sldMasterMk cId="0" sldId="2147483648"/>
              <pc:sldLayoutMk cId="1647383111" sldId="2147483668"/>
              <ac:spMk id="11" creationId="{EAF18FE0-442F-6AE0-4A34-0A68895F343D}"/>
            </ac:spMkLst>
          </pc:spChg>
        </pc:sldLayoutChg>
        <pc:sldLayoutChg chg="addSp delSp modSp mod">
          <pc:chgData name="Yuanhang Yao" userId="fbd8fcc3-4ede-4902-84ec-22c70022bdad" providerId="ADAL" clId="{BAAF8A4B-3EFE-442B-9C86-F995E429D1A1}" dt="2025-03-10T03:40:04.131" v="48" actId="242"/>
          <pc:sldLayoutMkLst>
            <pc:docMk/>
            <pc:sldMasterMk cId="0" sldId="2147483648"/>
            <pc:sldLayoutMk cId="1607788861" sldId="2147483669"/>
          </pc:sldLayoutMkLst>
          <pc:spChg chg="mod">
            <ac:chgData name="Yuanhang Yao" userId="fbd8fcc3-4ede-4902-84ec-22c70022bdad" providerId="ADAL" clId="{BAAF8A4B-3EFE-442B-9C86-F995E429D1A1}" dt="2025-03-10T03:40:04.131" v="48" actId="242"/>
            <ac:spMkLst>
              <pc:docMk/>
              <pc:sldMasterMk cId="0" sldId="2147483648"/>
              <pc:sldLayoutMk cId="1607788861" sldId="2147483669"/>
              <ac:spMk id="2" creationId="{BC7433D9-FD02-59E2-0F81-A0B7201D2DA0}"/>
            </ac:spMkLst>
          </pc:spChg>
          <pc:spChg chg="add mod">
            <ac:chgData name="Yuanhang Yao" userId="fbd8fcc3-4ede-4902-84ec-22c70022bdad" providerId="ADAL" clId="{BAAF8A4B-3EFE-442B-9C86-F995E429D1A1}" dt="2025-03-10T03:40:04.131" v="48" actId="242"/>
            <ac:spMkLst>
              <pc:docMk/>
              <pc:sldMasterMk cId="0" sldId="2147483648"/>
              <pc:sldLayoutMk cId="1607788861" sldId="2147483669"/>
              <ac:spMk id="7" creationId="{34DD1C0B-8CAB-7B69-0068-FA66F2AC06B9}"/>
            </ac:spMkLst>
          </pc:spChg>
          <pc:spChg chg="del">
            <ac:chgData name="Yuanhang Yao" userId="fbd8fcc3-4ede-4902-84ec-22c70022bdad" providerId="ADAL" clId="{BAAF8A4B-3EFE-442B-9C86-F995E429D1A1}" dt="2025-03-10T03:39:47.743" v="45" actId="478"/>
            <ac:spMkLst>
              <pc:docMk/>
              <pc:sldMasterMk cId="0" sldId="2147483648"/>
              <pc:sldLayoutMk cId="1607788861" sldId="2147483669"/>
              <ac:spMk id="8" creationId="{C6F072A2-EBC7-B7EA-DA98-BAC0AA46E7A4}"/>
            </ac:spMkLst>
          </pc:spChg>
        </pc:sldLayoutChg>
        <pc:sldLayoutChg chg="addSp delSp modSp mod">
          <pc:chgData name="Yuanhang Yao" userId="fbd8fcc3-4ede-4902-84ec-22c70022bdad" providerId="ADAL" clId="{BAAF8A4B-3EFE-442B-9C86-F995E429D1A1}" dt="2025-03-10T03:40:18.339" v="53" actId="242"/>
          <pc:sldLayoutMkLst>
            <pc:docMk/>
            <pc:sldMasterMk cId="0" sldId="2147483648"/>
            <pc:sldLayoutMk cId="1481064607" sldId="2147483670"/>
          </pc:sldLayoutMkLst>
          <pc:spChg chg="mod">
            <ac:chgData name="Yuanhang Yao" userId="fbd8fcc3-4ede-4902-84ec-22c70022bdad" providerId="ADAL" clId="{BAAF8A4B-3EFE-442B-9C86-F995E429D1A1}" dt="2025-03-10T03:40:18.339" v="53" actId="242"/>
            <ac:spMkLst>
              <pc:docMk/>
              <pc:sldMasterMk cId="0" sldId="2147483648"/>
              <pc:sldLayoutMk cId="1481064607" sldId="2147483670"/>
              <ac:spMk id="2" creationId="{BC7433D9-FD02-59E2-0F81-A0B7201D2DA0}"/>
            </ac:spMkLst>
          </pc:spChg>
          <pc:spChg chg="add mod">
            <ac:chgData name="Yuanhang Yao" userId="fbd8fcc3-4ede-4902-84ec-22c70022bdad" providerId="ADAL" clId="{BAAF8A4B-3EFE-442B-9C86-F995E429D1A1}" dt="2025-03-10T03:40:18.339" v="53" actId="242"/>
            <ac:spMkLst>
              <pc:docMk/>
              <pc:sldMasterMk cId="0" sldId="2147483648"/>
              <pc:sldLayoutMk cId="1481064607" sldId="2147483670"/>
              <ac:spMk id="6" creationId="{CA46B297-C880-6157-3B17-0BC02453DF43}"/>
            </ac:spMkLst>
          </pc:spChg>
          <pc:spChg chg="del">
            <ac:chgData name="Yuanhang Yao" userId="fbd8fcc3-4ede-4902-84ec-22c70022bdad" providerId="ADAL" clId="{BAAF8A4B-3EFE-442B-9C86-F995E429D1A1}" dt="2025-03-10T03:40:07.563" v="49" actId="478"/>
            <ac:spMkLst>
              <pc:docMk/>
              <pc:sldMasterMk cId="0" sldId="2147483648"/>
              <pc:sldLayoutMk cId="1481064607" sldId="2147483670"/>
              <ac:spMk id="8" creationId="{8C71126E-AEFA-B45A-CD39-AC1315E03339}"/>
            </ac:spMkLst>
          </pc:spChg>
        </pc:sldLayoutChg>
        <pc:sldLayoutChg chg="addSp delSp modSp mod">
          <pc:chgData name="Yuanhang Yao" userId="fbd8fcc3-4ede-4902-84ec-22c70022bdad" providerId="ADAL" clId="{BAAF8A4B-3EFE-442B-9C86-F995E429D1A1}" dt="2025-03-10T03:40:42.008" v="60" actId="1076"/>
          <pc:sldLayoutMkLst>
            <pc:docMk/>
            <pc:sldMasterMk cId="0" sldId="2147483648"/>
            <pc:sldLayoutMk cId="1978662322" sldId="2147483671"/>
          </pc:sldLayoutMkLst>
          <pc:spChg chg="add mod">
            <ac:chgData name="Yuanhang Yao" userId="fbd8fcc3-4ede-4902-84ec-22c70022bdad" providerId="ADAL" clId="{BAAF8A4B-3EFE-442B-9C86-F995E429D1A1}" dt="2025-03-10T03:40:42.008" v="60" actId="1076"/>
            <ac:spMkLst>
              <pc:docMk/>
              <pc:sldMasterMk cId="0" sldId="2147483648"/>
              <pc:sldLayoutMk cId="1978662322" sldId="2147483671"/>
              <ac:spMk id="3" creationId="{DADA4ECD-4494-EA14-631D-9D60BF413E7F}"/>
            </ac:spMkLst>
          </pc:spChg>
          <pc:spChg chg="del">
            <ac:chgData name="Yuanhang Yao" userId="fbd8fcc3-4ede-4902-84ec-22c70022bdad" providerId="ADAL" clId="{BAAF8A4B-3EFE-442B-9C86-F995E429D1A1}" dt="2025-03-10T03:40:39.228" v="58" actId="478"/>
            <ac:spMkLst>
              <pc:docMk/>
              <pc:sldMasterMk cId="0" sldId="2147483648"/>
              <pc:sldLayoutMk cId="1978662322" sldId="2147483671"/>
              <ac:spMk id="32" creationId="{87608A7D-6FA9-CE7A-0D14-14087E61F071}"/>
            </ac:spMkLst>
          </pc:spChg>
        </pc:sldLayoutChg>
        <pc:sldLayoutChg chg="addSp delSp modSp mod">
          <pc:chgData name="Yuanhang Yao" userId="fbd8fcc3-4ede-4902-84ec-22c70022bdad" providerId="ADAL" clId="{BAAF8A4B-3EFE-442B-9C86-F995E429D1A1}" dt="2025-03-10T03:50:08.316" v="173" actId="13244"/>
          <pc:sldLayoutMkLst>
            <pc:docMk/>
            <pc:sldMasterMk cId="0" sldId="2147483648"/>
            <pc:sldLayoutMk cId="1392514246" sldId="2147483672"/>
          </pc:sldLayoutMkLst>
          <pc:spChg chg="add mod ord">
            <ac:chgData name="Yuanhang Yao" userId="fbd8fcc3-4ede-4902-84ec-22c70022bdad" providerId="ADAL" clId="{BAAF8A4B-3EFE-442B-9C86-F995E429D1A1}" dt="2025-03-10T03:50:08.316" v="173" actId="13244"/>
            <ac:spMkLst>
              <pc:docMk/>
              <pc:sldMasterMk cId="0" sldId="2147483648"/>
              <pc:sldLayoutMk cId="1392514246" sldId="2147483672"/>
              <ac:spMk id="3" creationId="{C251700B-05FA-57C3-2F6D-E68122FE6B91}"/>
            </ac:spMkLst>
          </pc:spChg>
          <pc:spChg chg="del">
            <ac:chgData name="Yuanhang Yao" userId="fbd8fcc3-4ede-4902-84ec-22c70022bdad" providerId="ADAL" clId="{BAAF8A4B-3EFE-442B-9C86-F995E429D1A1}" dt="2025-03-10T03:40:22.496" v="54" actId="478"/>
            <ac:spMkLst>
              <pc:docMk/>
              <pc:sldMasterMk cId="0" sldId="2147483648"/>
              <pc:sldLayoutMk cId="1392514246" sldId="2147483672"/>
              <ac:spMk id="8" creationId="{07755DB3-9272-8E5E-039F-AC14A2C07898}"/>
            </ac:spMkLst>
          </pc:spChg>
        </pc:sldLayoutChg>
        <pc:sldLayoutChg chg="addSp delSp modSp mod">
          <pc:chgData name="Yuanhang Yao" userId="fbd8fcc3-4ede-4902-84ec-22c70022bdad" providerId="ADAL" clId="{BAAF8A4B-3EFE-442B-9C86-F995E429D1A1}" dt="2025-03-10T03:40:53.849" v="69" actId="1036"/>
          <pc:sldLayoutMkLst>
            <pc:docMk/>
            <pc:sldMasterMk cId="0" sldId="2147483648"/>
            <pc:sldLayoutMk cId="1895295507" sldId="2147483673"/>
          </pc:sldLayoutMkLst>
          <pc:spChg chg="add mod">
            <ac:chgData name="Yuanhang Yao" userId="fbd8fcc3-4ede-4902-84ec-22c70022bdad" providerId="ADAL" clId="{BAAF8A4B-3EFE-442B-9C86-F995E429D1A1}" dt="2025-03-10T03:40:53.849" v="69" actId="1036"/>
            <ac:spMkLst>
              <pc:docMk/>
              <pc:sldMasterMk cId="0" sldId="2147483648"/>
              <pc:sldLayoutMk cId="1895295507" sldId="2147483673"/>
              <ac:spMk id="3" creationId="{F58B0601-C34C-BDF8-8583-9991A91F8EF6}"/>
            </ac:spMkLst>
          </pc:spChg>
          <pc:spChg chg="del">
            <ac:chgData name="Yuanhang Yao" userId="fbd8fcc3-4ede-4902-84ec-22c70022bdad" providerId="ADAL" clId="{BAAF8A4B-3EFE-442B-9C86-F995E429D1A1}" dt="2025-03-10T03:40:45.934" v="61" actId="478"/>
            <ac:spMkLst>
              <pc:docMk/>
              <pc:sldMasterMk cId="0" sldId="2147483648"/>
              <pc:sldLayoutMk cId="1895295507" sldId="2147483673"/>
              <ac:spMk id="8" creationId="{818B74D6-CD72-B859-C229-60DB988B25E3}"/>
            </ac:spMkLst>
          </pc:spChg>
        </pc:sldLayoutChg>
        <pc:sldLayoutChg chg="addSp delSp modSp mod">
          <pc:chgData name="Yuanhang Yao" userId="fbd8fcc3-4ede-4902-84ec-22c70022bdad" providerId="ADAL" clId="{BAAF8A4B-3EFE-442B-9C86-F995E429D1A1}" dt="2025-03-10T03:41:06.689" v="73" actId="14100"/>
          <pc:sldLayoutMkLst>
            <pc:docMk/>
            <pc:sldMasterMk cId="0" sldId="2147483648"/>
            <pc:sldLayoutMk cId="1033042907" sldId="2147483674"/>
          </pc:sldLayoutMkLst>
          <pc:spChg chg="add mod">
            <ac:chgData name="Yuanhang Yao" userId="fbd8fcc3-4ede-4902-84ec-22c70022bdad" providerId="ADAL" clId="{BAAF8A4B-3EFE-442B-9C86-F995E429D1A1}" dt="2025-03-10T03:41:06.689" v="73" actId="14100"/>
            <ac:spMkLst>
              <pc:docMk/>
              <pc:sldMasterMk cId="0" sldId="2147483648"/>
              <pc:sldLayoutMk cId="1033042907" sldId="2147483674"/>
              <ac:spMk id="2" creationId="{B59458D0-3685-F716-1340-4CA2129FC0A3}"/>
            </ac:spMkLst>
          </pc:spChg>
          <pc:spChg chg="del">
            <ac:chgData name="Yuanhang Yao" userId="fbd8fcc3-4ede-4902-84ec-22c70022bdad" providerId="ADAL" clId="{BAAF8A4B-3EFE-442B-9C86-F995E429D1A1}" dt="2025-03-10T03:41:02.291" v="70" actId="478"/>
            <ac:spMkLst>
              <pc:docMk/>
              <pc:sldMasterMk cId="0" sldId="2147483648"/>
              <pc:sldLayoutMk cId="1033042907" sldId="2147483674"/>
              <ac:spMk id="7" creationId="{E2EFBB43-B3C7-180D-E5F8-4117BD99096A}"/>
            </ac:spMkLst>
          </pc:spChg>
        </pc:sldLayoutChg>
        <pc:sldLayoutChg chg="addSp delSp modSp mod">
          <pc:chgData name="Yuanhang Yao" userId="fbd8fcc3-4ede-4902-84ec-22c70022bdad" providerId="ADAL" clId="{BAAF8A4B-3EFE-442B-9C86-F995E429D1A1}" dt="2025-03-10T03:41:14.703" v="77" actId="1076"/>
          <pc:sldLayoutMkLst>
            <pc:docMk/>
            <pc:sldMasterMk cId="0" sldId="2147483648"/>
            <pc:sldLayoutMk cId="1237107816" sldId="2147483675"/>
          </pc:sldLayoutMkLst>
          <pc:spChg chg="add mod">
            <ac:chgData name="Yuanhang Yao" userId="fbd8fcc3-4ede-4902-84ec-22c70022bdad" providerId="ADAL" clId="{BAAF8A4B-3EFE-442B-9C86-F995E429D1A1}" dt="2025-03-10T03:41:14.703" v="77" actId="1076"/>
            <ac:spMkLst>
              <pc:docMk/>
              <pc:sldMasterMk cId="0" sldId="2147483648"/>
              <pc:sldLayoutMk cId="1237107816" sldId="2147483675"/>
              <ac:spMk id="3" creationId="{C6D4AD2F-D082-4D53-364B-2AB7F22C4BE2}"/>
            </ac:spMkLst>
          </pc:spChg>
          <pc:spChg chg="del">
            <ac:chgData name="Yuanhang Yao" userId="fbd8fcc3-4ede-4902-84ec-22c70022bdad" providerId="ADAL" clId="{BAAF8A4B-3EFE-442B-9C86-F995E429D1A1}" dt="2025-03-10T03:41:11.321" v="74" actId="478"/>
            <ac:spMkLst>
              <pc:docMk/>
              <pc:sldMasterMk cId="0" sldId="2147483648"/>
              <pc:sldLayoutMk cId="1237107816" sldId="2147483675"/>
              <ac:spMk id="8" creationId="{7FF0220E-48F8-B4D9-19DE-7B457C3C221C}"/>
            </ac:spMkLst>
          </pc:spChg>
        </pc:sldLayoutChg>
        <pc:sldLayoutChg chg="addSp delSp modSp mod">
          <pc:chgData name="Yuanhang Yao" userId="fbd8fcc3-4ede-4902-84ec-22c70022bdad" providerId="ADAL" clId="{BAAF8A4B-3EFE-442B-9C86-F995E429D1A1}" dt="2025-03-10T03:51:49.676" v="179" actId="13244"/>
          <pc:sldLayoutMkLst>
            <pc:docMk/>
            <pc:sldMasterMk cId="0" sldId="2147483648"/>
            <pc:sldLayoutMk cId="150540284" sldId="2147483676"/>
          </pc:sldLayoutMkLst>
          <pc:spChg chg="add mod ord">
            <ac:chgData name="Yuanhang Yao" userId="fbd8fcc3-4ede-4902-84ec-22c70022bdad" providerId="ADAL" clId="{BAAF8A4B-3EFE-442B-9C86-F995E429D1A1}" dt="2025-03-10T03:51:49.676" v="179" actId="13244"/>
            <ac:spMkLst>
              <pc:docMk/>
              <pc:sldMasterMk cId="0" sldId="2147483648"/>
              <pc:sldLayoutMk cId="150540284" sldId="2147483676"/>
              <ac:spMk id="2" creationId="{1CE8CAE3-17FA-FA2A-D6BF-43BBD09B080B}"/>
            </ac:spMkLst>
          </pc:spChg>
          <pc:spChg chg="del">
            <ac:chgData name="Yuanhang Yao" userId="fbd8fcc3-4ede-4902-84ec-22c70022bdad" providerId="ADAL" clId="{BAAF8A4B-3EFE-442B-9C86-F995E429D1A1}" dt="2025-03-10T03:41:17.557" v="78" actId="478"/>
            <ac:spMkLst>
              <pc:docMk/>
              <pc:sldMasterMk cId="0" sldId="2147483648"/>
              <pc:sldLayoutMk cId="150540284" sldId="2147483676"/>
              <ac:spMk id="26" creationId="{D779C84F-8EF4-3421-FF4F-42BC7A40CA40}"/>
            </ac:spMkLst>
          </pc:spChg>
        </pc:sldLayoutChg>
        <pc:sldLayoutChg chg="addSp delSp modSp mod">
          <pc:chgData name="Yuanhang Yao" userId="fbd8fcc3-4ede-4902-84ec-22c70022bdad" providerId="ADAL" clId="{BAAF8A4B-3EFE-442B-9C86-F995E429D1A1}" dt="2025-03-10T03:41:39.422" v="86" actId="14100"/>
          <pc:sldLayoutMkLst>
            <pc:docMk/>
            <pc:sldMasterMk cId="0" sldId="2147483648"/>
            <pc:sldLayoutMk cId="1007427702" sldId="2147483677"/>
          </pc:sldLayoutMkLst>
          <pc:spChg chg="add mod">
            <ac:chgData name="Yuanhang Yao" userId="fbd8fcc3-4ede-4902-84ec-22c70022bdad" providerId="ADAL" clId="{BAAF8A4B-3EFE-442B-9C86-F995E429D1A1}" dt="2025-03-10T03:41:39.422" v="86" actId="14100"/>
            <ac:spMkLst>
              <pc:docMk/>
              <pc:sldMasterMk cId="0" sldId="2147483648"/>
              <pc:sldLayoutMk cId="1007427702" sldId="2147483677"/>
              <ac:spMk id="4" creationId="{6AD37751-87A6-2102-5FE0-13CF0475375A}"/>
            </ac:spMkLst>
          </pc:spChg>
          <pc:spChg chg="del">
            <ac:chgData name="Yuanhang Yao" userId="fbd8fcc3-4ede-4902-84ec-22c70022bdad" providerId="ADAL" clId="{BAAF8A4B-3EFE-442B-9C86-F995E429D1A1}" dt="2025-03-10T03:41:27.495" v="82" actId="478"/>
            <ac:spMkLst>
              <pc:docMk/>
              <pc:sldMasterMk cId="0" sldId="2147483648"/>
              <pc:sldLayoutMk cId="1007427702" sldId="2147483677"/>
              <ac:spMk id="8" creationId="{7FF0220E-48F8-B4D9-19DE-7B457C3C221C}"/>
            </ac:spMkLst>
          </pc:spChg>
        </pc:sldLayoutChg>
        <pc:sldLayoutChg chg="addSp delSp modSp mod">
          <pc:chgData name="Yuanhang Yao" userId="fbd8fcc3-4ede-4902-84ec-22c70022bdad" providerId="ADAL" clId="{BAAF8A4B-3EFE-442B-9C86-F995E429D1A1}" dt="2025-03-10T04:03:05.847" v="185" actId="14100"/>
          <pc:sldLayoutMkLst>
            <pc:docMk/>
            <pc:sldMasterMk cId="0" sldId="2147483648"/>
            <pc:sldLayoutMk cId="369408507" sldId="2147483678"/>
          </pc:sldLayoutMkLst>
          <pc:spChg chg="mod">
            <ac:chgData name="Yuanhang Yao" userId="fbd8fcc3-4ede-4902-84ec-22c70022bdad" providerId="ADAL" clId="{BAAF8A4B-3EFE-442B-9C86-F995E429D1A1}" dt="2025-03-10T04:03:05.847" v="185" actId="14100"/>
            <ac:spMkLst>
              <pc:docMk/>
              <pc:sldMasterMk cId="0" sldId="2147483648"/>
              <pc:sldLayoutMk cId="369408507" sldId="2147483678"/>
              <ac:spMk id="2" creationId="{FAF3BB49-A328-F121-7F27-DEB7C3CC2B0F}"/>
            </ac:spMkLst>
          </pc:spChg>
          <pc:spChg chg="add mod ord">
            <ac:chgData name="Yuanhang Yao" userId="fbd8fcc3-4ede-4902-84ec-22c70022bdad" providerId="ADAL" clId="{BAAF8A4B-3EFE-442B-9C86-F995E429D1A1}" dt="2025-03-10T04:03:02.955" v="184" actId="14100"/>
            <ac:spMkLst>
              <pc:docMk/>
              <pc:sldMasterMk cId="0" sldId="2147483648"/>
              <pc:sldLayoutMk cId="369408507" sldId="2147483678"/>
              <ac:spMk id="7" creationId="{736A5C8C-1C5F-8F3C-7273-ECFA26869FC1}"/>
            </ac:spMkLst>
          </pc:spChg>
          <pc:spChg chg="del mod">
            <ac:chgData name="Yuanhang Yao" userId="fbd8fcc3-4ede-4902-84ec-22c70022bdad" providerId="ADAL" clId="{BAAF8A4B-3EFE-442B-9C86-F995E429D1A1}" dt="2025-03-10T03:43:02.709" v="88" actId="478"/>
            <ac:spMkLst>
              <pc:docMk/>
              <pc:sldMasterMk cId="0" sldId="2147483648"/>
              <pc:sldLayoutMk cId="369408507" sldId="2147483678"/>
              <ac:spMk id="8" creationId="{747AED59-1A26-9C13-8482-7857E7DEFE52}"/>
            </ac:spMkLst>
          </pc:spChg>
        </pc:sldLayoutChg>
        <pc:sldLayoutChg chg="addSp delSp modSp mod">
          <pc:chgData name="Yuanhang Yao" userId="fbd8fcc3-4ede-4902-84ec-22c70022bdad" providerId="ADAL" clId="{BAAF8A4B-3EFE-442B-9C86-F995E429D1A1}" dt="2025-03-10T03:43:33.421" v="98" actId="14100"/>
          <pc:sldLayoutMkLst>
            <pc:docMk/>
            <pc:sldMasterMk cId="0" sldId="2147483648"/>
            <pc:sldLayoutMk cId="3566484376" sldId="2147483679"/>
          </pc:sldLayoutMkLst>
          <pc:spChg chg="add mod">
            <ac:chgData name="Yuanhang Yao" userId="fbd8fcc3-4ede-4902-84ec-22c70022bdad" providerId="ADAL" clId="{BAAF8A4B-3EFE-442B-9C86-F995E429D1A1}" dt="2025-03-10T03:43:33.421" v="98" actId="14100"/>
            <ac:spMkLst>
              <pc:docMk/>
              <pc:sldMasterMk cId="0" sldId="2147483648"/>
              <pc:sldLayoutMk cId="3566484376" sldId="2147483679"/>
              <ac:spMk id="5" creationId="{588022B9-94F3-E71A-0D00-132BBF9A0CA7}"/>
            </ac:spMkLst>
          </pc:spChg>
          <pc:spChg chg="del">
            <ac:chgData name="Yuanhang Yao" userId="fbd8fcc3-4ede-4902-84ec-22c70022bdad" providerId="ADAL" clId="{BAAF8A4B-3EFE-442B-9C86-F995E429D1A1}" dt="2025-03-10T03:43:24.212" v="94" actId="478"/>
            <ac:spMkLst>
              <pc:docMk/>
              <pc:sldMasterMk cId="0" sldId="2147483648"/>
              <pc:sldLayoutMk cId="3566484376" sldId="2147483679"/>
              <ac:spMk id="8" creationId="{747AED59-1A26-9C13-8482-7857E7DEFE52}"/>
            </ac:spMkLst>
          </pc:spChg>
        </pc:sldLayoutChg>
        <pc:sldLayoutChg chg="addSp delSp modSp mod">
          <pc:chgData name="Yuanhang Yao" userId="fbd8fcc3-4ede-4902-84ec-22c70022bdad" providerId="ADAL" clId="{BAAF8A4B-3EFE-442B-9C86-F995E429D1A1}" dt="2025-03-10T03:43:42.726" v="102" actId="14100"/>
          <pc:sldLayoutMkLst>
            <pc:docMk/>
            <pc:sldMasterMk cId="0" sldId="2147483648"/>
            <pc:sldLayoutMk cId="2683211096" sldId="2147483680"/>
          </pc:sldLayoutMkLst>
          <pc:spChg chg="add mod">
            <ac:chgData name="Yuanhang Yao" userId="fbd8fcc3-4ede-4902-84ec-22c70022bdad" providerId="ADAL" clId="{BAAF8A4B-3EFE-442B-9C86-F995E429D1A1}" dt="2025-03-10T03:43:42.726" v="102" actId="14100"/>
            <ac:spMkLst>
              <pc:docMk/>
              <pc:sldMasterMk cId="0" sldId="2147483648"/>
              <pc:sldLayoutMk cId="2683211096" sldId="2147483680"/>
              <ac:spMk id="3" creationId="{BDB04DE6-EAC2-AC37-0397-9528F6C574F2}"/>
            </ac:spMkLst>
          </pc:spChg>
          <pc:spChg chg="del">
            <ac:chgData name="Yuanhang Yao" userId="fbd8fcc3-4ede-4902-84ec-22c70022bdad" providerId="ADAL" clId="{BAAF8A4B-3EFE-442B-9C86-F995E429D1A1}" dt="2025-03-10T03:43:36.622" v="99" actId="478"/>
            <ac:spMkLst>
              <pc:docMk/>
              <pc:sldMasterMk cId="0" sldId="2147483648"/>
              <pc:sldLayoutMk cId="2683211096" sldId="2147483680"/>
              <ac:spMk id="8" creationId="{747AED59-1A26-9C13-8482-7857E7DEFE52}"/>
            </ac:spMkLst>
          </pc:spChg>
        </pc:sldLayoutChg>
        <pc:sldLayoutChg chg="addSp delSp modSp mod">
          <pc:chgData name="Yuanhang Yao" userId="fbd8fcc3-4ede-4902-84ec-22c70022bdad" providerId="ADAL" clId="{BAAF8A4B-3EFE-442B-9C86-F995E429D1A1}" dt="2025-03-10T03:43:57.753" v="107" actId="14100"/>
          <pc:sldLayoutMkLst>
            <pc:docMk/>
            <pc:sldMasterMk cId="0" sldId="2147483648"/>
            <pc:sldLayoutMk cId="3243713867" sldId="2147483681"/>
          </pc:sldLayoutMkLst>
          <pc:spChg chg="add mod">
            <ac:chgData name="Yuanhang Yao" userId="fbd8fcc3-4ede-4902-84ec-22c70022bdad" providerId="ADAL" clId="{BAAF8A4B-3EFE-442B-9C86-F995E429D1A1}" dt="2025-03-10T03:43:57.753" v="107" actId="14100"/>
            <ac:spMkLst>
              <pc:docMk/>
              <pc:sldMasterMk cId="0" sldId="2147483648"/>
              <pc:sldLayoutMk cId="3243713867" sldId="2147483681"/>
              <ac:spMk id="4" creationId="{A83DB3FE-F7D2-E449-4412-979DFDADDC86}"/>
            </ac:spMkLst>
          </pc:spChg>
          <pc:spChg chg="del">
            <ac:chgData name="Yuanhang Yao" userId="fbd8fcc3-4ede-4902-84ec-22c70022bdad" providerId="ADAL" clId="{BAAF8A4B-3EFE-442B-9C86-F995E429D1A1}" dt="2025-03-10T03:43:45.953" v="103" actId="478"/>
            <ac:spMkLst>
              <pc:docMk/>
              <pc:sldMasterMk cId="0" sldId="2147483648"/>
              <pc:sldLayoutMk cId="3243713867" sldId="2147483681"/>
              <ac:spMk id="8" creationId="{6E0D00CE-C191-6DE5-9D82-7EFB59BC3739}"/>
            </ac:spMkLst>
          </pc:spChg>
        </pc:sldLayoutChg>
        <pc:sldLayoutChg chg="addSp delSp modSp mod">
          <pc:chgData name="Yuanhang Yao" userId="fbd8fcc3-4ede-4902-84ec-22c70022bdad" providerId="ADAL" clId="{BAAF8A4B-3EFE-442B-9C86-F995E429D1A1}" dt="2025-03-10T03:44:10.094" v="112" actId="14100"/>
          <pc:sldLayoutMkLst>
            <pc:docMk/>
            <pc:sldMasterMk cId="0" sldId="2147483648"/>
            <pc:sldLayoutMk cId="3300740001" sldId="2147483682"/>
          </pc:sldLayoutMkLst>
          <pc:spChg chg="add mod">
            <ac:chgData name="Yuanhang Yao" userId="fbd8fcc3-4ede-4902-84ec-22c70022bdad" providerId="ADAL" clId="{BAAF8A4B-3EFE-442B-9C86-F995E429D1A1}" dt="2025-03-10T03:44:10.094" v="112" actId="14100"/>
            <ac:spMkLst>
              <pc:docMk/>
              <pc:sldMasterMk cId="0" sldId="2147483648"/>
              <pc:sldLayoutMk cId="3300740001" sldId="2147483682"/>
              <ac:spMk id="7" creationId="{9A29A789-F42A-CE01-5134-E27AA725CDBF}"/>
            </ac:spMkLst>
          </pc:spChg>
          <pc:spChg chg="del">
            <ac:chgData name="Yuanhang Yao" userId="fbd8fcc3-4ede-4902-84ec-22c70022bdad" providerId="ADAL" clId="{BAAF8A4B-3EFE-442B-9C86-F995E429D1A1}" dt="2025-03-10T03:44:01.112" v="108" actId="478"/>
            <ac:spMkLst>
              <pc:docMk/>
              <pc:sldMasterMk cId="0" sldId="2147483648"/>
              <pc:sldLayoutMk cId="3300740001" sldId="2147483682"/>
              <ac:spMk id="8" creationId="{C3D15418-1E32-0501-0E66-54FC2DD08E39}"/>
            </ac:spMkLst>
          </pc:spChg>
        </pc:sldLayoutChg>
        <pc:sldLayoutChg chg="addSp delSp modSp mod">
          <pc:chgData name="Yuanhang Yao" userId="fbd8fcc3-4ede-4902-84ec-22c70022bdad" providerId="ADAL" clId="{BAAF8A4B-3EFE-442B-9C86-F995E429D1A1}" dt="2025-03-10T03:44:18.810" v="115" actId="14100"/>
          <pc:sldLayoutMkLst>
            <pc:docMk/>
            <pc:sldMasterMk cId="0" sldId="2147483648"/>
            <pc:sldLayoutMk cId="1440830589" sldId="2147483683"/>
          </pc:sldLayoutMkLst>
          <pc:spChg chg="add mod">
            <ac:chgData name="Yuanhang Yao" userId="fbd8fcc3-4ede-4902-84ec-22c70022bdad" providerId="ADAL" clId="{BAAF8A4B-3EFE-442B-9C86-F995E429D1A1}" dt="2025-03-10T03:44:18.810" v="115" actId="14100"/>
            <ac:spMkLst>
              <pc:docMk/>
              <pc:sldMasterMk cId="0" sldId="2147483648"/>
              <pc:sldLayoutMk cId="1440830589" sldId="2147483683"/>
              <ac:spMk id="4" creationId="{E98E2102-73F7-E059-C739-47418EA880A4}"/>
            </ac:spMkLst>
          </pc:spChg>
          <pc:spChg chg="del">
            <ac:chgData name="Yuanhang Yao" userId="fbd8fcc3-4ede-4902-84ec-22c70022bdad" providerId="ADAL" clId="{BAAF8A4B-3EFE-442B-9C86-F995E429D1A1}" dt="2025-03-10T03:44:15.311" v="113" actId="478"/>
            <ac:spMkLst>
              <pc:docMk/>
              <pc:sldMasterMk cId="0" sldId="2147483648"/>
              <pc:sldLayoutMk cId="1440830589" sldId="2147483683"/>
              <ac:spMk id="8" creationId="{C3D15418-1E32-0501-0E66-54FC2DD08E39}"/>
            </ac:spMkLst>
          </pc:spChg>
        </pc:sldLayoutChg>
        <pc:sldLayoutChg chg="addSp delSp modSp mod">
          <pc:chgData name="Yuanhang Yao" userId="fbd8fcc3-4ede-4902-84ec-22c70022bdad" providerId="ADAL" clId="{BAAF8A4B-3EFE-442B-9C86-F995E429D1A1}" dt="2025-03-10T03:44:32.993" v="120" actId="14100"/>
          <pc:sldLayoutMkLst>
            <pc:docMk/>
            <pc:sldMasterMk cId="0" sldId="2147483648"/>
            <pc:sldLayoutMk cId="3524722207" sldId="2147483684"/>
          </pc:sldLayoutMkLst>
          <pc:spChg chg="add mod">
            <ac:chgData name="Yuanhang Yao" userId="fbd8fcc3-4ede-4902-84ec-22c70022bdad" providerId="ADAL" clId="{BAAF8A4B-3EFE-442B-9C86-F995E429D1A1}" dt="2025-03-10T03:44:32.993" v="120" actId="14100"/>
            <ac:spMkLst>
              <pc:docMk/>
              <pc:sldMasterMk cId="0" sldId="2147483648"/>
              <pc:sldLayoutMk cId="3524722207" sldId="2147483684"/>
              <ac:spMk id="4" creationId="{3F37715F-06AC-F5A6-12CE-84D44B400AD6}"/>
            </ac:spMkLst>
          </pc:spChg>
          <pc:spChg chg="del">
            <ac:chgData name="Yuanhang Yao" userId="fbd8fcc3-4ede-4902-84ec-22c70022bdad" providerId="ADAL" clId="{BAAF8A4B-3EFE-442B-9C86-F995E429D1A1}" dt="2025-03-10T03:44:22.508" v="116" actId="478"/>
            <ac:spMkLst>
              <pc:docMk/>
              <pc:sldMasterMk cId="0" sldId="2147483648"/>
              <pc:sldLayoutMk cId="3524722207" sldId="2147483684"/>
              <ac:spMk id="8" creationId="{C3D15418-1E32-0501-0E66-54FC2DD08E39}"/>
            </ac:spMkLst>
          </pc:spChg>
        </pc:sldLayoutChg>
        <pc:sldLayoutChg chg="addSp delSp modSp mod">
          <pc:chgData name="Yuanhang Yao" userId="fbd8fcc3-4ede-4902-84ec-22c70022bdad" providerId="ADAL" clId="{BAAF8A4B-3EFE-442B-9C86-F995E429D1A1}" dt="2025-03-10T03:44:56.666" v="125" actId="14100"/>
          <pc:sldLayoutMkLst>
            <pc:docMk/>
            <pc:sldMasterMk cId="0" sldId="2147483648"/>
            <pc:sldLayoutMk cId="1106498779" sldId="2147483685"/>
          </pc:sldLayoutMkLst>
          <pc:spChg chg="add mod">
            <ac:chgData name="Yuanhang Yao" userId="fbd8fcc3-4ede-4902-84ec-22c70022bdad" providerId="ADAL" clId="{BAAF8A4B-3EFE-442B-9C86-F995E429D1A1}" dt="2025-03-10T03:44:56.666" v="125" actId="14100"/>
            <ac:spMkLst>
              <pc:docMk/>
              <pc:sldMasterMk cId="0" sldId="2147483648"/>
              <pc:sldLayoutMk cId="1106498779" sldId="2147483685"/>
              <ac:spMk id="6" creationId="{408C7461-314A-7430-6CA4-63A01F73BA43}"/>
            </ac:spMkLst>
          </pc:spChg>
          <pc:spChg chg="del">
            <ac:chgData name="Yuanhang Yao" userId="fbd8fcc3-4ede-4902-84ec-22c70022bdad" providerId="ADAL" clId="{BAAF8A4B-3EFE-442B-9C86-F995E429D1A1}" dt="2025-03-10T03:44:38.884" v="121" actId="478"/>
            <ac:spMkLst>
              <pc:docMk/>
              <pc:sldMasterMk cId="0" sldId="2147483648"/>
              <pc:sldLayoutMk cId="1106498779" sldId="2147483685"/>
              <ac:spMk id="8" creationId="{C1897688-419F-6EB2-5CC1-DC14924E5FC3}"/>
            </ac:spMkLst>
          </pc:spChg>
        </pc:sldLayoutChg>
        <pc:sldLayoutChg chg="addSp delSp modSp mod">
          <pc:chgData name="Yuanhang Yao" userId="fbd8fcc3-4ede-4902-84ec-22c70022bdad" providerId="ADAL" clId="{BAAF8A4B-3EFE-442B-9C86-F995E429D1A1}" dt="2025-03-10T03:45:51.885" v="129" actId="14100"/>
          <pc:sldLayoutMkLst>
            <pc:docMk/>
            <pc:sldMasterMk cId="0" sldId="2147483648"/>
            <pc:sldLayoutMk cId="1715890625" sldId="2147483686"/>
          </pc:sldLayoutMkLst>
          <pc:spChg chg="add mod">
            <ac:chgData name="Yuanhang Yao" userId="fbd8fcc3-4ede-4902-84ec-22c70022bdad" providerId="ADAL" clId="{BAAF8A4B-3EFE-442B-9C86-F995E429D1A1}" dt="2025-03-10T03:45:51.885" v="129" actId="14100"/>
            <ac:spMkLst>
              <pc:docMk/>
              <pc:sldMasterMk cId="0" sldId="2147483648"/>
              <pc:sldLayoutMk cId="1715890625" sldId="2147483686"/>
              <ac:spMk id="3" creationId="{A1E571DC-86DF-2230-52AD-9440B5CB4DB4}"/>
            </ac:spMkLst>
          </pc:spChg>
          <pc:spChg chg="del">
            <ac:chgData name="Yuanhang Yao" userId="fbd8fcc3-4ede-4902-84ec-22c70022bdad" providerId="ADAL" clId="{BAAF8A4B-3EFE-442B-9C86-F995E429D1A1}" dt="2025-03-10T03:45:41.650" v="126" actId="478"/>
            <ac:spMkLst>
              <pc:docMk/>
              <pc:sldMasterMk cId="0" sldId="2147483648"/>
              <pc:sldLayoutMk cId="1715890625" sldId="2147483686"/>
              <ac:spMk id="8" creationId="{8BAC3300-BF12-B200-9F06-8D5AC45CB7EF}"/>
            </ac:spMkLst>
          </pc:spChg>
        </pc:sldLayoutChg>
        <pc:sldLayoutChg chg="addSp delSp modSp mod">
          <pc:chgData name="Yuanhang Yao" userId="fbd8fcc3-4ede-4902-84ec-22c70022bdad" providerId="ADAL" clId="{BAAF8A4B-3EFE-442B-9C86-F995E429D1A1}" dt="2025-03-10T03:46:01.104" v="132" actId="14100"/>
          <pc:sldLayoutMkLst>
            <pc:docMk/>
            <pc:sldMasterMk cId="0" sldId="2147483648"/>
            <pc:sldLayoutMk cId="2245109382" sldId="2147483687"/>
          </pc:sldLayoutMkLst>
          <pc:spChg chg="add mod">
            <ac:chgData name="Yuanhang Yao" userId="fbd8fcc3-4ede-4902-84ec-22c70022bdad" providerId="ADAL" clId="{BAAF8A4B-3EFE-442B-9C86-F995E429D1A1}" dt="2025-03-10T03:46:01.104" v="132" actId="14100"/>
            <ac:spMkLst>
              <pc:docMk/>
              <pc:sldMasterMk cId="0" sldId="2147483648"/>
              <pc:sldLayoutMk cId="2245109382" sldId="2147483687"/>
              <ac:spMk id="7" creationId="{81C9BBE1-F163-BFCA-3F62-3189A30FA7B6}"/>
            </ac:spMkLst>
          </pc:spChg>
          <pc:spChg chg="del">
            <ac:chgData name="Yuanhang Yao" userId="fbd8fcc3-4ede-4902-84ec-22c70022bdad" providerId="ADAL" clId="{BAAF8A4B-3EFE-442B-9C86-F995E429D1A1}" dt="2025-03-10T03:45:56.680" v="130" actId="478"/>
            <ac:spMkLst>
              <pc:docMk/>
              <pc:sldMasterMk cId="0" sldId="2147483648"/>
              <pc:sldLayoutMk cId="2245109382" sldId="2147483687"/>
              <ac:spMk id="8" creationId="{83F7B03F-5EDA-605B-1A2E-F48896E48939}"/>
            </ac:spMkLst>
          </pc:spChg>
        </pc:sldLayoutChg>
        <pc:sldLayoutChg chg="modSp">
          <pc:chgData name="Yuanhang Yao" userId="fbd8fcc3-4ede-4902-84ec-22c70022bdad" providerId="ADAL" clId="{BAAF8A4B-3EFE-442B-9C86-F995E429D1A1}" dt="2025-03-10T03:46:13.047" v="135" actId="12"/>
          <pc:sldLayoutMkLst>
            <pc:docMk/>
            <pc:sldMasterMk cId="0" sldId="2147483648"/>
            <pc:sldLayoutMk cId="854796725" sldId="2147483695"/>
          </pc:sldLayoutMkLst>
          <pc:spChg chg="mod">
            <ac:chgData name="Yuanhang Yao" userId="fbd8fcc3-4ede-4902-84ec-22c70022bdad" providerId="ADAL" clId="{BAAF8A4B-3EFE-442B-9C86-F995E429D1A1}" dt="2025-03-10T03:46:13.047" v="135" actId="12"/>
            <ac:spMkLst>
              <pc:docMk/>
              <pc:sldMasterMk cId="0" sldId="2147483648"/>
              <pc:sldLayoutMk cId="854796725" sldId="2147483695"/>
              <ac:spMk id="9" creationId="{84DC103C-4E45-07FA-2734-5BAE2624DC48}"/>
            </ac:spMkLst>
          </pc:spChg>
          <pc:spChg chg="mod">
            <ac:chgData name="Yuanhang Yao" userId="fbd8fcc3-4ede-4902-84ec-22c70022bdad" providerId="ADAL" clId="{BAAF8A4B-3EFE-442B-9C86-F995E429D1A1}" dt="2025-03-10T03:46:13.047" v="135" actId="12"/>
            <ac:spMkLst>
              <pc:docMk/>
              <pc:sldMasterMk cId="0" sldId="2147483648"/>
              <pc:sldLayoutMk cId="854796725" sldId="2147483695"/>
              <ac:spMk id="11" creationId="{288F1ED9-CE64-0191-F909-FDC002A7456F}"/>
            </ac:spMkLst>
          </pc:spChg>
        </pc:sldLayoutChg>
        <pc:sldLayoutChg chg="modSp">
          <pc:chgData name="Yuanhang Yao" userId="fbd8fcc3-4ede-4902-84ec-22c70022bdad" providerId="ADAL" clId="{BAAF8A4B-3EFE-442B-9C86-F995E429D1A1}" dt="2025-03-10T03:46:20.498" v="138" actId="12"/>
          <pc:sldLayoutMkLst>
            <pc:docMk/>
            <pc:sldMasterMk cId="0" sldId="2147483648"/>
            <pc:sldLayoutMk cId="1626089341" sldId="2147483696"/>
          </pc:sldLayoutMkLst>
          <pc:spChg chg="mod">
            <ac:chgData name="Yuanhang Yao" userId="fbd8fcc3-4ede-4902-84ec-22c70022bdad" providerId="ADAL" clId="{BAAF8A4B-3EFE-442B-9C86-F995E429D1A1}" dt="2025-03-10T03:46:20.498" v="138" actId="12"/>
            <ac:spMkLst>
              <pc:docMk/>
              <pc:sldMasterMk cId="0" sldId="2147483648"/>
              <pc:sldLayoutMk cId="1626089341" sldId="2147483696"/>
              <ac:spMk id="11" creationId="{F86E5640-DE07-46FE-2EFB-FCD8C5238DC9}"/>
            </ac:spMkLst>
          </pc:spChg>
          <pc:spChg chg="mod">
            <ac:chgData name="Yuanhang Yao" userId="fbd8fcc3-4ede-4902-84ec-22c70022bdad" providerId="ADAL" clId="{BAAF8A4B-3EFE-442B-9C86-F995E429D1A1}" dt="2025-03-10T03:46:20.498" v="138" actId="12"/>
            <ac:spMkLst>
              <pc:docMk/>
              <pc:sldMasterMk cId="0" sldId="2147483648"/>
              <pc:sldLayoutMk cId="1626089341" sldId="2147483696"/>
              <ac:spMk id="13" creationId="{20D5795C-6228-AA6F-1CF7-AD7010686BC6}"/>
            </ac:spMkLst>
          </pc:spChg>
        </pc:sldLayoutChg>
        <pc:sldLayoutChg chg="modSp">
          <pc:chgData name="Yuanhang Yao" userId="fbd8fcc3-4ede-4902-84ec-22c70022bdad" providerId="ADAL" clId="{BAAF8A4B-3EFE-442B-9C86-F995E429D1A1}" dt="2025-03-10T03:47:04.890" v="150" actId="12"/>
          <pc:sldLayoutMkLst>
            <pc:docMk/>
            <pc:sldMasterMk cId="0" sldId="2147483648"/>
            <pc:sldLayoutMk cId="3848848947" sldId="2147483699"/>
          </pc:sldLayoutMkLst>
          <pc:spChg chg="mod">
            <ac:chgData name="Yuanhang Yao" userId="fbd8fcc3-4ede-4902-84ec-22c70022bdad" providerId="ADAL" clId="{BAAF8A4B-3EFE-442B-9C86-F995E429D1A1}" dt="2025-03-10T03:47:04.890" v="150" actId="12"/>
            <ac:spMkLst>
              <pc:docMk/>
              <pc:sldMasterMk cId="0" sldId="2147483648"/>
              <pc:sldLayoutMk cId="3848848947" sldId="2147483699"/>
              <ac:spMk id="3" creationId="{2F3B20A8-A604-C977-02C0-083BA8663484}"/>
            </ac:spMkLst>
          </pc:spChg>
        </pc:sldLayoutChg>
        <pc:sldLayoutChg chg="modSp">
          <pc:chgData name="Yuanhang Yao" userId="fbd8fcc3-4ede-4902-84ec-22c70022bdad" providerId="ADAL" clId="{BAAF8A4B-3EFE-442B-9C86-F995E429D1A1}" dt="2025-03-10T03:46:29.075" v="140" actId="404"/>
          <pc:sldLayoutMkLst>
            <pc:docMk/>
            <pc:sldMasterMk cId="0" sldId="2147483648"/>
            <pc:sldLayoutMk cId="784800036" sldId="2147483701"/>
          </pc:sldLayoutMkLst>
          <pc:spChg chg="mod">
            <ac:chgData name="Yuanhang Yao" userId="fbd8fcc3-4ede-4902-84ec-22c70022bdad" providerId="ADAL" clId="{BAAF8A4B-3EFE-442B-9C86-F995E429D1A1}" dt="2025-03-10T03:46:29.075" v="140" actId="404"/>
            <ac:spMkLst>
              <pc:docMk/>
              <pc:sldMasterMk cId="0" sldId="2147483648"/>
              <pc:sldLayoutMk cId="784800036" sldId="2147483701"/>
              <ac:spMk id="8" creationId="{C7E1FCC9-2D1D-9C6B-8C9A-E3D0A77DBEF0}"/>
            </ac:spMkLst>
          </pc:spChg>
        </pc:sldLayoutChg>
        <pc:sldLayoutChg chg="modSp">
          <pc:chgData name="Yuanhang Yao" userId="fbd8fcc3-4ede-4902-84ec-22c70022bdad" providerId="ADAL" clId="{BAAF8A4B-3EFE-442B-9C86-F995E429D1A1}" dt="2025-03-10T03:46:37.310" v="144" actId="404"/>
          <pc:sldLayoutMkLst>
            <pc:docMk/>
            <pc:sldMasterMk cId="0" sldId="2147483648"/>
            <pc:sldLayoutMk cId="3191022383" sldId="2147483702"/>
          </pc:sldLayoutMkLst>
          <pc:spChg chg="mod">
            <ac:chgData name="Yuanhang Yao" userId="fbd8fcc3-4ede-4902-84ec-22c70022bdad" providerId="ADAL" clId="{BAAF8A4B-3EFE-442B-9C86-F995E429D1A1}" dt="2025-03-10T03:46:37.310" v="144" actId="404"/>
            <ac:spMkLst>
              <pc:docMk/>
              <pc:sldMasterMk cId="0" sldId="2147483648"/>
              <pc:sldLayoutMk cId="3191022383" sldId="2147483702"/>
              <ac:spMk id="7" creationId="{053FFEDA-E57B-DF13-2394-A1514E15F85A}"/>
            </ac:spMkLst>
          </pc:spChg>
        </pc:sldLayoutChg>
        <pc:sldLayoutChg chg="modSp mod">
          <pc:chgData name="Yuanhang Yao" userId="fbd8fcc3-4ede-4902-84ec-22c70022bdad" providerId="ADAL" clId="{BAAF8A4B-3EFE-442B-9C86-F995E429D1A1}" dt="2025-03-10T03:47:28.750" v="153" actId="12789"/>
          <pc:sldLayoutMkLst>
            <pc:docMk/>
            <pc:sldMasterMk cId="0" sldId="2147483648"/>
            <pc:sldLayoutMk cId="3671749232" sldId="2147483762"/>
          </pc:sldLayoutMkLst>
          <pc:spChg chg="mod">
            <ac:chgData name="Yuanhang Yao" userId="fbd8fcc3-4ede-4902-84ec-22c70022bdad" providerId="ADAL" clId="{BAAF8A4B-3EFE-442B-9C86-F995E429D1A1}" dt="2025-03-10T03:47:28.750" v="153" actId="12789"/>
            <ac:spMkLst>
              <pc:docMk/>
              <pc:sldMasterMk cId="0" sldId="2147483648"/>
              <pc:sldLayoutMk cId="3671749232" sldId="2147483762"/>
              <ac:spMk id="7" creationId="{3575A47E-66DF-0DFE-6068-FCE75A83C7A8}"/>
            </ac:spMkLst>
          </pc:spChg>
        </pc:sldLayoutChg>
        <pc:sldLayoutChg chg="modSp">
          <pc:chgData name="Yuanhang Yao" userId="fbd8fcc3-4ede-4902-84ec-22c70022bdad" providerId="ADAL" clId="{BAAF8A4B-3EFE-442B-9C86-F995E429D1A1}" dt="2025-03-10T03:38:09.026" v="2" actId="404"/>
          <pc:sldLayoutMkLst>
            <pc:docMk/>
            <pc:sldMasterMk cId="0" sldId="2147483648"/>
            <pc:sldLayoutMk cId="1171354504" sldId="2147483763"/>
          </pc:sldLayoutMkLst>
          <pc:spChg chg="mod">
            <ac:chgData name="Yuanhang Yao" userId="fbd8fcc3-4ede-4902-84ec-22c70022bdad" providerId="ADAL" clId="{BAAF8A4B-3EFE-442B-9C86-F995E429D1A1}" dt="2025-03-10T03:38:09.026" v="2" actId="404"/>
            <ac:spMkLst>
              <pc:docMk/>
              <pc:sldMasterMk cId="0" sldId="2147483648"/>
              <pc:sldLayoutMk cId="1171354504" sldId="2147483763"/>
              <ac:spMk id="23" creationId="{86F79B09-7D88-8381-B406-AFD71843F9C1}"/>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368F83A-302B-D5C7-8388-31A7738B9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5529D8-29D3-4EF8-AFE4-9B04C334D78A}" type="datetimeFigureOut">
              <a:rPr lang="en-US" smtClean="0"/>
              <a:t>3/27/2025</a:t>
            </a:fld>
            <a:endParaRPr lang="en-US" dirty="0"/>
          </a:p>
        </p:txBody>
      </p:sp>
      <p:sp>
        <p:nvSpPr>
          <p:cNvPr id="4" name="Footer Placeholder 3">
            <a:extLst>
              <a:ext uri="{FF2B5EF4-FFF2-40B4-BE49-F238E27FC236}">
                <a16:creationId xmlns:a16="http://schemas.microsoft.com/office/drawing/2014/main" id="{A90593AB-C6A0-9A15-AB36-A73DC45ECA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Footer</a:t>
            </a:r>
          </a:p>
        </p:txBody>
      </p:sp>
      <p:sp>
        <p:nvSpPr>
          <p:cNvPr id="5" name="Slide Number Placeholder 4">
            <a:extLst>
              <a:ext uri="{FF2B5EF4-FFF2-40B4-BE49-F238E27FC236}">
                <a16:creationId xmlns:a16="http://schemas.microsoft.com/office/drawing/2014/main" id="{EEFA4FD5-91A7-B4C3-9946-947BB86E9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E52CC-DD0F-44B3-B13D-E7228EEC80E7}" type="slidenum">
              <a:rPr lang="en-US" smtClean="0"/>
              <a:t>‹#›</a:t>
            </a:fld>
            <a:endParaRPr lang="en-US" dirty="0"/>
          </a:p>
        </p:txBody>
      </p:sp>
      <p:sp>
        <p:nvSpPr>
          <p:cNvPr id="6" name="Header Placeholder 5">
            <a:extLst>
              <a:ext uri="{FF2B5EF4-FFF2-40B4-BE49-F238E27FC236}">
                <a16:creationId xmlns:a16="http://schemas.microsoft.com/office/drawing/2014/main" id="{7D257EEE-7A71-A801-1D30-27730853F4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dirty="0"/>
              <a:t>Header</a:t>
            </a:r>
            <a:endParaRPr lang="en-US" dirty="0"/>
          </a:p>
        </p:txBody>
      </p:sp>
    </p:spTree>
    <p:extLst>
      <p:ext uri="{BB962C8B-B14F-4D97-AF65-F5344CB8AC3E}">
        <p14:creationId xmlns:p14="http://schemas.microsoft.com/office/powerpoint/2010/main" val="3323363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dirty="0"/>
              <a:t>Click to edit Master text styles</a:t>
            </a:r>
            <a:endParaRPr lang="zh-CN" altLang="en-US" dirty="0"/>
          </a:p>
          <a:p>
            <a:pPr lvl="1"/>
            <a:r>
              <a:rPr lang="en-US" altLang="zh-CN" dirty="0"/>
              <a:t>Second</a:t>
            </a:r>
            <a:r>
              <a:rPr lang="zh-CN" altLang="en-US" dirty="0"/>
              <a:t> </a:t>
            </a:r>
            <a:r>
              <a:rPr lang="en-US" altLang="zh-CN" dirty="0"/>
              <a:t>level</a:t>
            </a:r>
            <a:endParaRPr lang="zh-CN" altLang="en-US" dirty="0"/>
          </a:p>
          <a:p>
            <a:pPr lvl="2"/>
            <a:r>
              <a:rPr lang="en-US" altLang="zh-CN" dirty="0"/>
              <a:t>Third</a:t>
            </a:r>
            <a:r>
              <a:rPr lang="zh-CN" altLang="en-US" dirty="0"/>
              <a:t> </a:t>
            </a:r>
            <a:r>
              <a:rPr lang="en-US" altLang="zh-CN" dirty="0"/>
              <a:t>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t>‹#›</a:t>
            </a:fld>
            <a:endParaRPr lang="zh-CN" altLang="en-US"/>
          </a:p>
        </p:txBody>
      </p:sp>
      <p:sp>
        <p:nvSpPr>
          <p:cNvPr id="8" name="Date Placeholder 7">
            <a:extLst>
              <a:ext uri="{FF2B5EF4-FFF2-40B4-BE49-F238E27FC236}">
                <a16:creationId xmlns:a16="http://schemas.microsoft.com/office/drawing/2014/main" id="{2D11F53F-2F00-3651-F337-81306AF8F1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F805B-254D-4FE1-8316-FEA92B4B8253}" type="datetimeFigureOut">
              <a:rPr lang="en-US" smtClean="0"/>
              <a:t>3/27/2025</a:t>
            </a:fld>
            <a:endParaRPr lang="en-US"/>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4D56CB-7729-4F9B-B383-5D5EDD1C4FA8}"/>
              </a:ext>
              <a:ext uri="{C183D7F6-B498-43B3-948B-1728B52AA6E4}">
                <adec:decorative xmlns:adec="http://schemas.microsoft.com/office/drawing/2017/decorative" val="1"/>
              </a:ext>
            </a:extLst>
          </p:cNvPr>
          <p:cNvSpPr/>
          <p:nvPr userDrawn="1"/>
        </p:nvSpPr>
        <p:spPr>
          <a:xfrm rot="10800000" flipV="1">
            <a:off x="9821333" y="4558433"/>
            <a:ext cx="2370667"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Shape 59">
            <a:extLst>
              <a:ext uri="{FF2B5EF4-FFF2-40B4-BE49-F238E27FC236}">
                <a16:creationId xmlns:a16="http://schemas.microsoft.com/office/drawing/2014/main" id="{39E53A78-6591-EEDA-1DFD-F106ECC52DBC}"/>
              </a:ext>
              <a:ext uri="{C183D7F6-B498-43B3-948B-1728B52AA6E4}">
                <adec:decorative xmlns:adec="http://schemas.microsoft.com/office/drawing/2017/decorative" val="1"/>
              </a:ext>
            </a:extLst>
          </p:cNvPr>
          <p:cNvSpPr/>
          <p:nvPr userDrawn="1"/>
        </p:nvSpPr>
        <p:spPr>
          <a:xfrm flipH="1" flipV="1">
            <a:off x="9821333" y="4558438"/>
            <a:ext cx="2370667"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3" name="Title 1">
            <a:extLst>
              <a:ext uri="{FF2B5EF4-FFF2-40B4-BE49-F238E27FC236}">
                <a16:creationId xmlns:a16="http://schemas.microsoft.com/office/drawing/2014/main" id="{6F5ADCC5-3878-853E-8614-59CF8B281060}"/>
              </a:ext>
            </a:extLst>
          </p:cNvPr>
          <p:cNvSpPr>
            <a:spLocks noGrp="1"/>
          </p:cNvSpPr>
          <p:nvPr>
            <p:ph type="ctrTitle" hasCustomPrompt="1"/>
          </p:nvPr>
        </p:nvSpPr>
        <p:spPr>
          <a:xfrm>
            <a:off x="521208" y="837382"/>
            <a:ext cx="7837069" cy="3696518"/>
          </a:xfrm>
        </p:spPr>
        <p:txBody>
          <a:bodyPr anchor="t">
            <a:noAutofit/>
          </a:bodyPr>
          <a:lstStyle>
            <a:lvl1pPr algn="l">
              <a:defRPr sz="5400"/>
            </a:lvl1pPr>
          </a:lstStyle>
          <a:p>
            <a:r>
              <a:rPr lang="en-US"/>
              <a:t>Click to edit Master title style</a:t>
            </a:r>
            <a:endParaRPr lang="en-CN"/>
          </a:p>
        </p:txBody>
      </p:sp>
      <p:sp>
        <p:nvSpPr>
          <p:cNvPr id="14" name="Subtitle 2">
            <a:extLst>
              <a:ext uri="{FF2B5EF4-FFF2-40B4-BE49-F238E27FC236}">
                <a16:creationId xmlns:a16="http://schemas.microsoft.com/office/drawing/2014/main" id="{899E747C-251E-F759-ABCD-CD941BA33A57}"/>
              </a:ext>
            </a:extLst>
          </p:cNvPr>
          <p:cNvSpPr>
            <a:spLocks noGrp="1"/>
          </p:cNvSpPr>
          <p:nvPr>
            <p:ph type="subTitle" idx="1" hasCustomPrompt="1"/>
          </p:nvPr>
        </p:nvSpPr>
        <p:spPr>
          <a:xfrm>
            <a:off x="521208" y="4648199"/>
            <a:ext cx="7837070" cy="891581"/>
          </a:xfrm>
        </p:spPr>
        <p:txBody>
          <a:bodyPr anchor="b">
            <a:noAutofit/>
          </a:bodyPr>
          <a:lstStyle>
            <a:lvl1pPr marL="0" indent="0" algn="l">
              <a:lnSpc>
                <a:spcPct val="100000"/>
              </a:lnSpc>
              <a:spcBef>
                <a:spcPts val="0"/>
              </a:spcBef>
              <a:buNone/>
              <a:defRPr sz="3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5" name="Content Placeholder 8">
            <a:extLst>
              <a:ext uri="{FF2B5EF4-FFF2-40B4-BE49-F238E27FC236}">
                <a16:creationId xmlns:a16="http://schemas.microsoft.com/office/drawing/2014/main" id="{C031AA0C-A2A7-B56D-9661-B2A56DD37D19}"/>
              </a:ext>
              <a:ext uri="{C183D7F6-B498-43B3-948B-1728B52AA6E4}">
                <adec:decorative xmlns:adec="http://schemas.microsoft.com/office/drawing/2017/decorative" val="0"/>
              </a:ext>
            </a:extLst>
          </p:cNvPr>
          <p:cNvSpPr>
            <a:spLocks noGrp="1"/>
          </p:cNvSpPr>
          <p:nvPr>
            <p:ph sz="quarter" idx="17" hasCustomPrompt="1"/>
          </p:nvPr>
        </p:nvSpPr>
        <p:spPr>
          <a:xfrm>
            <a:off x="521208" y="5730282"/>
            <a:ext cx="2349499" cy="266701"/>
          </a:xfrm>
        </p:spPr>
        <p:txBody>
          <a:bodyPr lIns="0" tIns="0" rIns="0" bIns="0" anchor="b">
            <a:noAutofit/>
          </a:bodyPr>
          <a:lstStyle>
            <a:lvl1pPr marL="0" indent="0">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4" name="Date Placeholder 3">
            <a:extLst>
              <a:ext uri="{FF2B5EF4-FFF2-40B4-BE49-F238E27FC236}">
                <a16:creationId xmlns:a16="http://schemas.microsoft.com/office/drawing/2014/main" id="{B018A332-DECC-D8DD-0E19-762C6FFB93F7}"/>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t>3/27/2025</a:t>
            </a:fld>
            <a:endParaRPr lang="en-US"/>
          </a:p>
        </p:txBody>
      </p:sp>
      <p:sp>
        <p:nvSpPr>
          <p:cNvPr id="3" name="Footer Placeholder 4">
            <a:extLst>
              <a:ext uri="{FF2B5EF4-FFF2-40B4-BE49-F238E27FC236}">
                <a16:creationId xmlns:a16="http://schemas.microsoft.com/office/drawing/2014/main" id="{94EB1C08-1A28-5224-563E-C8AF24A3F32D}"/>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2" name="Slide Number Placeholder 5">
            <a:extLst>
              <a:ext uri="{FF2B5EF4-FFF2-40B4-BE49-F238E27FC236}">
                <a16:creationId xmlns:a16="http://schemas.microsoft.com/office/drawing/2014/main" id="{45529DAF-CFD3-BC3E-C570-099DAEEB004E}"/>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18" name="Rectangle 9">
            <a:extLst>
              <a:ext uri="{FF2B5EF4-FFF2-40B4-BE49-F238E27FC236}">
                <a16:creationId xmlns:a16="http://schemas.microsoft.com/office/drawing/2014/main" id="{1C113ED2-FAFE-A686-C43C-7C104C28E34D}"/>
              </a:ext>
              <a:ext uri="{C183D7F6-B498-43B3-948B-1728B52AA6E4}">
                <adec:decorative xmlns:adec="http://schemas.microsoft.com/office/drawing/2017/decorative" val="1"/>
              </a:ext>
            </a:extLst>
          </p:cNvPr>
          <p:cNvSpPr/>
          <p:nvPr userDrawn="1"/>
        </p:nvSpPr>
        <p:spPr>
          <a:xfrm rot="5400000">
            <a:off x="103515" y="-103514"/>
            <a:ext cx="274322"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Rectangle 8">
            <a:extLst>
              <a:ext uri="{FF2B5EF4-FFF2-40B4-BE49-F238E27FC236}">
                <a16:creationId xmlns:a16="http://schemas.microsoft.com/office/drawing/2014/main" id="{1580C5C3-0FF4-BA92-445D-48CC4C54FBD7}"/>
              </a:ext>
              <a:ext uri="{C183D7F6-B498-43B3-948B-1728B52AA6E4}">
                <adec:decorative xmlns:adec="http://schemas.microsoft.com/office/drawing/2017/decorative" val="1"/>
              </a:ext>
            </a:extLst>
          </p:cNvPr>
          <p:cNvSpPr/>
          <p:nvPr userDrawn="1"/>
        </p:nvSpPr>
        <p:spPr>
          <a:xfrm rot="5400000">
            <a:off x="1183663"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6">
            <a:extLst>
              <a:ext uri="{FF2B5EF4-FFF2-40B4-BE49-F238E27FC236}">
                <a16:creationId xmlns:a16="http://schemas.microsoft.com/office/drawing/2014/main" id="{EAB71EF6-F4ED-6CD6-E0C2-EAB75D0F052A}"/>
              </a:ext>
              <a:ext uri="{C183D7F6-B498-43B3-948B-1728B52AA6E4}">
                <adec:decorative xmlns:adec="http://schemas.microsoft.com/office/drawing/2017/decorative" val="1"/>
              </a:ext>
            </a:extLst>
          </p:cNvPr>
          <p:cNvSpPr/>
          <p:nvPr userDrawn="1"/>
        </p:nvSpPr>
        <p:spPr>
          <a:xfrm rot="10800000">
            <a:off x="9821333" y="0"/>
            <a:ext cx="2370665"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1" name="Freeform: Shape 59">
            <a:extLst>
              <a:ext uri="{FF2B5EF4-FFF2-40B4-BE49-F238E27FC236}">
                <a16:creationId xmlns:a16="http://schemas.microsoft.com/office/drawing/2014/main" id="{B24268F0-A8A4-E399-5FC5-6384B8BD966E}"/>
              </a:ext>
              <a:ext uri="{C183D7F6-B498-43B3-948B-1728B52AA6E4}">
                <adec:decorative xmlns:adec="http://schemas.microsoft.com/office/drawing/2017/decorative" val="1"/>
              </a:ext>
            </a:extLst>
          </p:cNvPr>
          <p:cNvSpPr/>
          <p:nvPr userDrawn="1"/>
        </p:nvSpPr>
        <p:spPr>
          <a:xfrm flipH="1" flipV="1">
            <a:off x="9835107" y="-1"/>
            <a:ext cx="2356893"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7" name="Rectangle 6">
            <a:extLst>
              <a:ext uri="{FF2B5EF4-FFF2-40B4-BE49-F238E27FC236}">
                <a16:creationId xmlns:a16="http://schemas.microsoft.com/office/drawing/2014/main" id="{70AC4EA9-78A7-EDEB-A4B1-0E44AB2263C7}"/>
              </a:ext>
              <a:ext uri="{C183D7F6-B498-43B3-948B-1728B52AA6E4}">
                <adec:decorative xmlns:adec="http://schemas.microsoft.com/office/drawing/2017/decorative" val="1"/>
              </a:ext>
            </a:extLst>
          </p:cNvPr>
          <p:cNvSpPr/>
          <p:nvPr userDrawn="1"/>
        </p:nvSpPr>
        <p:spPr>
          <a:xfrm rot="10800000">
            <a:off x="9821331" y="2456493"/>
            <a:ext cx="2370668"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0" name="Freeform: Shape 18">
            <a:extLst>
              <a:ext uri="{FF2B5EF4-FFF2-40B4-BE49-F238E27FC236}">
                <a16:creationId xmlns:a16="http://schemas.microsoft.com/office/drawing/2014/main" id="{ACCD3CEE-6646-969D-7160-69226A1B7832}"/>
              </a:ext>
              <a:ext uri="{C183D7F6-B498-43B3-948B-1728B52AA6E4}">
                <adec:decorative xmlns:adec="http://schemas.microsoft.com/office/drawing/2017/decorative" val="1"/>
              </a:ext>
            </a:extLst>
          </p:cNvPr>
          <p:cNvSpPr/>
          <p:nvPr userDrawn="1"/>
        </p:nvSpPr>
        <p:spPr>
          <a:xfrm rot="5400000" flipV="1">
            <a:off x="10444462" y="2810904"/>
            <a:ext cx="1124412" cy="2370664"/>
          </a:xfrm>
          <a:custGeom>
            <a:avLst/>
            <a:gdLst>
              <a:gd name="connsiteX0" fmla="*/ 600765 w 600765"/>
              <a:gd name="connsiteY0" fmla="*/ 0 h 1266628"/>
              <a:gd name="connsiteX1" fmla="*/ 600765 w 600765"/>
              <a:gd name="connsiteY1" fmla="*/ 1266628 h 1266628"/>
              <a:gd name="connsiteX2" fmla="*/ 508593 w 600765"/>
              <a:gd name="connsiteY2" fmla="*/ 1257336 h 1266628"/>
              <a:gd name="connsiteX3" fmla="*/ 0 w 600765"/>
              <a:gd name="connsiteY3" fmla="*/ 633314 h 1266628"/>
              <a:gd name="connsiteX4" fmla="*/ 508593 w 600765"/>
              <a:gd name="connsiteY4" fmla="*/ 9292 h 1266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65" h="1266628">
                <a:moveTo>
                  <a:pt x="600765" y="0"/>
                </a:moveTo>
                <a:lnTo>
                  <a:pt x="600765" y="1266628"/>
                </a:lnTo>
                <a:lnTo>
                  <a:pt x="508593" y="1257336"/>
                </a:lnTo>
                <a:cubicBezTo>
                  <a:pt x="218339" y="1197942"/>
                  <a:pt x="0" y="941126"/>
                  <a:pt x="0" y="633314"/>
                </a:cubicBezTo>
                <a:cubicBezTo>
                  <a:pt x="0" y="325502"/>
                  <a:pt x="218339" y="68686"/>
                  <a:pt x="508593" y="9292"/>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338119394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Photo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91D9F7-2AF5-7E15-28CD-C5189318CC9A}"/>
              </a:ext>
              <a:ext uri="{C183D7F6-B498-43B3-948B-1728B52AA6E4}">
                <adec:decorative xmlns:adec="http://schemas.microsoft.com/office/drawing/2017/decorative" val="1"/>
              </a:ext>
            </a:extLst>
          </p:cNvPr>
          <p:cNvSpPr/>
          <p:nvPr userDrawn="1"/>
        </p:nvSpPr>
        <p:spPr>
          <a:xfrm>
            <a:off x="10010775" y="0"/>
            <a:ext cx="2181225"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FF402BE0-455F-CF23-B696-A4F06F441098}"/>
              </a:ext>
              <a:ext uri="{C183D7F6-B498-43B3-948B-1728B52AA6E4}">
                <adec:decorative xmlns:adec="http://schemas.microsoft.com/office/drawing/2017/decorative" val="1"/>
              </a:ext>
            </a:extLst>
          </p:cNvPr>
          <p:cNvSpPr/>
          <p:nvPr userDrawn="1"/>
        </p:nvSpPr>
        <p:spPr>
          <a:xfrm>
            <a:off x="11191875" y="5862637"/>
            <a:ext cx="1000125" cy="10001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itle 6">
            <a:extLst>
              <a:ext uri="{FF2B5EF4-FFF2-40B4-BE49-F238E27FC236}">
                <a16:creationId xmlns:a16="http://schemas.microsoft.com/office/drawing/2014/main" id="{3575A47E-66DF-0DFE-6068-FCE75A83C7A8}"/>
              </a:ext>
            </a:extLst>
          </p:cNvPr>
          <p:cNvSpPr>
            <a:spLocks noGrp="1"/>
          </p:cNvSpPr>
          <p:nvPr>
            <p:ph type="title" hasCustomPrompt="1"/>
          </p:nvPr>
        </p:nvSpPr>
        <p:spPr>
          <a:xfrm>
            <a:off x="1022364" y="2558836"/>
            <a:ext cx="6735597" cy="3793838"/>
          </a:xfrm>
        </p:spPr>
        <p:txBody>
          <a:bodyPr lIns="0" tIns="0" rIns="0" bIns="0" anchor="t">
            <a:noAutofit/>
          </a:bodyPr>
          <a:lstStyle>
            <a:lvl1pPr>
              <a:defRPr sz="5400">
                <a:solidFill>
                  <a:schemeClr val="tx1"/>
                </a:solidFill>
              </a:defRPr>
            </a:lvl1pPr>
          </a:lstStyle>
          <a:p>
            <a:r>
              <a:rPr lang="en-US"/>
              <a:t>Click to edit Master title style</a:t>
            </a:r>
            <a:endParaRPr lang="en-CN"/>
          </a:p>
        </p:txBody>
      </p:sp>
      <p:sp>
        <p:nvSpPr>
          <p:cNvPr id="18" name="Picture Placeholder 17">
            <a:extLst>
              <a:ext uri="{FF2B5EF4-FFF2-40B4-BE49-F238E27FC236}">
                <a16:creationId xmlns:a16="http://schemas.microsoft.com/office/drawing/2014/main" id="{54D9E87A-1CDC-4014-2314-39FC7B07C83B}"/>
              </a:ext>
            </a:extLst>
          </p:cNvPr>
          <p:cNvSpPr>
            <a:spLocks noGrp="1"/>
          </p:cNvSpPr>
          <p:nvPr>
            <p:ph type="pic" sz="quarter" idx="10"/>
          </p:nvPr>
        </p:nvSpPr>
        <p:spPr>
          <a:xfrm>
            <a:off x="7961313" y="1316038"/>
            <a:ext cx="3230562" cy="4541837"/>
          </a:xfrm>
          <a:noFill/>
        </p:spPr>
        <p:txBody>
          <a:bodyPr/>
          <a:lstStyle/>
          <a:p>
            <a:endParaRPr lang="zh-CN" altLang="en-US"/>
          </a:p>
        </p:txBody>
      </p:sp>
      <p:sp>
        <p:nvSpPr>
          <p:cNvPr id="12" name="Date Placeholder 3">
            <a:extLst>
              <a:ext uri="{FF2B5EF4-FFF2-40B4-BE49-F238E27FC236}">
                <a16:creationId xmlns:a16="http://schemas.microsoft.com/office/drawing/2014/main" id="{9054A355-1144-8E9E-0708-A56938F03394}"/>
              </a:ext>
            </a:extLst>
          </p:cNvPr>
          <p:cNvSpPr>
            <a:spLocks noGrp="1"/>
          </p:cNvSpPr>
          <p:nvPr>
            <p:ph type="dt" sz="half" idx="13"/>
          </p:nvPr>
        </p:nvSpPr>
        <p:spPr>
          <a:xfrm>
            <a:off x="657225" y="6400800"/>
            <a:ext cx="2743200" cy="266700"/>
          </a:xfrm>
        </p:spPr>
        <p:txBody>
          <a:bodyPr/>
          <a:lstStyle/>
          <a:p>
            <a:r>
              <a:rPr lang="en-US" altLang="zh-CN" dirty="0"/>
              <a:t>03/12/2025</a:t>
            </a:r>
            <a:fld id="{FD138C57-8E3B-4697-92F8-0ED9B71F7E17}" type="datetime1">
              <a:rPr lang="en-US" smtClean="0"/>
              <a:t>3/27/2025</a:t>
            </a:fld>
            <a:endParaRPr lang="en-US"/>
          </a:p>
        </p:txBody>
      </p:sp>
      <p:sp>
        <p:nvSpPr>
          <p:cNvPr id="11" name="Footer Placeholder 4">
            <a:extLst>
              <a:ext uri="{FF2B5EF4-FFF2-40B4-BE49-F238E27FC236}">
                <a16:creationId xmlns:a16="http://schemas.microsoft.com/office/drawing/2014/main" id="{DB79E66C-660C-8962-2CA8-5B57D171332E}"/>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4" name="Freeform: Shape 13">
            <a:extLst>
              <a:ext uri="{FF2B5EF4-FFF2-40B4-BE49-F238E27FC236}">
                <a16:creationId xmlns:a16="http://schemas.microsoft.com/office/drawing/2014/main" id="{EADD3443-0734-5152-8D04-B2D94110150A}"/>
              </a:ext>
              <a:ext uri="{C183D7F6-B498-43B3-948B-1728B52AA6E4}">
                <adec:decorative xmlns:adec="http://schemas.microsoft.com/office/drawing/2017/decorative" val="1"/>
              </a:ext>
            </a:extLst>
          </p:cNvPr>
          <p:cNvSpPr/>
          <p:nvPr userDrawn="1"/>
        </p:nvSpPr>
        <p:spPr>
          <a:xfrm>
            <a:off x="6972301"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4">
            <a:extLst>
              <a:ext uri="{FF2B5EF4-FFF2-40B4-BE49-F238E27FC236}">
                <a16:creationId xmlns:a16="http://schemas.microsoft.com/office/drawing/2014/main" id="{90703BCA-69C2-3D24-7F07-71DD32C3B700}"/>
              </a:ext>
              <a:ext uri="{C183D7F6-B498-43B3-948B-1728B52AA6E4}">
                <adec:decorative xmlns:adec="http://schemas.microsoft.com/office/drawing/2017/decorative" val="1"/>
              </a:ext>
            </a:extLst>
          </p:cNvPr>
          <p:cNvSpPr/>
          <p:nvPr userDrawn="1"/>
        </p:nvSpPr>
        <p:spPr>
          <a:xfrm>
            <a:off x="7600951"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88554144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hoto 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91D9F7-2AF5-7E15-28CD-C5189318CC9A}"/>
              </a:ext>
              <a:ext uri="{C183D7F6-B498-43B3-948B-1728B52AA6E4}">
                <adec:decorative xmlns:adec="http://schemas.microsoft.com/office/drawing/2017/decorative" val="1"/>
              </a:ext>
            </a:extLst>
          </p:cNvPr>
          <p:cNvSpPr/>
          <p:nvPr userDrawn="1"/>
        </p:nvSpPr>
        <p:spPr>
          <a:xfrm flipH="1">
            <a:off x="0" y="0"/>
            <a:ext cx="2181225"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FF402BE0-455F-CF23-B696-A4F06F441098}"/>
              </a:ext>
              <a:ext uri="{C183D7F6-B498-43B3-948B-1728B52AA6E4}">
                <adec:decorative xmlns:adec="http://schemas.microsoft.com/office/drawing/2017/decorative" val="1"/>
              </a:ext>
            </a:extLst>
          </p:cNvPr>
          <p:cNvSpPr/>
          <p:nvPr userDrawn="1"/>
        </p:nvSpPr>
        <p:spPr>
          <a:xfrm flipH="1">
            <a:off x="0" y="5862637"/>
            <a:ext cx="1000125" cy="10001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itle 6">
            <a:extLst>
              <a:ext uri="{FF2B5EF4-FFF2-40B4-BE49-F238E27FC236}">
                <a16:creationId xmlns:a16="http://schemas.microsoft.com/office/drawing/2014/main" id="{3575A47E-66DF-0DFE-6068-FCE75A83C7A8}"/>
              </a:ext>
            </a:extLst>
          </p:cNvPr>
          <p:cNvSpPr>
            <a:spLocks noGrp="1"/>
          </p:cNvSpPr>
          <p:nvPr>
            <p:ph type="title" hasCustomPrompt="1"/>
          </p:nvPr>
        </p:nvSpPr>
        <p:spPr>
          <a:xfrm>
            <a:off x="4446653" y="2558836"/>
            <a:ext cx="6735597" cy="3793838"/>
          </a:xfrm>
        </p:spPr>
        <p:txBody>
          <a:bodyPr lIns="0" tIns="0" rIns="0" bIns="0" anchor="t">
            <a:noAutofit/>
          </a:bodyPr>
          <a:lstStyle>
            <a:lvl1pPr algn="r">
              <a:defRPr sz="5400">
                <a:solidFill>
                  <a:schemeClr val="tx1"/>
                </a:solidFill>
              </a:defRPr>
            </a:lvl1pPr>
          </a:lstStyle>
          <a:p>
            <a:r>
              <a:rPr lang="en-US"/>
              <a:t>Click to edit Master title style</a:t>
            </a:r>
            <a:endParaRPr lang="en-CN"/>
          </a:p>
        </p:txBody>
      </p:sp>
      <p:sp>
        <p:nvSpPr>
          <p:cNvPr id="18" name="Picture Placeholder 17">
            <a:extLst>
              <a:ext uri="{FF2B5EF4-FFF2-40B4-BE49-F238E27FC236}">
                <a16:creationId xmlns:a16="http://schemas.microsoft.com/office/drawing/2014/main" id="{54D9E87A-1CDC-4014-2314-39FC7B07C83B}"/>
              </a:ext>
            </a:extLst>
          </p:cNvPr>
          <p:cNvSpPr>
            <a:spLocks noGrp="1"/>
          </p:cNvSpPr>
          <p:nvPr>
            <p:ph type="pic" sz="quarter" idx="10"/>
          </p:nvPr>
        </p:nvSpPr>
        <p:spPr>
          <a:xfrm flipH="1">
            <a:off x="1000125" y="1316037"/>
            <a:ext cx="3230562" cy="4541837"/>
          </a:xfrm>
          <a:noFill/>
        </p:spPr>
        <p:txBody>
          <a:bodyPr/>
          <a:lstStyle/>
          <a:p>
            <a:endParaRPr lang="zh-CN" altLang="en-US"/>
          </a:p>
        </p:txBody>
      </p:sp>
      <p:sp>
        <p:nvSpPr>
          <p:cNvPr id="2" name="Date Placeholder 3">
            <a:extLst>
              <a:ext uri="{FF2B5EF4-FFF2-40B4-BE49-F238E27FC236}">
                <a16:creationId xmlns:a16="http://schemas.microsoft.com/office/drawing/2014/main" id="{940B915B-DDF9-DD98-A561-3684DEE38343}"/>
              </a:ext>
            </a:extLst>
          </p:cNvPr>
          <p:cNvSpPr>
            <a:spLocks noGrp="1"/>
          </p:cNvSpPr>
          <p:nvPr>
            <p:ph type="dt" sz="half" idx="13"/>
          </p:nvPr>
        </p:nvSpPr>
        <p:spPr>
          <a:xfrm>
            <a:off x="1174751" y="6400800"/>
            <a:ext cx="2743200" cy="266700"/>
          </a:xfrm>
        </p:spPr>
        <p:txBody>
          <a:bodyPr lIns="0" tIns="0" rIns="0" bIns="0"/>
          <a:lstStyle>
            <a:lvl1pPr>
              <a:defRPr>
                <a:solidFill>
                  <a:schemeClr val="bg1"/>
                </a:solidFill>
              </a:defRPr>
            </a:lvl1pPr>
          </a:lstStyle>
          <a:p>
            <a:r>
              <a:rPr lang="en-US" altLang="zh-CN" dirty="0"/>
              <a:t>03/12/2025</a:t>
            </a:r>
            <a:fld id="{FD138C57-8E3B-4697-92F8-0ED9B71F7E17}" type="datetime1">
              <a:rPr lang="en-US" smtClean="0"/>
              <a:pPr/>
              <a:t>3/27/2025</a:t>
            </a:fld>
            <a:endParaRPr lang="en-US"/>
          </a:p>
        </p:txBody>
      </p:sp>
      <p:sp>
        <p:nvSpPr>
          <p:cNvPr id="11" name="Footer Placeholder 4">
            <a:extLst>
              <a:ext uri="{FF2B5EF4-FFF2-40B4-BE49-F238E27FC236}">
                <a16:creationId xmlns:a16="http://schemas.microsoft.com/office/drawing/2014/main" id="{DB79E66C-660C-8962-2CA8-5B57D171332E}"/>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15" name="Freeform: Shape 14">
            <a:extLst>
              <a:ext uri="{FF2B5EF4-FFF2-40B4-BE49-F238E27FC236}">
                <a16:creationId xmlns:a16="http://schemas.microsoft.com/office/drawing/2014/main" id="{90703BCA-69C2-3D24-7F07-71DD32C3B700}"/>
              </a:ext>
              <a:ext uri="{C183D7F6-B498-43B3-948B-1728B52AA6E4}">
                <adec:decorative xmlns:adec="http://schemas.microsoft.com/office/drawing/2017/decorative" val="1"/>
              </a:ext>
            </a:extLst>
          </p:cNvPr>
          <p:cNvSpPr/>
          <p:nvPr userDrawn="1"/>
        </p:nvSpPr>
        <p:spPr>
          <a:xfrm flipH="1">
            <a:off x="4029074"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3">
            <a:extLst>
              <a:ext uri="{FF2B5EF4-FFF2-40B4-BE49-F238E27FC236}">
                <a16:creationId xmlns:a16="http://schemas.microsoft.com/office/drawing/2014/main" id="{EADD3443-0734-5152-8D04-B2D94110150A}"/>
              </a:ext>
              <a:ext uri="{C183D7F6-B498-43B3-948B-1728B52AA6E4}">
                <adec:decorative xmlns:adec="http://schemas.microsoft.com/office/drawing/2017/decorative" val="1"/>
              </a:ext>
            </a:extLst>
          </p:cNvPr>
          <p:cNvSpPr/>
          <p:nvPr userDrawn="1"/>
        </p:nvSpPr>
        <p:spPr>
          <a:xfrm flipH="1">
            <a:off x="4657724"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15328178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1">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5EA40962-D6F9-CBBE-FF2C-4EC3830F9DAA}"/>
              </a:ext>
              <a:ext uri="{C183D7F6-B498-43B3-948B-1728B52AA6E4}">
                <adec:decorative xmlns:adec="http://schemas.microsoft.com/office/drawing/2017/decorative" val="1"/>
              </a:ext>
            </a:extLst>
          </p:cNvPr>
          <p:cNvSpPr/>
          <p:nvPr userDrawn="1"/>
        </p:nvSpPr>
        <p:spPr>
          <a:xfrm rot="10800000" flipH="1" flipV="1">
            <a:off x="0" y="4558433"/>
            <a:ext cx="1498042"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Shape 59">
            <a:extLst>
              <a:ext uri="{FF2B5EF4-FFF2-40B4-BE49-F238E27FC236}">
                <a16:creationId xmlns:a16="http://schemas.microsoft.com/office/drawing/2014/main" id="{EC816DDB-9EA2-DF6E-AAED-1B18863E588F}"/>
              </a:ext>
              <a:ext uri="{C183D7F6-B498-43B3-948B-1728B52AA6E4}">
                <adec:decorative xmlns:adec="http://schemas.microsoft.com/office/drawing/2017/decorative" val="1"/>
              </a:ext>
            </a:extLst>
          </p:cNvPr>
          <p:cNvSpPr/>
          <p:nvPr userDrawn="1"/>
        </p:nvSpPr>
        <p:spPr>
          <a:xfrm flipV="1">
            <a:off x="0" y="4558438"/>
            <a:ext cx="1498042"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5" name="Rectangle 8">
            <a:extLst>
              <a:ext uri="{FF2B5EF4-FFF2-40B4-BE49-F238E27FC236}">
                <a16:creationId xmlns:a16="http://schemas.microsoft.com/office/drawing/2014/main" id="{A04F26B9-B28E-8D10-94D1-04FE26C51C1B}"/>
              </a:ext>
              <a:ext uri="{C183D7F6-B498-43B3-948B-1728B52AA6E4}">
                <adec:decorative xmlns:adec="http://schemas.microsoft.com/office/drawing/2017/decorative" val="1"/>
              </a:ext>
            </a:extLst>
          </p:cNvPr>
          <p:cNvSpPr/>
          <p:nvPr userDrawn="1"/>
        </p:nvSpPr>
        <p:spPr>
          <a:xfrm rot="10800000" flipV="1">
            <a:off x="10693958" y="4558433"/>
            <a:ext cx="1498042"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a16="http://schemas.microsoft.com/office/drawing/2014/main" id="{4947CEF4-1632-7EBE-80C3-C52AE183F60D}"/>
              </a:ext>
              <a:ext uri="{C183D7F6-B498-43B3-948B-1728B52AA6E4}">
                <adec:decorative xmlns:adec="http://schemas.microsoft.com/office/drawing/2017/decorative" val="1"/>
              </a:ext>
            </a:extLst>
          </p:cNvPr>
          <p:cNvSpPr/>
          <p:nvPr userDrawn="1"/>
        </p:nvSpPr>
        <p:spPr>
          <a:xfrm flipH="1" flipV="1">
            <a:off x="10693958" y="4558438"/>
            <a:ext cx="1498042"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7" name="Title 6">
            <a:extLst>
              <a:ext uri="{FF2B5EF4-FFF2-40B4-BE49-F238E27FC236}">
                <a16:creationId xmlns:a16="http://schemas.microsoft.com/office/drawing/2014/main" id="{3575A47E-66DF-0DFE-6068-FCE75A83C7A8}"/>
              </a:ext>
            </a:extLst>
          </p:cNvPr>
          <p:cNvSpPr>
            <a:spLocks noGrp="1"/>
          </p:cNvSpPr>
          <p:nvPr>
            <p:ph type="title"/>
          </p:nvPr>
        </p:nvSpPr>
        <p:spPr>
          <a:xfrm>
            <a:off x="2728202" y="2160856"/>
            <a:ext cx="6735597" cy="2536289"/>
          </a:xfrm>
        </p:spPr>
        <p:txBody>
          <a:bodyPr lIns="0" tIns="0" rIns="0" bIns="0" anchor="ctr">
            <a:noAutofit/>
          </a:bodyPr>
          <a:lstStyle>
            <a:lvl1pPr algn="ctr">
              <a:defRPr sz="5400">
                <a:solidFill>
                  <a:schemeClr val="tx1"/>
                </a:solidFill>
              </a:defRPr>
            </a:lvl1pPr>
          </a:lstStyle>
          <a:p>
            <a:r>
              <a:rPr lang="en-US"/>
              <a:t>Click to edit Master title style</a:t>
            </a:r>
            <a:endParaRPr lang="en-CN"/>
          </a:p>
        </p:txBody>
      </p:sp>
      <p:sp>
        <p:nvSpPr>
          <p:cNvPr id="12" name="Date Placeholder 3">
            <a:extLst>
              <a:ext uri="{FF2B5EF4-FFF2-40B4-BE49-F238E27FC236}">
                <a16:creationId xmlns:a16="http://schemas.microsoft.com/office/drawing/2014/main" id="{9054A355-1144-8E9E-0708-A56938F03394}"/>
              </a:ext>
            </a:extLst>
          </p:cNvPr>
          <p:cNvSpPr>
            <a:spLocks noGrp="1"/>
          </p:cNvSpPr>
          <p:nvPr>
            <p:ph type="dt" sz="half" idx="13"/>
          </p:nvPr>
        </p:nvSpPr>
        <p:spPr>
          <a:xfrm>
            <a:off x="657225" y="6400800"/>
            <a:ext cx="2743200" cy="266700"/>
          </a:xfrm>
        </p:spPr>
        <p:txBody>
          <a:bodyPr lIns="0" tIns="0" rIns="0" bIns="0"/>
          <a:lstStyle>
            <a:lvl1pPr>
              <a:defRPr>
                <a:solidFill>
                  <a:schemeClr val="bg1"/>
                </a:solidFill>
              </a:defRPr>
            </a:lvl1pPr>
          </a:lstStyle>
          <a:p>
            <a:r>
              <a:rPr lang="en-US" altLang="zh-CN" dirty="0"/>
              <a:t>03/12/2025</a:t>
            </a:r>
            <a:fld id="{FD138C57-8E3B-4697-92F8-0ED9B71F7E17}" type="datetime1">
              <a:rPr lang="en-US" smtClean="0"/>
              <a:pPr/>
              <a:t>3/27/2025</a:t>
            </a:fld>
            <a:endParaRPr lang="en-US"/>
          </a:p>
        </p:txBody>
      </p:sp>
      <p:sp>
        <p:nvSpPr>
          <p:cNvPr id="11" name="Footer Placeholder 4">
            <a:extLst>
              <a:ext uri="{FF2B5EF4-FFF2-40B4-BE49-F238E27FC236}">
                <a16:creationId xmlns:a16="http://schemas.microsoft.com/office/drawing/2014/main" id="{DB79E66C-660C-8962-2CA8-5B57D171332E}"/>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15" name="Rectangle 6">
            <a:extLst>
              <a:ext uri="{FF2B5EF4-FFF2-40B4-BE49-F238E27FC236}">
                <a16:creationId xmlns:a16="http://schemas.microsoft.com/office/drawing/2014/main" id="{AE61E74D-D5FA-5080-2F53-0087775B372B}"/>
              </a:ext>
              <a:ext uri="{C183D7F6-B498-43B3-948B-1728B52AA6E4}">
                <adec:decorative xmlns:adec="http://schemas.microsoft.com/office/drawing/2017/decorative" val="1"/>
              </a:ext>
            </a:extLst>
          </p:cNvPr>
          <p:cNvSpPr/>
          <p:nvPr userDrawn="1"/>
        </p:nvSpPr>
        <p:spPr>
          <a:xfrm rot="10800000" flipH="1">
            <a:off x="1"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8" name="Freeform: Shape 59">
            <a:extLst>
              <a:ext uri="{FF2B5EF4-FFF2-40B4-BE49-F238E27FC236}">
                <a16:creationId xmlns:a16="http://schemas.microsoft.com/office/drawing/2014/main" id="{470C155E-4CCC-564B-027C-CDC41E373939}"/>
              </a:ext>
              <a:ext uri="{C183D7F6-B498-43B3-948B-1728B52AA6E4}">
                <adec:decorative xmlns:adec="http://schemas.microsoft.com/office/drawing/2017/decorative" val="1"/>
              </a:ext>
            </a:extLst>
          </p:cNvPr>
          <p:cNvSpPr/>
          <p:nvPr userDrawn="1"/>
        </p:nvSpPr>
        <p:spPr>
          <a:xfrm flipV="1">
            <a:off x="0" y="-1"/>
            <a:ext cx="1489338"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4" name="Rectangle 6">
            <a:extLst>
              <a:ext uri="{FF2B5EF4-FFF2-40B4-BE49-F238E27FC236}">
                <a16:creationId xmlns:a16="http://schemas.microsoft.com/office/drawing/2014/main" id="{7285D770-FD07-EC97-B009-40BA4F4D0F55}"/>
              </a:ext>
              <a:ext uri="{C183D7F6-B498-43B3-948B-1728B52AA6E4}">
                <adec:decorative xmlns:adec="http://schemas.microsoft.com/office/drawing/2017/decorative" val="1"/>
              </a:ext>
            </a:extLst>
          </p:cNvPr>
          <p:cNvSpPr/>
          <p:nvPr userDrawn="1"/>
        </p:nvSpPr>
        <p:spPr>
          <a:xfrm rot="10800000" flipH="1">
            <a:off x="1" y="2456494"/>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5" name="Freeform: Shape 9">
            <a:extLst>
              <a:ext uri="{FF2B5EF4-FFF2-40B4-BE49-F238E27FC236}">
                <a16:creationId xmlns:a16="http://schemas.microsoft.com/office/drawing/2014/main" id="{9F696CCD-6826-7E03-C9F2-76B5BC139752}"/>
              </a:ext>
              <a:ext uri="{C183D7F6-B498-43B3-948B-1728B52AA6E4}">
                <adec:decorative xmlns:adec="http://schemas.microsoft.com/office/drawing/2017/decorative" val="1"/>
              </a:ext>
            </a:extLst>
          </p:cNvPr>
          <p:cNvSpPr/>
          <p:nvPr userDrawn="1"/>
        </p:nvSpPr>
        <p:spPr>
          <a:xfrm flipV="1">
            <a:off x="0" y="3813296"/>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4" name="Rectangle 6">
            <a:extLst>
              <a:ext uri="{FF2B5EF4-FFF2-40B4-BE49-F238E27FC236}">
                <a16:creationId xmlns:a16="http://schemas.microsoft.com/office/drawing/2014/main" id="{91A24A50-A008-86B3-5F54-E8B7B3A9C733}"/>
              </a:ext>
              <a:ext uri="{C183D7F6-B498-43B3-948B-1728B52AA6E4}">
                <adec:decorative xmlns:adec="http://schemas.microsoft.com/office/drawing/2017/decorative" val="1"/>
              </a:ext>
            </a:extLst>
          </p:cNvPr>
          <p:cNvSpPr/>
          <p:nvPr userDrawn="1"/>
        </p:nvSpPr>
        <p:spPr>
          <a:xfrm rot="10800000">
            <a:off x="10693958"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9" name="Freeform: Shape 59">
            <a:extLst>
              <a:ext uri="{FF2B5EF4-FFF2-40B4-BE49-F238E27FC236}">
                <a16:creationId xmlns:a16="http://schemas.microsoft.com/office/drawing/2014/main" id="{C476D228-FB57-F7F8-C68A-E3413EFE8ED5}"/>
              </a:ext>
              <a:ext uri="{C183D7F6-B498-43B3-948B-1728B52AA6E4}">
                <adec:decorative xmlns:adec="http://schemas.microsoft.com/office/drawing/2017/decorative" val="1"/>
              </a:ext>
            </a:extLst>
          </p:cNvPr>
          <p:cNvSpPr/>
          <p:nvPr userDrawn="1"/>
        </p:nvSpPr>
        <p:spPr>
          <a:xfrm flipH="1" flipV="1">
            <a:off x="10702662" y="-1"/>
            <a:ext cx="1489338"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 name="Rectangle 6">
            <a:extLst>
              <a:ext uri="{FF2B5EF4-FFF2-40B4-BE49-F238E27FC236}">
                <a16:creationId xmlns:a16="http://schemas.microsoft.com/office/drawing/2014/main" id="{03673381-EECC-4D46-EDE7-C5E028BE1F76}"/>
              </a:ext>
              <a:ext uri="{C183D7F6-B498-43B3-948B-1728B52AA6E4}">
                <adec:decorative xmlns:adec="http://schemas.microsoft.com/office/drawing/2017/decorative" val="1"/>
              </a:ext>
            </a:extLst>
          </p:cNvPr>
          <p:cNvSpPr/>
          <p:nvPr userDrawn="1"/>
        </p:nvSpPr>
        <p:spPr>
          <a:xfrm rot="10800000">
            <a:off x="10693958" y="2456494"/>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6" name="Freeform: Shape 9">
            <a:extLst>
              <a:ext uri="{FF2B5EF4-FFF2-40B4-BE49-F238E27FC236}">
                <a16:creationId xmlns:a16="http://schemas.microsoft.com/office/drawing/2014/main" id="{4441DE95-147E-9B38-A464-7A9CF35CE2CE}"/>
              </a:ext>
              <a:ext uri="{C183D7F6-B498-43B3-948B-1728B52AA6E4}">
                <adec:decorative xmlns:adec="http://schemas.microsoft.com/office/drawing/2017/decorative" val="1"/>
              </a:ext>
            </a:extLst>
          </p:cNvPr>
          <p:cNvSpPr/>
          <p:nvPr userDrawn="1"/>
        </p:nvSpPr>
        <p:spPr>
          <a:xfrm flipV="1">
            <a:off x="10693958" y="3813296"/>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Tree>
    <p:extLst>
      <p:ext uri="{BB962C8B-B14F-4D97-AF65-F5344CB8AC3E}">
        <p14:creationId xmlns:p14="http://schemas.microsoft.com/office/powerpoint/2010/main" val="367174923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6 items">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AAAA72-0635-9135-A730-ECC45A439709}"/>
              </a:ext>
            </a:extLst>
          </p:cNvPr>
          <p:cNvSpPr>
            <a:spLocks noGrp="1"/>
          </p:cNvSpPr>
          <p:nvPr>
            <p:ph type="title" hasCustomPrompt="1"/>
          </p:nvPr>
        </p:nvSpPr>
        <p:spPr>
          <a:xfrm>
            <a:off x="844000" y="886783"/>
            <a:ext cx="10504000" cy="1132258"/>
          </a:xfrm>
        </p:spPr>
        <p:txBody>
          <a:bodyPr anchor="ctr">
            <a:noAutofit/>
          </a:bodyPr>
          <a:lstStyle>
            <a:lvl1pPr algn="ctr">
              <a:defRPr sz="3600"/>
            </a:lvl1pPr>
          </a:lstStyle>
          <a:p>
            <a:r>
              <a:rPr lang="en-US"/>
              <a:t>Click to edit Master title style</a:t>
            </a:r>
          </a:p>
        </p:txBody>
      </p:sp>
      <p:sp>
        <p:nvSpPr>
          <p:cNvPr id="13" name="Text Placeholder 12">
            <a:extLst>
              <a:ext uri="{FF2B5EF4-FFF2-40B4-BE49-F238E27FC236}">
                <a16:creationId xmlns:a16="http://schemas.microsoft.com/office/drawing/2014/main" id="{678F1E9F-8DC0-3F47-3713-0A6BECA4A23E}"/>
              </a:ext>
            </a:extLst>
          </p:cNvPr>
          <p:cNvSpPr>
            <a:spLocks noGrp="1"/>
          </p:cNvSpPr>
          <p:nvPr>
            <p:ph type="body" sz="quarter" idx="36" hasCustomPrompt="1"/>
          </p:nvPr>
        </p:nvSpPr>
        <p:spPr>
          <a:xfrm>
            <a:off x="842963" y="2483403"/>
            <a:ext cx="434758" cy="385763"/>
          </a:xfrm>
        </p:spPr>
        <p:txBody>
          <a:bodyPr lIns="0" tIns="0" rIns="0" bIns="0" anchor="b">
            <a:noAutofit/>
          </a:bodyPr>
          <a:lstStyle>
            <a:lvl1pPr marL="0" indent="0" algn="ctr">
              <a:buNone/>
              <a:defRPr>
                <a:latin typeface="+mj-lt"/>
              </a:defRPr>
            </a:lvl1pPr>
          </a:lstStyle>
          <a:p>
            <a:pPr lvl="0"/>
            <a:r>
              <a:rPr lang="en-GB"/>
              <a:t>01</a:t>
            </a:r>
          </a:p>
        </p:txBody>
      </p:sp>
      <p:sp>
        <p:nvSpPr>
          <p:cNvPr id="7" name="Text Placeholder 2">
            <a:extLst>
              <a:ext uri="{FF2B5EF4-FFF2-40B4-BE49-F238E27FC236}">
                <a16:creationId xmlns:a16="http://schemas.microsoft.com/office/drawing/2014/main" id="{15229F71-3CE4-1A56-A454-B19344890E24}"/>
              </a:ext>
            </a:extLst>
          </p:cNvPr>
          <p:cNvSpPr>
            <a:spLocks noGrp="1"/>
          </p:cNvSpPr>
          <p:nvPr>
            <p:ph type="body" sz="quarter" idx="32"/>
          </p:nvPr>
        </p:nvSpPr>
        <p:spPr>
          <a:xfrm>
            <a:off x="1384268" y="2308163"/>
            <a:ext cx="2812863" cy="788962"/>
          </a:xfrm>
        </p:spPr>
        <p:txBody>
          <a:bodyPr anchor="b">
            <a:noAutofit/>
          </a:bodyPr>
          <a:lstStyle>
            <a:lvl1pPr marL="0" indent="0">
              <a:lnSpc>
                <a:spcPct val="100000"/>
              </a:lnSpc>
              <a:spcBef>
                <a:spcPts val="0"/>
              </a:spcBef>
              <a:buNone/>
              <a:defRPr sz="1800" baseline="0">
                <a:latin typeface="+mj-lt"/>
                <a:ea typeface="+mj-ea"/>
              </a:defRPr>
            </a:lvl1pPr>
            <a:lvl2pPr>
              <a:lnSpc>
                <a:spcPct val="100000"/>
              </a:lnSpc>
              <a:spcBef>
                <a:spcPts val="0"/>
              </a:spcBef>
              <a:defRPr sz="1800" baseline="0">
                <a:latin typeface="+mj-lt"/>
                <a:ea typeface="+mj-ea"/>
              </a:defRPr>
            </a:lvl2pPr>
            <a:lvl3pPr>
              <a:lnSpc>
                <a:spcPct val="100000"/>
              </a:lnSpc>
              <a:spcBef>
                <a:spcPts val="0"/>
              </a:spcBef>
              <a:defRPr sz="1800" baseline="0">
                <a:latin typeface="+mj-lt"/>
                <a:ea typeface="+mj-ea"/>
              </a:defRPr>
            </a:lvl3pPr>
            <a:lvl4pPr>
              <a:lnSpc>
                <a:spcPct val="100000"/>
              </a:lnSpc>
              <a:spcBef>
                <a:spcPts val="0"/>
              </a:spcBef>
              <a:defRPr sz="1800" baseline="0">
                <a:latin typeface="+mj-lt"/>
                <a:ea typeface="+mj-ea"/>
              </a:defRPr>
            </a:lvl4pPr>
            <a:lvl5pPr>
              <a:lnSpc>
                <a:spcPct val="100000"/>
              </a:lnSpc>
              <a:spcBef>
                <a:spcPts val="0"/>
              </a:spcBef>
              <a:defRPr sz="1800" baseline="0">
                <a:latin typeface="+mj-lt"/>
                <a:ea typeface="+mj-ea"/>
              </a:defRPr>
            </a:lvl5pPr>
          </a:lstStyle>
          <a:p>
            <a:pPr lvl="0"/>
            <a:r>
              <a:rPr lang="en-GB"/>
              <a:t>Click to edit Master text styles</a:t>
            </a:r>
          </a:p>
        </p:txBody>
      </p:sp>
      <p:sp>
        <p:nvSpPr>
          <p:cNvPr id="53" name="Content Placeholder 2">
            <a:extLst>
              <a:ext uri="{FF2B5EF4-FFF2-40B4-BE49-F238E27FC236}">
                <a16:creationId xmlns:a16="http://schemas.microsoft.com/office/drawing/2014/main" id="{12F71417-AF87-8BCD-86C2-D6D8455F6759}"/>
              </a:ext>
            </a:extLst>
          </p:cNvPr>
          <p:cNvSpPr>
            <a:spLocks noGrp="1"/>
          </p:cNvSpPr>
          <p:nvPr>
            <p:ph idx="13"/>
          </p:nvPr>
        </p:nvSpPr>
        <p:spPr>
          <a:xfrm>
            <a:off x="1384403" y="3221092"/>
            <a:ext cx="2812594" cy="720588"/>
          </a:xfrm>
        </p:spPr>
        <p:txBody>
          <a:bodyPr>
            <a:noAutofit/>
          </a:bodyPr>
          <a:lstStyle>
            <a:lvl1pPr marL="0" indent="0">
              <a:spcBef>
                <a:spcPts val="0"/>
              </a:spcBef>
              <a:buNone/>
              <a:defRPr sz="1400" baseline="0">
                <a:solidFill>
                  <a:schemeClr val="tx1">
                    <a:lumMod val="75000"/>
                    <a:lumOff val="25000"/>
                  </a:schemeClr>
                </a:solidFill>
              </a:defRPr>
            </a:lvl1pPr>
            <a:lvl2pPr>
              <a:spcBef>
                <a:spcPts val="0"/>
              </a:spcBef>
              <a:defRPr sz="1400">
                <a:solidFill>
                  <a:schemeClr val="tx1">
                    <a:lumMod val="75000"/>
                    <a:lumOff val="25000"/>
                  </a:schemeClr>
                </a:solidFill>
              </a:defRPr>
            </a:lvl2pPr>
            <a:lvl3pPr>
              <a:spcBef>
                <a:spcPts val="0"/>
              </a:spcBef>
              <a:defRPr sz="1400">
                <a:solidFill>
                  <a:schemeClr val="tx1">
                    <a:lumMod val="75000"/>
                    <a:lumOff val="25000"/>
                  </a:schemeClr>
                </a:solidFill>
              </a:defRPr>
            </a:lvl3pPr>
            <a:lvl4pPr>
              <a:spcBef>
                <a:spcPts val="0"/>
              </a:spcBef>
              <a:defRPr sz="1400">
                <a:solidFill>
                  <a:schemeClr val="tx1">
                    <a:lumMod val="75000"/>
                    <a:lumOff val="25000"/>
                  </a:schemeClr>
                </a:solidFill>
              </a:defRPr>
            </a:lvl4pPr>
            <a:lvl5pPr>
              <a:spcBef>
                <a:spcPts val="0"/>
              </a:spcBef>
              <a:defRPr sz="1400">
                <a:solidFill>
                  <a:schemeClr val="tx1">
                    <a:lumMod val="75000"/>
                    <a:lumOff val="25000"/>
                  </a:schemeClr>
                </a:solidFill>
              </a:defRPr>
            </a:lvl5pPr>
          </a:lstStyle>
          <a:p>
            <a:pPr lvl="0"/>
            <a:r>
              <a:rPr lang="en-GB"/>
              <a:t>Click to edit Master text styles</a:t>
            </a:r>
            <a:endParaRPr lang="en-US"/>
          </a:p>
        </p:txBody>
      </p:sp>
      <p:sp>
        <p:nvSpPr>
          <p:cNvPr id="15" name="Text Placeholder 12">
            <a:extLst>
              <a:ext uri="{FF2B5EF4-FFF2-40B4-BE49-F238E27FC236}">
                <a16:creationId xmlns:a16="http://schemas.microsoft.com/office/drawing/2014/main" id="{7EF0D168-760E-3567-B5E3-6EB79B152A58}"/>
              </a:ext>
            </a:extLst>
          </p:cNvPr>
          <p:cNvSpPr>
            <a:spLocks noGrp="1"/>
          </p:cNvSpPr>
          <p:nvPr>
            <p:ph type="body" sz="quarter" idx="38" hasCustomPrompt="1"/>
          </p:nvPr>
        </p:nvSpPr>
        <p:spPr>
          <a:xfrm>
            <a:off x="4421805" y="2483403"/>
            <a:ext cx="434758" cy="385763"/>
          </a:xfrm>
        </p:spPr>
        <p:txBody>
          <a:bodyPr lIns="0" tIns="0" rIns="0" bIns="0" anchor="b">
            <a:noAutofit/>
          </a:bodyPr>
          <a:lstStyle>
            <a:lvl1pPr marL="0" indent="0" algn="ctr">
              <a:buNone/>
              <a:defRPr>
                <a:latin typeface="+mj-lt"/>
              </a:defRPr>
            </a:lvl1pPr>
          </a:lstStyle>
          <a:p>
            <a:pPr lvl="0"/>
            <a:r>
              <a:rPr lang="en-GB"/>
              <a:t>02</a:t>
            </a:r>
          </a:p>
        </p:txBody>
      </p:sp>
      <p:sp>
        <p:nvSpPr>
          <p:cNvPr id="3" name="Text Placeholder 2">
            <a:extLst>
              <a:ext uri="{FF2B5EF4-FFF2-40B4-BE49-F238E27FC236}">
                <a16:creationId xmlns:a16="http://schemas.microsoft.com/office/drawing/2014/main" id="{6F80ECA0-C9A9-7F6F-DDEE-49117E596C86}"/>
              </a:ext>
            </a:extLst>
          </p:cNvPr>
          <p:cNvSpPr>
            <a:spLocks noGrp="1"/>
          </p:cNvSpPr>
          <p:nvPr>
            <p:ph type="body" sz="quarter" idx="30"/>
          </p:nvPr>
        </p:nvSpPr>
        <p:spPr>
          <a:xfrm>
            <a:off x="4962577" y="2308163"/>
            <a:ext cx="2812863" cy="788962"/>
          </a:xfrm>
        </p:spPr>
        <p:txBody>
          <a:bodyPr anchor="b">
            <a:noAutofit/>
          </a:bodyPr>
          <a:lstStyle>
            <a:lvl1pPr marL="0" indent="0">
              <a:lnSpc>
                <a:spcPct val="100000"/>
              </a:lnSpc>
              <a:spcBef>
                <a:spcPts val="0"/>
              </a:spcBef>
              <a:buNone/>
              <a:defRPr sz="1800" baseline="0">
                <a:latin typeface="+mj-lt"/>
                <a:ea typeface="+mj-ea"/>
              </a:defRPr>
            </a:lvl1pPr>
            <a:lvl2pPr>
              <a:lnSpc>
                <a:spcPct val="100000"/>
              </a:lnSpc>
              <a:spcBef>
                <a:spcPts val="0"/>
              </a:spcBef>
              <a:defRPr sz="1800" baseline="0">
                <a:latin typeface="+mj-lt"/>
                <a:ea typeface="+mj-ea"/>
              </a:defRPr>
            </a:lvl2pPr>
            <a:lvl3pPr>
              <a:lnSpc>
                <a:spcPct val="100000"/>
              </a:lnSpc>
              <a:spcBef>
                <a:spcPts val="0"/>
              </a:spcBef>
              <a:defRPr sz="1800" baseline="0">
                <a:latin typeface="+mj-lt"/>
                <a:ea typeface="+mj-ea"/>
              </a:defRPr>
            </a:lvl3pPr>
            <a:lvl4pPr>
              <a:lnSpc>
                <a:spcPct val="100000"/>
              </a:lnSpc>
              <a:spcBef>
                <a:spcPts val="0"/>
              </a:spcBef>
              <a:defRPr sz="1800" baseline="0">
                <a:latin typeface="+mj-lt"/>
                <a:ea typeface="+mj-ea"/>
              </a:defRPr>
            </a:lvl4pPr>
            <a:lvl5pPr>
              <a:lnSpc>
                <a:spcPct val="100000"/>
              </a:lnSpc>
              <a:spcBef>
                <a:spcPts val="0"/>
              </a:spcBef>
              <a:defRPr sz="1800" baseline="0">
                <a:latin typeface="+mj-lt"/>
                <a:ea typeface="+mj-ea"/>
              </a:defRPr>
            </a:lvl5pPr>
          </a:lstStyle>
          <a:p>
            <a:pPr lvl="0"/>
            <a:r>
              <a:rPr lang="en-GB"/>
              <a:t>Click to edit Master text styles</a:t>
            </a:r>
          </a:p>
        </p:txBody>
      </p:sp>
      <p:sp>
        <p:nvSpPr>
          <p:cNvPr id="56" name="Content Placeholder 2">
            <a:extLst>
              <a:ext uri="{FF2B5EF4-FFF2-40B4-BE49-F238E27FC236}">
                <a16:creationId xmlns:a16="http://schemas.microsoft.com/office/drawing/2014/main" id="{CB9C6248-FAAF-2686-9707-F8099CFE5465}"/>
              </a:ext>
            </a:extLst>
          </p:cNvPr>
          <p:cNvSpPr>
            <a:spLocks noGrp="1"/>
          </p:cNvSpPr>
          <p:nvPr>
            <p:ph idx="16"/>
          </p:nvPr>
        </p:nvSpPr>
        <p:spPr>
          <a:xfrm>
            <a:off x="4962712" y="3221092"/>
            <a:ext cx="2812594" cy="72058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solidFill>
                  <a:schemeClr val="tx1">
                    <a:lumMod val="75000"/>
                    <a:lumOff val="25000"/>
                  </a:schemeClr>
                </a:solidFill>
              </a:defRPr>
            </a:lvl2pPr>
            <a:lvl3pPr>
              <a:spcBef>
                <a:spcPts val="0"/>
              </a:spcBef>
              <a:defRPr sz="1400">
                <a:solidFill>
                  <a:schemeClr val="tx1">
                    <a:lumMod val="75000"/>
                    <a:lumOff val="25000"/>
                  </a:schemeClr>
                </a:solidFill>
              </a:defRPr>
            </a:lvl3pPr>
            <a:lvl4pPr>
              <a:spcBef>
                <a:spcPts val="0"/>
              </a:spcBef>
              <a:defRPr sz="1400">
                <a:solidFill>
                  <a:schemeClr val="tx1">
                    <a:lumMod val="75000"/>
                    <a:lumOff val="25000"/>
                  </a:schemeClr>
                </a:solidFill>
              </a:defRPr>
            </a:lvl4pPr>
            <a:lvl5pPr>
              <a:spcBef>
                <a:spcPts val="0"/>
              </a:spcBef>
              <a:defRPr sz="1400">
                <a:solidFill>
                  <a:schemeClr val="tx1">
                    <a:lumMod val="75000"/>
                    <a:lumOff val="25000"/>
                  </a:schemeClr>
                </a:solidFill>
              </a:defRPr>
            </a:lvl5pPr>
          </a:lstStyle>
          <a:p>
            <a:pPr lvl="0"/>
            <a:r>
              <a:rPr lang="en-GB"/>
              <a:t>Click to edit Master text styles</a:t>
            </a:r>
            <a:endParaRPr lang="en-US"/>
          </a:p>
        </p:txBody>
      </p:sp>
      <p:sp>
        <p:nvSpPr>
          <p:cNvPr id="21" name="Text Placeholder 12">
            <a:extLst>
              <a:ext uri="{FF2B5EF4-FFF2-40B4-BE49-F238E27FC236}">
                <a16:creationId xmlns:a16="http://schemas.microsoft.com/office/drawing/2014/main" id="{C9235EC0-5363-881D-ECDD-99F834323172}"/>
              </a:ext>
            </a:extLst>
          </p:cNvPr>
          <p:cNvSpPr>
            <a:spLocks noGrp="1"/>
          </p:cNvSpPr>
          <p:nvPr>
            <p:ph type="body" sz="quarter" idx="40" hasCustomPrompt="1"/>
          </p:nvPr>
        </p:nvSpPr>
        <p:spPr>
          <a:xfrm>
            <a:off x="7994871" y="2483403"/>
            <a:ext cx="434758" cy="385763"/>
          </a:xfrm>
        </p:spPr>
        <p:txBody>
          <a:bodyPr lIns="0" tIns="0" rIns="0" bIns="0" anchor="b">
            <a:noAutofit/>
          </a:bodyPr>
          <a:lstStyle>
            <a:lvl1pPr marL="0" indent="0" algn="ctr">
              <a:buNone/>
              <a:defRPr>
                <a:latin typeface="+mj-lt"/>
              </a:defRPr>
            </a:lvl1pPr>
          </a:lstStyle>
          <a:p>
            <a:pPr lvl="0"/>
            <a:r>
              <a:rPr lang="en-GB"/>
              <a:t>03</a:t>
            </a:r>
          </a:p>
        </p:txBody>
      </p:sp>
      <p:sp>
        <p:nvSpPr>
          <p:cNvPr id="5" name="Text Placeholder 2">
            <a:extLst>
              <a:ext uri="{FF2B5EF4-FFF2-40B4-BE49-F238E27FC236}">
                <a16:creationId xmlns:a16="http://schemas.microsoft.com/office/drawing/2014/main" id="{C787FA2C-E603-94B3-BA10-F6645705849F}"/>
              </a:ext>
            </a:extLst>
          </p:cNvPr>
          <p:cNvSpPr>
            <a:spLocks noGrp="1"/>
          </p:cNvSpPr>
          <p:nvPr>
            <p:ph type="body" sz="quarter" idx="31"/>
          </p:nvPr>
        </p:nvSpPr>
        <p:spPr>
          <a:xfrm>
            <a:off x="8535137" y="2308163"/>
            <a:ext cx="2812863" cy="788962"/>
          </a:xfrm>
        </p:spPr>
        <p:txBody>
          <a:bodyPr anchor="b">
            <a:noAutofit/>
          </a:bodyPr>
          <a:lstStyle>
            <a:lvl1pPr marL="0" indent="0">
              <a:lnSpc>
                <a:spcPct val="100000"/>
              </a:lnSpc>
              <a:spcBef>
                <a:spcPts val="0"/>
              </a:spcBef>
              <a:buNone/>
              <a:defRPr sz="1800" baseline="0">
                <a:latin typeface="+mj-lt"/>
                <a:ea typeface="+mj-ea"/>
              </a:defRPr>
            </a:lvl1pPr>
            <a:lvl2pPr>
              <a:lnSpc>
                <a:spcPct val="100000"/>
              </a:lnSpc>
              <a:spcBef>
                <a:spcPts val="0"/>
              </a:spcBef>
              <a:defRPr sz="1800" baseline="0">
                <a:latin typeface="+mj-lt"/>
                <a:ea typeface="+mj-ea"/>
              </a:defRPr>
            </a:lvl2pPr>
            <a:lvl3pPr>
              <a:lnSpc>
                <a:spcPct val="100000"/>
              </a:lnSpc>
              <a:spcBef>
                <a:spcPts val="0"/>
              </a:spcBef>
              <a:defRPr sz="1800" baseline="0">
                <a:latin typeface="+mj-lt"/>
                <a:ea typeface="+mj-ea"/>
              </a:defRPr>
            </a:lvl3pPr>
            <a:lvl4pPr>
              <a:lnSpc>
                <a:spcPct val="100000"/>
              </a:lnSpc>
              <a:spcBef>
                <a:spcPts val="0"/>
              </a:spcBef>
              <a:defRPr sz="1800" baseline="0">
                <a:latin typeface="+mj-lt"/>
                <a:ea typeface="+mj-ea"/>
              </a:defRPr>
            </a:lvl4pPr>
            <a:lvl5pPr>
              <a:lnSpc>
                <a:spcPct val="100000"/>
              </a:lnSpc>
              <a:spcBef>
                <a:spcPts val="0"/>
              </a:spcBef>
              <a:defRPr sz="1800" baseline="0">
                <a:latin typeface="+mj-lt"/>
                <a:ea typeface="+mj-ea"/>
              </a:defRPr>
            </a:lvl5pPr>
          </a:lstStyle>
          <a:p>
            <a:pPr lvl="0"/>
            <a:r>
              <a:rPr lang="en-GB"/>
              <a:t>Click to edit Master text styles</a:t>
            </a:r>
          </a:p>
        </p:txBody>
      </p:sp>
      <p:sp>
        <p:nvSpPr>
          <p:cNvPr id="59" name="Content Placeholder 2">
            <a:extLst>
              <a:ext uri="{FF2B5EF4-FFF2-40B4-BE49-F238E27FC236}">
                <a16:creationId xmlns:a16="http://schemas.microsoft.com/office/drawing/2014/main" id="{7664AE50-9F09-679F-6A2C-FCFE2305B0FB}"/>
              </a:ext>
            </a:extLst>
          </p:cNvPr>
          <p:cNvSpPr>
            <a:spLocks noGrp="1"/>
          </p:cNvSpPr>
          <p:nvPr>
            <p:ph idx="19"/>
          </p:nvPr>
        </p:nvSpPr>
        <p:spPr>
          <a:xfrm>
            <a:off x="8541021" y="3221092"/>
            <a:ext cx="2812594" cy="72058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solidFill>
                  <a:schemeClr val="tx1">
                    <a:lumMod val="75000"/>
                    <a:lumOff val="25000"/>
                  </a:schemeClr>
                </a:solidFill>
              </a:defRPr>
            </a:lvl2pPr>
            <a:lvl3pPr>
              <a:spcBef>
                <a:spcPts val="0"/>
              </a:spcBef>
              <a:defRPr sz="1400">
                <a:solidFill>
                  <a:schemeClr val="tx1">
                    <a:lumMod val="75000"/>
                    <a:lumOff val="25000"/>
                  </a:schemeClr>
                </a:solidFill>
              </a:defRPr>
            </a:lvl3pPr>
            <a:lvl4pPr>
              <a:spcBef>
                <a:spcPts val="0"/>
              </a:spcBef>
              <a:defRPr sz="1400">
                <a:solidFill>
                  <a:schemeClr val="tx1">
                    <a:lumMod val="75000"/>
                    <a:lumOff val="25000"/>
                  </a:schemeClr>
                </a:solidFill>
              </a:defRPr>
            </a:lvl4pPr>
            <a:lvl5pPr>
              <a:spcBef>
                <a:spcPts val="0"/>
              </a:spcBef>
              <a:defRPr sz="1400">
                <a:solidFill>
                  <a:schemeClr val="tx1">
                    <a:lumMod val="75000"/>
                    <a:lumOff val="25000"/>
                  </a:schemeClr>
                </a:solidFill>
              </a:defRPr>
            </a:lvl5pPr>
          </a:lstStyle>
          <a:p>
            <a:pPr lvl="0"/>
            <a:r>
              <a:rPr lang="en-GB"/>
              <a:t>Click to edit Master text styles</a:t>
            </a:r>
            <a:endParaRPr lang="en-US"/>
          </a:p>
        </p:txBody>
      </p:sp>
      <p:sp>
        <p:nvSpPr>
          <p:cNvPr id="14" name="Text Placeholder 12">
            <a:extLst>
              <a:ext uri="{FF2B5EF4-FFF2-40B4-BE49-F238E27FC236}">
                <a16:creationId xmlns:a16="http://schemas.microsoft.com/office/drawing/2014/main" id="{D091BDB1-D06A-F20F-BD0A-FA4BEE12E67F}"/>
              </a:ext>
            </a:extLst>
          </p:cNvPr>
          <p:cNvSpPr>
            <a:spLocks noGrp="1"/>
          </p:cNvSpPr>
          <p:nvPr>
            <p:ph type="body" sz="quarter" idx="37" hasCustomPrompt="1"/>
          </p:nvPr>
        </p:nvSpPr>
        <p:spPr>
          <a:xfrm>
            <a:off x="842963" y="4344531"/>
            <a:ext cx="434758" cy="385763"/>
          </a:xfrm>
        </p:spPr>
        <p:txBody>
          <a:bodyPr lIns="0" tIns="0" rIns="0" bIns="0" anchor="b">
            <a:noAutofit/>
          </a:bodyPr>
          <a:lstStyle>
            <a:lvl1pPr marL="0" indent="0" algn="ctr">
              <a:buNone/>
              <a:defRPr>
                <a:latin typeface="+mj-lt"/>
              </a:defRPr>
            </a:lvl1pPr>
          </a:lstStyle>
          <a:p>
            <a:pPr lvl="0"/>
            <a:r>
              <a:rPr lang="en-GB"/>
              <a:t>04</a:t>
            </a:r>
          </a:p>
        </p:txBody>
      </p:sp>
      <p:sp>
        <p:nvSpPr>
          <p:cNvPr id="10" name="Text Placeholder 2">
            <a:extLst>
              <a:ext uri="{FF2B5EF4-FFF2-40B4-BE49-F238E27FC236}">
                <a16:creationId xmlns:a16="http://schemas.microsoft.com/office/drawing/2014/main" id="{34B2A11E-0D27-4D46-A91D-448866797E48}"/>
              </a:ext>
            </a:extLst>
          </p:cNvPr>
          <p:cNvSpPr>
            <a:spLocks noGrp="1"/>
          </p:cNvSpPr>
          <p:nvPr>
            <p:ph type="body" sz="quarter" idx="33"/>
          </p:nvPr>
        </p:nvSpPr>
        <p:spPr>
          <a:xfrm>
            <a:off x="1384268" y="4174631"/>
            <a:ext cx="2812863" cy="788962"/>
          </a:xfrm>
        </p:spPr>
        <p:txBody>
          <a:bodyPr anchor="b">
            <a:noAutofit/>
          </a:bodyPr>
          <a:lstStyle>
            <a:lvl1pPr marL="0" indent="0">
              <a:lnSpc>
                <a:spcPct val="100000"/>
              </a:lnSpc>
              <a:spcBef>
                <a:spcPts val="0"/>
              </a:spcBef>
              <a:buNone/>
              <a:defRPr sz="1800" baseline="0">
                <a:latin typeface="+mj-lt"/>
                <a:ea typeface="+mj-ea"/>
              </a:defRPr>
            </a:lvl1pPr>
            <a:lvl2pPr>
              <a:lnSpc>
                <a:spcPct val="100000"/>
              </a:lnSpc>
              <a:spcBef>
                <a:spcPts val="0"/>
              </a:spcBef>
              <a:defRPr sz="1800" baseline="0">
                <a:latin typeface="+mj-lt"/>
                <a:ea typeface="+mj-ea"/>
              </a:defRPr>
            </a:lvl2pPr>
            <a:lvl3pPr>
              <a:lnSpc>
                <a:spcPct val="100000"/>
              </a:lnSpc>
              <a:spcBef>
                <a:spcPts val="0"/>
              </a:spcBef>
              <a:defRPr sz="1800" baseline="0">
                <a:latin typeface="+mj-lt"/>
                <a:ea typeface="+mj-ea"/>
              </a:defRPr>
            </a:lvl3pPr>
            <a:lvl4pPr>
              <a:lnSpc>
                <a:spcPct val="100000"/>
              </a:lnSpc>
              <a:spcBef>
                <a:spcPts val="0"/>
              </a:spcBef>
              <a:defRPr sz="1800" baseline="0">
                <a:latin typeface="+mj-lt"/>
                <a:ea typeface="+mj-ea"/>
              </a:defRPr>
            </a:lvl4pPr>
            <a:lvl5pPr>
              <a:lnSpc>
                <a:spcPct val="100000"/>
              </a:lnSpc>
              <a:spcBef>
                <a:spcPts val="0"/>
              </a:spcBef>
              <a:defRPr sz="1800" baseline="0">
                <a:latin typeface="+mj-lt"/>
                <a:ea typeface="+mj-ea"/>
              </a:defRPr>
            </a:lvl5pPr>
          </a:lstStyle>
          <a:p>
            <a:pPr lvl="0"/>
            <a:r>
              <a:rPr lang="en-GB"/>
              <a:t>Click to edit Master text styles</a:t>
            </a:r>
          </a:p>
        </p:txBody>
      </p:sp>
      <p:sp>
        <p:nvSpPr>
          <p:cNvPr id="62" name="Content Placeholder 2">
            <a:extLst>
              <a:ext uri="{FF2B5EF4-FFF2-40B4-BE49-F238E27FC236}">
                <a16:creationId xmlns:a16="http://schemas.microsoft.com/office/drawing/2014/main" id="{ABE6E289-1987-1965-BF2F-9BA862779B9C}"/>
              </a:ext>
            </a:extLst>
          </p:cNvPr>
          <p:cNvSpPr>
            <a:spLocks noGrp="1"/>
          </p:cNvSpPr>
          <p:nvPr>
            <p:ph idx="22"/>
          </p:nvPr>
        </p:nvSpPr>
        <p:spPr>
          <a:xfrm>
            <a:off x="1384403" y="5087560"/>
            <a:ext cx="2812594" cy="72058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solidFill>
                  <a:schemeClr val="tx1">
                    <a:lumMod val="75000"/>
                    <a:lumOff val="25000"/>
                  </a:schemeClr>
                </a:solidFill>
              </a:defRPr>
            </a:lvl2pPr>
            <a:lvl3pPr>
              <a:spcBef>
                <a:spcPts val="0"/>
              </a:spcBef>
              <a:defRPr sz="1400">
                <a:solidFill>
                  <a:schemeClr val="tx1">
                    <a:lumMod val="75000"/>
                    <a:lumOff val="25000"/>
                  </a:schemeClr>
                </a:solidFill>
              </a:defRPr>
            </a:lvl3pPr>
            <a:lvl4pPr>
              <a:spcBef>
                <a:spcPts val="0"/>
              </a:spcBef>
              <a:defRPr sz="1400">
                <a:solidFill>
                  <a:schemeClr val="tx1">
                    <a:lumMod val="75000"/>
                    <a:lumOff val="25000"/>
                  </a:schemeClr>
                </a:solidFill>
              </a:defRPr>
            </a:lvl4pPr>
            <a:lvl5pPr>
              <a:spcBef>
                <a:spcPts val="0"/>
              </a:spcBef>
              <a:defRPr sz="1400">
                <a:solidFill>
                  <a:schemeClr val="tx1">
                    <a:lumMod val="75000"/>
                    <a:lumOff val="25000"/>
                  </a:schemeClr>
                </a:solidFill>
              </a:defRPr>
            </a:lvl5pPr>
          </a:lstStyle>
          <a:p>
            <a:pPr lvl="0"/>
            <a:r>
              <a:rPr lang="en-GB"/>
              <a:t>Click to edit Master text styles</a:t>
            </a:r>
            <a:endParaRPr lang="en-US"/>
          </a:p>
        </p:txBody>
      </p:sp>
      <p:sp>
        <p:nvSpPr>
          <p:cNvPr id="16" name="Text Placeholder 12">
            <a:extLst>
              <a:ext uri="{FF2B5EF4-FFF2-40B4-BE49-F238E27FC236}">
                <a16:creationId xmlns:a16="http://schemas.microsoft.com/office/drawing/2014/main" id="{35A2DADA-11CE-0CFF-67A5-C675A9F7976D}"/>
              </a:ext>
            </a:extLst>
          </p:cNvPr>
          <p:cNvSpPr>
            <a:spLocks noGrp="1"/>
          </p:cNvSpPr>
          <p:nvPr>
            <p:ph type="body" sz="quarter" idx="39" hasCustomPrompt="1"/>
          </p:nvPr>
        </p:nvSpPr>
        <p:spPr>
          <a:xfrm>
            <a:off x="4421805" y="4344531"/>
            <a:ext cx="434758" cy="385763"/>
          </a:xfrm>
        </p:spPr>
        <p:txBody>
          <a:bodyPr lIns="0" tIns="0" rIns="0" bIns="0" anchor="b">
            <a:noAutofit/>
          </a:bodyPr>
          <a:lstStyle>
            <a:lvl1pPr marL="0" indent="0" algn="ctr">
              <a:buNone/>
              <a:defRPr>
                <a:latin typeface="+mj-lt"/>
              </a:defRPr>
            </a:lvl1pPr>
          </a:lstStyle>
          <a:p>
            <a:pPr lvl="0"/>
            <a:r>
              <a:rPr lang="en-GB"/>
              <a:t>05</a:t>
            </a:r>
          </a:p>
        </p:txBody>
      </p:sp>
      <p:sp>
        <p:nvSpPr>
          <p:cNvPr id="11" name="Text Placeholder 2">
            <a:extLst>
              <a:ext uri="{FF2B5EF4-FFF2-40B4-BE49-F238E27FC236}">
                <a16:creationId xmlns:a16="http://schemas.microsoft.com/office/drawing/2014/main" id="{D89CDCE3-2BC6-3295-3B7D-D64BF96C5457}"/>
              </a:ext>
            </a:extLst>
          </p:cNvPr>
          <p:cNvSpPr>
            <a:spLocks noGrp="1"/>
          </p:cNvSpPr>
          <p:nvPr>
            <p:ph type="body" sz="quarter" idx="34"/>
          </p:nvPr>
        </p:nvSpPr>
        <p:spPr>
          <a:xfrm>
            <a:off x="4962577" y="4174631"/>
            <a:ext cx="2812863" cy="788962"/>
          </a:xfrm>
        </p:spPr>
        <p:txBody>
          <a:bodyPr anchor="b">
            <a:noAutofit/>
          </a:bodyPr>
          <a:lstStyle>
            <a:lvl1pPr marL="0" indent="0">
              <a:lnSpc>
                <a:spcPct val="100000"/>
              </a:lnSpc>
              <a:spcBef>
                <a:spcPts val="0"/>
              </a:spcBef>
              <a:buNone/>
              <a:defRPr sz="1800" baseline="0">
                <a:latin typeface="+mj-lt"/>
                <a:ea typeface="+mj-ea"/>
              </a:defRPr>
            </a:lvl1pPr>
            <a:lvl2pPr>
              <a:lnSpc>
                <a:spcPct val="100000"/>
              </a:lnSpc>
              <a:spcBef>
                <a:spcPts val="0"/>
              </a:spcBef>
              <a:defRPr sz="1800" baseline="0">
                <a:latin typeface="+mj-lt"/>
                <a:ea typeface="+mj-ea"/>
              </a:defRPr>
            </a:lvl2pPr>
            <a:lvl3pPr>
              <a:lnSpc>
                <a:spcPct val="100000"/>
              </a:lnSpc>
              <a:spcBef>
                <a:spcPts val="0"/>
              </a:spcBef>
              <a:defRPr sz="1800" baseline="0">
                <a:latin typeface="+mj-lt"/>
                <a:ea typeface="+mj-ea"/>
              </a:defRPr>
            </a:lvl3pPr>
            <a:lvl4pPr>
              <a:lnSpc>
                <a:spcPct val="100000"/>
              </a:lnSpc>
              <a:spcBef>
                <a:spcPts val="0"/>
              </a:spcBef>
              <a:defRPr sz="1800" baseline="0">
                <a:latin typeface="+mj-lt"/>
                <a:ea typeface="+mj-ea"/>
              </a:defRPr>
            </a:lvl4pPr>
            <a:lvl5pPr>
              <a:lnSpc>
                <a:spcPct val="100000"/>
              </a:lnSpc>
              <a:spcBef>
                <a:spcPts val="0"/>
              </a:spcBef>
              <a:defRPr sz="1800" baseline="0">
                <a:latin typeface="+mj-lt"/>
                <a:ea typeface="+mj-ea"/>
              </a:defRPr>
            </a:lvl5pPr>
          </a:lstStyle>
          <a:p>
            <a:pPr lvl="0"/>
            <a:r>
              <a:rPr lang="en-GB"/>
              <a:t>Click to edit Master text styles</a:t>
            </a:r>
          </a:p>
        </p:txBody>
      </p:sp>
      <p:sp>
        <p:nvSpPr>
          <p:cNvPr id="65" name="Content Placeholder 2">
            <a:extLst>
              <a:ext uri="{FF2B5EF4-FFF2-40B4-BE49-F238E27FC236}">
                <a16:creationId xmlns:a16="http://schemas.microsoft.com/office/drawing/2014/main" id="{CD76792D-C530-0E2F-8D16-3B89EFFB4FF6}"/>
              </a:ext>
            </a:extLst>
          </p:cNvPr>
          <p:cNvSpPr>
            <a:spLocks noGrp="1"/>
          </p:cNvSpPr>
          <p:nvPr>
            <p:ph idx="25"/>
          </p:nvPr>
        </p:nvSpPr>
        <p:spPr>
          <a:xfrm>
            <a:off x="4962712" y="5087560"/>
            <a:ext cx="2812594" cy="72058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solidFill>
                  <a:schemeClr val="tx1">
                    <a:lumMod val="75000"/>
                    <a:lumOff val="25000"/>
                  </a:schemeClr>
                </a:solidFill>
              </a:defRPr>
            </a:lvl2pPr>
            <a:lvl3pPr>
              <a:spcBef>
                <a:spcPts val="0"/>
              </a:spcBef>
              <a:defRPr sz="1400">
                <a:solidFill>
                  <a:schemeClr val="tx1">
                    <a:lumMod val="75000"/>
                    <a:lumOff val="25000"/>
                  </a:schemeClr>
                </a:solidFill>
              </a:defRPr>
            </a:lvl3pPr>
            <a:lvl4pPr>
              <a:spcBef>
                <a:spcPts val="0"/>
              </a:spcBef>
              <a:defRPr sz="1400">
                <a:solidFill>
                  <a:schemeClr val="tx1">
                    <a:lumMod val="75000"/>
                    <a:lumOff val="25000"/>
                  </a:schemeClr>
                </a:solidFill>
              </a:defRPr>
            </a:lvl4pPr>
            <a:lvl5pPr>
              <a:spcBef>
                <a:spcPts val="0"/>
              </a:spcBef>
              <a:defRPr sz="1400">
                <a:solidFill>
                  <a:schemeClr val="tx1">
                    <a:lumMod val="75000"/>
                    <a:lumOff val="25000"/>
                  </a:schemeClr>
                </a:solidFill>
              </a:defRPr>
            </a:lvl5pPr>
          </a:lstStyle>
          <a:p>
            <a:pPr lvl="0"/>
            <a:r>
              <a:rPr lang="en-GB"/>
              <a:t>Click to edit Master text styles</a:t>
            </a:r>
            <a:endParaRPr lang="en-US"/>
          </a:p>
        </p:txBody>
      </p:sp>
      <p:sp>
        <p:nvSpPr>
          <p:cNvPr id="22" name="Text Placeholder 12">
            <a:extLst>
              <a:ext uri="{FF2B5EF4-FFF2-40B4-BE49-F238E27FC236}">
                <a16:creationId xmlns:a16="http://schemas.microsoft.com/office/drawing/2014/main" id="{436CB067-7239-D038-646D-52E7105AE7E0}"/>
              </a:ext>
            </a:extLst>
          </p:cNvPr>
          <p:cNvSpPr>
            <a:spLocks noGrp="1"/>
          </p:cNvSpPr>
          <p:nvPr>
            <p:ph type="body" sz="quarter" idx="41" hasCustomPrompt="1"/>
          </p:nvPr>
        </p:nvSpPr>
        <p:spPr>
          <a:xfrm>
            <a:off x="7994871" y="4344531"/>
            <a:ext cx="434758" cy="385763"/>
          </a:xfrm>
        </p:spPr>
        <p:txBody>
          <a:bodyPr lIns="0" tIns="0" rIns="0" bIns="0" anchor="b">
            <a:noAutofit/>
          </a:bodyPr>
          <a:lstStyle>
            <a:lvl1pPr marL="0" indent="0" algn="ctr">
              <a:buNone/>
              <a:defRPr>
                <a:latin typeface="+mj-lt"/>
              </a:defRPr>
            </a:lvl1pPr>
          </a:lstStyle>
          <a:p>
            <a:pPr lvl="0"/>
            <a:r>
              <a:rPr lang="en-GB"/>
              <a:t>06</a:t>
            </a:r>
          </a:p>
        </p:txBody>
      </p:sp>
      <p:sp>
        <p:nvSpPr>
          <p:cNvPr id="12" name="Text Placeholder 2">
            <a:extLst>
              <a:ext uri="{FF2B5EF4-FFF2-40B4-BE49-F238E27FC236}">
                <a16:creationId xmlns:a16="http://schemas.microsoft.com/office/drawing/2014/main" id="{4BA33470-6404-0E70-04B0-CDCAA18D4361}"/>
              </a:ext>
            </a:extLst>
          </p:cNvPr>
          <p:cNvSpPr>
            <a:spLocks noGrp="1"/>
          </p:cNvSpPr>
          <p:nvPr>
            <p:ph type="body" sz="quarter" idx="35"/>
          </p:nvPr>
        </p:nvSpPr>
        <p:spPr>
          <a:xfrm>
            <a:off x="8535137" y="4174631"/>
            <a:ext cx="2812863" cy="788962"/>
          </a:xfrm>
        </p:spPr>
        <p:txBody>
          <a:bodyPr anchor="b">
            <a:noAutofit/>
          </a:bodyPr>
          <a:lstStyle>
            <a:lvl1pPr marL="0" indent="0">
              <a:lnSpc>
                <a:spcPct val="100000"/>
              </a:lnSpc>
              <a:spcBef>
                <a:spcPts val="0"/>
              </a:spcBef>
              <a:buNone/>
              <a:defRPr sz="1800" baseline="0">
                <a:latin typeface="+mj-lt"/>
                <a:ea typeface="+mj-ea"/>
              </a:defRPr>
            </a:lvl1pPr>
            <a:lvl2pPr>
              <a:lnSpc>
                <a:spcPct val="100000"/>
              </a:lnSpc>
              <a:spcBef>
                <a:spcPts val="0"/>
              </a:spcBef>
              <a:defRPr sz="1800" baseline="0">
                <a:latin typeface="+mj-lt"/>
                <a:ea typeface="+mj-ea"/>
              </a:defRPr>
            </a:lvl2pPr>
            <a:lvl3pPr>
              <a:lnSpc>
                <a:spcPct val="100000"/>
              </a:lnSpc>
              <a:spcBef>
                <a:spcPts val="0"/>
              </a:spcBef>
              <a:defRPr sz="1800" baseline="0">
                <a:latin typeface="+mj-lt"/>
                <a:ea typeface="+mj-ea"/>
              </a:defRPr>
            </a:lvl3pPr>
            <a:lvl4pPr>
              <a:lnSpc>
                <a:spcPct val="100000"/>
              </a:lnSpc>
              <a:spcBef>
                <a:spcPts val="0"/>
              </a:spcBef>
              <a:defRPr sz="1800" baseline="0">
                <a:latin typeface="+mj-lt"/>
                <a:ea typeface="+mj-ea"/>
              </a:defRPr>
            </a:lvl4pPr>
            <a:lvl5pPr>
              <a:lnSpc>
                <a:spcPct val="100000"/>
              </a:lnSpc>
              <a:spcBef>
                <a:spcPts val="0"/>
              </a:spcBef>
              <a:defRPr sz="1800" baseline="0">
                <a:latin typeface="+mj-lt"/>
                <a:ea typeface="+mj-ea"/>
              </a:defRPr>
            </a:lvl5pPr>
          </a:lstStyle>
          <a:p>
            <a:pPr lvl="0"/>
            <a:r>
              <a:rPr lang="en-GB"/>
              <a:t>Click to edit Master text styles</a:t>
            </a:r>
          </a:p>
        </p:txBody>
      </p:sp>
      <p:sp>
        <p:nvSpPr>
          <p:cNvPr id="68" name="Content Placeholder 2">
            <a:extLst>
              <a:ext uri="{FF2B5EF4-FFF2-40B4-BE49-F238E27FC236}">
                <a16:creationId xmlns:a16="http://schemas.microsoft.com/office/drawing/2014/main" id="{068F9459-BC8A-0B9B-0553-20FAA0BDB905}"/>
              </a:ext>
            </a:extLst>
          </p:cNvPr>
          <p:cNvSpPr>
            <a:spLocks noGrp="1"/>
          </p:cNvSpPr>
          <p:nvPr>
            <p:ph idx="28"/>
          </p:nvPr>
        </p:nvSpPr>
        <p:spPr>
          <a:xfrm>
            <a:off x="8541021" y="5087560"/>
            <a:ext cx="2812594" cy="72058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solidFill>
                  <a:schemeClr val="tx1">
                    <a:lumMod val="75000"/>
                    <a:lumOff val="25000"/>
                  </a:schemeClr>
                </a:solidFill>
              </a:defRPr>
            </a:lvl2pPr>
            <a:lvl3pPr>
              <a:spcBef>
                <a:spcPts val="0"/>
              </a:spcBef>
              <a:defRPr sz="1400">
                <a:solidFill>
                  <a:schemeClr val="tx1">
                    <a:lumMod val="75000"/>
                    <a:lumOff val="25000"/>
                  </a:schemeClr>
                </a:solidFill>
              </a:defRPr>
            </a:lvl3pPr>
            <a:lvl4pPr>
              <a:spcBef>
                <a:spcPts val="0"/>
              </a:spcBef>
              <a:defRPr sz="1400">
                <a:solidFill>
                  <a:schemeClr val="tx1">
                    <a:lumMod val="75000"/>
                    <a:lumOff val="25000"/>
                  </a:schemeClr>
                </a:solidFill>
              </a:defRPr>
            </a:lvl4pPr>
            <a:lvl5pPr>
              <a:spcBef>
                <a:spcPts val="0"/>
              </a:spcBef>
              <a:defRPr sz="1400">
                <a:solidFill>
                  <a:schemeClr val="tx1">
                    <a:lumMod val="75000"/>
                    <a:lumOff val="25000"/>
                  </a:schemeClr>
                </a:solidFill>
              </a:defRPr>
            </a:lvl5pPr>
          </a:lstStyle>
          <a:p>
            <a:pPr lvl="0"/>
            <a:r>
              <a:rPr lang="en-GB"/>
              <a:t>Click to edit Master text styles</a:t>
            </a:r>
            <a:endParaRPr lang="en-US"/>
          </a:p>
        </p:txBody>
      </p:sp>
      <p:sp>
        <p:nvSpPr>
          <p:cNvPr id="8" name="Footer Placeholder 4">
            <a:extLst>
              <a:ext uri="{FF2B5EF4-FFF2-40B4-BE49-F238E27FC236}">
                <a16:creationId xmlns:a16="http://schemas.microsoft.com/office/drawing/2014/main" id="{B791D491-74AF-1110-DE2A-F94B0F8C0981}"/>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 name="Date Placeholder 3">
            <a:extLst>
              <a:ext uri="{FF2B5EF4-FFF2-40B4-BE49-F238E27FC236}">
                <a16:creationId xmlns:a16="http://schemas.microsoft.com/office/drawing/2014/main" id="{27687739-4F1B-4886-C248-53466C296513}"/>
              </a:ext>
            </a:extLst>
          </p:cNvPr>
          <p:cNvSpPr>
            <a:spLocks noGrp="1"/>
          </p:cNvSpPr>
          <p:nvPr>
            <p:ph type="dt" sz="half" idx="42"/>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6" name="Slide Number Placeholder 5">
            <a:extLst>
              <a:ext uri="{FF2B5EF4-FFF2-40B4-BE49-F238E27FC236}">
                <a16:creationId xmlns:a16="http://schemas.microsoft.com/office/drawing/2014/main" id="{0E0578B1-7D93-F923-4A39-FF6F2B37E343}"/>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7" name="Freeform: Shape 16">
            <a:extLst>
              <a:ext uri="{FF2B5EF4-FFF2-40B4-BE49-F238E27FC236}">
                <a16:creationId xmlns:a16="http://schemas.microsoft.com/office/drawing/2014/main" id="{53E59676-000B-23C4-A79E-6F7EF618E4F9}"/>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Freeform: Shape 17">
            <a:extLst>
              <a:ext uri="{FF2B5EF4-FFF2-40B4-BE49-F238E27FC236}">
                <a16:creationId xmlns:a16="http://schemas.microsoft.com/office/drawing/2014/main" id="{1D8FF8B4-211F-D599-8942-4CEA19F21D3F}"/>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Freeform: Shape 19">
            <a:extLst>
              <a:ext uri="{FF2B5EF4-FFF2-40B4-BE49-F238E27FC236}">
                <a16:creationId xmlns:a16="http://schemas.microsoft.com/office/drawing/2014/main" id="{8F73199D-15C0-5009-084E-702074F044D2}"/>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Freeform: Shape 18">
            <a:extLst>
              <a:ext uri="{FF2B5EF4-FFF2-40B4-BE49-F238E27FC236}">
                <a16:creationId xmlns:a16="http://schemas.microsoft.com/office/drawing/2014/main" id="{0B3DC668-E35A-3B70-A10C-247B5A01BBB4}"/>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92414395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AAAA72-0635-9135-A730-ECC45A439709}"/>
              </a:ext>
            </a:extLst>
          </p:cNvPr>
          <p:cNvSpPr>
            <a:spLocks noGrp="1"/>
          </p:cNvSpPr>
          <p:nvPr>
            <p:ph type="title" hasCustomPrompt="1"/>
          </p:nvPr>
        </p:nvSpPr>
        <p:spPr>
          <a:xfrm>
            <a:off x="844000" y="886783"/>
            <a:ext cx="10504000" cy="1132258"/>
          </a:xfrm>
        </p:spPr>
        <p:txBody>
          <a:bodyPr anchor="ctr">
            <a:noAutofit/>
          </a:bodyPr>
          <a:lstStyle>
            <a:lvl1pPr algn="ctr">
              <a:defRPr sz="3600"/>
            </a:lvl1pPr>
          </a:lstStyle>
          <a:p>
            <a:r>
              <a:rPr lang="en-US" dirty="0"/>
              <a:t>Click to edit Master title style</a:t>
            </a:r>
          </a:p>
        </p:txBody>
      </p:sp>
      <p:sp>
        <p:nvSpPr>
          <p:cNvPr id="23" name="Content Placeholder 22">
            <a:extLst>
              <a:ext uri="{FF2B5EF4-FFF2-40B4-BE49-F238E27FC236}">
                <a16:creationId xmlns:a16="http://schemas.microsoft.com/office/drawing/2014/main" id="{86F79B09-7D88-8381-B406-AFD71843F9C1}"/>
              </a:ext>
            </a:extLst>
          </p:cNvPr>
          <p:cNvSpPr>
            <a:spLocks noGrp="1"/>
          </p:cNvSpPr>
          <p:nvPr>
            <p:ph sz="quarter" idx="13"/>
          </p:nvPr>
        </p:nvSpPr>
        <p:spPr>
          <a:xfrm>
            <a:off x="844000" y="2197099"/>
            <a:ext cx="10504000" cy="3774117"/>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Date Placeholder 3">
            <a:extLst>
              <a:ext uri="{FF2B5EF4-FFF2-40B4-BE49-F238E27FC236}">
                <a16:creationId xmlns:a16="http://schemas.microsoft.com/office/drawing/2014/main" id="{35D5E2D8-F574-39FC-A2DB-A1AE4B966622}"/>
              </a:ext>
            </a:extLst>
          </p:cNvPr>
          <p:cNvSpPr>
            <a:spLocks noGrp="1"/>
          </p:cNvSpPr>
          <p:nvPr>
            <p:ph type="dt" sz="half" idx="10"/>
          </p:nvPr>
        </p:nvSpPr>
        <p:spPr>
          <a:xfrm>
            <a:off x="1174751" y="6400800"/>
            <a:ext cx="2743200" cy="266700"/>
          </a:xfrm>
        </p:spPr>
        <p:txBody>
          <a:bodyPr/>
          <a:lstStyle/>
          <a:p>
            <a:r>
              <a:rPr lang="en-US" altLang="zh-CN" dirty="0"/>
              <a:t>03/12/2025</a:t>
            </a:r>
            <a:fld id="{FD138C57-8E3B-4697-92F8-0ED9B71F7E17}" type="datetime1">
              <a:rPr lang="en-US" smtClean="0"/>
              <a:t>3/27/2025</a:t>
            </a:fld>
            <a:endParaRPr lang="en-US"/>
          </a:p>
        </p:txBody>
      </p:sp>
      <p:sp>
        <p:nvSpPr>
          <p:cNvPr id="8" name="Footer Placeholder 4">
            <a:extLst>
              <a:ext uri="{FF2B5EF4-FFF2-40B4-BE49-F238E27FC236}">
                <a16:creationId xmlns:a16="http://schemas.microsoft.com/office/drawing/2014/main" id="{B791D491-74AF-1110-DE2A-F94B0F8C0981}"/>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0E0578B1-7D93-F923-4A39-FF6F2B37E343}"/>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7" name="Freeform: Shape 16">
            <a:extLst>
              <a:ext uri="{FF2B5EF4-FFF2-40B4-BE49-F238E27FC236}">
                <a16:creationId xmlns:a16="http://schemas.microsoft.com/office/drawing/2014/main" id="{53E59676-000B-23C4-A79E-6F7EF618E4F9}"/>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Freeform: Shape 17">
            <a:extLst>
              <a:ext uri="{FF2B5EF4-FFF2-40B4-BE49-F238E27FC236}">
                <a16:creationId xmlns:a16="http://schemas.microsoft.com/office/drawing/2014/main" id="{1D8FF8B4-211F-D599-8942-4CEA19F21D3F}"/>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Freeform: Shape 19">
            <a:extLst>
              <a:ext uri="{FF2B5EF4-FFF2-40B4-BE49-F238E27FC236}">
                <a16:creationId xmlns:a16="http://schemas.microsoft.com/office/drawing/2014/main" id="{8F73199D-15C0-5009-084E-702074F044D2}"/>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Freeform: Shape 18">
            <a:extLst>
              <a:ext uri="{FF2B5EF4-FFF2-40B4-BE49-F238E27FC236}">
                <a16:creationId xmlns:a16="http://schemas.microsoft.com/office/drawing/2014/main" id="{0B3DC668-E35A-3B70-A10C-247B5A01BBB4}"/>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17135450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1 (Max)">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323949A-41F3-9274-96B9-AE55D20E747F}"/>
              </a:ext>
            </a:extLst>
          </p:cNvPr>
          <p:cNvSpPr>
            <a:spLocks noGrp="1"/>
          </p:cNvSpPr>
          <p:nvPr>
            <p:ph type="title"/>
          </p:nvPr>
        </p:nvSpPr>
        <p:spPr>
          <a:xfrm>
            <a:off x="844001" y="831919"/>
            <a:ext cx="10504000" cy="528186"/>
          </a:xfrm>
        </p:spPr>
        <p:txBody>
          <a:bodyPr anchor="ctr">
            <a:normAutofit/>
          </a:bodyPr>
          <a:lstStyle>
            <a:lvl1pPr>
              <a:defRPr sz="2400"/>
            </a:lvl1pPr>
          </a:lstStyle>
          <a:p>
            <a:r>
              <a:rPr lang="en-US"/>
              <a:t>Click to edit Master title style</a:t>
            </a:r>
          </a:p>
        </p:txBody>
      </p:sp>
      <p:sp>
        <p:nvSpPr>
          <p:cNvPr id="6" name="Content Placeholder 2">
            <a:extLst>
              <a:ext uri="{FF2B5EF4-FFF2-40B4-BE49-F238E27FC236}">
                <a16:creationId xmlns:a16="http://schemas.microsoft.com/office/drawing/2014/main" id="{6A73CEA9-5FE2-4144-7BCF-29CF17143BAB}"/>
              </a:ext>
            </a:extLst>
          </p:cNvPr>
          <p:cNvSpPr>
            <a:spLocks noGrp="1"/>
          </p:cNvSpPr>
          <p:nvPr>
            <p:ph idx="1"/>
          </p:nvPr>
        </p:nvSpPr>
        <p:spPr>
          <a:xfrm>
            <a:off x="844000" y="1474839"/>
            <a:ext cx="10504000" cy="455124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013246-8EC0-8C70-3F45-8768D7C5F7C9}"/>
              </a:ext>
            </a:extLst>
          </p:cNvPr>
          <p:cNvSpPr>
            <a:spLocks noGrp="1"/>
          </p:cNvSpPr>
          <p:nvPr>
            <p:ph type="dt" sz="half" idx="13"/>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9" name="Footer Placeholder 4">
            <a:extLst>
              <a:ext uri="{FF2B5EF4-FFF2-40B4-BE49-F238E27FC236}">
                <a16:creationId xmlns:a16="http://schemas.microsoft.com/office/drawing/2014/main" id="{3650C69B-A152-BD06-9047-9F7118B5F50D}"/>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8" name="Slide Number Placeholder 5">
            <a:extLst>
              <a:ext uri="{FF2B5EF4-FFF2-40B4-BE49-F238E27FC236}">
                <a16:creationId xmlns:a16="http://schemas.microsoft.com/office/drawing/2014/main" id="{27912CA5-005B-5D63-2624-E78C51C2E01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9" name="Freeform: Shape 59">
            <a:extLst>
              <a:ext uri="{FF2B5EF4-FFF2-40B4-BE49-F238E27FC236}">
                <a16:creationId xmlns:a16="http://schemas.microsoft.com/office/drawing/2014/main" id="{693E4553-C52A-1094-51E7-50535E76976F}"/>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6" name="Rectangle 9">
            <a:extLst>
              <a:ext uri="{FF2B5EF4-FFF2-40B4-BE49-F238E27FC236}">
                <a16:creationId xmlns:a16="http://schemas.microsoft.com/office/drawing/2014/main" id="{19C42F7F-708C-263A-B3B6-00E85FDE08E1}"/>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11">
            <a:extLst>
              <a:ext uri="{FF2B5EF4-FFF2-40B4-BE49-F238E27FC236}">
                <a16:creationId xmlns:a16="http://schemas.microsoft.com/office/drawing/2014/main" id="{12D9E626-EA86-5127-0C73-7BCA5CC9705B}"/>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Shape 59">
            <a:extLst>
              <a:ext uri="{FF2B5EF4-FFF2-40B4-BE49-F238E27FC236}">
                <a16:creationId xmlns:a16="http://schemas.microsoft.com/office/drawing/2014/main" id="{E36196F9-2EDE-D6C7-C18F-0CA6607F67BB}"/>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4117278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Only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1248" y="-1424940"/>
            <a:ext cx="10515600" cy="1325880"/>
          </a:xfrm>
        </p:spPr>
        <p:txBody>
          <a:bodyPr anchor="ctr">
            <a:noAutofit/>
          </a:bodyPr>
          <a:lstStyle>
            <a:lvl1pPr>
              <a:defRPr sz="3600"/>
            </a:lvl1pPr>
          </a:lstStyle>
          <a:p>
            <a:r>
              <a:rPr lang="en-US"/>
              <a:t>Click to edit Master title style</a:t>
            </a:r>
          </a:p>
        </p:txBody>
      </p:sp>
      <p:sp>
        <p:nvSpPr>
          <p:cNvPr id="4" name="Content Placeholder 2">
            <a:extLst>
              <a:ext uri="{FF2B5EF4-FFF2-40B4-BE49-F238E27FC236}">
                <a16:creationId xmlns:a16="http://schemas.microsoft.com/office/drawing/2014/main" id="{C40143AB-871B-A40A-4ABF-203E363009E3}"/>
              </a:ext>
            </a:extLst>
          </p:cNvPr>
          <p:cNvSpPr>
            <a:spLocks noGrp="1"/>
          </p:cNvSpPr>
          <p:nvPr>
            <p:ph idx="1"/>
          </p:nvPr>
        </p:nvSpPr>
        <p:spPr>
          <a:xfrm>
            <a:off x="318800" y="313467"/>
            <a:ext cx="11554400" cy="550700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AE213731-C6F5-8BF4-CFFA-DB6F3E7CBA90}"/>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3/27/2025</a:t>
            </a:fld>
            <a:endParaRPr lang="en-US"/>
          </a:p>
        </p:txBody>
      </p:sp>
      <p:sp>
        <p:nvSpPr>
          <p:cNvPr id="8" name="Footer Placeholder 4">
            <a:extLst>
              <a:ext uri="{FF2B5EF4-FFF2-40B4-BE49-F238E27FC236}">
                <a16:creationId xmlns:a16="http://schemas.microsoft.com/office/drawing/2014/main" id="{C7518267-D602-CAB2-16AC-CF280D72A512}"/>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7" name="Slide Number Placeholder 5">
            <a:extLst>
              <a:ext uri="{FF2B5EF4-FFF2-40B4-BE49-F238E27FC236}">
                <a16:creationId xmlns:a16="http://schemas.microsoft.com/office/drawing/2014/main" id="{356B0E37-DA37-08EC-5352-201C44098E21}"/>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08941509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2917031" y="977462"/>
            <a:ext cx="6357939" cy="1639640"/>
          </a:xfrm>
        </p:spPr>
        <p:txBody>
          <a:bodyPr lIns="0" tIns="0" rIns="0" bIns="0">
            <a:noAutofit/>
          </a:bodyPr>
          <a:lstStyle>
            <a:lvl1pPr algn="ctr">
              <a:defRPr sz="3600"/>
            </a:lvl1pPr>
          </a:lstStyle>
          <a:p>
            <a:r>
              <a:rPr lang="en-US"/>
              <a:t>Click to edit Master title style</a:t>
            </a:r>
          </a:p>
        </p:txBody>
      </p:sp>
      <p:sp>
        <p:nvSpPr>
          <p:cNvPr id="5" name="Content Placeholder 2">
            <a:extLst>
              <a:ext uri="{FF2B5EF4-FFF2-40B4-BE49-F238E27FC236}">
                <a16:creationId xmlns:a16="http://schemas.microsoft.com/office/drawing/2014/main" id="{80179A78-77A7-2005-19C5-C07E817AB4A8}"/>
              </a:ext>
            </a:extLst>
          </p:cNvPr>
          <p:cNvSpPr>
            <a:spLocks noGrp="1"/>
          </p:cNvSpPr>
          <p:nvPr>
            <p:ph idx="1"/>
          </p:nvPr>
        </p:nvSpPr>
        <p:spPr>
          <a:xfrm>
            <a:off x="2917030" y="3178628"/>
            <a:ext cx="6357939" cy="2847451"/>
          </a:xfrm>
        </p:spPr>
        <p:txBody>
          <a:bodyPr>
            <a:normAutofit/>
          </a:bodyPr>
          <a:lstStyle>
            <a:lvl1pPr marL="0" indent="0" algn="ctr">
              <a:buNone/>
              <a:defRPr sz="1400"/>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0D3A9C5A-2E4F-8513-3BB5-484AF6AB01E0}"/>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3/27/2025</a:t>
            </a:fld>
            <a:endParaRPr lang="en-US"/>
          </a:p>
        </p:txBody>
      </p:sp>
      <p:sp>
        <p:nvSpPr>
          <p:cNvPr id="8" name="Footer Placeholder 4">
            <a:extLst>
              <a:ext uri="{FF2B5EF4-FFF2-40B4-BE49-F238E27FC236}">
                <a16:creationId xmlns:a16="http://schemas.microsoft.com/office/drawing/2014/main" id="{7271FE74-F4ED-F522-8E6C-987B7D926F97}"/>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7" name="Slide Number Placeholder 5">
            <a:extLst>
              <a:ext uri="{FF2B5EF4-FFF2-40B4-BE49-F238E27FC236}">
                <a16:creationId xmlns:a16="http://schemas.microsoft.com/office/drawing/2014/main" id="{364DB04A-B800-A67D-2202-5E3127DEF9FE}"/>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0" name="Rectangle 8">
            <a:extLst>
              <a:ext uri="{FF2B5EF4-FFF2-40B4-BE49-F238E27FC236}">
                <a16:creationId xmlns:a16="http://schemas.microsoft.com/office/drawing/2014/main" id="{78FE1527-C73A-10FD-DC23-1B90C0C209A2}"/>
              </a:ext>
              <a:ext uri="{C183D7F6-B498-43B3-948B-1728B52AA6E4}">
                <adec:decorative xmlns:adec="http://schemas.microsoft.com/office/drawing/2017/decorative" val="1"/>
              </a:ext>
            </a:extLst>
          </p:cNvPr>
          <p:cNvSpPr/>
          <p:nvPr userDrawn="1"/>
        </p:nvSpPr>
        <p:spPr>
          <a:xfrm>
            <a:off x="0" y="-1"/>
            <a:ext cx="594723" cy="121870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9">
            <a:extLst>
              <a:ext uri="{FF2B5EF4-FFF2-40B4-BE49-F238E27FC236}">
                <a16:creationId xmlns:a16="http://schemas.microsoft.com/office/drawing/2014/main" id="{9606E1E0-F3DA-894A-2D3C-A22A48141AD9}"/>
              </a:ext>
              <a:ext uri="{C183D7F6-B498-43B3-948B-1728B52AA6E4}">
                <adec:decorative xmlns:adec="http://schemas.microsoft.com/office/drawing/2017/decorative" val="1"/>
              </a:ext>
            </a:extLst>
          </p:cNvPr>
          <p:cNvSpPr/>
          <p:nvPr userDrawn="1"/>
        </p:nvSpPr>
        <p:spPr>
          <a:xfrm>
            <a:off x="1" y="1218702"/>
            <a:ext cx="592750" cy="355342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6">
            <a:extLst>
              <a:ext uri="{FF2B5EF4-FFF2-40B4-BE49-F238E27FC236}">
                <a16:creationId xmlns:a16="http://schemas.microsoft.com/office/drawing/2014/main" id="{D037B66F-8A88-B401-B56A-B1819D1B720F}"/>
              </a:ext>
              <a:ext uri="{C183D7F6-B498-43B3-948B-1728B52AA6E4}">
                <adec:decorative xmlns:adec="http://schemas.microsoft.com/office/drawing/2017/decorative" val="1"/>
              </a:ext>
            </a:extLst>
          </p:cNvPr>
          <p:cNvSpPr/>
          <p:nvPr userDrawn="1"/>
        </p:nvSpPr>
        <p:spPr>
          <a:xfrm>
            <a:off x="0" y="4772126"/>
            <a:ext cx="592750" cy="20858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6">
            <a:extLst>
              <a:ext uri="{FF2B5EF4-FFF2-40B4-BE49-F238E27FC236}">
                <a16:creationId xmlns:a16="http://schemas.microsoft.com/office/drawing/2014/main" id="{38B4A883-7D2B-B3A4-E71C-97A5282E4501}"/>
              </a:ext>
              <a:ext uri="{C183D7F6-B498-43B3-948B-1728B52AA6E4}">
                <adec:decorative xmlns:adec="http://schemas.microsoft.com/office/drawing/2017/decorative" val="1"/>
              </a:ext>
            </a:extLst>
          </p:cNvPr>
          <p:cNvSpPr/>
          <p:nvPr userDrawn="1"/>
        </p:nvSpPr>
        <p:spPr>
          <a:xfrm flipH="1" flipV="1">
            <a:off x="11606189" y="-1"/>
            <a:ext cx="589758"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Shape 59">
            <a:extLst>
              <a:ext uri="{FF2B5EF4-FFF2-40B4-BE49-F238E27FC236}">
                <a16:creationId xmlns:a16="http://schemas.microsoft.com/office/drawing/2014/main" id="{33DD5763-4396-FB3F-84CF-397FE27E14FF}"/>
              </a:ext>
              <a:ext uri="{C183D7F6-B498-43B3-948B-1728B52AA6E4}">
                <adec:decorative xmlns:adec="http://schemas.microsoft.com/office/drawing/2017/decorative" val="1"/>
              </a:ext>
            </a:extLst>
          </p:cNvPr>
          <p:cNvSpPr/>
          <p:nvPr userDrawn="1"/>
        </p:nvSpPr>
        <p:spPr>
          <a:xfrm flipV="1">
            <a:off x="0" y="5880326"/>
            <a:ext cx="592750" cy="977674"/>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5" name="Freeform: Shape 59">
            <a:extLst>
              <a:ext uri="{FF2B5EF4-FFF2-40B4-BE49-F238E27FC236}">
                <a16:creationId xmlns:a16="http://schemas.microsoft.com/office/drawing/2014/main" id="{79FFE37C-246F-C521-201C-7A3929C754A7}"/>
              </a:ext>
              <a:ext uri="{C183D7F6-B498-43B3-948B-1728B52AA6E4}">
                <adec:decorative xmlns:adec="http://schemas.microsoft.com/office/drawing/2017/decorative" val="1"/>
              </a:ext>
            </a:extLst>
          </p:cNvPr>
          <p:cNvSpPr/>
          <p:nvPr userDrawn="1"/>
        </p:nvSpPr>
        <p:spPr>
          <a:xfrm flipH="1">
            <a:off x="11606189" y="0"/>
            <a:ext cx="593702" cy="977674"/>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3" name="Rectangle 9">
            <a:extLst>
              <a:ext uri="{FF2B5EF4-FFF2-40B4-BE49-F238E27FC236}">
                <a16:creationId xmlns:a16="http://schemas.microsoft.com/office/drawing/2014/main" id="{F03D9D30-3DEA-8443-E734-46EB19A66C63}"/>
              </a:ext>
              <a:ext uri="{C183D7F6-B498-43B3-948B-1728B52AA6E4}">
                <adec:decorative xmlns:adec="http://schemas.microsoft.com/office/drawing/2017/decorative" val="1"/>
              </a:ext>
            </a:extLst>
          </p:cNvPr>
          <p:cNvSpPr/>
          <p:nvPr userDrawn="1"/>
        </p:nvSpPr>
        <p:spPr>
          <a:xfrm flipH="1" flipV="1">
            <a:off x="11606192" y="2076566"/>
            <a:ext cx="589753"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8">
            <a:extLst>
              <a:ext uri="{FF2B5EF4-FFF2-40B4-BE49-F238E27FC236}">
                <a16:creationId xmlns:a16="http://schemas.microsoft.com/office/drawing/2014/main" id="{CFF138E9-CABA-E863-0725-2AF946DDF089}"/>
              </a:ext>
              <a:ext uri="{C183D7F6-B498-43B3-948B-1728B52AA6E4}">
                <adec:decorative xmlns:adec="http://schemas.microsoft.com/office/drawing/2017/decorative" val="1"/>
              </a:ext>
            </a:extLst>
          </p:cNvPr>
          <p:cNvSpPr/>
          <p:nvPr userDrawn="1"/>
        </p:nvSpPr>
        <p:spPr>
          <a:xfrm flipH="1" flipV="1">
            <a:off x="11606189" y="5633579"/>
            <a:ext cx="589755"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192070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Content 2">
    <p:spTree>
      <p:nvGrpSpPr>
        <p:cNvPr id="1" name=""/>
        <p:cNvGrpSpPr/>
        <p:nvPr/>
      </p:nvGrpSpPr>
      <p:grpSpPr>
        <a:xfrm>
          <a:off x="0" y="0"/>
          <a:ext cx="0" cy="0"/>
          <a:chOff x="0" y="0"/>
          <a:chExt cx="0" cy="0"/>
        </a:xfrm>
      </p:grpSpPr>
      <p:sp>
        <p:nvSpPr>
          <p:cNvPr id="29" name="Rectangle 6">
            <a:extLst>
              <a:ext uri="{FF2B5EF4-FFF2-40B4-BE49-F238E27FC236}">
                <a16:creationId xmlns:a16="http://schemas.microsoft.com/office/drawing/2014/main" id="{0BBEF3D7-DB5B-7581-44D1-A96990F4C8D8}"/>
              </a:ext>
              <a:ext uri="{C183D7F6-B498-43B3-948B-1728B52AA6E4}">
                <adec:decorative xmlns:adec="http://schemas.microsoft.com/office/drawing/2017/decorative" val="1"/>
              </a:ext>
            </a:extLst>
          </p:cNvPr>
          <p:cNvSpPr/>
          <p:nvPr userDrawn="1"/>
        </p:nvSpPr>
        <p:spPr>
          <a:xfrm rot="5400000">
            <a:off x="3066943" y="3479693"/>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Freeform: Shape 59">
            <a:extLst>
              <a:ext uri="{FF2B5EF4-FFF2-40B4-BE49-F238E27FC236}">
                <a16:creationId xmlns:a16="http://schemas.microsoft.com/office/drawing/2014/main" id="{AA1200B2-C1B6-992C-FCB0-92D95EFEB46F}"/>
              </a:ext>
              <a:ext uri="{C183D7F6-B498-43B3-948B-1728B52AA6E4}">
                <adec:decorative xmlns:adec="http://schemas.microsoft.com/office/drawing/2017/decorative" val="1"/>
              </a:ext>
            </a:extLst>
          </p:cNvPr>
          <p:cNvSpPr/>
          <p:nvPr userDrawn="1"/>
        </p:nvSpPr>
        <p:spPr>
          <a:xfrm rot="5400000" flipV="1">
            <a:off x="72519" y="6473316"/>
            <a:ext cx="312166" cy="45720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7" name="Rectangle 6">
            <a:extLst>
              <a:ext uri="{FF2B5EF4-FFF2-40B4-BE49-F238E27FC236}">
                <a16:creationId xmlns:a16="http://schemas.microsoft.com/office/drawing/2014/main" id="{3F37E9B1-B103-4DC6-4C5C-CBAE64410DC3}"/>
              </a:ext>
              <a:ext uri="{C183D7F6-B498-43B3-948B-1728B52AA6E4}">
                <adec:decorative xmlns:adec="http://schemas.microsoft.com/office/drawing/2017/decorative" val="1"/>
              </a:ext>
            </a:extLst>
          </p:cNvPr>
          <p:cNvSpPr/>
          <p:nvPr userDrawn="1"/>
        </p:nvSpPr>
        <p:spPr>
          <a:xfrm rot="5400000">
            <a:off x="8416414" y="4574669"/>
            <a:ext cx="312165" cy="425449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8" name="Rectangle 6">
            <a:extLst>
              <a:ext uri="{FF2B5EF4-FFF2-40B4-BE49-F238E27FC236}">
                <a16:creationId xmlns:a16="http://schemas.microsoft.com/office/drawing/2014/main" id="{ACE39DDF-DFF5-AB6F-F487-951C570FCCBF}"/>
              </a:ext>
              <a:ext uri="{C183D7F6-B498-43B3-948B-1728B52AA6E4}">
                <adec:decorative xmlns:adec="http://schemas.microsoft.com/office/drawing/2017/decorative" val="1"/>
              </a:ext>
            </a:extLst>
          </p:cNvPr>
          <p:cNvSpPr/>
          <p:nvPr userDrawn="1"/>
        </p:nvSpPr>
        <p:spPr>
          <a:xfrm rot="5400000">
            <a:off x="11290193" y="5956192"/>
            <a:ext cx="311360" cy="1492256"/>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1028347" y="2385975"/>
            <a:ext cx="4325112" cy="2454796"/>
          </a:xfrm>
        </p:spPr>
        <p:txBody>
          <a:bodyPr anchor="t">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42467BD2-62D0-543A-E4EC-DB0D7C8A1B03}"/>
              </a:ext>
            </a:extLst>
          </p:cNvPr>
          <p:cNvSpPr>
            <a:spLocks noGrp="1"/>
          </p:cNvSpPr>
          <p:nvPr>
            <p:ph idx="1"/>
          </p:nvPr>
        </p:nvSpPr>
        <p:spPr>
          <a:xfrm>
            <a:off x="5698836" y="2385976"/>
            <a:ext cx="5464817" cy="2454796"/>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Date Placeholder 3">
            <a:extLst>
              <a:ext uri="{FF2B5EF4-FFF2-40B4-BE49-F238E27FC236}">
                <a16:creationId xmlns:a16="http://schemas.microsoft.com/office/drawing/2014/main" id="{20CB7A08-999A-FAF6-CC22-3A805F7905F8}"/>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3/27/2025</a:t>
            </a:fld>
            <a:endParaRPr lang="en-US"/>
          </a:p>
        </p:txBody>
      </p:sp>
      <p:sp>
        <p:nvSpPr>
          <p:cNvPr id="23" name="Footer Placeholder 4">
            <a:extLst>
              <a:ext uri="{FF2B5EF4-FFF2-40B4-BE49-F238E27FC236}">
                <a16:creationId xmlns:a16="http://schemas.microsoft.com/office/drawing/2014/main" id="{31001B33-CCD1-56DE-1347-50FE52B44C6D}"/>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2" name="Slide Number Placeholder 5">
            <a:extLst>
              <a:ext uri="{FF2B5EF4-FFF2-40B4-BE49-F238E27FC236}">
                <a16:creationId xmlns:a16="http://schemas.microsoft.com/office/drawing/2014/main" id="{5BA3F666-FC83-4A06-E2D1-F54F36EE1747}"/>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61775230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1028347" y="2258568"/>
            <a:ext cx="3813048" cy="3557016"/>
          </a:xfrm>
        </p:spPr>
        <p:txBody>
          <a:bodyPr anchor="t">
            <a:noAutofit/>
          </a:bodyPr>
          <a:lstStyle>
            <a:lvl1pPr>
              <a:defRPr sz="3600"/>
            </a:lvl1pPr>
          </a:lstStyle>
          <a:p>
            <a:r>
              <a:rPr lang="en-US"/>
              <a:t>Click to edit Master title style</a:t>
            </a:r>
          </a:p>
        </p:txBody>
      </p:sp>
      <p:sp>
        <p:nvSpPr>
          <p:cNvPr id="5" name="Content Placeholder 2">
            <a:extLst>
              <a:ext uri="{FF2B5EF4-FFF2-40B4-BE49-F238E27FC236}">
                <a16:creationId xmlns:a16="http://schemas.microsoft.com/office/drawing/2014/main" id="{A31706AB-E4B8-078D-026D-990252BF26E4}"/>
              </a:ext>
            </a:extLst>
          </p:cNvPr>
          <p:cNvSpPr>
            <a:spLocks noGrp="1"/>
          </p:cNvSpPr>
          <p:nvPr>
            <p:ph idx="1"/>
          </p:nvPr>
        </p:nvSpPr>
        <p:spPr>
          <a:xfrm>
            <a:off x="5237018" y="2258568"/>
            <a:ext cx="6077527" cy="3557016"/>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 Placeholder 3">
            <a:extLst>
              <a:ext uri="{FF2B5EF4-FFF2-40B4-BE49-F238E27FC236}">
                <a16:creationId xmlns:a16="http://schemas.microsoft.com/office/drawing/2014/main" id="{4DBBEFEB-B716-AD6B-320D-005C214A9251}"/>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3/27/2025</a:t>
            </a:fld>
            <a:endParaRPr lang="en-US"/>
          </a:p>
        </p:txBody>
      </p:sp>
      <p:sp>
        <p:nvSpPr>
          <p:cNvPr id="14" name="Footer Placeholder 4">
            <a:extLst>
              <a:ext uri="{FF2B5EF4-FFF2-40B4-BE49-F238E27FC236}">
                <a16:creationId xmlns:a16="http://schemas.microsoft.com/office/drawing/2014/main" id="{424575B1-A0F2-12EE-BB19-CB6ADE89EF35}"/>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18431A50-B82F-CFF9-D038-8C4456D09BF8}"/>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4" name="Rectangle 6">
            <a:extLst>
              <a:ext uri="{FF2B5EF4-FFF2-40B4-BE49-F238E27FC236}">
                <a16:creationId xmlns:a16="http://schemas.microsoft.com/office/drawing/2014/main" id="{FEF11A17-6EB4-B345-9C96-E6F438C8A609}"/>
              </a:ext>
              <a:ext uri="{C183D7F6-B498-43B3-948B-1728B52AA6E4}">
                <adec:decorative xmlns:adec="http://schemas.microsoft.com/office/drawing/2017/decorative" val="1"/>
              </a:ext>
            </a:extLst>
          </p:cNvPr>
          <p:cNvSpPr/>
          <p:nvPr userDrawn="1"/>
        </p:nvSpPr>
        <p:spPr>
          <a:xfrm flipH="1" flipV="1">
            <a:off x="11603197" y="-1"/>
            <a:ext cx="592750"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Shape 59">
            <a:extLst>
              <a:ext uri="{FF2B5EF4-FFF2-40B4-BE49-F238E27FC236}">
                <a16:creationId xmlns:a16="http://schemas.microsoft.com/office/drawing/2014/main" id="{3B3BEDEF-57A1-D087-1E15-6B0456EC5BE6}"/>
              </a:ext>
              <a:ext uri="{C183D7F6-B498-43B3-948B-1728B52AA6E4}">
                <adec:decorative xmlns:adec="http://schemas.microsoft.com/office/drawing/2017/decorative" val="1"/>
              </a:ext>
            </a:extLst>
          </p:cNvPr>
          <p:cNvSpPr/>
          <p:nvPr userDrawn="1"/>
        </p:nvSpPr>
        <p:spPr>
          <a:xfrm rot="16200000" flipH="1" flipV="1">
            <a:off x="11370119" y="237025"/>
            <a:ext cx="1066800" cy="592750"/>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1" name="Rectangle 9">
            <a:extLst>
              <a:ext uri="{FF2B5EF4-FFF2-40B4-BE49-F238E27FC236}">
                <a16:creationId xmlns:a16="http://schemas.microsoft.com/office/drawing/2014/main" id="{10E338B6-58A3-91A4-F5EB-CD40D614F893}"/>
              </a:ext>
              <a:ext uri="{C183D7F6-B498-43B3-948B-1728B52AA6E4}">
                <adec:decorative xmlns:adec="http://schemas.microsoft.com/office/drawing/2017/decorative" val="1"/>
              </a:ext>
            </a:extLst>
          </p:cNvPr>
          <p:cNvSpPr/>
          <p:nvPr userDrawn="1"/>
        </p:nvSpPr>
        <p:spPr>
          <a:xfrm flipH="1" flipV="1">
            <a:off x="11599250"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8">
            <a:extLst>
              <a:ext uri="{FF2B5EF4-FFF2-40B4-BE49-F238E27FC236}">
                <a16:creationId xmlns:a16="http://schemas.microsoft.com/office/drawing/2014/main" id="{5AD26084-EDDC-61FF-5474-7DF349CC7552}"/>
              </a:ext>
              <a:ext uri="{C183D7F6-B498-43B3-948B-1728B52AA6E4}">
                <adec:decorative xmlns:adec="http://schemas.microsoft.com/office/drawing/2017/decorative" val="1"/>
              </a:ext>
            </a:extLst>
          </p:cNvPr>
          <p:cNvSpPr/>
          <p:nvPr userDrawn="1"/>
        </p:nvSpPr>
        <p:spPr>
          <a:xfrm flipH="1" flipV="1">
            <a:off x="11601222" y="5633580"/>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213606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3184A5B9-E2EB-CB8F-9FCE-B435678BB4BB}"/>
              </a:ext>
              <a:ext uri="{C183D7F6-B498-43B3-948B-1728B52AA6E4}">
                <adec:decorative xmlns:adec="http://schemas.microsoft.com/office/drawing/2017/decorative" val="1"/>
              </a:ext>
            </a:extLst>
          </p:cNvPr>
          <p:cNvSpPr/>
          <p:nvPr userDrawn="1"/>
        </p:nvSpPr>
        <p:spPr>
          <a:xfrm rot="10800000">
            <a:off x="9937750" y="3696527"/>
            <a:ext cx="2254248" cy="3163005"/>
          </a:xfrm>
          <a:prstGeom prst="rect">
            <a:avLst/>
          </a:prstGeom>
          <a:solidFill>
            <a:schemeClr val="accent1"/>
          </a:solidFill>
          <a:ln w="9525" cap="flat">
            <a:noFill/>
            <a:prstDash val="solid"/>
            <a:miter/>
          </a:ln>
        </p:spPr>
        <p:txBody>
          <a:bodyPr rtlCol="0" anchor="ctr"/>
          <a:lstStyle/>
          <a:p>
            <a:pPr lvl="0"/>
            <a:endParaRPr lang="zh-CN" altLang="en-US">
              <a:solidFill>
                <a:schemeClr val="tx1"/>
              </a:solidFill>
            </a:endParaRPr>
          </a:p>
        </p:txBody>
      </p:sp>
      <p:sp>
        <p:nvSpPr>
          <p:cNvPr id="14" name="Freeform: Shape 9">
            <a:extLst>
              <a:ext uri="{FF2B5EF4-FFF2-40B4-BE49-F238E27FC236}">
                <a16:creationId xmlns:a16="http://schemas.microsoft.com/office/drawing/2014/main" id="{BEF628E3-8F76-0E9D-3DEE-A459731EFF5F}"/>
              </a:ext>
              <a:ext uri="{C183D7F6-B498-43B3-948B-1728B52AA6E4}">
                <adec:decorative xmlns:adec="http://schemas.microsoft.com/office/drawing/2017/decorative" val="1"/>
              </a:ext>
            </a:extLst>
          </p:cNvPr>
          <p:cNvSpPr/>
          <p:nvPr userDrawn="1"/>
        </p:nvSpPr>
        <p:spPr>
          <a:xfrm flipV="1">
            <a:off x="9937750" y="5736197"/>
            <a:ext cx="2254250" cy="1121803"/>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11" name="Title 1">
            <a:extLst>
              <a:ext uri="{FF2B5EF4-FFF2-40B4-BE49-F238E27FC236}">
                <a16:creationId xmlns:a16="http://schemas.microsoft.com/office/drawing/2014/main" id="{794A9AA8-C219-474F-E074-634356B77D9C}"/>
              </a:ext>
            </a:extLst>
          </p:cNvPr>
          <p:cNvSpPr>
            <a:spLocks noGrp="1"/>
          </p:cNvSpPr>
          <p:nvPr>
            <p:ph type="ctrTitle" hasCustomPrompt="1"/>
          </p:nvPr>
        </p:nvSpPr>
        <p:spPr>
          <a:xfrm>
            <a:off x="657225" y="837382"/>
            <a:ext cx="7837069" cy="3696518"/>
          </a:xfrm>
        </p:spPr>
        <p:txBody>
          <a:bodyPr anchor="b">
            <a:noAutofit/>
          </a:bodyPr>
          <a:lstStyle>
            <a:lvl1pPr algn="l">
              <a:defRPr sz="5400"/>
            </a:lvl1pPr>
          </a:lstStyle>
          <a:p>
            <a:r>
              <a:rPr lang="en-US"/>
              <a:t>Click to edit Master title style</a:t>
            </a:r>
            <a:endParaRPr lang="en-CN"/>
          </a:p>
        </p:txBody>
      </p:sp>
      <p:sp>
        <p:nvSpPr>
          <p:cNvPr id="13" name="Subtitle 2">
            <a:extLst>
              <a:ext uri="{FF2B5EF4-FFF2-40B4-BE49-F238E27FC236}">
                <a16:creationId xmlns:a16="http://schemas.microsoft.com/office/drawing/2014/main" id="{12979924-61C7-4C37-EAF2-46A0A2A2D13E}"/>
              </a:ext>
            </a:extLst>
          </p:cNvPr>
          <p:cNvSpPr>
            <a:spLocks noGrp="1"/>
          </p:cNvSpPr>
          <p:nvPr>
            <p:ph type="subTitle" idx="1" hasCustomPrompt="1"/>
          </p:nvPr>
        </p:nvSpPr>
        <p:spPr>
          <a:xfrm>
            <a:off x="657225" y="4648199"/>
            <a:ext cx="7837070" cy="1042877"/>
          </a:xfrm>
        </p:spPr>
        <p:txBody>
          <a:bodyPr>
            <a:noAutofit/>
          </a:bodyPr>
          <a:lstStyle>
            <a:lvl1pPr marL="0" indent="0" algn="l">
              <a:lnSpc>
                <a:spcPct val="10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7" name="Content Placeholder 8">
            <a:extLst>
              <a:ext uri="{FF2B5EF4-FFF2-40B4-BE49-F238E27FC236}">
                <a16:creationId xmlns:a16="http://schemas.microsoft.com/office/drawing/2014/main" id="{946F423E-A433-4DDE-A3C0-3165FE754F65}"/>
              </a:ext>
              <a:ext uri="{C183D7F6-B498-43B3-948B-1728B52AA6E4}">
                <adec:decorative xmlns:adec="http://schemas.microsoft.com/office/drawing/2017/decorative" val="0"/>
              </a:ext>
            </a:extLst>
          </p:cNvPr>
          <p:cNvSpPr>
            <a:spLocks noGrp="1"/>
          </p:cNvSpPr>
          <p:nvPr>
            <p:ph sz="quarter" idx="17" hasCustomPrompt="1"/>
          </p:nvPr>
        </p:nvSpPr>
        <p:spPr>
          <a:xfrm>
            <a:off x="657225" y="5883110"/>
            <a:ext cx="2349499" cy="266701"/>
          </a:xfrm>
        </p:spPr>
        <p:txBody>
          <a:bodyPr lIns="0" tIns="0" rIns="0" bIns="0" anchor="b">
            <a:noAutofit/>
          </a:bodyPr>
          <a:lstStyle>
            <a:lvl1pPr marL="0" indent="0">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6" name="Date Placeholder 3">
            <a:extLst>
              <a:ext uri="{FF2B5EF4-FFF2-40B4-BE49-F238E27FC236}">
                <a16:creationId xmlns:a16="http://schemas.microsoft.com/office/drawing/2014/main" id="{F24AAE30-F15B-1702-BB62-5EF514C38710}"/>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t>3/27/2025</a:t>
            </a:fld>
            <a:endParaRPr lang="en-US"/>
          </a:p>
        </p:txBody>
      </p:sp>
      <p:sp>
        <p:nvSpPr>
          <p:cNvPr id="5" name="Footer Placeholder 4">
            <a:extLst>
              <a:ext uri="{FF2B5EF4-FFF2-40B4-BE49-F238E27FC236}">
                <a16:creationId xmlns:a16="http://schemas.microsoft.com/office/drawing/2014/main" id="{BFE3F5C5-ED4D-E322-2AF6-F166C684C082}"/>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C3C27666-6814-D528-A7CD-540241E7CA1E}"/>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32" name="Rectangle 8">
            <a:extLst>
              <a:ext uri="{FF2B5EF4-FFF2-40B4-BE49-F238E27FC236}">
                <a16:creationId xmlns:a16="http://schemas.microsoft.com/office/drawing/2014/main" id="{75F1C151-830E-3940-1AE4-FB8D2BD625B9}"/>
              </a:ext>
              <a:ext uri="{C183D7F6-B498-43B3-948B-1728B52AA6E4}">
                <adec:decorative xmlns:adec="http://schemas.microsoft.com/office/drawing/2017/decorative" val="1"/>
              </a:ext>
            </a:extLst>
          </p:cNvPr>
          <p:cNvSpPr/>
          <p:nvPr userDrawn="1"/>
        </p:nvSpPr>
        <p:spPr>
          <a:xfrm rot="5400000">
            <a:off x="1183663"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ectangle 9">
            <a:extLst>
              <a:ext uri="{FF2B5EF4-FFF2-40B4-BE49-F238E27FC236}">
                <a16:creationId xmlns:a16="http://schemas.microsoft.com/office/drawing/2014/main" id="{219F9CAC-9EAC-C1A6-0F7E-3F8E87DFD824}"/>
              </a:ext>
              <a:ext uri="{C183D7F6-B498-43B3-948B-1728B52AA6E4}">
                <adec:decorative xmlns:adec="http://schemas.microsoft.com/office/drawing/2017/decorative" val="1"/>
              </a:ext>
            </a:extLst>
          </p:cNvPr>
          <p:cNvSpPr/>
          <p:nvPr userDrawn="1"/>
        </p:nvSpPr>
        <p:spPr>
          <a:xfrm rot="5400000">
            <a:off x="104574" y="-104573"/>
            <a:ext cx="274322" cy="483472"/>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Rectangle 6">
            <a:extLst>
              <a:ext uri="{FF2B5EF4-FFF2-40B4-BE49-F238E27FC236}">
                <a16:creationId xmlns:a16="http://schemas.microsoft.com/office/drawing/2014/main" id="{1173937D-CDC9-73E6-6B3E-2447EC17AC90}"/>
              </a:ext>
              <a:ext uri="{C183D7F6-B498-43B3-948B-1728B52AA6E4}">
                <adec:decorative xmlns:adec="http://schemas.microsoft.com/office/drawing/2017/decorative" val="1"/>
              </a:ext>
            </a:extLst>
          </p:cNvPr>
          <p:cNvSpPr/>
          <p:nvPr userDrawn="1"/>
        </p:nvSpPr>
        <p:spPr>
          <a:xfrm rot="10800000">
            <a:off x="9937750" y="1"/>
            <a:ext cx="2254248" cy="369499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2" name="Freeform: Shape 59">
            <a:extLst>
              <a:ext uri="{FF2B5EF4-FFF2-40B4-BE49-F238E27FC236}">
                <a16:creationId xmlns:a16="http://schemas.microsoft.com/office/drawing/2014/main" id="{CBC384E9-DFB8-C4B8-FD41-571F33CD64EF}"/>
              </a:ext>
              <a:ext uri="{C183D7F6-B498-43B3-948B-1728B52AA6E4}">
                <adec:decorative xmlns:adec="http://schemas.microsoft.com/office/drawing/2017/decorative" val="1"/>
              </a:ext>
            </a:extLst>
          </p:cNvPr>
          <p:cNvSpPr/>
          <p:nvPr userDrawn="1"/>
        </p:nvSpPr>
        <p:spPr>
          <a:xfrm>
            <a:off x="9937750" y="-2"/>
            <a:ext cx="2254250" cy="369651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Tree>
    <p:extLst>
      <p:ext uri="{BB962C8B-B14F-4D97-AF65-F5344CB8AC3E}">
        <p14:creationId xmlns:p14="http://schemas.microsoft.com/office/powerpoint/2010/main" val="425274596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4000" y="1109587"/>
            <a:ext cx="4145582" cy="4638825"/>
          </a:xfrm>
        </p:spPr>
        <p:txBody>
          <a:bodyPr anchor="t">
            <a:noAutofit/>
          </a:bodyPr>
          <a:lstStyle>
            <a:lvl1pPr>
              <a:defRPr sz="3600"/>
            </a:lvl1pPr>
          </a:lstStyle>
          <a:p>
            <a:r>
              <a:rPr lang="en-US"/>
              <a:t>Click to edit Master title style</a:t>
            </a:r>
          </a:p>
        </p:txBody>
      </p:sp>
      <p:sp>
        <p:nvSpPr>
          <p:cNvPr id="11" name="Content Placeholder 2">
            <a:extLst>
              <a:ext uri="{FF2B5EF4-FFF2-40B4-BE49-F238E27FC236}">
                <a16:creationId xmlns:a16="http://schemas.microsoft.com/office/drawing/2014/main" id="{EAF18FE0-442F-6AE0-4A34-0A68895F343D}"/>
              </a:ext>
            </a:extLst>
          </p:cNvPr>
          <p:cNvSpPr>
            <a:spLocks noGrp="1"/>
          </p:cNvSpPr>
          <p:nvPr>
            <p:ph idx="1"/>
          </p:nvPr>
        </p:nvSpPr>
        <p:spPr>
          <a:xfrm>
            <a:off x="5237018" y="1109587"/>
            <a:ext cx="6077527" cy="463882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ADC0C90B-196D-619B-00AC-36C5F6C0B5ED}"/>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3/27/2025</a:t>
            </a:fld>
            <a:endParaRPr lang="en-US"/>
          </a:p>
        </p:txBody>
      </p:sp>
      <p:sp>
        <p:nvSpPr>
          <p:cNvPr id="7" name="Footer Placeholder 4">
            <a:extLst>
              <a:ext uri="{FF2B5EF4-FFF2-40B4-BE49-F238E27FC236}">
                <a16:creationId xmlns:a16="http://schemas.microsoft.com/office/drawing/2014/main" id="{264F9FBE-A6F5-09E6-684B-233C0D23F1D1}"/>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8451D253-EA22-2614-2FD1-DC0FEB26EE88}"/>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4" name="Rectangle 6">
            <a:extLst>
              <a:ext uri="{FF2B5EF4-FFF2-40B4-BE49-F238E27FC236}">
                <a16:creationId xmlns:a16="http://schemas.microsoft.com/office/drawing/2014/main" id="{146832F4-CE37-2BF9-DDF5-11B7ABE0B948}"/>
              </a:ext>
              <a:ext uri="{C183D7F6-B498-43B3-948B-1728B52AA6E4}">
                <adec:decorative xmlns:adec="http://schemas.microsoft.com/office/drawing/2017/decorative" val="1"/>
              </a:ext>
            </a:extLst>
          </p:cNvPr>
          <p:cNvSpPr/>
          <p:nvPr userDrawn="1"/>
        </p:nvSpPr>
        <p:spPr>
          <a:xfrm flipH="1" flipV="1">
            <a:off x="3947" y="-1"/>
            <a:ext cx="592750"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Shape 59">
            <a:extLst>
              <a:ext uri="{FF2B5EF4-FFF2-40B4-BE49-F238E27FC236}">
                <a16:creationId xmlns:a16="http://schemas.microsoft.com/office/drawing/2014/main" id="{7DBA236D-4EBB-E514-DF68-7891C120ADE6}"/>
              </a:ext>
              <a:ext uri="{C183D7F6-B498-43B3-948B-1728B52AA6E4}">
                <adec:decorative xmlns:adec="http://schemas.microsoft.com/office/drawing/2017/decorative" val="1"/>
              </a:ext>
            </a:extLst>
          </p:cNvPr>
          <p:cNvSpPr/>
          <p:nvPr userDrawn="1"/>
        </p:nvSpPr>
        <p:spPr>
          <a:xfrm rot="16200000" flipH="1" flipV="1">
            <a:off x="-229131" y="237025"/>
            <a:ext cx="1066800" cy="592750"/>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6" name="Rectangle 9">
            <a:extLst>
              <a:ext uri="{FF2B5EF4-FFF2-40B4-BE49-F238E27FC236}">
                <a16:creationId xmlns:a16="http://schemas.microsoft.com/office/drawing/2014/main" id="{5A191311-3AF4-ADF9-7C92-3ED08ED5EAC6}"/>
              </a:ext>
              <a:ext uri="{C183D7F6-B498-43B3-948B-1728B52AA6E4}">
                <adec:decorative xmlns:adec="http://schemas.microsoft.com/office/drawing/2017/decorative" val="1"/>
              </a:ext>
            </a:extLst>
          </p:cNvPr>
          <p:cNvSpPr/>
          <p:nvPr userDrawn="1"/>
        </p:nvSpPr>
        <p:spPr>
          <a:xfrm flipH="1" flipV="1">
            <a:off x="0"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8">
            <a:extLst>
              <a:ext uri="{FF2B5EF4-FFF2-40B4-BE49-F238E27FC236}">
                <a16:creationId xmlns:a16="http://schemas.microsoft.com/office/drawing/2014/main" id="{ED7C5B45-BE42-B3FC-6515-F1F37CCC2B21}"/>
              </a:ext>
              <a:ext uri="{C183D7F6-B498-43B3-948B-1728B52AA6E4}">
                <adec:decorative xmlns:adec="http://schemas.microsoft.com/office/drawing/2017/decorative" val="1"/>
              </a:ext>
            </a:extLst>
          </p:cNvPr>
          <p:cNvSpPr/>
          <p:nvPr userDrawn="1"/>
        </p:nvSpPr>
        <p:spPr>
          <a:xfrm flipH="1" flipV="1">
            <a:off x="1972" y="5633580"/>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738311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877456"/>
            <a:ext cx="4142232" cy="4940661"/>
          </a:xfrm>
        </p:spPr>
        <p:txBody>
          <a:bodyPr anchor="ctr">
            <a:noAutofit/>
          </a:bodyPr>
          <a:lstStyle>
            <a:lvl1pPr>
              <a:defRPr sz="3600"/>
            </a:lvl1pPr>
          </a:lstStyle>
          <a:p>
            <a:r>
              <a:rPr lang="en-US"/>
              <a:t>Click to edit Master title style</a:t>
            </a:r>
          </a:p>
        </p:txBody>
      </p:sp>
      <p:sp>
        <p:nvSpPr>
          <p:cNvPr id="7" name="Content Placeholder 2">
            <a:extLst>
              <a:ext uri="{FF2B5EF4-FFF2-40B4-BE49-F238E27FC236}">
                <a16:creationId xmlns:a16="http://schemas.microsoft.com/office/drawing/2014/main" id="{34DD1C0B-8CAB-7B69-0068-FA66F2AC06B9}"/>
              </a:ext>
            </a:extLst>
          </p:cNvPr>
          <p:cNvSpPr>
            <a:spLocks noGrp="1"/>
          </p:cNvSpPr>
          <p:nvPr>
            <p:ph idx="1"/>
          </p:nvPr>
        </p:nvSpPr>
        <p:spPr>
          <a:xfrm>
            <a:off x="5237018" y="874923"/>
            <a:ext cx="6077527" cy="4940661"/>
          </a:xfrm>
        </p:spPr>
        <p:txBody>
          <a:bodyPr anchor="ct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0C4E1284-6ADD-36BA-D939-FD3B6B69F280}"/>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12" name="Footer Placeholder 4">
            <a:extLst>
              <a:ext uri="{FF2B5EF4-FFF2-40B4-BE49-F238E27FC236}">
                <a16:creationId xmlns:a16="http://schemas.microsoft.com/office/drawing/2014/main" id="{7EEB4352-9E14-63F9-D5BD-0659C3CCD184}"/>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11" name="Slide Number Placeholder 5">
            <a:extLst>
              <a:ext uri="{FF2B5EF4-FFF2-40B4-BE49-F238E27FC236}">
                <a16:creationId xmlns:a16="http://schemas.microsoft.com/office/drawing/2014/main" id="{E9A0B020-52CF-C931-68F6-A67EAB1128BE}"/>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4" name="Freeform: Shape 16">
            <a:extLst>
              <a:ext uri="{FF2B5EF4-FFF2-40B4-BE49-F238E27FC236}">
                <a16:creationId xmlns:a16="http://schemas.microsoft.com/office/drawing/2014/main" id="{274252EB-C02E-C37B-E2A2-ABBFED742741}"/>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Freeform: Shape 17">
            <a:extLst>
              <a:ext uri="{FF2B5EF4-FFF2-40B4-BE49-F238E27FC236}">
                <a16:creationId xmlns:a16="http://schemas.microsoft.com/office/drawing/2014/main" id="{66E27A39-E979-7436-99F0-9EE45FC8905E}"/>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Freeform: Shape 19">
            <a:extLst>
              <a:ext uri="{FF2B5EF4-FFF2-40B4-BE49-F238E27FC236}">
                <a16:creationId xmlns:a16="http://schemas.microsoft.com/office/drawing/2014/main" id="{ACA57297-62CA-9D0A-0CFD-396A7514D3A7}"/>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8">
            <a:extLst>
              <a:ext uri="{FF2B5EF4-FFF2-40B4-BE49-F238E27FC236}">
                <a16:creationId xmlns:a16="http://schemas.microsoft.com/office/drawing/2014/main" id="{389D975E-EBA4-68ED-C38F-B40A2C9DC6E2}"/>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60778886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831919"/>
            <a:ext cx="3494314" cy="5194161"/>
          </a:xfrm>
        </p:spPr>
        <p:txBody>
          <a:bodyPr anchor="b">
            <a:noAutofit/>
          </a:bodyPr>
          <a:lstStyle>
            <a:lvl1pPr>
              <a:defRPr sz="3600"/>
            </a:lvl1pPr>
          </a:lstStyle>
          <a:p>
            <a:r>
              <a:rPr lang="en-US"/>
              <a:t>Click to edit Master title style</a:t>
            </a:r>
          </a:p>
        </p:txBody>
      </p:sp>
      <p:sp>
        <p:nvSpPr>
          <p:cNvPr id="6" name="Content Placeholder 2">
            <a:extLst>
              <a:ext uri="{FF2B5EF4-FFF2-40B4-BE49-F238E27FC236}">
                <a16:creationId xmlns:a16="http://schemas.microsoft.com/office/drawing/2014/main" id="{CA46B297-C880-6157-3B17-0BC02453DF43}"/>
              </a:ext>
            </a:extLst>
          </p:cNvPr>
          <p:cNvSpPr>
            <a:spLocks noGrp="1"/>
          </p:cNvSpPr>
          <p:nvPr>
            <p:ph idx="1"/>
          </p:nvPr>
        </p:nvSpPr>
        <p:spPr>
          <a:xfrm>
            <a:off x="4572000" y="831919"/>
            <a:ext cx="6742545" cy="5194161"/>
          </a:xfrm>
        </p:spPr>
        <p:txBody>
          <a:bodyPr anchor="b">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0EECDA90-A26B-C002-52AC-C255703344E7}"/>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5" name="Footer Placeholder 4">
            <a:extLst>
              <a:ext uri="{FF2B5EF4-FFF2-40B4-BE49-F238E27FC236}">
                <a16:creationId xmlns:a16="http://schemas.microsoft.com/office/drawing/2014/main" id="{8C97998B-12FC-4418-98A3-E280DFBA8A28}"/>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1B562A23-051B-C681-23C4-7436AC39641B}"/>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59">
            <a:extLst>
              <a:ext uri="{FF2B5EF4-FFF2-40B4-BE49-F238E27FC236}">
                <a16:creationId xmlns:a16="http://schemas.microsoft.com/office/drawing/2014/main" id="{9702558A-53E4-8EAB-6E0F-09871DB4F6CB}"/>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7" name="Rectangle 9">
            <a:extLst>
              <a:ext uri="{FF2B5EF4-FFF2-40B4-BE49-F238E27FC236}">
                <a16:creationId xmlns:a16="http://schemas.microsoft.com/office/drawing/2014/main" id="{4D9D4F1C-0061-C3CC-D460-24FDA6B88E35}"/>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1">
            <a:extLst>
              <a:ext uri="{FF2B5EF4-FFF2-40B4-BE49-F238E27FC236}">
                <a16:creationId xmlns:a16="http://schemas.microsoft.com/office/drawing/2014/main" id="{BE74AEB5-27F7-D3F7-353D-F0C293E28AF4}"/>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Shape 59">
            <a:extLst>
              <a:ext uri="{FF2B5EF4-FFF2-40B4-BE49-F238E27FC236}">
                <a16:creationId xmlns:a16="http://schemas.microsoft.com/office/drawing/2014/main" id="{038BAB3B-0C8B-44FB-985D-D01959AF8B02}"/>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148106460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30" name="Rectangle 6">
            <a:extLst>
              <a:ext uri="{FF2B5EF4-FFF2-40B4-BE49-F238E27FC236}">
                <a16:creationId xmlns:a16="http://schemas.microsoft.com/office/drawing/2014/main" id="{F32ACEC3-9042-9CA8-6E03-E51EC9B00D90}"/>
              </a:ext>
              <a:ext uri="{C183D7F6-B498-43B3-948B-1728B52AA6E4}">
                <adec:decorative xmlns:adec="http://schemas.microsoft.com/office/drawing/2017/decorative" val="1"/>
              </a:ext>
            </a:extLst>
          </p:cNvPr>
          <p:cNvSpPr/>
          <p:nvPr userDrawn="1"/>
        </p:nvSpPr>
        <p:spPr>
          <a:xfrm rot="5400000">
            <a:off x="3066943" y="3479693"/>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6" name="Freeform: Shape 59">
            <a:extLst>
              <a:ext uri="{FF2B5EF4-FFF2-40B4-BE49-F238E27FC236}">
                <a16:creationId xmlns:a16="http://schemas.microsoft.com/office/drawing/2014/main" id="{C406346C-7029-3258-5052-CEF732EAE233}"/>
              </a:ext>
              <a:ext uri="{C183D7F6-B498-43B3-948B-1728B52AA6E4}">
                <adec:decorative xmlns:adec="http://schemas.microsoft.com/office/drawing/2017/decorative" val="1"/>
              </a:ext>
            </a:extLst>
          </p:cNvPr>
          <p:cNvSpPr/>
          <p:nvPr userDrawn="1"/>
        </p:nvSpPr>
        <p:spPr>
          <a:xfrm rot="5400000" flipV="1">
            <a:off x="72519" y="6473316"/>
            <a:ext cx="312166" cy="45720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2" name="Rectangle 6">
            <a:extLst>
              <a:ext uri="{FF2B5EF4-FFF2-40B4-BE49-F238E27FC236}">
                <a16:creationId xmlns:a16="http://schemas.microsoft.com/office/drawing/2014/main" id="{1525127B-EAD0-C6C2-5539-A82B684A5CE6}"/>
              </a:ext>
              <a:ext uri="{C183D7F6-B498-43B3-948B-1728B52AA6E4}">
                <adec:decorative xmlns:adec="http://schemas.microsoft.com/office/drawing/2017/decorative" val="1"/>
              </a:ext>
            </a:extLst>
          </p:cNvPr>
          <p:cNvSpPr/>
          <p:nvPr userDrawn="1"/>
        </p:nvSpPr>
        <p:spPr>
          <a:xfrm rot="5400000">
            <a:off x="8416414" y="4574671"/>
            <a:ext cx="312166" cy="425449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3" name="Rectangle 6">
            <a:extLst>
              <a:ext uri="{FF2B5EF4-FFF2-40B4-BE49-F238E27FC236}">
                <a16:creationId xmlns:a16="http://schemas.microsoft.com/office/drawing/2014/main" id="{0AD2D883-EB46-4708-231E-8E06FFCC0CD2}"/>
              </a:ext>
              <a:ext uri="{C183D7F6-B498-43B3-948B-1728B52AA6E4}">
                <adec:decorative xmlns:adec="http://schemas.microsoft.com/office/drawing/2017/decorative" val="1"/>
              </a:ext>
            </a:extLst>
          </p:cNvPr>
          <p:cNvSpPr/>
          <p:nvPr userDrawn="1"/>
        </p:nvSpPr>
        <p:spPr>
          <a:xfrm rot="5400000">
            <a:off x="11290193" y="5956192"/>
            <a:ext cx="311360" cy="1492256"/>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1313395" y="886783"/>
            <a:ext cx="9386350" cy="1132258"/>
          </a:xfrm>
        </p:spPr>
        <p:txBody>
          <a:bodyPr anchor="ctr">
            <a:noAutofit/>
          </a:bodyPr>
          <a:lstStyle>
            <a:lvl1pPr algn="ct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C251700B-05FA-57C3-2F6D-E68122FE6B91}"/>
              </a:ext>
            </a:extLst>
          </p:cNvPr>
          <p:cNvSpPr>
            <a:spLocks noGrp="1"/>
          </p:cNvSpPr>
          <p:nvPr>
            <p:ph idx="1"/>
          </p:nvPr>
        </p:nvSpPr>
        <p:spPr>
          <a:xfrm>
            <a:off x="1313396" y="2698032"/>
            <a:ext cx="4459331"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6659150" y="2698032"/>
            <a:ext cx="4040595" cy="2957429"/>
          </a:xfrm>
        </p:spPr>
        <p:txBody>
          <a:bodyPr/>
          <a:lstStyle/>
          <a:p>
            <a:endParaRPr lang="en-US"/>
          </a:p>
        </p:txBody>
      </p:sp>
      <p:sp>
        <p:nvSpPr>
          <p:cNvPr id="12" name="Date Placeholder 3">
            <a:extLst>
              <a:ext uri="{FF2B5EF4-FFF2-40B4-BE49-F238E27FC236}">
                <a16:creationId xmlns:a16="http://schemas.microsoft.com/office/drawing/2014/main" id="{DA9F9493-409B-15D0-BE96-3C506B18E000}"/>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3/27/2025</a:t>
            </a:fld>
            <a:endParaRPr lang="en-US"/>
          </a:p>
        </p:txBody>
      </p:sp>
      <p:sp>
        <p:nvSpPr>
          <p:cNvPr id="10" name="Footer Placeholder 4">
            <a:extLst>
              <a:ext uri="{FF2B5EF4-FFF2-40B4-BE49-F238E27FC236}">
                <a16:creationId xmlns:a16="http://schemas.microsoft.com/office/drawing/2014/main" id="{D1E01870-8427-A77F-33A2-524EAE9E1026}"/>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9" name="Slide Number Placeholder 5">
            <a:extLst>
              <a:ext uri="{FF2B5EF4-FFF2-40B4-BE49-F238E27FC236}">
                <a16:creationId xmlns:a16="http://schemas.microsoft.com/office/drawing/2014/main" id="{40307E41-6967-98D0-2B22-C44AADD69EA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39251424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CE92327-3D7D-91A2-CBCF-20D7848814A2}"/>
              </a:ext>
              <a:ext uri="{C183D7F6-B498-43B3-948B-1728B52AA6E4}">
                <adec:decorative xmlns:adec="http://schemas.microsoft.com/office/drawing/2017/decorative" val="1"/>
              </a:ext>
            </a:extLst>
          </p:cNvPr>
          <p:cNvSpPr/>
          <p:nvPr userDrawn="1"/>
        </p:nvSpPr>
        <p:spPr>
          <a:xfrm rot="5400000">
            <a:off x="766930" y="5779705"/>
            <a:ext cx="311361" cy="184523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Title 1">
            <a:extLst>
              <a:ext uri="{FF2B5EF4-FFF2-40B4-BE49-F238E27FC236}">
                <a16:creationId xmlns:a16="http://schemas.microsoft.com/office/drawing/2014/main" id="{5611E7B7-7FBD-C6BE-4220-4A9AFC269A33}"/>
              </a:ext>
            </a:extLst>
          </p:cNvPr>
          <p:cNvSpPr>
            <a:spLocks noGrp="1"/>
          </p:cNvSpPr>
          <p:nvPr>
            <p:ph type="title" hasCustomPrompt="1"/>
          </p:nvPr>
        </p:nvSpPr>
        <p:spPr>
          <a:xfrm>
            <a:off x="1313394" y="886783"/>
            <a:ext cx="9386351" cy="1132258"/>
          </a:xfrm>
        </p:spPr>
        <p:txBody>
          <a:bodyPr anchor="ctr">
            <a:noAutofit/>
          </a:bodyPr>
          <a:lstStyle>
            <a:lvl1pPr algn="ctr">
              <a:defRPr sz="3600"/>
            </a:lvl1pPr>
          </a:lstStyle>
          <a:p>
            <a:r>
              <a:rPr lang="en-US"/>
              <a:t>Click to edit Master title style</a:t>
            </a:r>
          </a:p>
        </p:txBody>
      </p:sp>
      <p:sp>
        <p:nvSpPr>
          <p:cNvPr id="31" name="Picture Placeholder 10">
            <a:extLst>
              <a:ext uri="{FF2B5EF4-FFF2-40B4-BE49-F238E27FC236}">
                <a16:creationId xmlns:a16="http://schemas.microsoft.com/office/drawing/2014/main" id="{694C599F-AFDE-9701-5E41-913EF170A2AF}"/>
              </a:ext>
            </a:extLst>
          </p:cNvPr>
          <p:cNvSpPr>
            <a:spLocks noGrp="1"/>
          </p:cNvSpPr>
          <p:nvPr>
            <p:ph type="pic" sz="quarter" idx="13"/>
          </p:nvPr>
        </p:nvSpPr>
        <p:spPr>
          <a:xfrm>
            <a:off x="1314096" y="2698032"/>
            <a:ext cx="4040595" cy="2957429"/>
          </a:xfrm>
        </p:spPr>
        <p:txBody>
          <a:bodyPr/>
          <a:lstStyle/>
          <a:p>
            <a:endParaRPr lang="en-US"/>
          </a:p>
        </p:txBody>
      </p:sp>
      <p:sp>
        <p:nvSpPr>
          <p:cNvPr id="3" name="Content Placeholder 2">
            <a:extLst>
              <a:ext uri="{FF2B5EF4-FFF2-40B4-BE49-F238E27FC236}">
                <a16:creationId xmlns:a16="http://schemas.microsoft.com/office/drawing/2014/main" id="{DADA4ECD-4494-EA14-631D-9D60BF413E7F}"/>
              </a:ext>
            </a:extLst>
          </p:cNvPr>
          <p:cNvSpPr>
            <a:spLocks noGrp="1"/>
          </p:cNvSpPr>
          <p:nvPr>
            <p:ph idx="1"/>
          </p:nvPr>
        </p:nvSpPr>
        <p:spPr>
          <a:xfrm>
            <a:off x="6240414" y="2698032"/>
            <a:ext cx="4459331"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Date Placeholder 3">
            <a:extLst>
              <a:ext uri="{FF2B5EF4-FFF2-40B4-BE49-F238E27FC236}">
                <a16:creationId xmlns:a16="http://schemas.microsoft.com/office/drawing/2014/main" id="{6979BA07-7690-B8B0-F566-619EBF2C6D42}"/>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3/27/2025</a:t>
            </a:fld>
            <a:endParaRPr lang="en-US"/>
          </a:p>
        </p:txBody>
      </p:sp>
      <p:sp>
        <p:nvSpPr>
          <p:cNvPr id="23" name="Footer Placeholder 4">
            <a:extLst>
              <a:ext uri="{FF2B5EF4-FFF2-40B4-BE49-F238E27FC236}">
                <a16:creationId xmlns:a16="http://schemas.microsoft.com/office/drawing/2014/main" id="{3B42A884-4919-DB12-4A6A-A0629C84BF87}"/>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2" name="Slide Number Placeholder 5">
            <a:extLst>
              <a:ext uri="{FF2B5EF4-FFF2-40B4-BE49-F238E27FC236}">
                <a16:creationId xmlns:a16="http://schemas.microsoft.com/office/drawing/2014/main" id="{30A143ED-F5E5-1F8B-C749-6CB144228E0A}"/>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 name="Rectangle 8">
            <a:extLst>
              <a:ext uri="{FF2B5EF4-FFF2-40B4-BE49-F238E27FC236}">
                <a16:creationId xmlns:a16="http://schemas.microsoft.com/office/drawing/2014/main" id="{72328280-7591-87BA-48BC-57154E8F9200}"/>
              </a:ext>
              <a:ext uri="{C183D7F6-B498-43B3-948B-1728B52AA6E4}">
                <adec:decorative xmlns:adec="http://schemas.microsoft.com/office/drawing/2017/decorative" val="1"/>
              </a:ext>
            </a:extLst>
          </p:cNvPr>
          <p:cNvSpPr/>
          <p:nvPr userDrawn="1"/>
        </p:nvSpPr>
        <p:spPr>
          <a:xfrm rot="16200000" flipH="1">
            <a:off x="10715814" y="-681672"/>
            <a:ext cx="311360"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9">
            <a:extLst>
              <a:ext uri="{FF2B5EF4-FFF2-40B4-BE49-F238E27FC236}">
                <a16:creationId xmlns:a16="http://schemas.microsoft.com/office/drawing/2014/main" id="{7E2E09B4-079D-3AC2-569B-351AC77F305D}"/>
              </a:ext>
              <a:ext uri="{C183D7F6-B498-43B3-948B-1728B52AA6E4}">
                <adec:decorative xmlns:adec="http://schemas.microsoft.com/office/drawing/2017/decorative" val="1"/>
              </a:ext>
            </a:extLst>
          </p:cNvPr>
          <p:cNvSpPr/>
          <p:nvPr userDrawn="1"/>
        </p:nvSpPr>
        <p:spPr>
          <a:xfrm rot="16200000" flipH="1">
            <a:off x="11795962" y="-84996"/>
            <a:ext cx="311359"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97866232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22" name="Rectangle 6">
            <a:extLst>
              <a:ext uri="{FF2B5EF4-FFF2-40B4-BE49-F238E27FC236}">
                <a16:creationId xmlns:a16="http://schemas.microsoft.com/office/drawing/2014/main" id="{67A2B41B-7B73-7F7C-BDE4-B64E367EFCF6}"/>
              </a:ext>
              <a:ext uri="{C183D7F6-B498-43B3-948B-1728B52AA6E4}">
                <adec:decorative xmlns:adec="http://schemas.microsoft.com/office/drawing/2017/decorative" val="1"/>
              </a:ext>
            </a:extLst>
          </p:cNvPr>
          <p:cNvSpPr/>
          <p:nvPr userDrawn="1"/>
        </p:nvSpPr>
        <p:spPr>
          <a:xfrm rot="5400000">
            <a:off x="3066943" y="3479693"/>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Freeform: Shape 59">
            <a:extLst>
              <a:ext uri="{FF2B5EF4-FFF2-40B4-BE49-F238E27FC236}">
                <a16:creationId xmlns:a16="http://schemas.microsoft.com/office/drawing/2014/main" id="{ECD5DF8A-9681-079A-0E04-84852AD0BEB5}"/>
              </a:ext>
              <a:ext uri="{C183D7F6-B498-43B3-948B-1728B52AA6E4}">
                <adec:decorative xmlns:adec="http://schemas.microsoft.com/office/drawing/2017/decorative" val="1"/>
              </a:ext>
            </a:extLst>
          </p:cNvPr>
          <p:cNvSpPr/>
          <p:nvPr userDrawn="1"/>
        </p:nvSpPr>
        <p:spPr>
          <a:xfrm rot="5400000" flipV="1">
            <a:off x="72519" y="6473316"/>
            <a:ext cx="312166" cy="45720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4" name="Rectangle 6">
            <a:extLst>
              <a:ext uri="{FF2B5EF4-FFF2-40B4-BE49-F238E27FC236}">
                <a16:creationId xmlns:a16="http://schemas.microsoft.com/office/drawing/2014/main" id="{826C698D-FB25-B1C4-B155-8945F7603371}"/>
              </a:ext>
              <a:ext uri="{C183D7F6-B498-43B3-948B-1728B52AA6E4}">
                <adec:decorative xmlns:adec="http://schemas.microsoft.com/office/drawing/2017/decorative" val="1"/>
              </a:ext>
            </a:extLst>
          </p:cNvPr>
          <p:cNvSpPr/>
          <p:nvPr userDrawn="1"/>
        </p:nvSpPr>
        <p:spPr>
          <a:xfrm rot="5400000">
            <a:off x="8416414" y="4574671"/>
            <a:ext cx="312166" cy="425449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Rectangle 6">
            <a:extLst>
              <a:ext uri="{FF2B5EF4-FFF2-40B4-BE49-F238E27FC236}">
                <a16:creationId xmlns:a16="http://schemas.microsoft.com/office/drawing/2014/main" id="{0DCB0DA2-1A73-EDEF-65E1-746EFDD23CDF}"/>
              </a:ext>
              <a:ext uri="{C183D7F6-B498-43B3-948B-1728B52AA6E4}">
                <adec:decorative xmlns:adec="http://schemas.microsoft.com/office/drawing/2017/decorative" val="1"/>
              </a:ext>
            </a:extLst>
          </p:cNvPr>
          <p:cNvSpPr/>
          <p:nvPr userDrawn="1"/>
        </p:nvSpPr>
        <p:spPr>
          <a:xfrm rot="5400000">
            <a:off x="11290193" y="5956192"/>
            <a:ext cx="311360" cy="1492256"/>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3" name="Title 1">
            <a:extLst>
              <a:ext uri="{FF2B5EF4-FFF2-40B4-BE49-F238E27FC236}">
                <a16:creationId xmlns:a16="http://schemas.microsoft.com/office/drawing/2014/main" id="{49BD555F-4F6F-4781-E21D-653B8734556A}"/>
              </a:ext>
            </a:extLst>
          </p:cNvPr>
          <p:cNvSpPr>
            <a:spLocks noGrp="1"/>
          </p:cNvSpPr>
          <p:nvPr>
            <p:ph type="title" hasCustomPrompt="1"/>
          </p:nvPr>
        </p:nvSpPr>
        <p:spPr>
          <a:xfrm>
            <a:off x="844000" y="886783"/>
            <a:ext cx="10504000" cy="1132258"/>
          </a:xfrm>
        </p:spPr>
        <p:txBody>
          <a:bodyPr anchor="ctr">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1" y="2187607"/>
            <a:ext cx="10504000" cy="1823347"/>
          </a:xfrm>
        </p:spPr>
        <p:txBody>
          <a:bodyPr/>
          <a:lstStyle/>
          <a:p>
            <a:endParaRPr lang="en-US"/>
          </a:p>
        </p:txBody>
      </p:sp>
      <p:sp>
        <p:nvSpPr>
          <p:cNvPr id="3" name="Content Placeholder 2">
            <a:extLst>
              <a:ext uri="{FF2B5EF4-FFF2-40B4-BE49-F238E27FC236}">
                <a16:creationId xmlns:a16="http://schemas.microsoft.com/office/drawing/2014/main" id="{F58B0601-C34C-BDF8-8583-9991A91F8EF6}"/>
              </a:ext>
            </a:extLst>
          </p:cNvPr>
          <p:cNvSpPr>
            <a:spLocks noGrp="1"/>
          </p:cNvSpPr>
          <p:nvPr>
            <p:ph idx="1"/>
          </p:nvPr>
        </p:nvSpPr>
        <p:spPr>
          <a:xfrm>
            <a:off x="844000" y="4202973"/>
            <a:ext cx="10504000" cy="1498668"/>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65F96EBD-A9C3-5CC5-2542-574F1140282D}"/>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t>3/27/2025</a:t>
            </a:fld>
            <a:endParaRPr lang="en-US"/>
          </a:p>
        </p:txBody>
      </p:sp>
      <p:sp>
        <p:nvSpPr>
          <p:cNvPr id="7" name="Footer Placeholder 4">
            <a:extLst>
              <a:ext uri="{FF2B5EF4-FFF2-40B4-BE49-F238E27FC236}">
                <a16:creationId xmlns:a16="http://schemas.microsoft.com/office/drawing/2014/main" id="{0D8FB8D1-F05B-FD90-FBC8-67149E0FAF70}"/>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06EE84F2-1BC7-D2C7-0CEC-215889190C4D}"/>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89529550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Photo 4">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AB4555F-BCE5-B734-1A0A-7B68F143CD87}"/>
              </a:ext>
            </a:extLst>
          </p:cNvPr>
          <p:cNvSpPr>
            <a:spLocks noGrp="1"/>
          </p:cNvSpPr>
          <p:nvPr>
            <p:ph type="title" hasCustomPrompt="1"/>
          </p:nvPr>
        </p:nvSpPr>
        <p:spPr>
          <a:xfrm>
            <a:off x="1313394" y="886783"/>
            <a:ext cx="9386350" cy="1132258"/>
          </a:xfrm>
        </p:spPr>
        <p:txBody>
          <a:bodyPr anchor="ctr">
            <a:noAutofit/>
          </a:bodyPr>
          <a:lstStyle>
            <a:lvl1pPr algn="ctr">
              <a:defRPr sz="3600"/>
            </a:lvl1pPr>
          </a:lstStyle>
          <a:p>
            <a:r>
              <a:rPr lang="en-US"/>
              <a:t>Click to edit Master title style</a:t>
            </a:r>
          </a:p>
        </p:txBody>
      </p:sp>
      <p:sp>
        <p:nvSpPr>
          <p:cNvPr id="2" name="Content Placeholder 2">
            <a:extLst>
              <a:ext uri="{FF2B5EF4-FFF2-40B4-BE49-F238E27FC236}">
                <a16:creationId xmlns:a16="http://schemas.microsoft.com/office/drawing/2014/main" id="{B59458D0-3685-F716-1340-4CA2129FC0A3}"/>
              </a:ext>
            </a:extLst>
          </p:cNvPr>
          <p:cNvSpPr>
            <a:spLocks noGrp="1"/>
          </p:cNvSpPr>
          <p:nvPr>
            <p:ph idx="1"/>
          </p:nvPr>
        </p:nvSpPr>
        <p:spPr>
          <a:xfrm>
            <a:off x="1313396" y="2698032"/>
            <a:ext cx="4782604"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10">
            <a:extLst>
              <a:ext uri="{FF2B5EF4-FFF2-40B4-BE49-F238E27FC236}">
                <a16:creationId xmlns:a16="http://schemas.microsoft.com/office/drawing/2014/main" id="{41874ABC-5130-9579-629F-5CECD6DC2F74}"/>
              </a:ext>
            </a:extLst>
          </p:cNvPr>
          <p:cNvSpPr>
            <a:spLocks noGrp="1"/>
          </p:cNvSpPr>
          <p:nvPr>
            <p:ph type="pic" sz="quarter" idx="13"/>
          </p:nvPr>
        </p:nvSpPr>
        <p:spPr>
          <a:xfrm>
            <a:off x="6659149" y="2698033"/>
            <a:ext cx="4040595" cy="2957428"/>
          </a:xfrm>
        </p:spPr>
        <p:txBody>
          <a:bodyPr/>
          <a:lstStyle/>
          <a:p>
            <a:endParaRPr lang="en-US"/>
          </a:p>
        </p:txBody>
      </p:sp>
      <p:sp>
        <p:nvSpPr>
          <p:cNvPr id="10" name="Date Placeholder 3">
            <a:extLst>
              <a:ext uri="{FF2B5EF4-FFF2-40B4-BE49-F238E27FC236}">
                <a16:creationId xmlns:a16="http://schemas.microsoft.com/office/drawing/2014/main" id="{B5FDF597-FAC1-BC65-1C5C-5C7AA57F1D25}"/>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t>3/27/2025</a:t>
            </a:fld>
            <a:endParaRPr lang="en-US"/>
          </a:p>
        </p:txBody>
      </p:sp>
      <p:sp>
        <p:nvSpPr>
          <p:cNvPr id="9" name="Footer Placeholder 4">
            <a:extLst>
              <a:ext uri="{FF2B5EF4-FFF2-40B4-BE49-F238E27FC236}">
                <a16:creationId xmlns:a16="http://schemas.microsoft.com/office/drawing/2014/main" id="{68CF5147-075A-42DE-BA84-4D53ACCBC3F9}"/>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A966F281-4FB2-63EB-5F87-0CE9630EA374}"/>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28" name="Rectangle 6">
            <a:extLst>
              <a:ext uri="{FF2B5EF4-FFF2-40B4-BE49-F238E27FC236}">
                <a16:creationId xmlns:a16="http://schemas.microsoft.com/office/drawing/2014/main" id="{FB09EC07-8CA4-4E29-5495-97F9FF909426}"/>
              </a:ext>
              <a:ext uri="{C183D7F6-B498-43B3-948B-1728B52AA6E4}">
                <adec:decorative xmlns:adec="http://schemas.microsoft.com/office/drawing/2017/decorative" val="1"/>
              </a:ext>
            </a:extLst>
          </p:cNvPr>
          <p:cNvSpPr/>
          <p:nvPr userDrawn="1"/>
        </p:nvSpPr>
        <p:spPr>
          <a:xfrm rot="5400000">
            <a:off x="11716760"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Rectangle 6">
            <a:extLst>
              <a:ext uri="{FF2B5EF4-FFF2-40B4-BE49-F238E27FC236}">
                <a16:creationId xmlns:a16="http://schemas.microsoft.com/office/drawing/2014/main" id="{7907203D-D192-301A-C181-9D4573A85D7A}"/>
              </a:ext>
              <a:ext uri="{C183D7F6-B498-43B3-948B-1728B52AA6E4}">
                <adec:decorative xmlns:adec="http://schemas.microsoft.com/office/drawing/2017/decorative" val="1"/>
              </a:ext>
            </a:extLst>
          </p:cNvPr>
          <p:cNvSpPr/>
          <p:nvPr userDrawn="1"/>
        </p:nvSpPr>
        <p:spPr>
          <a:xfrm rot="5400000">
            <a:off x="8843383"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Rectangle 6">
            <a:extLst>
              <a:ext uri="{FF2B5EF4-FFF2-40B4-BE49-F238E27FC236}">
                <a16:creationId xmlns:a16="http://schemas.microsoft.com/office/drawing/2014/main" id="{C631F856-0C45-8546-C095-0C0B6F379299}"/>
              </a:ext>
              <a:ext uri="{C183D7F6-B498-43B3-948B-1728B52AA6E4}">
                <adec:decorative xmlns:adec="http://schemas.microsoft.com/office/drawing/2017/decorative" val="1"/>
              </a:ext>
            </a:extLst>
          </p:cNvPr>
          <p:cNvSpPr/>
          <p:nvPr userDrawn="1"/>
        </p:nvSpPr>
        <p:spPr>
          <a:xfrm rot="5400000">
            <a:off x="3066943"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1" name="Freeform: Shape 59">
            <a:extLst>
              <a:ext uri="{FF2B5EF4-FFF2-40B4-BE49-F238E27FC236}">
                <a16:creationId xmlns:a16="http://schemas.microsoft.com/office/drawing/2014/main" id="{924F2AA6-5AE1-A2E0-1742-8C4205481A29}"/>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103304290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hoto 5">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55CA260-60C6-0862-8D37-67F8B32D7D2F}"/>
              </a:ext>
            </a:extLst>
          </p:cNvPr>
          <p:cNvSpPr>
            <a:spLocks noGrp="1"/>
          </p:cNvSpPr>
          <p:nvPr>
            <p:ph type="title" hasCustomPrompt="1"/>
          </p:nvPr>
        </p:nvSpPr>
        <p:spPr>
          <a:xfrm>
            <a:off x="1313395" y="886783"/>
            <a:ext cx="9386350" cy="1132258"/>
          </a:xfrm>
        </p:spPr>
        <p:txBody>
          <a:bodyPr anchor="ctr">
            <a:noAutofit/>
          </a:bodyPr>
          <a:lstStyle>
            <a:lvl1pPr algn="ct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314095" y="2698032"/>
            <a:ext cx="4040596" cy="2957429"/>
          </a:xfrm>
        </p:spPr>
        <p:txBody>
          <a:bodyPr/>
          <a:lstStyle/>
          <a:p>
            <a:endParaRPr lang="en-US"/>
          </a:p>
        </p:txBody>
      </p:sp>
      <p:sp>
        <p:nvSpPr>
          <p:cNvPr id="3" name="Content Placeholder 2">
            <a:extLst>
              <a:ext uri="{FF2B5EF4-FFF2-40B4-BE49-F238E27FC236}">
                <a16:creationId xmlns:a16="http://schemas.microsoft.com/office/drawing/2014/main" id="{C6D4AD2F-D082-4D53-364B-2AB7F22C4BE2}"/>
              </a:ext>
            </a:extLst>
          </p:cNvPr>
          <p:cNvSpPr>
            <a:spLocks noGrp="1"/>
          </p:cNvSpPr>
          <p:nvPr>
            <p:ph idx="1"/>
          </p:nvPr>
        </p:nvSpPr>
        <p:spPr>
          <a:xfrm>
            <a:off x="6240414" y="2698032"/>
            <a:ext cx="4459331"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3">
            <a:extLst>
              <a:ext uri="{FF2B5EF4-FFF2-40B4-BE49-F238E27FC236}">
                <a16:creationId xmlns:a16="http://schemas.microsoft.com/office/drawing/2014/main" id="{6F3427FD-24F0-2A8C-4797-41345DBC1469}"/>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6" name="Footer Placeholder 4">
            <a:extLst>
              <a:ext uri="{FF2B5EF4-FFF2-40B4-BE49-F238E27FC236}">
                <a16:creationId xmlns:a16="http://schemas.microsoft.com/office/drawing/2014/main" id="{655F9FEB-4B22-C769-CFAF-F6CF37A544DE}"/>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92E8B32F-8DE7-DA38-22D9-A4AB011E71FE}"/>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3" name="Freeform: Shape 16">
            <a:extLst>
              <a:ext uri="{FF2B5EF4-FFF2-40B4-BE49-F238E27FC236}">
                <a16:creationId xmlns:a16="http://schemas.microsoft.com/office/drawing/2014/main" id="{4FEF3EBE-C792-9A19-4F3A-11F8E85215E3}"/>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4" name="Freeform: Shape 17">
            <a:extLst>
              <a:ext uri="{FF2B5EF4-FFF2-40B4-BE49-F238E27FC236}">
                <a16:creationId xmlns:a16="http://schemas.microsoft.com/office/drawing/2014/main" id="{32DD04BE-0EC2-B435-EC39-F70F0B4D4CD8}"/>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Freeform: Shape 19">
            <a:extLst>
              <a:ext uri="{FF2B5EF4-FFF2-40B4-BE49-F238E27FC236}">
                <a16:creationId xmlns:a16="http://schemas.microsoft.com/office/drawing/2014/main" id="{C7346FF1-1F4E-6102-72E8-B661677DE603}"/>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6" name="Freeform: Shape 18">
            <a:extLst>
              <a:ext uri="{FF2B5EF4-FFF2-40B4-BE49-F238E27FC236}">
                <a16:creationId xmlns:a16="http://schemas.microsoft.com/office/drawing/2014/main" id="{281C9290-51EF-B467-0F94-917BE4AB6A2E}"/>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23710781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hoto 6">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161B8709-B6C6-B6A2-8039-23E2746AC235}"/>
              </a:ext>
            </a:extLst>
          </p:cNvPr>
          <p:cNvSpPr>
            <a:spLocks noGrp="1"/>
          </p:cNvSpPr>
          <p:nvPr>
            <p:ph type="title" hasCustomPrompt="1"/>
          </p:nvPr>
        </p:nvSpPr>
        <p:spPr>
          <a:xfrm>
            <a:off x="1313393" y="886783"/>
            <a:ext cx="9386351" cy="1132258"/>
          </a:xfrm>
        </p:spPr>
        <p:txBody>
          <a:bodyPr anchor="ctr">
            <a:noAutofit/>
          </a:bodyPr>
          <a:lstStyle>
            <a:lvl1pPr algn="ctr">
              <a:defRPr sz="3600"/>
            </a:lvl1pPr>
          </a:lstStyle>
          <a:p>
            <a:r>
              <a:rPr lang="en-US"/>
              <a:t>Click to edit Master title style</a:t>
            </a:r>
          </a:p>
        </p:txBody>
      </p:sp>
      <p:sp>
        <p:nvSpPr>
          <p:cNvPr id="2" name="Content Placeholder 2">
            <a:extLst>
              <a:ext uri="{FF2B5EF4-FFF2-40B4-BE49-F238E27FC236}">
                <a16:creationId xmlns:a16="http://schemas.microsoft.com/office/drawing/2014/main" id="{1CE8CAE3-17FA-FA2A-D6BF-43BBD09B080B}"/>
              </a:ext>
            </a:extLst>
          </p:cNvPr>
          <p:cNvSpPr>
            <a:spLocks noGrp="1"/>
          </p:cNvSpPr>
          <p:nvPr>
            <p:ph idx="1"/>
          </p:nvPr>
        </p:nvSpPr>
        <p:spPr>
          <a:xfrm>
            <a:off x="1313396" y="2698032"/>
            <a:ext cx="4782604"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10">
            <a:extLst>
              <a:ext uri="{FF2B5EF4-FFF2-40B4-BE49-F238E27FC236}">
                <a16:creationId xmlns:a16="http://schemas.microsoft.com/office/drawing/2014/main" id="{BCF6BC28-50F8-F181-0051-83FAF05643A3}"/>
              </a:ext>
            </a:extLst>
          </p:cNvPr>
          <p:cNvSpPr>
            <a:spLocks noGrp="1"/>
          </p:cNvSpPr>
          <p:nvPr>
            <p:ph type="pic" sz="quarter" idx="13"/>
          </p:nvPr>
        </p:nvSpPr>
        <p:spPr>
          <a:xfrm>
            <a:off x="6659150" y="2698032"/>
            <a:ext cx="4040595" cy="2957429"/>
          </a:xfrm>
        </p:spPr>
        <p:txBody>
          <a:bodyPr/>
          <a:lstStyle/>
          <a:p>
            <a:endParaRPr lang="en-US"/>
          </a:p>
        </p:txBody>
      </p:sp>
      <p:sp>
        <p:nvSpPr>
          <p:cNvPr id="7" name="Date Placeholder 3">
            <a:extLst>
              <a:ext uri="{FF2B5EF4-FFF2-40B4-BE49-F238E27FC236}">
                <a16:creationId xmlns:a16="http://schemas.microsoft.com/office/drawing/2014/main" id="{44269C55-855F-A8C7-5284-8ADFEC54A30C}"/>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3/27/2025</a:t>
            </a:fld>
            <a:endParaRPr lang="en-US"/>
          </a:p>
        </p:txBody>
      </p:sp>
      <p:sp>
        <p:nvSpPr>
          <p:cNvPr id="6" name="Footer Placeholder 4">
            <a:extLst>
              <a:ext uri="{FF2B5EF4-FFF2-40B4-BE49-F238E27FC236}">
                <a16:creationId xmlns:a16="http://schemas.microsoft.com/office/drawing/2014/main" id="{A44DC330-9F30-20C2-60AD-2F0AD28715C1}"/>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67BA67A5-F86C-E56E-2CA5-913F58D09135}"/>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0" name="Rectangle 6">
            <a:extLst>
              <a:ext uri="{FF2B5EF4-FFF2-40B4-BE49-F238E27FC236}">
                <a16:creationId xmlns:a16="http://schemas.microsoft.com/office/drawing/2014/main" id="{1D8A0EC4-4B8F-427F-7E90-7A7BCDFFE6DC}"/>
              </a:ext>
              <a:ext uri="{C183D7F6-B498-43B3-948B-1728B52AA6E4}">
                <adec:decorative xmlns:adec="http://schemas.microsoft.com/office/drawing/2017/decorative" val="1"/>
              </a:ext>
            </a:extLst>
          </p:cNvPr>
          <p:cNvSpPr/>
          <p:nvPr userDrawn="1"/>
        </p:nvSpPr>
        <p:spPr>
          <a:xfrm rot="5400000">
            <a:off x="11716760"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1" name="Rectangle 6">
            <a:extLst>
              <a:ext uri="{FF2B5EF4-FFF2-40B4-BE49-F238E27FC236}">
                <a16:creationId xmlns:a16="http://schemas.microsoft.com/office/drawing/2014/main" id="{7710114B-0C3A-98B0-CCBD-1242ACA3FC61}"/>
              </a:ext>
              <a:ext uri="{C183D7F6-B498-43B3-948B-1728B52AA6E4}">
                <adec:decorative xmlns:adec="http://schemas.microsoft.com/office/drawing/2017/decorative" val="1"/>
              </a:ext>
            </a:extLst>
          </p:cNvPr>
          <p:cNvSpPr/>
          <p:nvPr userDrawn="1"/>
        </p:nvSpPr>
        <p:spPr>
          <a:xfrm rot="5400000">
            <a:off x="8843383"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2" name="Rectangle 6">
            <a:extLst>
              <a:ext uri="{FF2B5EF4-FFF2-40B4-BE49-F238E27FC236}">
                <a16:creationId xmlns:a16="http://schemas.microsoft.com/office/drawing/2014/main" id="{0F1B5886-DB08-F251-544B-FA1B14D51C05}"/>
              </a:ext>
              <a:ext uri="{C183D7F6-B498-43B3-948B-1728B52AA6E4}">
                <adec:decorative xmlns:adec="http://schemas.microsoft.com/office/drawing/2017/decorative" val="1"/>
              </a:ext>
            </a:extLst>
          </p:cNvPr>
          <p:cNvSpPr/>
          <p:nvPr userDrawn="1"/>
        </p:nvSpPr>
        <p:spPr>
          <a:xfrm rot="5400000">
            <a:off x="3066943"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3" name="Freeform: Shape 59">
            <a:extLst>
              <a:ext uri="{FF2B5EF4-FFF2-40B4-BE49-F238E27FC236}">
                <a16:creationId xmlns:a16="http://schemas.microsoft.com/office/drawing/2014/main" id="{0BA04B21-2519-6018-CD0C-897EC7ACF948}"/>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15054028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hoto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6825064" y="825622"/>
            <a:ext cx="4522936" cy="932688"/>
          </a:xfrm>
        </p:spPr>
        <p:txBody>
          <a:bodyPr anchor="b">
            <a:noAutofit/>
          </a:bodyPr>
          <a:lstStyle>
            <a:lvl1pPr>
              <a:defRPr sz="32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31918"/>
            <a:ext cx="5648242" cy="5194161"/>
          </a:xfrm>
        </p:spPr>
        <p:txBody>
          <a:bodyPr/>
          <a:lstStyle/>
          <a:p>
            <a:endParaRPr lang="en-US"/>
          </a:p>
        </p:txBody>
      </p:sp>
      <p:sp>
        <p:nvSpPr>
          <p:cNvPr id="4" name="Content Placeholder 2">
            <a:extLst>
              <a:ext uri="{FF2B5EF4-FFF2-40B4-BE49-F238E27FC236}">
                <a16:creationId xmlns:a16="http://schemas.microsoft.com/office/drawing/2014/main" id="{6AD37751-87A6-2102-5FE0-13CF0475375A}"/>
              </a:ext>
            </a:extLst>
          </p:cNvPr>
          <p:cNvSpPr>
            <a:spLocks noGrp="1"/>
          </p:cNvSpPr>
          <p:nvPr>
            <p:ph idx="1"/>
          </p:nvPr>
        </p:nvSpPr>
        <p:spPr>
          <a:xfrm>
            <a:off x="6825064" y="2050473"/>
            <a:ext cx="4522936" cy="3952704"/>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057C7EDD-DB32-06EC-F820-BCF6715A2443}"/>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6" name="Footer Placeholder 4">
            <a:extLst>
              <a:ext uri="{FF2B5EF4-FFF2-40B4-BE49-F238E27FC236}">
                <a16:creationId xmlns:a16="http://schemas.microsoft.com/office/drawing/2014/main" id="{EFC55F9D-1F89-7C43-F3C5-6A855F82018F}"/>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53A576E1-43A8-DA10-8404-0BA92AFBA4B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a16="http://schemas.microsoft.com/office/drawing/2014/main" id="{4774B974-C60E-962D-A2BF-A8D91844B471}"/>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a16="http://schemas.microsoft.com/office/drawing/2014/main" id="{38ED7D40-86A1-ABCA-9230-F31126FBD37D}"/>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a16="http://schemas.microsoft.com/office/drawing/2014/main" id="{644CC40D-4D0B-8820-3E77-FF38C10EF70E}"/>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a16="http://schemas.microsoft.com/office/drawing/2014/main" id="{F876AF74-00A8-A58C-C900-156CB37EC352}"/>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00742770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4" name="Rectangle 8">
            <a:extLst>
              <a:ext uri="{FF2B5EF4-FFF2-40B4-BE49-F238E27FC236}">
                <a16:creationId xmlns:a16="http://schemas.microsoft.com/office/drawing/2014/main" id="{B97416E4-EDCD-B6B0-871B-59B523934176}"/>
              </a:ext>
              <a:ext uri="{C183D7F6-B498-43B3-948B-1728B52AA6E4}">
                <adec:decorative xmlns:adec="http://schemas.microsoft.com/office/drawing/2017/decorative" val="1"/>
              </a:ext>
            </a:extLst>
          </p:cNvPr>
          <p:cNvSpPr/>
          <p:nvPr userDrawn="1"/>
        </p:nvSpPr>
        <p:spPr>
          <a:xfrm rot="10800000" flipH="1" flipV="1">
            <a:off x="0" y="4558433"/>
            <a:ext cx="1498042"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Shape 59">
            <a:extLst>
              <a:ext uri="{FF2B5EF4-FFF2-40B4-BE49-F238E27FC236}">
                <a16:creationId xmlns:a16="http://schemas.microsoft.com/office/drawing/2014/main" id="{E2D01E03-0AE5-38F7-B2E7-A561D2D8E803}"/>
              </a:ext>
              <a:ext uri="{C183D7F6-B498-43B3-948B-1728B52AA6E4}">
                <adec:decorative xmlns:adec="http://schemas.microsoft.com/office/drawing/2017/decorative" val="1"/>
              </a:ext>
            </a:extLst>
          </p:cNvPr>
          <p:cNvSpPr/>
          <p:nvPr userDrawn="1"/>
        </p:nvSpPr>
        <p:spPr>
          <a:xfrm flipV="1">
            <a:off x="0" y="4558438"/>
            <a:ext cx="1498042"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31" name="Rectangle 8">
            <a:extLst>
              <a:ext uri="{FF2B5EF4-FFF2-40B4-BE49-F238E27FC236}">
                <a16:creationId xmlns:a16="http://schemas.microsoft.com/office/drawing/2014/main" id="{F6DBF5FB-1D7F-AA76-089E-78475F22BF99}"/>
              </a:ext>
              <a:ext uri="{C183D7F6-B498-43B3-948B-1728B52AA6E4}">
                <adec:decorative xmlns:adec="http://schemas.microsoft.com/office/drawing/2017/decorative" val="1"/>
              </a:ext>
            </a:extLst>
          </p:cNvPr>
          <p:cNvSpPr/>
          <p:nvPr userDrawn="1"/>
        </p:nvSpPr>
        <p:spPr>
          <a:xfrm rot="10800000" flipV="1">
            <a:off x="10693958" y="4558433"/>
            <a:ext cx="1498042"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Shape 59">
            <a:extLst>
              <a:ext uri="{FF2B5EF4-FFF2-40B4-BE49-F238E27FC236}">
                <a16:creationId xmlns:a16="http://schemas.microsoft.com/office/drawing/2014/main" id="{44A1C6DB-DBF1-64FE-805A-746B1CA7C39D}"/>
              </a:ext>
              <a:ext uri="{C183D7F6-B498-43B3-948B-1728B52AA6E4}">
                <adec:decorative xmlns:adec="http://schemas.microsoft.com/office/drawing/2017/decorative" val="1"/>
              </a:ext>
            </a:extLst>
          </p:cNvPr>
          <p:cNvSpPr/>
          <p:nvPr userDrawn="1"/>
        </p:nvSpPr>
        <p:spPr>
          <a:xfrm flipH="1" flipV="1">
            <a:off x="10693958" y="4558438"/>
            <a:ext cx="1498042"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9" name="Title 1">
            <a:extLst>
              <a:ext uri="{FF2B5EF4-FFF2-40B4-BE49-F238E27FC236}">
                <a16:creationId xmlns:a16="http://schemas.microsoft.com/office/drawing/2014/main" id="{F57D558E-B648-BBEB-46E0-F39608643FFC}"/>
              </a:ext>
            </a:extLst>
          </p:cNvPr>
          <p:cNvSpPr>
            <a:spLocks noGrp="1"/>
          </p:cNvSpPr>
          <p:nvPr>
            <p:ph type="ctrTitle" hasCustomPrompt="1"/>
          </p:nvPr>
        </p:nvSpPr>
        <p:spPr>
          <a:xfrm>
            <a:off x="2025650" y="1122363"/>
            <a:ext cx="8140700" cy="2387600"/>
          </a:xfrm>
        </p:spPr>
        <p:txBody>
          <a:bodyPr anchor="b">
            <a:noAutofit/>
          </a:bodyPr>
          <a:lstStyle>
            <a:lvl1pPr algn="ctr">
              <a:defRPr sz="5400"/>
            </a:lvl1pPr>
          </a:lstStyle>
          <a:p>
            <a:r>
              <a:rPr lang="en-US"/>
              <a:t>Click to edit Master title style</a:t>
            </a:r>
            <a:endParaRPr lang="en-CN"/>
          </a:p>
        </p:txBody>
      </p:sp>
      <p:sp>
        <p:nvSpPr>
          <p:cNvPr id="10" name="Subtitle 2">
            <a:extLst>
              <a:ext uri="{FF2B5EF4-FFF2-40B4-BE49-F238E27FC236}">
                <a16:creationId xmlns:a16="http://schemas.microsoft.com/office/drawing/2014/main" id="{6764C513-A87E-FCB7-156B-282EBAF01983}"/>
              </a:ext>
            </a:extLst>
          </p:cNvPr>
          <p:cNvSpPr>
            <a:spLocks noGrp="1"/>
          </p:cNvSpPr>
          <p:nvPr>
            <p:ph type="subTitle" idx="1" hasCustomPrompt="1"/>
          </p:nvPr>
        </p:nvSpPr>
        <p:spPr>
          <a:xfrm>
            <a:off x="2025650" y="3602038"/>
            <a:ext cx="8140700" cy="881062"/>
          </a:xfrm>
        </p:spPr>
        <p:txBody>
          <a:bodyPr>
            <a:noAutofit/>
          </a:bodyPr>
          <a:lstStyle>
            <a:lvl1pPr marL="0" indent="0" algn="ctr">
              <a:lnSpc>
                <a:spcPct val="100000"/>
              </a:lnSpc>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7" name="Content Placeholder 8">
            <a:extLst>
              <a:ext uri="{FF2B5EF4-FFF2-40B4-BE49-F238E27FC236}">
                <a16:creationId xmlns:a16="http://schemas.microsoft.com/office/drawing/2014/main" id="{3D9CC7D7-743B-85D5-5C99-E91249AF7EA0}"/>
              </a:ext>
              <a:ext uri="{C183D7F6-B498-43B3-948B-1728B52AA6E4}">
                <adec:decorative xmlns:adec="http://schemas.microsoft.com/office/drawing/2017/decorative" val="0"/>
              </a:ext>
            </a:extLst>
          </p:cNvPr>
          <p:cNvSpPr>
            <a:spLocks noGrp="1"/>
          </p:cNvSpPr>
          <p:nvPr>
            <p:ph sz="quarter" idx="17" hasCustomPrompt="1"/>
          </p:nvPr>
        </p:nvSpPr>
        <p:spPr>
          <a:xfrm>
            <a:off x="1981200" y="5793918"/>
            <a:ext cx="1801825" cy="266701"/>
          </a:xfrm>
        </p:spPr>
        <p:txBody>
          <a:bodyPr lIns="0" tIns="0" rIns="0" bIns="0" anchor="b">
            <a:noAutofit/>
          </a:bodyPr>
          <a:lstStyle>
            <a:lvl1pPr marL="0" indent="0" algn="l">
              <a:spcBef>
                <a:spcPts val="0"/>
              </a:spcBef>
              <a:buNone/>
              <a:defRPr sz="1600" baseline="0"/>
            </a:lvl1pPr>
            <a:lvl2pPr>
              <a:defRPr sz="1600"/>
            </a:lvl2pPr>
            <a:lvl3pPr>
              <a:defRPr sz="1600"/>
            </a:lvl3pPr>
            <a:lvl4pPr>
              <a:defRPr sz="1600"/>
            </a:lvl4pPr>
            <a:lvl5pPr>
              <a:defRPr sz="1600"/>
            </a:lvl5pPr>
          </a:lstStyle>
          <a:p>
            <a:r>
              <a:rPr lang="en-US" sz="1600"/>
              <a:t>Presenter Name</a:t>
            </a:r>
          </a:p>
        </p:txBody>
      </p:sp>
      <p:sp>
        <p:nvSpPr>
          <p:cNvPr id="6" name="Date Placeholder 3">
            <a:extLst>
              <a:ext uri="{FF2B5EF4-FFF2-40B4-BE49-F238E27FC236}">
                <a16:creationId xmlns:a16="http://schemas.microsoft.com/office/drawing/2014/main" id="{0FA3A1DD-04DE-1541-1FFF-3A707AF505FE}"/>
              </a:ext>
            </a:extLst>
          </p:cNvPr>
          <p:cNvSpPr>
            <a:spLocks noGrp="1"/>
          </p:cNvSpPr>
          <p:nvPr>
            <p:ph type="dt" sz="half" idx="10"/>
          </p:nvPr>
        </p:nvSpPr>
        <p:spPr>
          <a:xfrm>
            <a:off x="657225" y="6400800"/>
            <a:ext cx="2743200" cy="266700"/>
          </a:xfrm>
        </p:spPr>
        <p:txBody>
          <a:bodyPr lIns="0" tIns="0" rIns="0" bIns="0"/>
          <a:lstStyle>
            <a:lvl1pPr>
              <a:defRPr>
                <a:solidFill>
                  <a:schemeClr val="bg1"/>
                </a:solidFill>
              </a:defRPr>
            </a:lvl1pPr>
          </a:lstStyle>
          <a:p>
            <a:r>
              <a:rPr lang="en-US" altLang="zh-CN" dirty="0"/>
              <a:t>03/12/2025</a:t>
            </a:r>
            <a:fld id="{FD138C57-8E3B-4697-92F8-0ED9B71F7E17}" type="datetime1">
              <a:rPr lang="en-US" smtClean="0"/>
              <a:pPr/>
              <a:t>3/27/2025</a:t>
            </a:fld>
            <a:endParaRPr lang="en-US"/>
          </a:p>
        </p:txBody>
      </p:sp>
      <p:sp>
        <p:nvSpPr>
          <p:cNvPr id="5" name="Footer Placeholder 4">
            <a:extLst>
              <a:ext uri="{FF2B5EF4-FFF2-40B4-BE49-F238E27FC236}">
                <a16:creationId xmlns:a16="http://schemas.microsoft.com/office/drawing/2014/main" id="{BA47C9CB-6FF6-0287-178B-6CADEEB9D603}"/>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4084A680-FB9E-E42D-DDAA-5791A07BD3F5}"/>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23" name="Rectangle 6">
            <a:extLst>
              <a:ext uri="{FF2B5EF4-FFF2-40B4-BE49-F238E27FC236}">
                <a16:creationId xmlns:a16="http://schemas.microsoft.com/office/drawing/2014/main" id="{B3A19901-5D82-7B65-7782-E6852337B2D9}"/>
              </a:ext>
              <a:ext uri="{C183D7F6-B498-43B3-948B-1728B52AA6E4}">
                <adec:decorative xmlns:adec="http://schemas.microsoft.com/office/drawing/2017/decorative" val="1"/>
              </a:ext>
            </a:extLst>
          </p:cNvPr>
          <p:cNvSpPr/>
          <p:nvPr userDrawn="1"/>
        </p:nvSpPr>
        <p:spPr>
          <a:xfrm rot="10800000" flipH="1">
            <a:off x="1"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7" name="Freeform: Shape 59">
            <a:extLst>
              <a:ext uri="{FF2B5EF4-FFF2-40B4-BE49-F238E27FC236}">
                <a16:creationId xmlns:a16="http://schemas.microsoft.com/office/drawing/2014/main" id="{8F412048-B308-2DFC-686A-6DA382617032}"/>
              </a:ext>
              <a:ext uri="{C183D7F6-B498-43B3-948B-1728B52AA6E4}">
                <adec:decorative xmlns:adec="http://schemas.microsoft.com/office/drawing/2017/decorative" val="1"/>
              </a:ext>
            </a:extLst>
          </p:cNvPr>
          <p:cNvSpPr/>
          <p:nvPr userDrawn="1"/>
        </p:nvSpPr>
        <p:spPr>
          <a:xfrm flipV="1">
            <a:off x="0" y="-1"/>
            <a:ext cx="1489338"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2" name="Rectangle 6">
            <a:extLst>
              <a:ext uri="{FF2B5EF4-FFF2-40B4-BE49-F238E27FC236}">
                <a16:creationId xmlns:a16="http://schemas.microsoft.com/office/drawing/2014/main" id="{EA419E24-8272-CD51-84D8-E7CA5E6F751E}"/>
              </a:ext>
              <a:ext uri="{C183D7F6-B498-43B3-948B-1728B52AA6E4}">
                <adec:decorative xmlns:adec="http://schemas.microsoft.com/office/drawing/2017/decorative" val="1"/>
              </a:ext>
            </a:extLst>
          </p:cNvPr>
          <p:cNvSpPr/>
          <p:nvPr userDrawn="1"/>
        </p:nvSpPr>
        <p:spPr>
          <a:xfrm rot="10800000" flipH="1">
            <a:off x="1" y="2456494"/>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2" name="Freeform: Shape 9">
            <a:extLst>
              <a:ext uri="{FF2B5EF4-FFF2-40B4-BE49-F238E27FC236}">
                <a16:creationId xmlns:a16="http://schemas.microsoft.com/office/drawing/2014/main" id="{FC750F5C-AF95-4BA8-1FF7-DF14E175BFCA}"/>
              </a:ext>
              <a:ext uri="{C183D7F6-B498-43B3-948B-1728B52AA6E4}">
                <adec:decorative xmlns:adec="http://schemas.microsoft.com/office/drawing/2017/decorative" val="1"/>
              </a:ext>
            </a:extLst>
          </p:cNvPr>
          <p:cNvSpPr/>
          <p:nvPr userDrawn="1"/>
        </p:nvSpPr>
        <p:spPr>
          <a:xfrm flipV="1">
            <a:off x="0" y="3812957"/>
            <a:ext cx="1498042" cy="745484"/>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30" name="Rectangle 6">
            <a:extLst>
              <a:ext uri="{FF2B5EF4-FFF2-40B4-BE49-F238E27FC236}">
                <a16:creationId xmlns:a16="http://schemas.microsoft.com/office/drawing/2014/main" id="{8EB19805-760B-FC22-27FF-2642CF681B2C}"/>
              </a:ext>
              <a:ext uri="{C183D7F6-B498-43B3-948B-1728B52AA6E4}">
                <adec:decorative xmlns:adec="http://schemas.microsoft.com/office/drawing/2017/decorative" val="1"/>
              </a:ext>
            </a:extLst>
          </p:cNvPr>
          <p:cNvSpPr/>
          <p:nvPr userDrawn="1"/>
        </p:nvSpPr>
        <p:spPr>
          <a:xfrm rot="10800000">
            <a:off x="10693958"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33" name="Freeform: Shape 59">
            <a:extLst>
              <a:ext uri="{FF2B5EF4-FFF2-40B4-BE49-F238E27FC236}">
                <a16:creationId xmlns:a16="http://schemas.microsoft.com/office/drawing/2014/main" id="{16723D4D-CE24-1BFA-381F-67A51CF49875}"/>
              </a:ext>
              <a:ext uri="{C183D7F6-B498-43B3-948B-1728B52AA6E4}">
                <adec:decorative xmlns:adec="http://schemas.microsoft.com/office/drawing/2017/decorative" val="1"/>
              </a:ext>
            </a:extLst>
          </p:cNvPr>
          <p:cNvSpPr/>
          <p:nvPr userDrawn="1"/>
        </p:nvSpPr>
        <p:spPr>
          <a:xfrm flipH="1" flipV="1">
            <a:off x="10702662" y="-1"/>
            <a:ext cx="1489338"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9" name="Rectangle 6">
            <a:extLst>
              <a:ext uri="{FF2B5EF4-FFF2-40B4-BE49-F238E27FC236}">
                <a16:creationId xmlns:a16="http://schemas.microsoft.com/office/drawing/2014/main" id="{EDD86B10-8265-2F8F-A1C8-E1C52EB80BBB}"/>
              </a:ext>
              <a:ext uri="{C183D7F6-B498-43B3-948B-1728B52AA6E4}">
                <adec:decorative xmlns:adec="http://schemas.microsoft.com/office/drawing/2017/decorative" val="1"/>
              </a:ext>
            </a:extLst>
          </p:cNvPr>
          <p:cNvSpPr/>
          <p:nvPr userDrawn="1"/>
        </p:nvSpPr>
        <p:spPr>
          <a:xfrm rot="10800000">
            <a:off x="10693958" y="2456494"/>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3" name="Freeform: Shape 9">
            <a:extLst>
              <a:ext uri="{FF2B5EF4-FFF2-40B4-BE49-F238E27FC236}">
                <a16:creationId xmlns:a16="http://schemas.microsoft.com/office/drawing/2014/main" id="{4EDA9D06-9457-35FD-607C-E7105181A1B3}"/>
              </a:ext>
              <a:ext uri="{C183D7F6-B498-43B3-948B-1728B52AA6E4}">
                <adec:decorative xmlns:adec="http://schemas.microsoft.com/office/drawing/2017/decorative" val="1"/>
              </a:ext>
            </a:extLst>
          </p:cNvPr>
          <p:cNvSpPr/>
          <p:nvPr userDrawn="1"/>
        </p:nvSpPr>
        <p:spPr>
          <a:xfrm flipV="1">
            <a:off x="10693957" y="3812957"/>
            <a:ext cx="1498042" cy="745484"/>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Tree>
    <p:extLst>
      <p:ext uri="{BB962C8B-B14F-4D97-AF65-F5344CB8AC3E}">
        <p14:creationId xmlns:p14="http://schemas.microsoft.com/office/powerpoint/2010/main" val="169319926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hoto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73490" y="831918"/>
            <a:ext cx="4572000" cy="1876646"/>
          </a:xfrm>
        </p:spPr>
        <p:txBody>
          <a:bodyPr anchor="b">
            <a:noAutofit/>
          </a:bodyPr>
          <a:lstStyle>
            <a:lvl1pPr>
              <a:defRPr sz="3600"/>
            </a:lvl1pPr>
          </a:lstStyle>
          <a:p>
            <a:r>
              <a:rPr lang="en-US" dirty="0"/>
              <a:t>Click to edit Master title style</a:t>
            </a:r>
          </a:p>
        </p:txBody>
      </p:sp>
      <p:sp>
        <p:nvSpPr>
          <p:cNvPr id="7" name="Content Placeholder 2">
            <a:extLst>
              <a:ext uri="{FF2B5EF4-FFF2-40B4-BE49-F238E27FC236}">
                <a16:creationId xmlns:a16="http://schemas.microsoft.com/office/drawing/2014/main" id="{736A5C8C-1C5F-8F3C-7273-ECFA26869FC1}"/>
              </a:ext>
            </a:extLst>
          </p:cNvPr>
          <p:cNvSpPr>
            <a:spLocks noGrp="1"/>
          </p:cNvSpPr>
          <p:nvPr>
            <p:ph idx="1"/>
          </p:nvPr>
        </p:nvSpPr>
        <p:spPr>
          <a:xfrm>
            <a:off x="873491" y="2899064"/>
            <a:ext cx="4572000" cy="3127017"/>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917721" y="831919"/>
            <a:ext cx="5430280" cy="5194162"/>
          </a:xfrm>
        </p:spPr>
        <p:txBody>
          <a:bodyPr/>
          <a:lstStyle/>
          <a:p>
            <a:endParaRPr lang="en-US"/>
          </a:p>
        </p:txBody>
      </p:sp>
      <p:sp>
        <p:nvSpPr>
          <p:cNvPr id="12" name="Date Placeholder 3">
            <a:extLst>
              <a:ext uri="{FF2B5EF4-FFF2-40B4-BE49-F238E27FC236}">
                <a16:creationId xmlns:a16="http://schemas.microsoft.com/office/drawing/2014/main" id="{F49D7FA6-EF6B-01F5-1B41-77B0DC79D0E0}"/>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6" name="Footer Placeholder 4">
            <a:extLst>
              <a:ext uri="{FF2B5EF4-FFF2-40B4-BE49-F238E27FC236}">
                <a16:creationId xmlns:a16="http://schemas.microsoft.com/office/drawing/2014/main" id="{E3C0937A-F86B-C55A-CAB8-2F846105E09E}"/>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E31334FA-8FF3-5A9F-F579-96C33FF37BAA}"/>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59">
            <a:extLst>
              <a:ext uri="{FF2B5EF4-FFF2-40B4-BE49-F238E27FC236}">
                <a16:creationId xmlns:a16="http://schemas.microsoft.com/office/drawing/2014/main" id="{7A021801-1E66-C93E-CA81-2F4A5B6D06E3}"/>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 name="Rectangle 9">
            <a:extLst>
              <a:ext uri="{FF2B5EF4-FFF2-40B4-BE49-F238E27FC236}">
                <a16:creationId xmlns:a16="http://schemas.microsoft.com/office/drawing/2014/main" id="{1DE776DA-FCE8-B4E5-0C47-C09678BFF5A5}"/>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11">
            <a:extLst>
              <a:ext uri="{FF2B5EF4-FFF2-40B4-BE49-F238E27FC236}">
                <a16:creationId xmlns:a16="http://schemas.microsoft.com/office/drawing/2014/main" id="{4850E7C7-C469-6C82-35B3-A4D50FA3824B}"/>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a16="http://schemas.microsoft.com/office/drawing/2014/main" id="{BDD13537-C329-9582-A499-5B198F35CB09}"/>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36940850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hoto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7946432" y="831918"/>
            <a:ext cx="3401568" cy="1527048"/>
          </a:xfrm>
        </p:spPr>
        <p:txBody>
          <a:bodyPr anchor="b">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8"/>
            <a:ext cx="6740144" cy="5194161"/>
          </a:xfrm>
        </p:spPr>
        <p:txBody>
          <a:bodyPr/>
          <a:lstStyle/>
          <a:p>
            <a:endParaRPr lang="en-US"/>
          </a:p>
        </p:txBody>
      </p:sp>
      <p:sp>
        <p:nvSpPr>
          <p:cNvPr id="5" name="Content Placeholder 2">
            <a:extLst>
              <a:ext uri="{FF2B5EF4-FFF2-40B4-BE49-F238E27FC236}">
                <a16:creationId xmlns:a16="http://schemas.microsoft.com/office/drawing/2014/main" id="{588022B9-94F3-E71A-0D00-132BBF9A0CA7}"/>
              </a:ext>
            </a:extLst>
          </p:cNvPr>
          <p:cNvSpPr>
            <a:spLocks noGrp="1"/>
          </p:cNvSpPr>
          <p:nvPr>
            <p:ph idx="1"/>
          </p:nvPr>
        </p:nvSpPr>
        <p:spPr>
          <a:xfrm>
            <a:off x="7924800" y="2595418"/>
            <a:ext cx="3423200" cy="340775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422A4C20-C591-B7BA-88A2-EE4295E42BD5}"/>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7" name="Footer Placeholder 4">
            <a:extLst>
              <a:ext uri="{FF2B5EF4-FFF2-40B4-BE49-F238E27FC236}">
                <a16:creationId xmlns:a16="http://schemas.microsoft.com/office/drawing/2014/main" id="{6390BD26-2598-EE89-F73A-1685B7397513}"/>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E2882322-2806-6BFB-ACF1-EB3E6930024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a16="http://schemas.microsoft.com/office/drawing/2014/main" id="{A7FA8BD1-9A20-5381-CC5C-A27497B1FE1A}"/>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a16="http://schemas.microsoft.com/office/drawing/2014/main" id="{FCD0DE49-3A7C-EE4C-61A3-FAF4F1B225FE}"/>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a16="http://schemas.microsoft.com/office/drawing/2014/main" id="{767B11D7-CD08-FAED-9296-4800252357FE}"/>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a16="http://schemas.microsoft.com/office/drawing/2014/main" id="{50CF2599-B950-2167-E974-CC7481C78A0B}"/>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56648437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hoto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31919"/>
            <a:ext cx="3401568" cy="1527048"/>
          </a:xfrm>
        </p:spPr>
        <p:txBody>
          <a:bodyPr anchor="b">
            <a:noAutofit/>
          </a:bodyPr>
          <a:lstStyle>
            <a:lvl1pPr>
              <a:defRPr sz="3400"/>
            </a:lvl1pPr>
          </a:lstStyle>
          <a:p>
            <a:r>
              <a:rPr lang="en-US"/>
              <a:t>Click to edit Master title style</a:t>
            </a:r>
          </a:p>
        </p:txBody>
      </p:sp>
      <p:sp>
        <p:nvSpPr>
          <p:cNvPr id="3" name="Content Placeholder 2">
            <a:extLst>
              <a:ext uri="{FF2B5EF4-FFF2-40B4-BE49-F238E27FC236}">
                <a16:creationId xmlns:a16="http://schemas.microsoft.com/office/drawing/2014/main" id="{BDB04DE6-EAC2-AC37-0397-9528F6C574F2}"/>
              </a:ext>
            </a:extLst>
          </p:cNvPr>
          <p:cNvSpPr>
            <a:spLocks noGrp="1"/>
          </p:cNvSpPr>
          <p:nvPr>
            <p:ph idx="1"/>
          </p:nvPr>
        </p:nvSpPr>
        <p:spPr>
          <a:xfrm>
            <a:off x="844000" y="2540000"/>
            <a:ext cx="3423200" cy="348608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4761781" y="831919"/>
            <a:ext cx="6586220" cy="5194162"/>
          </a:xfrm>
        </p:spPr>
        <p:txBody>
          <a:bodyPr/>
          <a:lstStyle/>
          <a:p>
            <a:endParaRPr lang="en-US"/>
          </a:p>
        </p:txBody>
      </p:sp>
      <p:sp>
        <p:nvSpPr>
          <p:cNvPr id="7" name="Date Placeholder 3">
            <a:extLst>
              <a:ext uri="{FF2B5EF4-FFF2-40B4-BE49-F238E27FC236}">
                <a16:creationId xmlns:a16="http://schemas.microsoft.com/office/drawing/2014/main" id="{BE8F2FDC-C562-B34A-6571-DC3277426389}"/>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3/27/2025</a:t>
            </a:fld>
            <a:endParaRPr lang="en-US"/>
          </a:p>
        </p:txBody>
      </p:sp>
      <p:sp>
        <p:nvSpPr>
          <p:cNvPr id="6" name="Footer Placeholder 4">
            <a:extLst>
              <a:ext uri="{FF2B5EF4-FFF2-40B4-BE49-F238E27FC236}">
                <a16:creationId xmlns:a16="http://schemas.microsoft.com/office/drawing/2014/main" id="{F8CD5EAC-3346-2E3B-3C1B-E978B8BD44F2}"/>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D221974C-11FF-808A-131E-5B13E74A793C}"/>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8" name="Rectangle 6">
            <a:extLst>
              <a:ext uri="{FF2B5EF4-FFF2-40B4-BE49-F238E27FC236}">
                <a16:creationId xmlns:a16="http://schemas.microsoft.com/office/drawing/2014/main" id="{69F1C76D-67DE-DFCB-797B-209A9222EEBF}"/>
              </a:ext>
              <a:ext uri="{C183D7F6-B498-43B3-948B-1728B52AA6E4}">
                <adec:decorative xmlns:adec="http://schemas.microsoft.com/office/drawing/2017/decorative" val="1"/>
              </a:ext>
            </a:extLst>
          </p:cNvPr>
          <p:cNvSpPr/>
          <p:nvPr userDrawn="1"/>
        </p:nvSpPr>
        <p:spPr>
          <a:xfrm rot="5400000">
            <a:off x="3066943"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Freeform: Shape 59">
            <a:extLst>
              <a:ext uri="{FF2B5EF4-FFF2-40B4-BE49-F238E27FC236}">
                <a16:creationId xmlns:a16="http://schemas.microsoft.com/office/drawing/2014/main" id="{2D7E2290-C841-FA30-B540-94E323C37D8F}"/>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7" name="Rectangle 6">
            <a:extLst>
              <a:ext uri="{FF2B5EF4-FFF2-40B4-BE49-F238E27FC236}">
                <a16:creationId xmlns:a16="http://schemas.microsoft.com/office/drawing/2014/main" id="{98CB2567-FE22-5916-E6EE-BF2E420C8C42}"/>
              </a:ext>
              <a:ext uri="{C183D7F6-B498-43B3-948B-1728B52AA6E4}">
                <adec:decorative xmlns:adec="http://schemas.microsoft.com/office/drawing/2017/decorative" val="1"/>
              </a:ext>
            </a:extLst>
          </p:cNvPr>
          <p:cNvSpPr/>
          <p:nvPr userDrawn="1"/>
        </p:nvSpPr>
        <p:spPr>
          <a:xfrm rot="5400000">
            <a:off x="8843383"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Rectangle 6">
            <a:extLst>
              <a:ext uri="{FF2B5EF4-FFF2-40B4-BE49-F238E27FC236}">
                <a16:creationId xmlns:a16="http://schemas.microsoft.com/office/drawing/2014/main" id="{061982EF-A562-8BFF-583D-EB011D56411C}"/>
              </a:ext>
              <a:ext uri="{C183D7F6-B498-43B3-948B-1728B52AA6E4}">
                <adec:decorative xmlns:adec="http://schemas.microsoft.com/office/drawing/2017/decorative" val="1"/>
              </a:ext>
            </a:extLst>
          </p:cNvPr>
          <p:cNvSpPr/>
          <p:nvPr userDrawn="1"/>
        </p:nvSpPr>
        <p:spPr>
          <a:xfrm rot="5400000">
            <a:off x="11716760"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68321109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hoto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073454" y="831919"/>
            <a:ext cx="3273552" cy="2035696"/>
          </a:xfrm>
        </p:spPr>
        <p:txBody>
          <a:bodyPr anchor="b">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9"/>
            <a:ext cx="6937365" cy="5091685"/>
          </a:xfrm>
        </p:spPr>
        <p:txBody>
          <a:bodyPr/>
          <a:lstStyle/>
          <a:p>
            <a:endParaRPr lang="en-US"/>
          </a:p>
        </p:txBody>
      </p:sp>
      <p:sp>
        <p:nvSpPr>
          <p:cNvPr id="4" name="Content Placeholder 2">
            <a:extLst>
              <a:ext uri="{FF2B5EF4-FFF2-40B4-BE49-F238E27FC236}">
                <a16:creationId xmlns:a16="http://schemas.microsoft.com/office/drawing/2014/main" id="{A83DB3FE-F7D2-E449-4412-979DFDADDC86}"/>
              </a:ext>
            </a:extLst>
          </p:cNvPr>
          <p:cNvSpPr>
            <a:spLocks noGrp="1"/>
          </p:cNvSpPr>
          <p:nvPr>
            <p:ph idx="1"/>
          </p:nvPr>
        </p:nvSpPr>
        <p:spPr>
          <a:xfrm>
            <a:off x="8073452" y="2992582"/>
            <a:ext cx="3273553" cy="293102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6B3F9524-AF16-7B88-FD0F-5D85D35D4023}"/>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6" name="Footer Placeholder 4">
            <a:extLst>
              <a:ext uri="{FF2B5EF4-FFF2-40B4-BE49-F238E27FC236}">
                <a16:creationId xmlns:a16="http://schemas.microsoft.com/office/drawing/2014/main" id="{8809F231-51ED-DDB0-9D71-BF8956AA757A}"/>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3004408D-81FD-E507-7BBD-A8D6584E4240}"/>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a16="http://schemas.microsoft.com/office/drawing/2014/main" id="{697E7E97-2AF1-DCEF-1577-E6BB3BF3A416}"/>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a16="http://schemas.microsoft.com/office/drawing/2014/main" id="{E9317DCD-DD5B-9395-5430-ADD837B166AE}"/>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a16="http://schemas.microsoft.com/office/drawing/2014/main" id="{FD993BD8-30E5-EFEA-32A5-68475D04F0F5}"/>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a16="http://schemas.microsoft.com/office/drawing/2014/main" id="{0AA84551-1089-1E65-5C17-6F400C1EADBC}"/>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24371386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Photo 1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31919"/>
            <a:ext cx="10504001" cy="3472067"/>
          </a:xfrm>
        </p:spPr>
        <p:txBody>
          <a:bodyPr/>
          <a:lstStyle/>
          <a:p>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3998" y="4509559"/>
            <a:ext cx="4579339" cy="1516522"/>
          </a:xfrm>
        </p:spPr>
        <p:txBody>
          <a:bodyPr anchor="t">
            <a:noAutofit/>
          </a:bodyPr>
          <a:lstStyle>
            <a:lvl1pPr>
              <a:defRPr sz="3600"/>
            </a:lvl1pPr>
          </a:lstStyle>
          <a:p>
            <a:r>
              <a:rPr lang="en-US"/>
              <a:t>Click to edit Master title style</a:t>
            </a:r>
          </a:p>
        </p:txBody>
      </p:sp>
      <p:sp>
        <p:nvSpPr>
          <p:cNvPr id="7" name="Content Placeholder 2">
            <a:extLst>
              <a:ext uri="{FF2B5EF4-FFF2-40B4-BE49-F238E27FC236}">
                <a16:creationId xmlns:a16="http://schemas.microsoft.com/office/drawing/2014/main" id="{9A29A789-F42A-CE01-5134-E27AA725CDBF}"/>
              </a:ext>
            </a:extLst>
          </p:cNvPr>
          <p:cNvSpPr>
            <a:spLocks noGrp="1"/>
          </p:cNvSpPr>
          <p:nvPr>
            <p:ph idx="1"/>
          </p:nvPr>
        </p:nvSpPr>
        <p:spPr>
          <a:xfrm>
            <a:off x="5597236" y="4509559"/>
            <a:ext cx="5750764" cy="151652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a:extLst>
              <a:ext uri="{FF2B5EF4-FFF2-40B4-BE49-F238E27FC236}">
                <a16:creationId xmlns:a16="http://schemas.microsoft.com/office/drawing/2014/main" id="{FE6EE51A-242F-6B3B-BC3A-A775A4D3ABC4}"/>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6" name="Footer Placeholder 4">
            <a:extLst>
              <a:ext uri="{FF2B5EF4-FFF2-40B4-BE49-F238E27FC236}">
                <a16:creationId xmlns:a16="http://schemas.microsoft.com/office/drawing/2014/main" id="{36AF2934-39B9-625F-CE2A-760A04F05C6E}"/>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EAA7CB57-5E03-8E25-767F-8320CC058A1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59">
            <a:extLst>
              <a:ext uri="{FF2B5EF4-FFF2-40B4-BE49-F238E27FC236}">
                <a16:creationId xmlns:a16="http://schemas.microsoft.com/office/drawing/2014/main" id="{EDC08D2B-BE98-2387-126D-01CA1E351311}"/>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 name="Rectangle 9">
            <a:extLst>
              <a:ext uri="{FF2B5EF4-FFF2-40B4-BE49-F238E27FC236}">
                <a16:creationId xmlns:a16="http://schemas.microsoft.com/office/drawing/2014/main" id="{EDB9B957-9A7F-6030-9FD9-7190608C4070}"/>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11">
            <a:extLst>
              <a:ext uri="{FF2B5EF4-FFF2-40B4-BE49-F238E27FC236}">
                <a16:creationId xmlns:a16="http://schemas.microsoft.com/office/drawing/2014/main" id="{E30A39C3-B004-B36E-236D-BDD46BB5E8BC}"/>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a16="http://schemas.microsoft.com/office/drawing/2014/main" id="{C16C57F0-678F-7C1D-45CA-3A0EEF6DAF98}"/>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330074000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Photo 1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65938"/>
            <a:ext cx="10504001" cy="2556004"/>
          </a:xfrm>
        </p:spPr>
        <p:txBody>
          <a:bodyPr/>
          <a:lstStyle/>
          <a:p>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3999" y="3785800"/>
            <a:ext cx="2953618" cy="2240280"/>
          </a:xfrm>
        </p:spPr>
        <p:txBody>
          <a:bodyPr anchor="t">
            <a:noAutofit/>
          </a:bodyPr>
          <a:lstStyle>
            <a:lvl1pPr>
              <a:defRPr sz="3600"/>
            </a:lvl1pPr>
          </a:lstStyle>
          <a:p>
            <a:r>
              <a:rPr lang="en-US"/>
              <a:t>Click to edit Master title style</a:t>
            </a:r>
          </a:p>
        </p:txBody>
      </p:sp>
      <p:sp>
        <p:nvSpPr>
          <p:cNvPr id="4" name="Content Placeholder 2">
            <a:extLst>
              <a:ext uri="{FF2B5EF4-FFF2-40B4-BE49-F238E27FC236}">
                <a16:creationId xmlns:a16="http://schemas.microsoft.com/office/drawing/2014/main" id="{E98E2102-73F7-E059-C739-47418EA880A4}"/>
              </a:ext>
            </a:extLst>
          </p:cNvPr>
          <p:cNvSpPr>
            <a:spLocks noGrp="1"/>
          </p:cNvSpPr>
          <p:nvPr>
            <p:ph idx="1"/>
          </p:nvPr>
        </p:nvSpPr>
        <p:spPr>
          <a:xfrm>
            <a:off x="3990109" y="3785800"/>
            <a:ext cx="7357891" cy="224028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B529124B-3B19-6FC6-9F79-A760D6CA945A}"/>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6" name="Footer Placeholder 4">
            <a:extLst>
              <a:ext uri="{FF2B5EF4-FFF2-40B4-BE49-F238E27FC236}">
                <a16:creationId xmlns:a16="http://schemas.microsoft.com/office/drawing/2014/main" id="{C7173872-0F8A-92BB-60FA-06E41B05438D}"/>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14982C76-6FB9-F3AD-FA15-0D32F3D9E00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a16="http://schemas.microsoft.com/office/drawing/2014/main" id="{9731B2A6-3038-F565-C577-E69DD5BC673C}"/>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a16="http://schemas.microsoft.com/office/drawing/2014/main" id="{A67BA275-E7E6-7053-A026-EB3872622CF1}"/>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a16="http://schemas.microsoft.com/office/drawing/2014/main" id="{7F446589-4583-8647-CFA5-49008F0B92EB}"/>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a16="http://schemas.microsoft.com/office/drawing/2014/main" id="{B5B742C4-F546-E27E-53EA-AC608C081B58}"/>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44083058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31918"/>
            <a:ext cx="2953618" cy="2240279"/>
          </a:xfrm>
        </p:spPr>
        <p:txBody>
          <a:bodyPr anchor="t">
            <a:noAutofit/>
          </a:bodyPr>
          <a:lstStyle>
            <a:lvl1pPr>
              <a:defRPr sz="3600"/>
            </a:lvl1pPr>
          </a:lstStyle>
          <a:p>
            <a:r>
              <a:rPr lang="en-US"/>
              <a:t>Click to edit Master title style</a:t>
            </a:r>
          </a:p>
        </p:txBody>
      </p:sp>
      <p:sp>
        <p:nvSpPr>
          <p:cNvPr id="4" name="Content Placeholder 2">
            <a:extLst>
              <a:ext uri="{FF2B5EF4-FFF2-40B4-BE49-F238E27FC236}">
                <a16:creationId xmlns:a16="http://schemas.microsoft.com/office/drawing/2014/main" id="{3F37715F-06AC-F5A6-12CE-84D44B400AD6}"/>
              </a:ext>
            </a:extLst>
          </p:cNvPr>
          <p:cNvSpPr>
            <a:spLocks noGrp="1"/>
          </p:cNvSpPr>
          <p:nvPr>
            <p:ph idx="1"/>
          </p:nvPr>
        </p:nvSpPr>
        <p:spPr>
          <a:xfrm>
            <a:off x="4054764" y="824389"/>
            <a:ext cx="7293236" cy="2247808"/>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3310759"/>
            <a:ext cx="10504001" cy="2722852"/>
          </a:xfrm>
        </p:spPr>
        <p:txBody>
          <a:bodyPr/>
          <a:lstStyle/>
          <a:p>
            <a:endParaRPr lang="en-US"/>
          </a:p>
        </p:txBody>
      </p:sp>
      <p:sp>
        <p:nvSpPr>
          <p:cNvPr id="3" name="Date Placeholder 3">
            <a:extLst>
              <a:ext uri="{FF2B5EF4-FFF2-40B4-BE49-F238E27FC236}">
                <a16:creationId xmlns:a16="http://schemas.microsoft.com/office/drawing/2014/main" id="{1A42EE36-6D78-ED96-BA7A-0AE1F0DD3113}"/>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6" name="Footer Placeholder 4">
            <a:extLst>
              <a:ext uri="{FF2B5EF4-FFF2-40B4-BE49-F238E27FC236}">
                <a16:creationId xmlns:a16="http://schemas.microsoft.com/office/drawing/2014/main" id="{3E381D81-8909-BE95-6F06-C0C32493A297}"/>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F5B87E8A-0424-908A-2920-72BA97B72CF5}"/>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a16="http://schemas.microsoft.com/office/drawing/2014/main" id="{F2F4F436-2885-E919-59D1-9F4B72461162}"/>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a16="http://schemas.microsoft.com/office/drawing/2014/main" id="{19B02536-A5B7-CFE8-D253-CC3FCA173861}"/>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a16="http://schemas.microsoft.com/office/drawing/2014/main" id="{99ACFEDC-62BE-1738-94DB-A9A84742343A}"/>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a16="http://schemas.microsoft.com/office/drawing/2014/main" id="{0C3F2215-0CD2-E69F-A2BD-8DFCDB37BB6B}"/>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52472220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73963" y="858337"/>
            <a:ext cx="10504000" cy="970463"/>
          </a:xfrm>
        </p:spPr>
        <p:txBody>
          <a:bodyPr anchor="ctr">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73963" y="2081048"/>
            <a:ext cx="6157458" cy="3945032"/>
          </a:xfrm>
        </p:spPr>
        <p:txBody>
          <a:bodyPr/>
          <a:lstStyle/>
          <a:p>
            <a:endParaRPr lang="en-US"/>
          </a:p>
        </p:txBody>
      </p:sp>
      <p:sp>
        <p:nvSpPr>
          <p:cNvPr id="6" name="Content Placeholder 2">
            <a:extLst>
              <a:ext uri="{FF2B5EF4-FFF2-40B4-BE49-F238E27FC236}">
                <a16:creationId xmlns:a16="http://schemas.microsoft.com/office/drawing/2014/main" id="{408C7461-314A-7430-6CA4-63A01F73BA43}"/>
              </a:ext>
            </a:extLst>
          </p:cNvPr>
          <p:cNvSpPr>
            <a:spLocks noGrp="1"/>
          </p:cNvSpPr>
          <p:nvPr>
            <p:ph idx="1"/>
          </p:nvPr>
        </p:nvSpPr>
        <p:spPr>
          <a:xfrm>
            <a:off x="7269017" y="2081049"/>
            <a:ext cx="4108945" cy="394503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468C7D2F-9D75-2435-3CAF-B6029DA9EDE4}"/>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4" name="Footer Placeholder 4">
            <a:extLst>
              <a:ext uri="{FF2B5EF4-FFF2-40B4-BE49-F238E27FC236}">
                <a16:creationId xmlns:a16="http://schemas.microsoft.com/office/drawing/2014/main" id="{63794DE6-442D-DCFE-9025-59816725EBC6}"/>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8FCE053A-D84D-F068-2187-0593A6D6DDB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59">
            <a:extLst>
              <a:ext uri="{FF2B5EF4-FFF2-40B4-BE49-F238E27FC236}">
                <a16:creationId xmlns:a16="http://schemas.microsoft.com/office/drawing/2014/main" id="{481F23A8-0C6F-3F32-0B98-06736333DEAF}"/>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3" name="Rectangle 9">
            <a:extLst>
              <a:ext uri="{FF2B5EF4-FFF2-40B4-BE49-F238E27FC236}">
                <a16:creationId xmlns:a16="http://schemas.microsoft.com/office/drawing/2014/main" id="{BC56C0F3-A0B5-A7A6-A072-97B2A5722637}"/>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1">
            <a:extLst>
              <a:ext uri="{FF2B5EF4-FFF2-40B4-BE49-F238E27FC236}">
                <a16:creationId xmlns:a16="http://schemas.microsoft.com/office/drawing/2014/main" id="{9D199749-F152-56FE-4504-73DF7E157A10}"/>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Shape 59">
            <a:extLst>
              <a:ext uri="{FF2B5EF4-FFF2-40B4-BE49-F238E27FC236}">
                <a16:creationId xmlns:a16="http://schemas.microsoft.com/office/drawing/2014/main" id="{95BDD05D-8B5F-8B0A-B47B-E97C0D3866D7}"/>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110649877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Photo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52884"/>
            <a:ext cx="4672584" cy="1453896"/>
          </a:xfrm>
        </p:spPr>
        <p:txBody>
          <a:bodyPr anchor="t">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2459420"/>
            <a:ext cx="4672584" cy="3545695"/>
          </a:xfrm>
        </p:spPr>
        <p:txBody>
          <a:bodyPr/>
          <a:lstStyle/>
          <a:p>
            <a:endParaRPr lang="en-US"/>
          </a:p>
        </p:txBody>
      </p:sp>
      <p:sp>
        <p:nvSpPr>
          <p:cNvPr id="3" name="Content Placeholder 2">
            <a:extLst>
              <a:ext uri="{FF2B5EF4-FFF2-40B4-BE49-F238E27FC236}">
                <a16:creationId xmlns:a16="http://schemas.microsoft.com/office/drawing/2014/main" id="{A1E571DC-86DF-2230-52AD-9440B5CB4DB4}"/>
              </a:ext>
            </a:extLst>
          </p:cNvPr>
          <p:cNvSpPr>
            <a:spLocks noGrp="1"/>
          </p:cNvSpPr>
          <p:nvPr>
            <p:ph idx="1"/>
          </p:nvPr>
        </p:nvSpPr>
        <p:spPr>
          <a:xfrm>
            <a:off x="5698836" y="852883"/>
            <a:ext cx="5750764" cy="515223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C162FE03-22B1-3FC9-D0A1-70C4C9B6FC1C}"/>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3/27/2025</a:t>
            </a:fld>
            <a:endParaRPr lang="en-US"/>
          </a:p>
        </p:txBody>
      </p:sp>
      <p:sp>
        <p:nvSpPr>
          <p:cNvPr id="6" name="Footer Placeholder 4">
            <a:extLst>
              <a:ext uri="{FF2B5EF4-FFF2-40B4-BE49-F238E27FC236}">
                <a16:creationId xmlns:a16="http://schemas.microsoft.com/office/drawing/2014/main" id="{DAAD1C7F-699D-B975-BBB5-3F8AAE993BCC}"/>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3A90F4F4-332A-7489-099F-649FE29D8F6A}"/>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6" name="Rectangle 6">
            <a:extLst>
              <a:ext uri="{FF2B5EF4-FFF2-40B4-BE49-F238E27FC236}">
                <a16:creationId xmlns:a16="http://schemas.microsoft.com/office/drawing/2014/main" id="{69458B26-18DF-0F22-F73B-FBF0117ABDF3}"/>
              </a:ext>
              <a:ext uri="{C183D7F6-B498-43B3-948B-1728B52AA6E4}">
                <adec:decorative xmlns:adec="http://schemas.microsoft.com/office/drawing/2017/decorative" val="1"/>
              </a:ext>
            </a:extLst>
          </p:cNvPr>
          <p:cNvSpPr/>
          <p:nvPr userDrawn="1"/>
        </p:nvSpPr>
        <p:spPr>
          <a:xfrm rot="5400000">
            <a:off x="11716760"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7" name="Rectangle 6">
            <a:extLst>
              <a:ext uri="{FF2B5EF4-FFF2-40B4-BE49-F238E27FC236}">
                <a16:creationId xmlns:a16="http://schemas.microsoft.com/office/drawing/2014/main" id="{29454459-F726-2777-3904-98ED43017AD6}"/>
              </a:ext>
              <a:ext uri="{C183D7F6-B498-43B3-948B-1728B52AA6E4}">
                <adec:decorative xmlns:adec="http://schemas.microsoft.com/office/drawing/2017/decorative" val="1"/>
              </a:ext>
            </a:extLst>
          </p:cNvPr>
          <p:cNvSpPr/>
          <p:nvPr userDrawn="1"/>
        </p:nvSpPr>
        <p:spPr>
          <a:xfrm rot="5400000">
            <a:off x="8843383"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8" name="Rectangle 6">
            <a:extLst>
              <a:ext uri="{FF2B5EF4-FFF2-40B4-BE49-F238E27FC236}">
                <a16:creationId xmlns:a16="http://schemas.microsoft.com/office/drawing/2014/main" id="{4AFF45CF-7D31-04CD-2EDB-8FBEADAE8F29}"/>
              </a:ext>
              <a:ext uri="{C183D7F6-B498-43B3-948B-1728B52AA6E4}">
                <adec:decorative xmlns:adec="http://schemas.microsoft.com/office/drawing/2017/decorative" val="1"/>
              </a:ext>
            </a:extLst>
          </p:cNvPr>
          <p:cNvSpPr/>
          <p:nvPr userDrawn="1"/>
        </p:nvSpPr>
        <p:spPr>
          <a:xfrm rot="5400000">
            <a:off x="3066943"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Freeform: Shape 59">
            <a:extLst>
              <a:ext uri="{FF2B5EF4-FFF2-40B4-BE49-F238E27FC236}">
                <a16:creationId xmlns:a16="http://schemas.microsoft.com/office/drawing/2014/main" id="{7EC0A88E-95E4-54C0-4C7B-90A8A6AD7DD1}"/>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171589062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Photo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73725"/>
            <a:ext cx="3657603" cy="1453896"/>
          </a:xfrm>
        </p:spPr>
        <p:txBody>
          <a:bodyPr anchor="t">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2490951"/>
            <a:ext cx="3657603" cy="3493323"/>
          </a:xfrm>
        </p:spPr>
        <p:txBody>
          <a:bodyPr/>
          <a:lstStyle/>
          <a:p>
            <a:endParaRPr lang="en-US"/>
          </a:p>
        </p:txBody>
      </p:sp>
      <p:sp>
        <p:nvSpPr>
          <p:cNvPr id="7" name="Content Placeholder 2">
            <a:extLst>
              <a:ext uri="{FF2B5EF4-FFF2-40B4-BE49-F238E27FC236}">
                <a16:creationId xmlns:a16="http://schemas.microsoft.com/office/drawing/2014/main" id="{81C9BBE1-F163-BFCA-3F62-3189A30FA7B6}"/>
              </a:ext>
            </a:extLst>
          </p:cNvPr>
          <p:cNvSpPr>
            <a:spLocks noGrp="1"/>
          </p:cNvSpPr>
          <p:nvPr>
            <p:ph idx="1"/>
          </p:nvPr>
        </p:nvSpPr>
        <p:spPr>
          <a:xfrm>
            <a:off x="4692073" y="852883"/>
            <a:ext cx="6757527" cy="515223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a:extLst>
              <a:ext uri="{FF2B5EF4-FFF2-40B4-BE49-F238E27FC236}">
                <a16:creationId xmlns:a16="http://schemas.microsoft.com/office/drawing/2014/main" id="{ED1735F2-E2C8-9B6A-C3E1-C7B56CDE4126}"/>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6" name="Footer Placeholder 4">
            <a:extLst>
              <a:ext uri="{FF2B5EF4-FFF2-40B4-BE49-F238E27FC236}">
                <a16:creationId xmlns:a16="http://schemas.microsoft.com/office/drawing/2014/main" id="{C7ABF240-AB8A-B851-60A3-07C17BF9E494}"/>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27CE6569-5A00-FAA6-16A6-9CAC579A83D9}"/>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59">
            <a:extLst>
              <a:ext uri="{FF2B5EF4-FFF2-40B4-BE49-F238E27FC236}">
                <a16:creationId xmlns:a16="http://schemas.microsoft.com/office/drawing/2014/main" id="{D093A1E9-14E7-F1BD-8AD3-0926AC48C3C2}"/>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 name="Rectangle 9">
            <a:extLst>
              <a:ext uri="{FF2B5EF4-FFF2-40B4-BE49-F238E27FC236}">
                <a16:creationId xmlns:a16="http://schemas.microsoft.com/office/drawing/2014/main" id="{1C082F9D-17F7-A6A3-6F59-395DBD0403BF}"/>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11">
            <a:extLst>
              <a:ext uri="{FF2B5EF4-FFF2-40B4-BE49-F238E27FC236}">
                <a16:creationId xmlns:a16="http://schemas.microsoft.com/office/drawing/2014/main" id="{40635C57-C6B6-95FF-FF70-8E4EC721DBDE}"/>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a16="http://schemas.microsoft.com/office/drawing/2014/main" id="{64C0BF67-AD24-8BA3-7BFE-4FC4B3109DFA}"/>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224510938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Photo 1">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49885F5-BCBD-1B93-4BD0-913F4539ECF1}"/>
              </a:ext>
            </a:extLst>
          </p:cNvPr>
          <p:cNvSpPr>
            <a:spLocks noGrp="1"/>
          </p:cNvSpPr>
          <p:nvPr>
            <p:ph type="ctrTitle" hasCustomPrompt="1"/>
          </p:nvPr>
        </p:nvSpPr>
        <p:spPr>
          <a:xfrm>
            <a:off x="451973" y="3986909"/>
            <a:ext cx="11288052" cy="1331597"/>
          </a:xfrm>
        </p:spPr>
        <p:txBody>
          <a:bodyPr anchor="b">
            <a:noAutofit/>
          </a:bodyPr>
          <a:lstStyle>
            <a:lvl1pPr algn="l">
              <a:defRPr sz="5000"/>
            </a:lvl1pPr>
          </a:lstStyle>
          <a:p>
            <a:r>
              <a:rPr lang="en-US"/>
              <a:t>Click to edit Master title style</a:t>
            </a:r>
            <a:endParaRPr lang="en-CN"/>
          </a:p>
        </p:txBody>
      </p:sp>
      <p:sp>
        <p:nvSpPr>
          <p:cNvPr id="9" name="Subtitle 2">
            <a:extLst>
              <a:ext uri="{FF2B5EF4-FFF2-40B4-BE49-F238E27FC236}">
                <a16:creationId xmlns:a16="http://schemas.microsoft.com/office/drawing/2014/main" id="{B044FD8C-6C45-EC5E-5CA3-79C3C87BF83A}"/>
              </a:ext>
            </a:extLst>
          </p:cNvPr>
          <p:cNvSpPr>
            <a:spLocks noGrp="1"/>
          </p:cNvSpPr>
          <p:nvPr>
            <p:ph type="subTitle" idx="1" hasCustomPrompt="1"/>
          </p:nvPr>
        </p:nvSpPr>
        <p:spPr>
          <a:xfrm>
            <a:off x="451973" y="5416550"/>
            <a:ext cx="11288052" cy="615950"/>
          </a:xfrm>
        </p:spPr>
        <p:txBody>
          <a:bodyPr>
            <a:noAutofit/>
          </a:bodyPr>
          <a:lstStyle>
            <a:lvl1pPr marL="0" indent="0" algn="l">
              <a:lnSpc>
                <a:spcPct val="10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26" name="Picture Placeholder 25">
            <a:extLst>
              <a:ext uri="{FF2B5EF4-FFF2-40B4-BE49-F238E27FC236}">
                <a16:creationId xmlns:a16="http://schemas.microsoft.com/office/drawing/2014/main" id="{035CA494-5B62-D1F6-0DF6-40D867589380}"/>
              </a:ext>
            </a:extLst>
          </p:cNvPr>
          <p:cNvSpPr>
            <a:spLocks noGrp="1"/>
          </p:cNvSpPr>
          <p:nvPr>
            <p:ph type="pic" sz="quarter" idx="20"/>
          </p:nvPr>
        </p:nvSpPr>
        <p:spPr>
          <a:xfrm>
            <a:off x="4699621" y="964"/>
            <a:ext cx="5578791" cy="3888401"/>
          </a:xfrm>
          <a:noFill/>
        </p:spPr>
        <p:txBody>
          <a:bodyPr/>
          <a:lstStyle/>
          <a:p>
            <a:endParaRPr lang="zh-CN" altLang="en-US"/>
          </a:p>
        </p:txBody>
      </p:sp>
      <p:sp>
        <p:nvSpPr>
          <p:cNvPr id="5" name="Content Placeholder 8">
            <a:extLst>
              <a:ext uri="{FF2B5EF4-FFF2-40B4-BE49-F238E27FC236}">
                <a16:creationId xmlns:a16="http://schemas.microsoft.com/office/drawing/2014/main" id="{E6436228-797E-53A8-A7F9-52AD1B8E0F3F}"/>
              </a:ext>
              <a:ext uri="{C183D7F6-B498-43B3-948B-1728B52AA6E4}">
                <adec:decorative xmlns:adec="http://schemas.microsoft.com/office/drawing/2017/decorative" val="0"/>
              </a:ext>
            </a:extLst>
          </p:cNvPr>
          <p:cNvSpPr>
            <a:spLocks noGrp="1"/>
          </p:cNvSpPr>
          <p:nvPr>
            <p:ph sz="quarter" idx="17" hasCustomPrompt="1"/>
          </p:nvPr>
        </p:nvSpPr>
        <p:spPr>
          <a:xfrm>
            <a:off x="451973" y="6087722"/>
            <a:ext cx="1801825" cy="266701"/>
          </a:xfrm>
        </p:spPr>
        <p:txBody>
          <a:bodyPr lIns="0" tIns="0" rIns="0" bIns="0" anchor="b">
            <a:noAutofit/>
          </a:bodyPr>
          <a:lstStyle>
            <a:lvl1pPr marL="0" indent="0" algn="l">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4" name="Date Placeholder 3">
            <a:extLst>
              <a:ext uri="{FF2B5EF4-FFF2-40B4-BE49-F238E27FC236}">
                <a16:creationId xmlns:a16="http://schemas.microsoft.com/office/drawing/2014/main" id="{A3B84172-860D-1647-047C-C3738A9C3F46}"/>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t>3/27/2025</a:t>
            </a:fld>
            <a:endParaRPr lang="en-US"/>
          </a:p>
        </p:txBody>
      </p:sp>
      <p:sp>
        <p:nvSpPr>
          <p:cNvPr id="3" name="Footer Placeholder 4">
            <a:extLst>
              <a:ext uri="{FF2B5EF4-FFF2-40B4-BE49-F238E27FC236}">
                <a16:creationId xmlns:a16="http://schemas.microsoft.com/office/drawing/2014/main" id="{1F49D81A-40A1-67EF-AB98-6D6B4700160B}"/>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2" name="Slide Number Placeholder 5">
            <a:extLst>
              <a:ext uri="{FF2B5EF4-FFF2-40B4-BE49-F238E27FC236}">
                <a16:creationId xmlns:a16="http://schemas.microsoft.com/office/drawing/2014/main" id="{7D469B88-8070-4714-51D1-F43A0AFE3995}"/>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17" name="Rectangle 16">
            <a:extLst>
              <a:ext uri="{FF2B5EF4-FFF2-40B4-BE49-F238E27FC236}">
                <a16:creationId xmlns:a16="http://schemas.microsoft.com/office/drawing/2014/main" id="{2DA13429-7FDC-7187-2143-8A9EEDD8A627}"/>
              </a:ext>
              <a:ext uri="{C183D7F6-B498-43B3-948B-1728B52AA6E4}">
                <adec:decorative xmlns:adec="http://schemas.microsoft.com/office/drawing/2017/decorative" val="1"/>
              </a:ext>
            </a:extLst>
          </p:cNvPr>
          <p:cNvSpPr/>
          <p:nvPr userDrawn="1"/>
        </p:nvSpPr>
        <p:spPr>
          <a:xfrm rot="5400000" flipH="1">
            <a:off x="193548" y="-195013"/>
            <a:ext cx="1957956" cy="234798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9">
            <a:extLst>
              <a:ext uri="{FF2B5EF4-FFF2-40B4-BE49-F238E27FC236}">
                <a16:creationId xmlns:a16="http://schemas.microsoft.com/office/drawing/2014/main" id="{F34876CF-E930-1022-BFB1-831273576E54}"/>
              </a:ext>
              <a:ext uri="{C183D7F6-B498-43B3-948B-1728B52AA6E4}">
                <adec:decorative xmlns:adec="http://schemas.microsoft.com/office/drawing/2017/decorative" val="1"/>
              </a:ext>
            </a:extLst>
          </p:cNvPr>
          <p:cNvSpPr/>
          <p:nvPr userDrawn="1"/>
        </p:nvSpPr>
        <p:spPr>
          <a:xfrm>
            <a:off x="-7597" y="3"/>
            <a:ext cx="2351132" cy="117001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GB"/>
          </a:p>
        </p:txBody>
      </p:sp>
      <p:sp>
        <p:nvSpPr>
          <p:cNvPr id="14" name="Rectangle 13">
            <a:extLst>
              <a:ext uri="{FF2B5EF4-FFF2-40B4-BE49-F238E27FC236}">
                <a16:creationId xmlns:a16="http://schemas.microsoft.com/office/drawing/2014/main" id="{CF763CC7-EA2E-97AB-5E20-B44890F7E685}"/>
              </a:ext>
              <a:ext uri="{C183D7F6-B498-43B3-948B-1728B52AA6E4}">
                <adec:decorative xmlns:adec="http://schemas.microsoft.com/office/drawing/2017/decorative" val="1"/>
              </a:ext>
            </a:extLst>
          </p:cNvPr>
          <p:cNvSpPr/>
          <p:nvPr userDrawn="1"/>
        </p:nvSpPr>
        <p:spPr>
          <a:xfrm rot="5400000" flipH="1">
            <a:off x="203865" y="1754093"/>
            <a:ext cx="1940257" cy="234798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a:extLst>
              <a:ext uri="{FF2B5EF4-FFF2-40B4-BE49-F238E27FC236}">
                <a16:creationId xmlns:a16="http://schemas.microsoft.com/office/drawing/2014/main" id="{00CA88D6-0F39-DB96-BA62-7586959D18DB}"/>
              </a:ext>
              <a:ext uri="{C183D7F6-B498-43B3-948B-1728B52AA6E4}">
                <adec:decorative xmlns:adec="http://schemas.microsoft.com/office/drawing/2017/decorative" val="1"/>
              </a:ext>
            </a:extLst>
          </p:cNvPr>
          <p:cNvSpPr/>
          <p:nvPr userDrawn="1"/>
        </p:nvSpPr>
        <p:spPr>
          <a:xfrm rot="5400000" flipH="1">
            <a:off x="2544101" y="-198088"/>
            <a:ext cx="1954953" cy="235112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21">
            <a:extLst>
              <a:ext uri="{FF2B5EF4-FFF2-40B4-BE49-F238E27FC236}">
                <a16:creationId xmlns:a16="http://schemas.microsoft.com/office/drawing/2014/main" id="{2B13202E-A252-90D1-ED83-5D7FB9C4FA61}"/>
              </a:ext>
              <a:ext uri="{C183D7F6-B498-43B3-948B-1728B52AA6E4}">
                <adec:decorative xmlns:adec="http://schemas.microsoft.com/office/drawing/2017/decorative" val="1"/>
              </a:ext>
            </a:extLst>
          </p:cNvPr>
          <p:cNvSpPr/>
          <p:nvPr userDrawn="1"/>
        </p:nvSpPr>
        <p:spPr>
          <a:xfrm rot="5400000" flipV="1">
            <a:off x="2551501" y="1746727"/>
            <a:ext cx="1940259" cy="235102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Shape 32">
            <a:extLst>
              <a:ext uri="{FF2B5EF4-FFF2-40B4-BE49-F238E27FC236}">
                <a16:creationId xmlns:a16="http://schemas.microsoft.com/office/drawing/2014/main" id="{DD2B2E8D-ECD5-FF51-A5CA-5FB0750DAAC6}"/>
              </a:ext>
              <a:ext uri="{C183D7F6-B498-43B3-948B-1728B52AA6E4}">
                <adec:decorative xmlns:adec="http://schemas.microsoft.com/office/drawing/2017/decorative" val="1"/>
              </a:ext>
            </a:extLst>
          </p:cNvPr>
          <p:cNvSpPr/>
          <p:nvPr userDrawn="1"/>
        </p:nvSpPr>
        <p:spPr>
          <a:xfrm rot="5400000" flipV="1">
            <a:off x="2554974" y="1743143"/>
            <a:ext cx="1933202" cy="2351131"/>
          </a:xfrm>
          <a:custGeom>
            <a:avLst/>
            <a:gdLst>
              <a:gd name="connsiteX0" fmla="*/ 0 w 2115288"/>
              <a:gd name="connsiteY0" fmla="*/ 2092083 h 2092083"/>
              <a:gd name="connsiteX1" fmla="*/ 0 w 2115288"/>
              <a:gd name="connsiteY1" fmla="*/ 0 h 2092083"/>
              <a:gd name="connsiteX2" fmla="*/ 2115288 w 2115288"/>
              <a:gd name="connsiteY2" fmla="*/ 0 h 2092083"/>
            </a:gdLst>
            <a:ahLst/>
            <a:cxnLst>
              <a:cxn ang="0">
                <a:pos x="connsiteX0" y="connsiteY0"/>
              </a:cxn>
              <a:cxn ang="0">
                <a:pos x="connsiteX1" y="connsiteY1"/>
              </a:cxn>
              <a:cxn ang="0">
                <a:pos x="connsiteX2" y="connsiteY2"/>
              </a:cxn>
            </a:cxnLst>
            <a:rect l="l" t="t" r="r" b="b"/>
            <a:pathLst>
              <a:path w="2115288" h="2092083">
                <a:moveTo>
                  <a:pt x="0" y="2092083"/>
                </a:moveTo>
                <a:lnTo>
                  <a:pt x="0" y="0"/>
                </a:lnTo>
                <a:lnTo>
                  <a:pt x="2115288"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chemeClr val="lt1"/>
              </a:solidFill>
            </a:endParaRPr>
          </a:p>
        </p:txBody>
      </p:sp>
      <p:sp>
        <p:nvSpPr>
          <p:cNvPr id="25" name="Rectangle 15">
            <a:extLst>
              <a:ext uri="{FF2B5EF4-FFF2-40B4-BE49-F238E27FC236}">
                <a16:creationId xmlns:a16="http://schemas.microsoft.com/office/drawing/2014/main" id="{BE33DCB4-EBE4-F9F4-40E1-A1109F436F26}"/>
              </a:ext>
              <a:ext uri="{C183D7F6-B498-43B3-948B-1728B52AA6E4}">
                <adec:decorative xmlns:adec="http://schemas.microsoft.com/office/drawing/2017/decorative" val="1"/>
              </a:ext>
            </a:extLst>
          </p:cNvPr>
          <p:cNvSpPr/>
          <p:nvPr userDrawn="1"/>
        </p:nvSpPr>
        <p:spPr>
          <a:xfrm rot="5400000" flipH="1">
            <a:off x="10253534" y="22400"/>
            <a:ext cx="1960861" cy="191606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a:extLst>
              <a:ext uri="{FF2B5EF4-FFF2-40B4-BE49-F238E27FC236}">
                <a16:creationId xmlns:a16="http://schemas.microsoft.com/office/drawing/2014/main" id="{8C9D37B0-DB36-8B46-3EE5-848EE070FA13}"/>
              </a:ext>
              <a:ext uri="{C183D7F6-B498-43B3-948B-1728B52AA6E4}">
                <adec:decorative xmlns:adec="http://schemas.microsoft.com/office/drawing/2017/decorative" val="1"/>
              </a:ext>
            </a:extLst>
          </p:cNvPr>
          <p:cNvSpPr/>
          <p:nvPr userDrawn="1"/>
        </p:nvSpPr>
        <p:spPr>
          <a:xfrm rot="5400000" flipH="1">
            <a:off x="10265341" y="1968544"/>
            <a:ext cx="1937248" cy="191606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Shape 33">
            <a:extLst>
              <a:ext uri="{FF2B5EF4-FFF2-40B4-BE49-F238E27FC236}">
                <a16:creationId xmlns:a16="http://schemas.microsoft.com/office/drawing/2014/main" id="{C49AE85A-7CA3-CA3E-CAC1-2D64B46897D6}"/>
              </a:ext>
              <a:ext uri="{C183D7F6-B498-43B3-948B-1728B52AA6E4}">
                <adec:decorative xmlns:adec="http://schemas.microsoft.com/office/drawing/2017/decorative" val="1"/>
              </a:ext>
            </a:extLst>
          </p:cNvPr>
          <p:cNvSpPr/>
          <p:nvPr userDrawn="1"/>
        </p:nvSpPr>
        <p:spPr>
          <a:xfrm rot="16200000" flipH="1" flipV="1">
            <a:off x="10263835" y="1970054"/>
            <a:ext cx="1940259" cy="1916066"/>
          </a:xfrm>
          <a:custGeom>
            <a:avLst/>
            <a:gdLst>
              <a:gd name="connsiteX0" fmla="*/ 0 w 2115288"/>
              <a:gd name="connsiteY0" fmla="*/ 2092083 h 2092083"/>
              <a:gd name="connsiteX1" fmla="*/ 0 w 2115288"/>
              <a:gd name="connsiteY1" fmla="*/ 0 h 2092083"/>
              <a:gd name="connsiteX2" fmla="*/ 2115288 w 2115288"/>
              <a:gd name="connsiteY2" fmla="*/ 0 h 2092083"/>
            </a:gdLst>
            <a:ahLst/>
            <a:cxnLst>
              <a:cxn ang="0">
                <a:pos x="connsiteX0" y="connsiteY0"/>
              </a:cxn>
              <a:cxn ang="0">
                <a:pos x="connsiteX1" y="connsiteY1"/>
              </a:cxn>
              <a:cxn ang="0">
                <a:pos x="connsiteX2" y="connsiteY2"/>
              </a:cxn>
            </a:cxnLst>
            <a:rect l="l" t="t" r="r" b="b"/>
            <a:pathLst>
              <a:path w="2115288" h="2092083">
                <a:moveTo>
                  <a:pt x="0" y="2092083"/>
                </a:moveTo>
                <a:lnTo>
                  <a:pt x="0" y="0"/>
                </a:lnTo>
                <a:lnTo>
                  <a:pt x="2115288"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Tree>
    <p:extLst>
      <p:ext uri="{BB962C8B-B14F-4D97-AF65-F5344CB8AC3E}">
        <p14:creationId xmlns:p14="http://schemas.microsoft.com/office/powerpoint/2010/main" val="4521030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Big Numb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831918"/>
            <a:ext cx="10521992" cy="4069265"/>
          </a:xfrm>
        </p:spPr>
        <p:txBody>
          <a:bodyPr anchor="b">
            <a:noAutofit/>
          </a:bodyPr>
          <a:lstStyle>
            <a:lvl1pPr algn="l">
              <a:defRPr sz="23200">
                <a:solidFill>
                  <a:schemeClr val="accent1">
                    <a:lumMod val="75000"/>
                  </a:schemeClr>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3999" y="5076496"/>
            <a:ext cx="7559021" cy="949583"/>
          </a:xfrm>
        </p:spPr>
        <p:txBody>
          <a:bodyPr anchor="t">
            <a:noAutofit/>
          </a:bodyPr>
          <a:lstStyle>
            <a:lvl1pPr marL="0" indent="0" algn="l">
              <a:buNone/>
              <a:defRPr sz="2800" cap="none" baseline="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DD0B43-8816-7247-6389-43D5551017BC}"/>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8" name="Footer Placeholder 4">
            <a:extLst>
              <a:ext uri="{FF2B5EF4-FFF2-40B4-BE49-F238E27FC236}">
                <a16:creationId xmlns:a16="http://schemas.microsoft.com/office/drawing/2014/main" id="{C27E193F-93CE-A072-84E6-1413DA174CE8}"/>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7" name="Slide Number Placeholder 5">
            <a:extLst>
              <a:ext uri="{FF2B5EF4-FFF2-40B4-BE49-F238E27FC236}">
                <a16:creationId xmlns:a16="http://schemas.microsoft.com/office/drawing/2014/main" id="{148423F9-4799-A3D7-1F4C-F18DF70A0327}"/>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1" name="Freeform: Shape 16">
            <a:extLst>
              <a:ext uri="{FF2B5EF4-FFF2-40B4-BE49-F238E27FC236}">
                <a16:creationId xmlns:a16="http://schemas.microsoft.com/office/drawing/2014/main" id="{88041669-6793-077D-9837-4A969A824BC8}"/>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Freeform: Shape 17">
            <a:extLst>
              <a:ext uri="{FF2B5EF4-FFF2-40B4-BE49-F238E27FC236}">
                <a16:creationId xmlns:a16="http://schemas.microsoft.com/office/drawing/2014/main" id="{AC3F6980-A0AE-0D20-BB5F-49A002200420}"/>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9">
            <a:extLst>
              <a:ext uri="{FF2B5EF4-FFF2-40B4-BE49-F238E27FC236}">
                <a16:creationId xmlns:a16="http://schemas.microsoft.com/office/drawing/2014/main" id="{02937DA2-B26D-43F5-EA04-BE9925EF44CC}"/>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8">
            <a:extLst>
              <a:ext uri="{FF2B5EF4-FFF2-40B4-BE49-F238E27FC236}">
                <a16:creationId xmlns:a16="http://schemas.microsoft.com/office/drawing/2014/main" id="{EBDA1D10-E930-CB39-86A5-FA42DB4228E7}"/>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94254327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Big Numb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61992" y="831918"/>
            <a:ext cx="10486008" cy="3977825"/>
          </a:xfrm>
        </p:spPr>
        <p:txBody>
          <a:bodyPr anchor="b">
            <a:noAutofit/>
          </a:bodyPr>
          <a:lstStyle>
            <a:lvl1pPr algn="ctr">
              <a:defRPr sz="23200">
                <a:solidFill>
                  <a:schemeClr val="accent1">
                    <a:lumMod val="75000"/>
                  </a:schemeClr>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2377440" y="4997668"/>
            <a:ext cx="7525512" cy="1028411"/>
          </a:xfrm>
        </p:spPr>
        <p:txBody>
          <a:bodyPr anchor="t">
            <a:noAutofit/>
          </a:bodyPr>
          <a:lstStyle>
            <a:lvl1pPr marL="0" indent="0" algn="ctr">
              <a:buNone/>
              <a:defRPr sz="2800" cap="none" baseline="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Date Placeholder 3">
            <a:extLst>
              <a:ext uri="{FF2B5EF4-FFF2-40B4-BE49-F238E27FC236}">
                <a16:creationId xmlns:a16="http://schemas.microsoft.com/office/drawing/2014/main" id="{9FE8812C-E055-50E4-0169-A1950E62A97B}"/>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3/27/2025</a:t>
            </a:fld>
            <a:endParaRPr lang="en-US"/>
          </a:p>
        </p:txBody>
      </p:sp>
      <p:sp>
        <p:nvSpPr>
          <p:cNvPr id="5" name="Footer Placeholder 4">
            <a:extLst>
              <a:ext uri="{FF2B5EF4-FFF2-40B4-BE49-F238E27FC236}">
                <a16:creationId xmlns:a16="http://schemas.microsoft.com/office/drawing/2014/main" id="{11C6A94C-87F9-4135-8D16-E44AFA1FB693}"/>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3DE2A589-D2DC-84F9-7195-EA18408EDF63}"/>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1" name="Rectangle 6">
            <a:extLst>
              <a:ext uri="{FF2B5EF4-FFF2-40B4-BE49-F238E27FC236}">
                <a16:creationId xmlns:a16="http://schemas.microsoft.com/office/drawing/2014/main" id="{93E8DDA7-6F09-A45D-D2CD-D785473EF07D}"/>
              </a:ext>
              <a:ext uri="{C183D7F6-B498-43B3-948B-1728B52AA6E4}">
                <adec:decorative xmlns:adec="http://schemas.microsoft.com/office/drawing/2017/decorative" val="1"/>
              </a:ext>
            </a:extLst>
          </p:cNvPr>
          <p:cNvSpPr/>
          <p:nvPr userDrawn="1"/>
        </p:nvSpPr>
        <p:spPr>
          <a:xfrm rot="5400000">
            <a:off x="3066943"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Freeform: Shape 59">
            <a:extLst>
              <a:ext uri="{FF2B5EF4-FFF2-40B4-BE49-F238E27FC236}">
                <a16:creationId xmlns:a16="http://schemas.microsoft.com/office/drawing/2014/main" id="{67B1242D-E100-7A0B-1A2F-727DD9934095}"/>
              </a:ext>
              <a:ext uri="{C183D7F6-B498-43B3-948B-1728B52AA6E4}">
                <adec:decorative xmlns:adec="http://schemas.microsoft.com/office/drawing/2017/decorative" val="1"/>
              </a:ext>
            </a:extLst>
          </p:cNvPr>
          <p:cNvSpPr/>
          <p:nvPr userDrawn="1"/>
        </p:nvSpPr>
        <p:spPr>
          <a:xfrm rot="5400000" flipV="1">
            <a:off x="218569" y="-219375"/>
            <a:ext cx="312166" cy="7493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3" name="Rectangle 6">
            <a:extLst>
              <a:ext uri="{FF2B5EF4-FFF2-40B4-BE49-F238E27FC236}">
                <a16:creationId xmlns:a16="http://schemas.microsoft.com/office/drawing/2014/main" id="{D3D4B49A-33A3-4552-3BC7-AFEDF4F5650C}"/>
              </a:ext>
              <a:ext uri="{C183D7F6-B498-43B3-948B-1728B52AA6E4}">
                <adec:decorative xmlns:adec="http://schemas.microsoft.com/office/drawing/2017/decorative" val="1"/>
              </a:ext>
            </a:extLst>
          </p:cNvPr>
          <p:cNvSpPr/>
          <p:nvPr userDrawn="1"/>
        </p:nvSpPr>
        <p:spPr>
          <a:xfrm rot="5400000">
            <a:off x="8416414" y="-1971971"/>
            <a:ext cx="312165" cy="425449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Rectangle 6">
            <a:extLst>
              <a:ext uri="{FF2B5EF4-FFF2-40B4-BE49-F238E27FC236}">
                <a16:creationId xmlns:a16="http://schemas.microsoft.com/office/drawing/2014/main" id="{539B139C-807D-C305-EDA8-691E0DFB62D2}"/>
              </a:ext>
              <a:ext uri="{C183D7F6-B498-43B3-948B-1728B52AA6E4}">
                <adec:decorative xmlns:adec="http://schemas.microsoft.com/office/drawing/2017/decorative" val="1"/>
              </a:ext>
            </a:extLst>
          </p:cNvPr>
          <p:cNvSpPr/>
          <p:nvPr userDrawn="1"/>
        </p:nvSpPr>
        <p:spPr>
          <a:xfrm rot="5400000">
            <a:off x="11290193" y="-590448"/>
            <a:ext cx="311360" cy="1492256"/>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226987820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Number 3">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3814EA-F598-EBFD-83D1-6782D7CBB598}"/>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F4F8927-891C-4D7A-C2D3-6EB5EF6712FF}"/>
              </a:ext>
            </a:extLst>
          </p:cNvPr>
          <p:cNvSpPr>
            <a:spLocks noGrp="1"/>
          </p:cNvSpPr>
          <p:nvPr>
            <p:ph type="ctrTitle" hasCustomPrompt="1"/>
          </p:nvPr>
        </p:nvSpPr>
        <p:spPr>
          <a:xfrm>
            <a:off x="861992" y="831918"/>
            <a:ext cx="10486008" cy="3977825"/>
          </a:xfrm>
        </p:spPr>
        <p:txBody>
          <a:bodyPr anchor="b">
            <a:noAutofit/>
          </a:bodyPr>
          <a:lstStyle>
            <a:lvl1pPr algn="ctr">
              <a:defRPr sz="23200">
                <a:solidFill>
                  <a:schemeClr val="tx1"/>
                </a:solidFill>
              </a:defRPr>
            </a:lvl1pPr>
          </a:lstStyle>
          <a:p>
            <a:r>
              <a:rPr lang="en-US"/>
              <a:t>##%</a:t>
            </a:r>
          </a:p>
        </p:txBody>
      </p:sp>
      <p:sp>
        <p:nvSpPr>
          <p:cNvPr id="10" name="Subtitle 2">
            <a:extLst>
              <a:ext uri="{FF2B5EF4-FFF2-40B4-BE49-F238E27FC236}">
                <a16:creationId xmlns:a16="http://schemas.microsoft.com/office/drawing/2014/main" id="{0489314B-CDC1-7F7E-C4DD-AAC0E5222B03}"/>
              </a:ext>
            </a:extLst>
          </p:cNvPr>
          <p:cNvSpPr>
            <a:spLocks noGrp="1"/>
          </p:cNvSpPr>
          <p:nvPr>
            <p:ph type="subTitle" idx="1" hasCustomPrompt="1"/>
          </p:nvPr>
        </p:nvSpPr>
        <p:spPr>
          <a:xfrm>
            <a:off x="2377440" y="4997668"/>
            <a:ext cx="7525512" cy="1028411"/>
          </a:xfrm>
        </p:spPr>
        <p:txBody>
          <a:bodyPr anchor="t">
            <a:no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Date Placeholder 3">
            <a:extLst>
              <a:ext uri="{FF2B5EF4-FFF2-40B4-BE49-F238E27FC236}">
                <a16:creationId xmlns:a16="http://schemas.microsoft.com/office/drawing/2014/main" id="{5BFDC082-8545-4E14-11AF-FFBD6384E6D7}"/>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5" name="Footer Placeholder 4">
            <a:extLst>
              <a:ext uri="{FF2B5EF4-FFF2-40B4-BE49-F238E27FC236}">
                <a16:creationId xmlns:a16="http://schemas.microsoft.com/office/drawing/2014/main" id="{156FEC98-351C-9217-F32A-E626491DA11B}"/>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29528185-249C-C3DD-E678-AFBB8FFF5E87}"/>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 name="Freeform: Shape 59">
            <a:extLst>
              <a:ext uri="{FF2B5EF4-FFF2-40B4-BE49-F238E27FC236}">
                <a16:creationId xmlns:a16="http://schemas.microsoft.com/office/drawing/2014/main" id="{699D7479-A95C-B9AB-8F14-BDAE9D99713C}"/>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 name="Rectangle 9">
            <a:extLst>
              <a:ext uri="{FF2B5EF4-FFF2-40B4-BE49-F238E27FC236}">
                <a16:creationId xmlns:a16="http://schemas.microsoft.com/office/drawing/2014/main" id="{36AD101D-8188-88D0-9B81-9437DD5E366D}"/>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11">
            <a:extLst>
              <a:ext uri="{FF2B5EF4-FFF2-40B4-BE49-F238E27FC236}">
                <a16:creationId xmlns:a16="http://schemas.microsoft.com/office/drawing/2014/main" id="{1148622B-2A3E-B519-D517-B1227723B315}"/>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Shape 59">
            <a:extLst>
              <a:ext uri="{FF2B5EF4-FFF2-40B4-BE49-F238E27FC236}">
                <a16:creationId xmlns:a16="http://schemas.microsoft.com/office/drawing/2014/main" id="{0B9E09DF-714D-90DF-B3AD-44EABE33E366}"/>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657327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0D95FF-5457-4897-C849-71357B0BD495}"/>
              </a:ext>
            </a:extLst>
          </p:cNvPr>
          <p:cNvSpPr>
            <a:spLocks noGrp="1"/>
          </p:cNvSpPr>
          <p:nvPr>
            <p:ph type="title" hasCustomPrompt="1"/>
          </p:nvPr>
        </p:nvSpPr>
        <p:spPr>
          <a:xfrm>
            <a:off x="612648" y="-1274064"/>
            <a:ext cx="10652760" cy="1133856"/>
          </a:xfrm>
        </p:spPr>
        <p:txBody>
          <a:bodyPr>
            <a:noAutofit/>
          </a:bodyPr>
          <a:lstStyle/>
          <a:p>
            <a:r>
              <a:rPr lang="en-US"/>
              <a:t>Click to edit Master title style</a:t>
            </a:r>
          </a:p>
        </p:txBody>
      </p:sp>
      <p:sp>
        <p:nvSpPr>
          <p:cNvPr id="8" name="Content Placeholder 6">
            <a:extLst>
              <a:ext uri="{FF2B5EF4-FFF2-40B4-BE49-F238E27FC236}">
                <a16:creationId xmlns:a16="http://schemas.microsoft.com/office/drawing/2014/main" id="{7FA8F0C3-BC6D-6591-CB4A-11D861FBC72E}"/>
              </a:ext>
            </a:extLst>
          </p:cNvPr>
          <p:cNvSpPr>
            <a:spLocks noGrp="1"/>
          </p:cNvSpPr>
          <p:nvPr>
            <p:ph sz="quarter" idx="13" hasCustomPrompt="1"/>
          </p:nvPr>
        </p:nvSpPr>
        <p:spPr>
          <a:xfrm>
            <a:off x="612648" y="651932"/>
            <a:ext cx="8266176" cy="5584275"/>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B90E5DD-D445-87A5-7673-8A1F88BDDD32}"/>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3/27/2025</a:t>
            </a:fld>
            <a:endParaRPr lang="en-US"/>
          </a:p>
        </p:txBody>
      </p:sp>
      <p:sp>
        <p:nvSpPr>
          <p:cNvPr id="4" name="Footer Placeholder 4">
            <a:extLst>
              <a:ext uri="{FF2B5EF4-FFF2-40B4-BE49-F238E27FC236}">
                <a16:creationId xmlns:a16="http://schemas.microsoft.com/office/drawing/2014/main" id="{83BBD032-D2AB-904A-8441-9141AC45A2AB}"/>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3BB3875C-AB86-8E9A-4F93-9CCBB06B8E45}"/>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0" name="Rectangle 6">
            <a:extLst>
              <a:ext uri="{FF2B5EF4-FFF2-40B4-BE49-F238E27FC236}">
                <a16:creationId xmlns:a16="http://schemas.microsoft.com/office/drawing/2014/main" id="{FB298429-8DA5-BFFD-51EB-A90E073B0C0D}"/>
              </a:ext>
              <a:ext uri="{C183D7F6-B498-43B3-948B-1728B52AA6E4}">
                <adec:decorative xmlns:adec="http://schemas.microsoft.com/office/drawing/2017/decorative" val="1"/>
              </a:ext>
            </a:extLst>
          </p:cNvPr>
          <p:cNvSpPr/>
          <p:nvPr userDrawn="1"/>
        </p:nvSpPr>
        <p:spPr>
          <a:xfrm flipH="1" flipV="1">
            <a:off x="11603197" y="-1"/>
            <a:ext cx="592750"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Graphic 21">
            <a:extLst>
              <a:ext uri="{FF2B5EF4-FFF2-40B4-BE49-F238E27FC236}">
                <a16:creationId xmlns:a16="http://schemas.microsoft.com/office/drawing/2014/main" id="{3C3643E2-FB9D-A282-05D4-4ADCA28D3727}"/>
              </a:ext>
              <a:ext uri="{C183D7F6-B498-43B3-948B-1728B52AA6E4}">
                <adec:decorative xmlns:adec="http://schemas.microsoft.com/office/drawing/2017/decorative" val="1"/>
              </a:ext>
            </a:extLst>
          </p:cNvPr>
          <p:cNvSpPr/>
          <p:nvPr userDrawn="1"/>
        </p:nvSpPr>
        <p:spPr>
          <a:xfrm flipH="1" flipV="1">
            <a:off x="11603197" y="3590"/>
            <a:ext cx="592750" cy="2076568"/>
          </a:xfrm>
          <a:custGeom>
            <a:avLst/>
            <a:gdLst>
              <a:gd name="connsiteX0" fmla="*/ 2286 w 1660874"/>
              <a:gd name="connsiteY0" fmla="*/ 1660874 h 1660874"/>
              <a:gd name="connsiteX1" fmla="*/ 0 w 1660874"/>
              <a:gd name="connsiteY1" fmla="*/ 0 h 1660874"/>
              <a:gd name="connsiteX2" fmla="*/ 1660874 w 1660874"/>
              <a:gd name="connsiteY2" fmla="*/ 2286 h 1660874"/>
              <a:gd name="connsiteX3" fmla="*/ 1660874 w 1660874"/>
              <a:gd name="connsiteY3" fmla="*/ 10954 h 1660874"/>
              <a:gd name="connsiteX4" fmla="*/ 17812 w 1660874"/>
              <a:gd name="connsiteY4" fmla="*/ 1660874 h 1660874"/>
              <a:gd name="connsiteX5" fmla="*/ 2286 w 1660874"/>
              <a:gd name="connsiteY5" fmla="*/ 1660874 h 1660874"/>
              <a:gd name="connsiteX6" fmla="*/ 2286 w 1660874"/>
              <a:gd name="connsiteY6" fmla="*/ 1660874 h 166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0874" h="1660874">
                <a:moveTo>
                  <a:pt x="2286" y="1660874"/>
                </a:moveTo>
                <a:lnTo>
                  <a:pt x="0" y="0"/>
                </a:lnTo>
                <a:lnTo>
                  <a:pt x="1660874" y="2286"/>
                </a:lnTo>
                <a:lnTo>
                  <a:pt x="1660874" y="10954"/>
                </a:lnTo>
                <a:lnTo>
                  <a:pt x="17812" y="1660874"/>
                </a:lnTo>
                <a:lnTo>
                  <a:pt x="2286" y="1660874"/>
                </a:lnTo>
                <a:lnTo>
                  <a:pt x="2286" y="1660874"/>
                </a:lnTo>
                <a:close/>
              </a:path>
            </a:pathLst>
          </a:custGeom>
          <a:solidFill>
            <a:schemeClr val="accent3"/>
          </a:solidFill>
          <a:ln w="9525" cap="flat">
            <a:noFill/>
            <a:prstDash val="solid"/>
            <a:miter/>
          </a:ln>
        </p:spPr>
        <p:txBody>
          <a:bodyPr rtlCol="0" anchor="ctr"/>
          <a:lstStyle/>
          <a:p>
            <a:endParaRPr lang="zh-CN" altLang="en-US"/>
          </a:p>
        </p:txBody>
      </p:sp>
      <p:sp>
        <p:nvSpPr>
          <p:cNvPr id="12" name="Rectangle 9">
            <a:extLst>
              <a:ext uri="{FF2B5EF4-FFF2-40B4-BE49-F238E27FC236}">
                <a16:creationId xmlns:a16="http://schemas.microsoft.com/office/drawing/2014/main" id="{71D24C1E-2499-ECF1-B8DF-E0B4343EA4B0}"/>
              </a:ext>
              <a:ext uri="{C183D7F6-B498-43B3-948B-1728B52AA6E4}">
                <adec:decorative xmlns:adec="http://schemas.microsoft.com/office/drawing/2017/decorative" val="1"/>
              </a:ext>
            </a:extLst>
          </p:cNvPr>
          <p:cNvSpPr/>
          <p:nvPr userDrawn="1"/>
        </p:nvSpPr>
        <p:spPr>
          <a:xfrm flipH="1" flipV="1">
            <a:off x="11599250"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8">
            <a:extLst>
              <a:ext uri="{FF2B5EF4-FFF2-40B4-BE49-F238E27FC236}">
                <a16:creationId xmlns:a16="http://schemas.microsoft.com/office/drawing/2014/main" id="{2B0AE408-95C0-A98F-93FE-469A71B6484C}"/>
              </a:ext>
              <a:ext uri="{C183D7F6-B498-43B3-948B-1728B52AA6E4}">
                <adec:decorative xmlns:adec="http://schemas.microsoft.com/office/drawing/2017/decorative" val="1"/>
              </a:ext>
            </a:extLst>
          </p:cNvPr>
          <p:cNvSpPr/>
          <p:nvPr userDrawn="1"/>
        </p:nvSpPr>
        <p:spPr>
          <a:xfrm flipH="1" flipV="1">
            <a:off x="11601222" y="5633580"/>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5590120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FA7C22B-A89C-426A-2C61-A4248B0DBC79}"/>
              </a:ext>
            </a:extLst>
          </p:cNvPr>
          <p:cNvSpPr>
            <a:spLocks noGrp="1"/>
          </p:cNvSpPr>
          <p:nvPr>
            <p:ph type="title" hasCustomPrompt="1"/>
          </p:nvPr>
        </p:nvSpPr>
        <p:spPr>
          <a:xfrm>
            <a:off x="612648" y="-1372961"/>
            <a:ext cx="10652760" cy="1133856"/>
          </a:xfrm>
        </p:spPr>
        <p:txBody>
          <a:bodyPr>
            <a:noAutofit/>
          </a:bodyPr>
          <a:lstStyle/>
          <a:p>
            <a:r>
              <a:rPr lang="en-US"/>
              <a:t>Click to edit Master title style</a:t>
            </a:r>
          </a:p>
        </p:txBody>
      </p:sp>
      <p:sp>
        <p:nvSpPr>
          <p:cNvPr id="14" name="Content Placeholder 6">
            <a:extLst>
              <a:ext uri="{FF2B5EF4-FFF2-40B4-BE49-F238E27FC236}">
                <a16:creationId xmlns:a16="http://schemas.microsoft.com/office/drawing/2014/main" id="{72744D9B-8B76-550A-34DF-7C3E89C14E58}"/>
              </a:ext>
            </a:extLst>
          </p:cNvPr>
          <p:cNvSpPr>
            <a:spLocks noGrp="1"/>
          </p:cNvSpPr>
          <p:nvPr>
            <p:ph sz="quarter" idx="13" hasCustomPrompt="1"/>
          </p:nvPr>
        </p:nvSpPr>
        <p:spPr>
          <a:xfrm>
            <a:off x="612648" y="1968500"/>
            <a:ext cx="8266176" cy="4267708"/>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3EFFE-734C-E450-E89C-CA99223B8639}"/>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3/27/2025</a:t>
            </a:fld>
            <a:endParaRPr lang="en-US"/>
          </a:p>
        </p:txBody>
      </p:sp>
      <p:sp>
        <p:nvSpPr>
          <p:cNvPr id="3" name="Footer Placeholder 4">
            <a:extLst>
              <a:ext uri="{FF2B5EF4-FFF2-40B4-BE49-F238E27FC236}">
                <a16:creationId xmlns:a16="http://schemas.microsoft.com/office/drawing/2014/main" id="{CB40393E-DBD1-6BA9-3978-D776FE47876B}"/>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 name="Slide Number Placeholder 5">
            <a:extLst>
              <a:ext uri="{FF2B5EF4-FFF2-40B4-BE49-F238E27FC236}">
                <a16:creationId xmlns:a16="http://schemas.microsoft.com/office/drawing/2014/main" id="{5A968107-B15C-8E6D-FE8F-5B9CF718BB10}"/>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5" name="Rectangle 6">
            <a:extLst>
              <a:ext uri="{FF2B5EF4-FFF2-40B4-BE49-F238E27FC236}">
                <a16:creationId xmlns:a16="http://schemas.microsoft.com/office/drawing/2014/main" id="{0CC74BB1-A215-A0A5-E737-8BCC4B63BA6D}"/>
              </a:ext>
              <a:ext uri="{C183D7F6-B498-43B3-948B-1728B52AA6E4}">
                <adec:decorative xmlns:adec="http://schemas.microsoft.com/office/drawing/2017/decorative" val="1"/>
              </a:ext>
            </a:extLst>
          </p:cNvPr>
          <p:cNvSpPr/>
          <p:nvPr userDrawn="1"/>
        </p:nvSpPr>
        <p:spPr>
          <a:xfrm flipH="1" flipV="1">
            <a:off x="11603197" y="-1"/>
            <a:ext cx="592750"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Graphic 21">
            <a:extLst>
              <a:ext uri="{FF2B5EF4-FFF2-40B4-BE49-F238E27FC236}">
                <a16:creationId xmlns:a16="http://schemas.microsoft.com/office/drawing/2014/main" id="{EBEFF781-B473-6F4A-B48E-4BDDBDA22A80}"/>
              </a:ext>
              <a:ext uri="{C183D7F6-B498-43B3-948B-1728B52AA6E4}">
                <adec:decorative xmlns:adec="http://schemas.microsoft.com/office/drawing/2017/decorative" val="1"/>
              </a:ext>
            </a:extLst>
          </p:cNvPr>
          <p:cNvSpPr/>
          <p:nvPr userDrawn="1"/>
        </p:nvSpPr>
        <p:spPr>
          <a:xfrm flipH="1" flipV="1">
            <a:off x="11603197" y="3590"/>
            <a:ext cx="592750" cy="2076568"/>
          </a:xfrm>
          <a:custGeom>
            <a:avLst/>
            <a:gdLst>
              <a:gd name="connsiteX0" fmla="*/ 2286 w 1660874"/>
              <a:gd name="connsiteY0" fmla="*/ 1660874 h 1660874"/>
              <a:gd name="connsiteX1" fmla="*/ 0 w 1660874"/>
              <a:gd name="connsiteY1" fmla="*/ 0 h 1660874"/>
              <a:gd name="connsiteX2" fmla="*/ 1660874 w 1660874"/>
              <a:gd name="connsiteY2" fmla="*/ 2286 h 1660874"/>
              <a:gd name="connsiteX3" fmla="*/ 1660874 w 1660874"/>
              <a:gd name="connsiteY3" fmla="*/ 10954 h 1660874"/>
              <a:gd name="connsiteX4" fmla="*/ 17812 w 1660874"/>
              <a:gd name="connsiteY4" fmla="*/ 1660874 h 1660874"/>
              <a:gd name="connsiteX5" fmla="*/ 2286 w 1660874"/>
              <a:gd name="connsiteY5" fmla="*/ 1660874 h 1660874"/>
              <a:gd name="connsiteX6" fmla="*/ 2286 w 1660874"/>
              <a:gd name="connsiteY6" fmla="*/ 1660874 h 166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0874" h="1660874">
                <a:moveTo>
                  <a:pt x="2286" y="1660874"/>
                </a:moveTo>
                <a:lnTo>
                  <a:pt x="0" y="0"/>
                </a:lnTo>
                <a:lnTo>
                  <a:pt x="1660874" y="2286"/>
                </a:lnTo>
                <a:lnTo>
                  <a:pt x="1660874" y="10954"/>
                </a:lnTo>
                <a:lnTo>
                  <a:pt x="17812" y="1660874"/>
                </a:lnTo>
                <a:lnTo>
                  <a:pt x="2286" y="1660874"/>
                </a:lnTo>
                <a:lnTo>
                  <a:pt x="2286" y="1660874"/>
                </a:lnTo>
                <a:close/>
              </a:path>
            </a:pathLst>
          </a:custGeom>
          <a:solidFill>
            <a:schemeClr val="accent3"/>
          </a:solidFill>
          <a:ln w="9525" cap="flat">
            <a:noFill/>
            <a:prstDash val="solid"/>
            <a:miter/>
          </a:ln>
        </p:spPr>
        <p:txBody>
          <a:bodyPr rtlCol="0" anchor="ctr"/>
          <a:lstStyle/>
          <a:p>
            <a:endParaRPr lang="zh-CN" altLang="en-US"/>
          </a:p>
        </p:txBody>
      </p:sp>
      <p:sp>
        <p:nvSpPr>
          <p:cNvPr id="10" name="Rectangle 9">
            <a:extLst>
              <a:ext uri="{FF2B5EF4-FFF2-40B4-BE49-F238E27FC236}">
                <a16:creationId xmlns:a16="http://schemas.microsoft.com/office/drawing/2014/main" id="{2F9949D4-4863-4EB4-07B7-1DE490BE57BA}"/>
              </a:ext>
              <a:ext uri="{C183D7F6-B498-43B3-948B-1728B52AA6E4}">
                <adec:decorative xmlns:adec="http://schemas.microsoft.com/office/drawing/2017/decorative" val="1"/>
              </a:ext>
            </a:extLst>
          </p:cNvPr>
          <p:cNvSpPr/>
          <p:nvPr userDrawn="1"/>
        </p:nvSpPr>
        <p:spPr>
          <a:xfrm flipH="1" flipV="1">
            <a:off x="11599250"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8">
            <a:extLst>
              <a:ext uri="{FF2B5EF4-FFF2-40B4-BE49-F238E27FC236}">
                <a16:creationId xmlns:a16="http://schemas.microsoft.com/office/drawing/2014/main" id="{C66188E6-7A98-AC66-FEEF-2258A532A859}"/>
              </a:ext>
              <a:ext uri="{C183D7F6-B498-43B3-948B-1728B52AA6E4}">
                <adec:decorative xmlns:adec="http://schemas.microsoft.com/office/drawing/2017/decorative" val="1"/>
              </a:ext>
            </a:extLst>
          </p:cNvPr>
          <p:cNvSpPr/>
          <p:nvPr userDrawn="1"/>
        </p:nvSpPr>
        <p:spPr>
          <a:xfrm flipH="1" flipV="1">
            <a:off x="11601222" y="5633580"/>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726619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93AB473-5AA2-F8C2-52FE-444C26F55270}"/>
              </a:ext>
            </a:extLst>
          </p:cNvPr>
          <p:cNvSpPr>
            <a:spLocks noGrp="1"/>
          </p:cNvSpPr>
          <p:nvPr>
            <p:ph type="title" hasCustomPrompt="1"/>
          </p:nvPr>
        </p:nvSpPr>
        <p:spPr>
          <a:xfrm>
            <a:off x="612648" y="-1274064"/>
            <a:ext cx="10652760" cy="1133856"/>
          </a:xfrm>
        </p:spPr>
        <p:txBody>
          <a:bodyPr>
            <a:noAutofit/>
          </a:bodyPr>
          <a:lstStyle/>
          <a:p>
            <a:r>
              <a:rPr lang="en-US"/>
              <a:t>Click to edit Master title style</a:t>
            </a:r>
          </a:p>
        </p:txBody>
      </p:sp>
      <p:sp>
        <p:nvSpPr>
          <p:cNvPr id="11" name="Content Placeholder 6">
            <a:extLst>
              <a:ext uri="{FF2B5EF4-FFF2-40B4-BE49-F238E27FC236}">
                <a16:creationId xmlns:a16="http://schemas.microsoft.com/office/drawing/2014/main" id="{BB5C6304-7175-022B-6047-B7061B9529B8}"/>
              </a:ext>
            </a:extLst>
          </p:cNvPr>
          <p:cNvSpPr>
            <a:spLocks noGrp="1"/>
          </p:cNvSpPr>
          <p:nvPr>
            <p:ph sz="quarter" idx="13" hasCustomPrompt="1"/>
          </p:nvPr>
        </p:nvSpPr>
        <p:spPr>
          <a:xfrm>
            <a:off x="612648" y="651932"/>
            <a:ext cx="8266176" cy="5584275"/>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701E0B-6390-6AEC-5C53-5D538E158E51}"/>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3/27/2025</a:t>
            </a:fld>
            <a:endParaRPr lang="en-US"/>
          </a:p>
        </p:txBody>
      </p:sp>
      <p:sp>
        <p:nvSpPr>
          <p:cNvPr id="3" name="Footer Placeholder 4">
            <a:extLst>
              <a:ext uri="{FF2B5EF4-FFF2-40B4-BE49-F238E27FC236}">
                <a16:creationId xmlns:a16="http://schemas.microsoft.com/office/drawing/2014/main" id="{BD45BA7E-BB20-C646-2450-F8562ED92675}"/>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 name="Slide Number Placeholder 5">
            <a:extLst>
              <a:ext uri="{FF2B5EF4-FFF2-40B4-BE49-F238E27FC236}">
                <a16:creationId xmlns:a16="http://schemas.microsoft.com/office/drawing/2014/main" id="{1B1D2082-DF85-D231-9624-6372331F331C}"/>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5" name="Rectangle 6">
            <a:extLst>
              <a:ext uri="{FF2B5EF4-FFF2-40B4-BE49-F238E27FC236}">
                <a16:creationId xmlns:a16="http://schemas.microsoft.com/office/drawing/2014/main" id="{0D3E5FC2-5685-46E9-2717-E0629E608C8E}"/>
              </a:ext>
              <a:ext uri="{C183D7F6-B498-43B3-948B-1728B52AA6E4}">
                <adec:decorative xmlns:adec="http://schemas.microsoft.com/office/drawing/2017/decorative" val="1"/>
              </a:ext>
            </a:extLst>
          </p:cNvPr>
          <p:cNvSpPr/>
          <p:nvPr userDrawn="1"/>
        </p:nvSpPr>
        <p:spPr>
          <a:xfrm flipH="1" flipV="1">
            <a:off x="11603197" y="-1"/>
            <a:ext cx="592750"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Graphic 21">
            <a:extLst>
              <a:ext uri="{FF2B5EF4-FFF2-40B4-BE49-F238E27FC236}">
                <a16:creationId xmlns:a16="http://schemas.microsoft.com/office/drawing/2014/main" id="{C526560E-0081-7213-2B8C-2BEC157A2174}"/>
              </a:ext>
              <a:ext uri="{C183D7F6-B498-43B3-948B-1728B52AA6E4}">
                <adec:decorative xmlns:adec="http://schemas.microsoft.com/office/drawing/2017/decorative" val="1"/>
              </a:ext>
            </a:extLst>
          </p:cNvPr>
          <p:cNvSpPr/>
          <p:nvPr userDrawn="1"/>
        </p:nvSpPr>
        <p:spPr>
          <a:xfrm flipH="1" flipV="1">
            <a:off x="11603197" y="3590"/>
            <a:ext cx="592750" cy="2076568"/>
          </a:xfrm>
          <a:custGeom>
            <a:avLst/>
            <a:gdLst>
              <a:gd name="connsiteX0" fmla="*/ 2286 w 1660874"/>
              <a:gd name="connsiteY0" fmla="*/ 1660874 h 1660874"/>
              <a:gd name="connsiteX1" fmla="*/ 0 w 1660874"/>
              <a:gd name="connsiteY1" fmla="*/ 0 h 1660874"/>
              <a:gd name="connsiteX2" fmla="*/ 1660874 w 1660874"/>
              <a:gd name="connsiteY2" fmla="*/ 2286 h 1660874"/>
              <a:gd name="connsiteX3" fmla="*/ 1660874 w 1660874"/>
              <a:gd name="connsiteY3" fmla="*/ 10954 h 1660874"/>
              <a:gd name="connsiteX4" fmla="*/ 17812 w 1660874"/>
              <a:gd name="connsiteY4" fmla="*/ 1660874 h 1660874"/>
              <a:gd name="connsiteX5" fmla="*/ 2286 w 1660874"/>
              <a:gd name="connsiteY5" fmla="*/ 1660874 h 1660874"/>
              <a:gd name="connsiteX6" fmla="*/ 2286 w 1660874"/>
              <a:gd name="connsiteY6" fmla="*/ 1660874 h 166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0874" h="1660874">
                <a:moveTo>
                  <a:pt x="2286" y="1660874"/>
                </a:moveTo>
                <a:lnTo>
                  <a:pt x="0" y="0"/>
                </a:lnTo>
                <a:lnTo>
                  <a:pt x="1660874" y="2286"/>
                </a:lnTo>
                <a:lnTo>
                  <a:pt x="1660874" y="10954"/>
                </a:lnTo>
                <a:lnTo>
                  <a:pt x="17812" y="1660874"/>
                </a:lnTo>
                <a:lnTo>
                  <a:pt x="2286" y="1660874"/>
                </a:lnTo>
                <a:lnTo>
                  <a:pt x="2286" y="1660874"/>
                </a:lnTo>
                <a:close/>
              </a:path>
            </a:pathLst>
          </a:custGeom>
          <a:solidFill>
            <a:schemeClr val="accent3"/>
          </a:solidFill>
          <a:ln w="9525" cap="flat">
            <a:noFill/>
            <a:prstDash val="solid"/>
            <a:miter/>
          </a:ln>
        </p:spPr>
        <p:txBody>
          <a:bodyPr rtlCol="0" anchor="ctr"/>
          <a:lstStyle/>
          <a:p>
            <a:endParaRPr lang="zh-CN" altLang="en-US"/>
          </a:p>
        </p:txBody>
      </p:sp>
      <p:sp>
        <p:nvSpPr>
          <p:cNvPr id="10" name="Rectangle 9">
            <a:extLst>
              <a:ext uri="{FF2B5EF4-FFF2-40B4-BE49-F238E27FC236}">
                <a16:creationId xmlns:a16="http://schemas.microsoft.com/office/drawing/2014/main" id="{739A8E9E-14B4-DCD2-5039-79CFB344221D}"/>
              </a:ext>
              <a:ext uri="{C183D7F6-B498-43B3-948B-1728B52AA6E4}">
                <adec:decorative xmlns:adec="http://schemas.microsoft.com/office/drawing/2017/decorative" val="1"/>
              </a:ext>
            </a:extLst>
          </p:cNvPr>
          <p:cNvSpPr/>
          <p:nvPr userDrawn="1"/>
        </p:nvSpPr>
        <p:spPr>
          <a:xfrm flipH="1" flipV="1">
            <a:off x="11599250"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8">
            <a:extLst>
              <a:ext uri="{FF2B5EF4-FFF2-40B4-BE49-F238E27FC236}">
                <a16:creationId xmlns:a16="http://schemas.microsoft.com/office/drawing/2014/main" id="{DBFDC890-4416-3434-05AF-08ECA9FC953E}"/>
              </a:ext>
              <a:ext uri="{C183D7F6-B498-43B3-948B-1728B52AA6E4}">
                <adec:decorative xmlns:adec="http://schemas.microsoft.com/office/drawing/2017/decorative" val="1"/>
              </a:ext>
            </a:extLst>
          </p:cNvPr>
          <p:cNvSpPr/>
          <p:nvPr userDrawn="1"/>
        </p:nvSpPr>
        <p:spPr>
          <a:xfrm flipH="1" flipV="1">
            <a:off x="11601222" y="5633580"/>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76814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Quot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ctr">
            <a:noAutofit/>
          </a:bodyPr>
          <a:lstStyle>
            <a:lvl1pPr algn="l">
              <a:lnSpc>
                <a:spcPct val="100000"/>
              </a:lnSpc>
              <a:defRPr sz="40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Autofit/>
          </a:bodyPr>
          <a:lstStyle>
            <a:lvl1pPr marL="0" indent="0" algn="l">
              <a:buNone/>
              <a:defRPr sz="22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6" name="Date Placeholder 3">
            <a:extLst>
              <a:ext uri="{FF2B5EF4-FFF2-40B4-BE49-F238E27FC236}">
                <a16:creationId xmlns:a16="http://schemas.microsoft.com/office/drawing/2014/main" id="{950D50B0-843C-5B14-48D1-87F8D2001000}"/>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3/27/2025</a:t>
            </a:fld>
            <a:endParaRPr lang="en-US"/>
          </a:p>
        </p:txBody>
      </p:sp>
      <p:sp>
        <p:nvSpPr>
          <p:cNvPr id="5" name="Footer Placeholder 4">
            <a:extLst>
              <a:ext uri="{FF2B5EF4-FFF2-40B4-BE49-F238E27FC236}">
                <a16:creationId xmlns:a16="http://schemas.microsoft.com/office/drawing/2014/main" id="{3816ADB1-ED49-7629-9149-E16F9F0A2F47}"/>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849AE49E-D511-6279-081B-4E86B48E587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8" name="Rectangle 6">
            <a:extLst>
              <a:ext uri="{FF2B5EF4-FFF2-40B4-BE49-F238E27FC236}">
                <a16:creationId xmlns:a16="http://schemas.microsoft.com/office/drawing/2014/main" id="{AD384D22-7069-5A9F-31CA-EEDEA8AAF2A8}"/>
              </a:ext>
              <a:ext uri="{C183D7F6-B498-43B3-948B-1728B52AA6E4}">
                <adec:decorative xmlns:adec="http://schemas.microsoft.com/office/drawing/2017/decorative" val="1"/>
              </a:ext>
            </a:extLst>
          </p:cNvPr>
          <p:cNvSpPr/>
          <p:nvPr userDrawn="1"/>
        </p:nvSpPr>
        <p:spPr>
          <a:xfrm rot="5400000">
            <a:off x="11716760"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Rectangle 6">
            <a:extLst>
              <a:ext uri="{FF2B5EF4-FFF2-40B4-BE49-F238E27FC236}">
                <a16:creationId xmlns:a16="http://schemas.microsoft.com/office/drawing/2014/main" id="{6AE04790-7C0A-5078-4BBB-C4DBA563368B}"/>
              </a:ext>
              <a:ext uri="{C183D7F6-B498-43B3-948B-1728B52AA6E4}">
                <adec:decorative xmlns:adec="http://schemas.microsoft.com/office/drawing/2017/decorative" val="1"/>
              </a:ext>
            </a:extLst>
          </p:cNvPr>
          <p:cNvSpPr/>
          <p:nvPr userDrawn="1"/>
        </p:nvSpPr>
        <p:spPr>
          <a:xfrm rot="5400000">
            <a:off x="8843383"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Rectangle 6">
            <a:extLst>
              <a:ext uri="{FF2B5EF4-FFF2-40B4-BE49-F238E27FC236}">
                <a16:creationId xmlns:a16="http://schemas.microsoft.com/office/drawing/2014/main" id="{5111550E-DD6C-68D9-796D-CC69B24BB80B}"/>
              </a:ext>
              <a:ext uri="{C183D7F6-B498-43B3-948B-1728B52AA6E4}">
                <adec:decorative xmlns:adec="http://schemas.microsoft.com/office/drawing/2017/decorative" val="1"/>
              </a:ext>
            </a:extLst>
          </p:cNvPr>
          <p:cNvSpPr/>
          <p:nvPr userDrawn="1"/>
        </p:nvSpPr>
        <p:spPr>
          <a:xfrm rot="5400000">
            <a:off x="3066943"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1" name="Freeform: Shape 59">
            <a:extLst>
              <a:ext uri="{FF2B5EF4-FFF2-40B4-BE49-F238E27FC236}">
                <a16:creationId xmlns:a16="http://schemas.microsoft.com/office/drawing/2014/main" id="{29EB5C97-94A5-1E7B-8EEE-F0194617F238}"/>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337893542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Quote 2">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E66BBE-3119-84C9-214F-FCCB3DF5A6F1}"/>
              </a:ext>
              <a:ext uri="{C183D7F6-B498-43B3-948B-1728B52AA6E4}">
                <adec:decorative xmlns:adec="http://schemas.microsoft.com/office/drawing/2017/decorative" val="1"/>
              </a:ext>
            </a:extLst>
          </p:cNvPr>
          <p:cNvSpPr/>
          <p:nvPr userDrawn="1"/>
        </p:nvSpPr>
        <p:spPr>
          <a:xfrm>
            <a:off x="0" y="1"/>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344168"/>
            <a:ext cx="9198864" cy="3291840"/>
          </a:xfrm>
        </p:spPr>
        <p:txBody>
          <a:bodyPr anchor="ctr">
            <a:noAutofit/>
          </a:bodyPr>
          <a:lstStyle>
            <a:lvl1pPr algn="l">
              <a:lnSpc>
                <a:spcPct val="100000"/>
              </a:lnSpc>
              <a:defRPr sz="40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349240"/>
            <a:ext cx="9198864" cy="466344"/>
          </a:xfrm>
        </p:spPr>
        <p:txBody>
          <a:bodyPr anchor="ctr">
            <a:noAutofit/>
          </a:bodyPr>
          <a:lstStyle>
            <a:lvl1pPr marL="0" indent="0" algn="l">
              <a:buNone/>
              <a:defRPr sz="22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12" name="Date Placeholder 3">
            <a:extLst>
              <a:ext uri="{FF2B5EF4-FFF2-40B4-BE49-F238E27FC236}">
                <a16:creationId xmlns:a16="http://schemas.microsoft.com/office/drawing/2014/main" id="{10EAFB48-77A7-BA54-C30E-13615B2CFC34}"/>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5" name="Footer Placeholder 4">
            <a:extLst>
              <a:ext uri="{FF2B5EF4-FFF2-40B4-BE49-F238E27FC236}">
                <a16:creationId xmlns:a16="http://schemas.microsoft.com/office/drawing/2014/main" id="{A82CA297-04CE-E894-0801-F7FA853E164C}"/>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1802B948-797F-2EDF-6B6F-80E26357F7B5}"/>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8" name="Freeform: Shape 59">
            <a:extLst>
              <a:ext uri="{FF2B5EF4-FFF2-40B4-BE49-F238E27FC236}">
                <a16:creationId xmlns:a16="http://schemas.microsoft.com/office/drawing/2014/main" id="{37AA86A7-00D3-E74F-78A0-15D0D5E6779C}"/>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9" name="Rectangle 9">
            <a:extLst>
              <a:ext uri="{FF2B5EF4-FFF2-40B4-BE49-F238E27FC236}">
                <a16:creationId xmlns:a16="http://schemas.microsoft.com/office/drawing/2014/main" id="{E6BF3A7D-5E07-57E7-65BD-0684EBF6BC67}"/>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11">
            <a:extLst>
              <a:ext uri="{FF2B5EF4-FFF2-40B4-BE49-F238E27FC236}">
                <a16:creationId xmlns:a16="http://schemas.microsoft.com/office/drawing/2014/main" id="{8DC52BC5-949D-F72A-1862-B4C2DF8ADF14}"/>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Shape 59">
            <a:extLst>
              <a:ext uri="{FF2B5EF4-FFF2-40B4-BE49-F238E27FC236}">
                <a16:creationId xmlns:a16="http://schemas.microsoft.com/office/drawing/2014/main" id="{64EF6841-D3F8-5018-9386-312A1A88CA45}"/>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20582222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Quote 3">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9DEA9FFE-FE2C-A2CF-6A54-6A11FD0459B4}"/>
              </a:ext>
              <a:ext uri="{C183D7F6-B498-43B3-948B-1728B52AA6E4}">
                <adec:decorative xmlns:adec="http://schemas.microsoft.com/office/drawing/2017/decorative" val="1"/>
              </a:ext>
            </a:extLst>
          </p:cNvPr>
          <p:cNvSpPr/>
          <p:nvPr userDrawn="1"/>
        </p:nvSpPr>
        <p:spPr>
          <a:xfrm rot="10800000" flipV="1">
            <a:off x="10693958" y="4558433"/>
            <a:ext cx="1498042"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Shape 59">
            <a:extLst>
              <a:ext uri="{FF2B5EF4-FFF2-40B4-BE49-F238E27FC236}">
                <a16:creationId xmlns:a16="http://schemas.microsoft.com/office/drawing/2014/main" id="{7F3191B1-5F85-BFE9-41AB-CC31EB42A1C9}"/>
              </a:ext>
              <a:ext uri="{C183D7F6-B498-43B3-948B-1728B52AA6E4}">
                <adec:decorative xmlns:adec="http://schemas.microsoft.com/office/drawing/2017/decorative" val="1"/>
              </a:ext>
            </a:extLst>
          </p:cNvPr>
          <p:cNvSpPr/>
          <p:nvPr userDrawn="1"/>
        </p:nvSpPr>
        <p:spPr>
          <a:xfrm flipH="1" flipV="1">
            <a:off x="10693958" y="4558438"/>
            <a:ext cx="1498042"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1234440"/>
            <a:ext cx="8961120" cy="3169920"/>
          </a:xfrm>
        </p:spPr>
        <p:txBody>
          <a:bodyPr anchor="ctr">
            <a:noAutofit/>
          </a:bodyPr>
          <a:lstStyle>
            <a:lvl1pPr algn="l">
              <a:lnSpc>
                <a:spcPct val="100000"/>
              </a:lnSpc>
              <a:defRPr sz="44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1793" y="5540026"/>
            <a:ext cx="8961120" cy="466344"/>
          </a:xfrm>
        </p:spPr>
        <p:txBody>
          <a:bodyPr anchor="ctr">
            <a:noAutofit/>
          </a:bodyPr>
          <a:lstStyle>
            <a:lvl1pPr marL="0" indent="0" algn="l">
              <a:buNone/>
              <a:defRPr sz="22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6" name="Date Placeholder 3">
            <a:extLst>
              <a:ext uri="{FF2B5EF4-FFF2-40B4-BE49-F238E27FC236}">
                <a16:creationId xmlns:a16="http://schemas.microsoft.com/office/drawing/2014/main" id="{751857FF-9996-86DA-9589-6D9F2E718383}"/>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3/27/2025</a:t>
            </a:fld>
            <a:endParaRPr lang="en-US"/>
          </a:p>
        </p:txBody>
      </p:sp>
      <p:sp>
        <p:nvSpPr>
          <p:cNvPr id="5" name="Footer Placeholder 4">
            <a:extLst>
              <a:ext uri="{FF2B5EF4-FFF2-40B4-BE49-F238E27FC236}">
                <a16:creationId xmlns:a16="http://schemas.microsoft.com/office/drawing/2014/main" id="{7706B0CE-1E90-D91B-206A-1AAEF0D8BA6F}"/>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5A564268-0963-3A71-EC86-705E6E65454A}"/>
              </a:ext>
            </a:extLst>
          </p:cNvPr>
          <p:cNvSpPr>
            <a:spLocks noGrp="1"/>
          </p:cNvSpPr>
          <p:nvPr>
            <p:ph type="sldNum" sz="quarter" idx="12"/>
          </p:nvPr>
        </p:nvSpPr>
        <p:spPr>
          <a:xfrm>
            <a:off x="8274049" y="6400800"/>
            <a:ext cx="3241675" cy="266700"/>
          </a:xfrm>
        </p:spPr>
        <p:txBody>
          <a:bodyPr/>
          <a:lstStyle>
            <a:lvl1pPr algn="r">
              <a:defRPr>
                <a:solidFill>
                  <a:schemeClr val="bg1"/>
                </a:solidFill>
              </a:defRPr>
            </a:lvl1pPr>
          </a:lstStyle>
          <a:p>
            <a:fld id="{CC057153-B650-4DEB-B370-79DDCFDCE934}" type="slidenum">
              <a:rPr lang="en-US" smtClean="0"/>
              <a:pPr/>
              <a:t>‹#›</a:t>
            </a:fld>
            <a:endParaRPr lang="en-US"/>
          </a:p>
        </p:txBody>
      </p:sp>
      <p:sp>
        <p:nvSpPr>
          <p:cNvPr id="7" name="Rectangle 6">
            <a:extLst>
              <a:ext uri="{FF2B5EF4-FFF2-40B4-BE49-F238E27FC236}">
                <a16:creationId xmlns:a16="http://schemas.microsoft.com/office/drawing/2014/main" id="{9B0AFCBF-0E31-230A-60F4-103AA780AE38}"/>
              </a:ext>
              <a:ext uri="{C183D7F6-B498-43B3-948B-1728B52AA6E4}">
                <adec:decorative xmlns:adec="http://schemas.microsoft.com/office/drawing/2017/decorative" val="1"/>
              </a:ext>
            </a:extLst>
          </p:cNvPr>
          <p:cNvSpPr/>
          <p:nvPr userDrawn="1"/>
        </p:nvSpPr>
        <p:spPr>
          <a:xfrm rot="10800000">
            <a:off x="10693958"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8" name="Freeform: Shape 59">
            <a:extLst>
              <a:ext uri="{FF2B5EF4-FFF2-40B4-BE49-F238E27FC236}">
                <a16:creationId xmlns:a16="http://schemas.microsoft.com/office/drawing/2014/main" id="{15B40AB6-F47D-71EB-5487-2535D533CE7D}"/>
              </a:ext>
              <a:ext uri="{C183D7F6-B498-43B3-948B-1728B52AA6E4}">
                <adec:decorative xmlns:adec="http://schemas.microsoft.com/office/drawing/2017/decorative" val="1"/>
              </a:ext>
            </a:extLst>
          </p:cNvPr>
          <p:cNvSpPr/>
          <p:nvPr userDrawn="1"/>
        </p:nvSpPr>
        <p:spPr>
          <a:xfrm flipH="1" flipV="1">
            <a:off x="10702662" y="-1"/>
            <a:ext cx="1489338"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9" name="Rectangle 6">
            <a:extLst>
              <a:ext uri="{FF2B5EF4-FFF2-40B4-BE49-F238E27FC236}">
                <a16:creationId xmlns:a16="http://schemas.microsoft.com/office/drawing/2014/main" id="{20880F52-3352-D5BD-BC6D-2567B22B1D89}"/>
              </a:ext>
              <a:ext uri="{C183D7F6-B498-43B3-948B-1728B52AA6E4}">
                <adec:decorative xmlns:adec="http://schemas.microsoft.com/office/drawing/2017/decorative" val="1"/>
              </a:ext>
            </a:extLst>
          </p:cNvPr>
          <p:cNvSpPr/>
          <p:nvPr userDrawn="1"/>
        </p:nvSpPr>
        <p:spPr>
          <a:xfrm rot="10800000">
            <a:off x="10693958" y="2456494"/>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0" name="Freeform: Shape 9">
            <a:extLst>
              <a:ext uri="{FF2B5EF4-FFF2-40B4-BE49-F238E27FC236}">
                <a16:creationId xmlns:a16="http://schemas.microsoft.com/office/drawing/2014/main" id="{6693C49F-06BF-DE6C-456D-E415925B37CE}"/>
              </a:ext>
              <a:ext uri="{C183D7F6-B498-43B3-948B-1728B52AA6E4}">
                <adec:decorative xmlns:adec="http://schemas.microsoft.com/office/drawing/2017/decorative" val="1"/>
              </a:ext>
            </a:extLst>
          </p:cNvPr>
          <p:cNvSpPr/>
          <p:nvPr userDrawn="1"/>
        </p:nvSpPr>
        <p:spPr>
          <a:xfrm flipV="1">
            <a:off x="10693958" y="3813296"/>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Tree>
    <p:extLst>
      <p:ext uri="{BB962C8B-B14F-4D97-AF65-F5344CB8AC3E}">
        <p14:creationId xmlns:p14="http://schemas.microsoft.com/office/powerpoint/2010/main" val="388862990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38200" y="831919"/>
            <a:ext cx="10515600" cy="1132258"/>
          </a:xfrm>
        </p:spPr>
        <p:txBody>
          <a:bodyPr>
            <a:noAutofit/>
          </a:bodyPr>
          <a:lstStyle/>
          <a:p>
            <a:r>
              <a:rPr lang="en-US"/>
              <a:t>Click to edit Master title style</a:t>
            </a:r>
          </a:p>
        </p:txBody>
      </p:sp>
      <p:sp>
        <p:nvSpPr>
          <p:cNvPr id="9" name="Text Placeholder 8">
            <a:extLst>
              <a:ext uri="{FF2B5EF4-FFF2-40B4-BE49-F238E27FC236}">
                <a16:creationId xmlns:a16="http://schemas.microsoft.com/office/drawing/2014/main" id="{84DC103C-4E45-07FA-2734-5BAE2624DC48}"/>
              </a:ext>
            </a:extLst>
          </p:cNvPr>
          <p:cNvSpPr>
            <a:spLocks noGrp="1"/>
          </p:cNvSpPr>
          <p:nvPr>
            <p:ph type="body" sz="quarter" idx="13" hasCustomPrompt="1"/>
          </p:nvPr>
        </p:nvSpPr>
        <p:spPr>
          <a:xfrm>
            <a:off x="838200" y="2147455"/>
            <a:ext cx="5181600" cy="3878625"/>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a:extLst>
              <a:ext uri="{FF2B5EF4-FFF2-40B4-BE49-F238E27FC236}">
                <a16:creationId xmlns:a16="http://schemas.microsoft.com/office/drawing/2014/main" id="{288F1ED9-CE64-0191-F909-FDC002A7456F}"/>
              </a:ext>
            </a:extLst>
          </p:cNvPr>
          <p:cNvSpPr>
            <a:spLocks noGrp="1"/>
          </p:cNvSpPr>
          <p:nvPr>
            <p:ph type="body" sz="quarter" idx="14" hasCustomPrompt="1"/>
          </p:nvPr>
        </p:nvSpPr>
        <p:spPr>
          <a:xfrm>
            <a:off x="6172200" y="2147455"/>
            <a:ext cx="5181600" cy="3878625"/>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Date Placeholder 3">
            <a:extLst>
              <a:ext uri="{FF2B5EF4-FFF2-40B4-BE49-F238E27FC236}">
                <a16:creationId xmlns:a16="http://schemas.microsoft.com/office/drawing/2014/main" id="{3951C9BE-1BC0-DA0E-97D3-AEEBAEC8912E}"/>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3/27/2025</a:t>
            </a:fld>
            <a:endParaRPr lang="en-US"/>
          </a:p>
        </p:txBody>
      </p:sp>
      <p:sp>
        <p:nvSpPr>
          <p:cNvPr id="23" name="Footer Placeholder 4">
            <a:extLst>
              <a:ext uri="{FF2B5EF4-FFF2-40B4-BE49-F238E27FC236}">
                <a16:creationId xmlns:a16="http://schemas.microsoft.com/office/drawing/2014/main" id="{2A408A81-CDF6-5FC4-EB66-DF74E6CD6568}"/>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2" name="Slide Number Placeholder 5">
            <a:extLst>
              <a:ext uri="{FF2B5EF4-FFF2-40B4-BE49-F238E27FC236}">
                <a16:creationId xmlns:a16="http://schemas.microsoft.com/office/drawing/2014/main" id="{84B2F785-3677-7806-7A3C-AB27487BBBA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1" name="Rectangle 6">
            <a:extLst>
              <a:ext uri="{FF2B5EF4-FFF2-40B4-BE49-F238E27FC236}">
                <a16:creationId xmlns:a16="http://schemas.microsoft.com/office/drawing/2014/main" id="{0792B4B1-A255-634B-7113-0BE8BAE88A9D}"/>
              </a:ext>
              <a:ext uri="{C183D7F6-B498-43B3-948B-1728B52AA6E4}">
                <adec:decorative xmlns:adec="http://schemas.microsoft.com/office/drawing/2017/decorative" val="1"/>
              </a:ext>
            </a:extLst>
          </p:cNvPr>
          <p:cNvSpPr/>
          <p:nvPr userDrawn="1"/>
        </p:nvSpPr>
        <p:spPr>
          <a:xfrm rot="5400000">
            <a:off x="11716760"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2" name="Rectangle 6">
            <a:extLst>
              <a:ext uri="{FF2B5EF4-FFF2-40B4-BE49-F238E27FC236}">
                <a16:creationId xmlns:a16="http://schemas.microsoft.com/office/drawing/2014/main" id="{3E17EB6F-9BB3-4A94-402E-FAD02B2C5926}"/>
              </a:ext>
              <a:ext uri="{C183D7F6-B498-43B3-948B-1728B52AA6E4}">
                <adec:decorative xmlns:adec="http://schemas.microsoft.com/office/drawing/2017/decorative" val="1"/>
              </a:ext>
            </a:extLst>
          </p:cNvPr>
          <p:cNvSpPr/>
          <p:nvPr userDrawn="1"/>
        </p:nvSpPr>
        <p:spPr>
          <a:xfrm rot="5400000">
            <a:off x="8843383"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3" name="Rectangle 6">
            <a:extLst>
              <a:ext uri="{FF2B5EF4-FFF2-40B4-BE49-F238E27FC236}">
                <a16:creationId xmlns:a16="http://schemas.microsoft.com/office/drawing/2014/main" id="{B5C09CFD-5DB4-D507-3AC9-437BB1B64D34}"/>
              </a:ext>
              <a:ext uri="{C183D7F6-B498-43B3-948B-1728B52AA6E4}">
                <adec:decorative xmlns:adec="http://schemas.microsoft.com/office/drawing/2017/decorative" val="1"/>
              </a:ext>
            </a:extLst>
          </p:cNvPr>
          <p:cNvSpPr/>
          <p:nvPr userDrawn="1"/>
        </p:nvSpPr>
        <p:spPr>
          <a:xfrm rot="5400000">
            <a:off x="3066943"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4" name="Freeform: Shape 59">
            <a:extLst>
              <a:ext uri="{FF2B5EF4-FFF2-40B4-BE49-F238E27FC236}">
                <a16:creationId xmlns:a16="http://schemas.microsoft.com/office/drawing/2014/main" id="{3D77659E-88C7-E969-8E1D-2B9E7B0953B6}"/>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85479672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Photo 2">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1F45E22-547F-B6E1-5F51-CFECC13B28B9}"/>
              </a:ext>
              <a:ext uri="{C183D7F6-B498-43B3-948B-1728B52AA6E4}">
                <adec:decorative xmlns:adec="http://schemas.microsoft.com/office/drawing/2017/decorative" val="1"/>
              </a:ext>
            </a:extLst>
          </p:cNvPr>
          <p:cNvSpPr/>
          <p:nvPr userDrawn="1"/>
        </p:nvSpPr>
        <p:spPr>
          <a:xfrm flipH="1">
            <a:off x="-7621" y="6245509"/>
            <a:ext cx="5134119" cy="6124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14" name="Title 1">
            <a:extLst>
              <a:ext uri="{FF2B5EF4-FFF2-40B4-BE49-F238E27FC236}">
                <a16:creationId xmlns:a16="http://schemas.microsoft.com/office/drawing/2014/main" id="{AD43FFF1-DDFA-80AA-76D1-22BD8FF1A071}"/>
              </a:ext>
            </a:extLst>
          </p:cNvPr>
          <p:cNvSpPr>
            <a:spLocks noGrp="1"/>
          </p:cNvSpPr>
          <p:nvPr>
            <p:ph type="ctrTitle" hasCustomPrompt="1"/>
          </p:nvPr>
        </p:nvSpPr>
        <p:spPr>
          <a:xfrm>
            <a:off x="5432261" y="482261"/>
            <a:ext cx="5828395" cy="3987800"/>
          </a:xfrm>
        </p:spPr>
        <p:txBody>
          <a:bodyPr lIns="0" tIns="0" rIns="0" bIns="0" anchor="b">
            <a:noAutofit/>
          </a:bodyPr>
          <a:lstStyle>
            <a:lvl1pPr algn="r">
              <a:defRPr sz="5400"/>
            </a:lvl1pPr>
          </a:lstStyle>
          <a:p>
            <a:r>
              <a:rPr lang="en-US"/>
              <a:t>Click to edit Master title style</a:t>
            </a:r>
            <a:endParaRPr lang="en-CN"/>
          </a:p>
        </p:txBody>
      </p:sp>
      <p:sp>
        <p:nvSpPr>
          <p:cNvPr id="16" name="Subtitle 2">
            <a:extLst>
              <a:ext uri="{FF2B5EF4-FFF2-40B4-BE49-F238E27FC236}">
                <a16:creationId xmlns:a16="http://schemas.microsoft.com/office/drawing/2014/main" id="{A507D3A1-9DD8-7489-4AF4-BA29A6CDB4CD}"/>
              </a:ext>
            </a:extLst>
          </p:cNvPr>
          <p:cNvSpPr>
            <a:spLocks noGrp="1"/>
          </p:cNvSpPr>
          <p:nvPr>
            <p:ph type="subTitle" idx="1" hasCustomPrompt="1"/>
          </p:nvPr>
        </p:nvSpPr>
        <p:spPr>
          <a:xfrm>
            <a:off x="5432260" y="4625351"/>
            <a:ext cx="5828396" cy="891675"/>
          </a:xfrm>
        </p:spPr>
        <p:txBody>
          <a:bodyPr>
            <a:noAutofit/>
          </a:bodyPr>
          <a:lstStyle>
            <a:lvl1pPr marL="0" indent="0" algn="r">
              <a:lnSpc>
                <a:spcPct val="10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26" name="Picture Placeholder 25">
            <a:extLst>
              <a:ext uri="{FF2B5EF4-FFF2-40B4-BE49-F238E27FC236}">
                <a16:creationId xmlns:a16="http://schemas.microsoft.com/office/drawing/2014/main" id="{035CA494-5B62-D1F6-0DF6-40D867589380}"/>
              </a:ext>
            </a:extLst>
          </p:cNvPr>
          <p:cNvSpPr>
            <a:spLocks noGrp="1"/>
          </p:cNvSpPr>
          <p:nvPr>
            <p:ph type="pic" sz="quarter" idx="20"/>
          </p:nvPr>
        </p:nvSpPr>
        <p:spPr>
          <a:xfrm>
            <a:off x="1364491" y="1339850"/>
            <a:ext cx="3762007" cy="4905375"/>
          </a:xfrm>
          <a:noFill/>
        </p:spPr>
        <p:txBody>
          <a:bodyPr/>
          <a:lstStyle/>
          <a:p>
            <a:endParaRPr lang="zh-CN" altLang="en-US"/>
          </a:p>
        </p:txBody>
      </p:sp>
      <p:sp>
        <p:nvSpPr>
          <p:cNvPr id="2" name="Content Placeholder 8">
            <a:extLst>
              <a:ext uri="{FF2B5EF4-FFF2-40B4-BE49-F238E27FC236}">
                <a16:creationId xmlns:a16="http://schemas.microsoft.com/office/drawing/2014/main" id="{00F3AF08-58B8-1240-DC7F-D213996B2AE8}"/>
              </a:ext>
              <a:ext uri="{C183D7F6-B498-43B3-948B-1728B52AA6E4}">
                <adec:decorative xmlns:adec="http://schemas.microsoft.com/office/drawing/2017/decorative" val="0"/>
              </a:ext>
            </a:extLst>
          </p:cNvPr>
          <p:cNvSpPr>
            <a:spLocks noGrp="1"/>
          </p:cNvSpPr>
          <p:nvPr>
            <p:ph sz="quarter" idx="17" hasCustomPrompt="1"/>
          </p:nvPr>
        </p:nvSpPr>
        <p:spPr>
          <a:xfrm>
            <a:off x="9671050" y="5982369"/>
            <a:ext cx="1589606" cy="266701"/>
          </a:xfrm>
        </p:spPr>
        <p:txBody>
          <a:bodyPr lIns="0" tIns="0" rIns="0" bIns="0" anchor="b">
            <a:noAutofit/>
          </a:bodyPr>
          <a:lstStyle>
            <a:lvl1pPr marL="0" indent="0" algn="r">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15" name="Date Placeholder 3">
            <a:extLst>
              <a:ext uri="{FF2B5EF4-FFF2-40B4-BE49-F238E27FC236}">
                <a16:creationId xmlns:a16="http://schemas.microsoft.com/office/drawing/2014/main" id="{CAC3F6DD-F963-7D20-7D44-A9471028FBDD}"/>
              </a:ext>
            </a:extLst>
          </p:cNvPr>
          <p:cNvSpPr>
            <a:spLocks noGrp="1"/>
          </p:cNvSpPr>
          <p:nvPr>
            <p:ph type="dt" sz="half" idx="10"/>
          </p:nvPr>
        </p:nvSpPr>
        <p:spPr>
          <a:xfrm>
            <a:off x="657225" y="6400800"/>
            <a:ext cx="2743200" cy="266700"/>
          </a:xfrm>
        </p:spPr>
        <p:txBody>
          <a:bodyPr lIns="0" tIns="0" rIns="0" bIns="0"/>
          <a:lstStyle>
            <a:lvl1pPr>
              <a:defRPr>
                <a:solidFill>
                  <a:schemeClr val="bg1"/>
                </a:solidFill>
              </a:defRPr>
            </a:lvl1pPr>
          </a:lstStyle>
          <a:p>
            <a:r>
              <a:rPr lang="en-US" altLang="zh-CN" dirty="0"/>
              <a:t>03/12/2025</a:t>
            </a:r>
            <a:fld id="{FD138C57-8E3B-4697-92F8-0ED9B71F7E17}" type="datetime1">
              <a:rPr lang="en-US" smtClean="0"/>
              <a:pPr/>
              <a:t>3/27/2025</a:t>
            </a:fld>
            <a:endParaRPr lang="en-US"/>
          </a:p>
        </p:txBody>
      </p:sp>
      <p:sp>
        <p:nvSpPr>
          <p:cNvPr id="13" name="Footer Placeholder 4">
            <a:extLst>
              <a:ext uri="{FF2B5EF4-FFF2-40B4-BE49-F238E27FC236}">
                <a16:creationId xmlns:a16="http://schemas.microsoft.com/office/drawing/2014/main" id="{9D3E5DEB-74C0-2DEA-0038-2F0044213E79}"/>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12" name="Slide Number Placeholder 5">
            <a:extLst>
              <a:ext uri="{FF2B5EF4-FFF2-40B4-BE49-F238E27FC236}">
                <a16:creationId xmlns:a16="http://schemas.microsoft.com/office/drawing/2014/main" id="{8EFCC32E-F87E-343D-5B5C-6507310CA9C5}"/>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8" name="Rectangle 6">
            <a:extLst>
              <a:ext uri="{FF2B5EF4-FFF2-40B4-BE49-F238E27FC236}">
                <a16:creationId xmlns:a16="http://schemas.microsoft.com/office/drawing/2014/main" id="{30E8E679-660F-5B58-91D7-9E0CDF0AB691}"/>
              </a:ext>
              <a:ext uri="{C183D7F6-B498-43B3-948B-1728B52AA6E4}">
                <adec:decorative xmlns:adec="http://schemas.microsoft.com/office/drawing/2017/decorative" val="1"/>
              </a:ext>
            </a:extLst>
          </p:cNvPr>
          <p:cNvSpPr/>
          <p:nvPr userDrawn="1"/>
        </p:nvSpPr>
        <p:spPr>
          <a:xfrm rot="10800000">
            <a:off x="1" y="-3"/>
            <a:ext cx="1360674" cy="22320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5" name="Freeform: Shape 59">
            <a:extLst>
              <a:ext uri="{FF2B5EF4-FFF2-40B4-BE49-F238E27FC236}">
                <a16:creationId xmlns:a16="http://schemas.microsoft.com/office/drawing/2014/main" id="{8587E180-57E3-C8FA-E365-AB365B7F4601}"/>
              </a:ext>
              <a:ext uri="{C183D7F6-B498-43B3-948B-1728B52AA6E4}">
                <adec:decorative xmlns:adec="http://schemas.microsoft.com/office/drawing/2017/decorative" val="1"/>
              </a:ext>
            </a:extLst>
          </p:cNvPr>
          <p:cNvSpPr/>
          <p:nvPr userDrawn="1"/>
        </p:nvSpPr>
        <p:spPr>
          <a:xfrm flipH="1" flipV="1">
            <a:off x="7937" y="-5"/>
            <a:ext cx="1352738" cy="2232015"/>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6" name="Rectangle 6">
            <a:extLst>
              <a:ext uri="{FF2B5EF4-FFF2-40B4-BE49-F238E27FC236}">
                <a16:creationId xmlns:a16="http://schemas.microsoft.com/office/drawing/2014/main" id="{9C2F644D-1D4F-6486-A506-5B5A7BE49847}"/>
              </a:ext>
              <a:ext uri="{C183D7F6-B498-43B3-948B-1728B52AA6E4}">
                <adec:decorative xmlns:adec="http://schemas.microsoft.com/office/drawing/2017/decorative" val="1"/>
              </a:ext>
            </a:extLst>
          </p:cNvPr>
          <p:cNvSpPr/>
          <p:nvPr userDrawn="1"/>
        </p:nvSpPr>
        <p:spPr>
          <a:xfrm rot="10800000">
            <a:off x="0" y="2232018"/>
            <a:ext cx="1360677" cy="1916648"/>
          </a:xfrm>
          <a:prstGeom prst="rect">
            <a:avLst/>
          </a:prstGeom>
          <a:solidFill>
            <a:schemeClr val="accent1"/>
          </a:solidFill>
          <a:ln w="9525" cap="flat">
            <a:noFill/>
            <a:prstDash val="solid"/>
            <a:miter/>
          </a:ln>
        </p:spPr>
        <p:txBody>
          <a:bodyPr rtlCol="0" anchor="ctr"/>
          <a:lstStyle/>
          <a:p>
            <a:pPr lvl="0"/>
            <a:endParaRPr lang="zh-CN" altLang="en-US">
              <a:solidFill>
                <a:schemeClr val="tx1"/>
              </a:solidFill>
            </a:endParaRPr>
          </a:p>
        </p:txBody>
      </p:sp>
      <p:sp>
        <p:nvSpPr>
          <p:cNvPr id="28" name="Freeform: Shape 9">
            <a:extLst>
              <a:ext uri="{FF2B5EF4-FFF2-40B4-BE49-F238E27FC236}">
                <a16:creationId xmlns:a16="http://schemas.microsoft.com/office/drawing/2014/main" id="{155A9F5C-6C2B-B9A0-9DF2-D4B82FBE66C1}"/>
              </a:ext>
              <a:ext uri="{C183D7F6-B498-43B3-948B-1728B52AA6E4}">
                <adec:decorative xmlns:adec="http://schemas.microsoft.com/office/drawing/2017/decorative" val="1"/>
              </a:ext>
            </a:extLst>
          </p:cNvPr>
          <p:cNvSpPr/>
          <p:nvPr userDrawn="1"/>
        </p:nvSpPr>
        <p:spPr>
          <a:xfrm flipV="1">
            <a:off x="0" y="3471537"/>
            <a:ext cx="1360678" cy="677127"/>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21" name="Rectangle 8">
            <a:extLst>
              <a:ext uri="{FF2B5EF4-FFF2-40B4-BE49-F238E27FC236}">
                <a16:creationId xmlns:a16="http://schemas.microsoft.com/office/drawing/2014/main" id="{6B928C87-B3CE-A38B-38D7-B0948D3E440C}"/>
              </a:ext>
              <a:ext uri="{C183D7F6-B498-43B3-948B-1728B52AA6E4}">
                <adec:decorative xmlns:adec="http://schemas.microsoft.com/office/drawing/2017/decorative" val="1"/>
              </a:ext>
            </a:extLst>
          </p:cNvPr>
          <p:cNvSpPr/>
          <p:nvPr userDrawn="1"/>
        </p:nvSpPr>
        <p:spPr>
          <a:xfrm rot="10800000" flipV="1">
            <a:off x="-2" y="4148664"/>
            <a:ext cx="1360677" cy="20968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Shape 59">
            <a:extLst>
              <a:ext uri="{FF2B5EF4-FFF2-40B4-BE49-F238E27FC236}">
                <a16:creationId xmlns:a16="http://schemas.microsoft.com/office/drawing/2014/main" id="{1F867251-402A-C2DE-7D05-B8E48B7E7C9B}"/>
              </a:ext>
              <a:ext uri="{C183D7F6-B498-43B3-948B-1728B52AA6E4}">
                <adec:decorative xmlns:adec="http://schemas.microsoft.com/office/drawing/2017/decorative" val="1"/>
              </a:ext>
            </a:extLst>
          </p:cNvPr>
          <p:cNvSpPr/>
          <p:nvPr userDrawn="1"/>
        </p:nvSpPr>
        <p:spPr>
          <a:xfrm flipH="1" flipV="1">
            <a:off x="0" y="4148663"/>
            <a:ext cx="1360678" cy="209684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0" name="Rectangle 8">
            <a:extLst>
              <a:ext uri="{FF2B5EF4-FFF2-40B4-BE49-F238E27FC236}">
                <a16:creationId xmlns:a16="http://schemas.microsoft.com/office/drawing/2014/main" id="{1B4E1136-DFDD-32BF-5846-514278A0F779}"/>
              </a:ext>
              <a:ext uri="{C183D7F6-B498-43B3-948B-1728B52AA6E4}">
                <adec:decorative xmlns:adec="http://schemas.microsoft.com/office/drawing/2017/decorative" val="1"/>
              </a:ext>
            </a:extLst>
          </p:cNvPr>
          <p:cNvSpPr/>
          <p:nvPr userDrawn="1"/>
        </p:nvSpPr>
        <p:spPr>
          <a:xfrm rot="16200000" flipH="1">
            <a:off x="10734332"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9">
            <a:extLst>
              <a:ext uri="{FF2B5EF4-FFF2-40B4-BE49-F238E27FC236}">
                <a16:creationId xmlns:a16="http://schemas.microsoft.com/office/drawing/2014/main" id="{4973B099-8DFA-53FB-1105-A26CC36014D5}"/>
              </a:ext>
              <a:ext uri="{C183D7F6-B498-43B3-948B-1728B52AA6E4}">
                <adec:decorative xmlns:adec="http://schemas.microsoft.com/office/drawing/2017/decorative" val="1"/>
              </a:ext>
            </a:extLst>
          </p:cNvPr>
          <p:cNvSpPr/>
          <p:nvPr userDrawn="1"/>
        </p:nvSpPr>
        <p:spPr>
          <a:xfrm rot="16200000" flipH="1">
            <a:off x="11814480" y="-103514"/>
            <a:ext cx="274322"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39071888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hasCustomPrompt="1"/>
          </p:nvPr>
        </p:nvSpPr>
        <p:spPr>
          <a:xfrm>
            <a:off x="886374" y="838988"/>
            <a:ext cx="10461626" cy="1143292"/>
          </a:xfrm>
        </p:spPr>
        <p:txBody>
          <a:bodyPr>
            <a:noAutofit/>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hasCustomPrompt="1"/>
          </p:nvPr>
        </p:nvSpPr>
        <p:spPr>
          <a:xfrm>
            <a:off x="844000" y="2142935"/>
            <a:ext cx="5157787" cy="559834"/>
          </a:xfrm>
        </p:spPr>
        <p:txBody>
          <a:bodyPr anchor="b">
            <a:no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F86E5640-DE07-46FE-2EFB-FCD8C5238DC9}"/>
              </a:ext>
            </a:extLst>
          </p:cNvPr>
          <p:cNvSpPr>
            <a:spLocks noGrp="1"/>
          </p:cNvSpPr>
          <p:nvPr>
            <p:ph type="body" sz="quarter" idx="13" hasCustomPrompt="1"/>
          </p:nvPr>
        </p:nvSpPr>
        <p:spPr>
          <a:xfrm>
            <a:off x="844000" y="2844801"/>
            <a:ext cx="5157788" cy="3174212"/>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hasCustomPrompt="1"/>
          </p:nvPr>
        </p:nvSpPr>
        <p:spPr>
          <a:xfrm>
            <a:off x="6164812" y="2142935"/>
            <a:ext cx="5183188" cy="559834"/>
          </a:xfrm>
        </p:spPr>
        <p:txBody>
          <a:bodyPr anchor="b">
            <a:no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20D5795C-6228-AA6F-1CF7-AD7010686BC6}"/>
              </a:ext>
            </a:extLst>
          </p:cNvPr>
          <p:cNvSpPr>
            <a:spLocks noGrp="1"/>
          </p:cNvSpPr>
          <p:nvPr>
            <p:ph type="body" sz="quarter" idx="14" hasCustomPrompt="1"/>
          </p:nvPr>
        </p:nvSpPr>
        <p:spPr>
          <a:xfrm>
            <a:off x="6164812" y="2844801"/>
            <a:ext cx="5183188" cy="3174212"/>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54F43-A159-C557-9E6B-CFF4F1036926}"/>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8" name="Footer Placeholder 4">
            <a:extLst>
              <a:ext uri="{FF2B5EF4-FFF2-40B4-BE49-F238E27FC236}">
                <a16:creationId xmlns:a16="http://schemas.microsoft.com/office/drawing/2014/main" id="{8669F11A-4BB7-E399-ADBB-0F360C06678A}"/>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7" name="Slide Number Placeholder 5">
            <a:extLst>
              <a:ext uri="{FF2B5EF4-FFF2-40B4-BE49-F238E27FC236}">
                <a16:creationId xmlns:a16="http://schemas.microsoft.com/office/drawing/2014/main" id="{456F30B9-EE4B-C493-7E8E-D3B0E35E0B7C}"/>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4" name="Freeform: Shape 16">
            <a:extLst>
              <a:ext uri="{FF2B5EF4-FFF2-40B4-BE49-F238E27FC236}">
                <a16:creationId xmlns:a16="http://schemas.microsoft.com/office/drawing/2014/main" id="{03AB0DEF-0DAF-10A0-D371-A2D5CFF30702}"/>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7">
            <a:extLst>
              <a:ext uri="{FF2B5EF4-FFF2-40B4-BE49-F238E27FC236}">
                <a16:creationId xmlns:a16="http://schemas.microsoft.com/office/drawing/2014/main" id="{CE00B65A-4DD3-A66E-7B7D-B1480BCB5110}"/>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Freeform: Shape 19">
            <a:extLst>
              <a:ext uri="{FF2B5EF4-FFF2-40B4-BE49-F238E27FC236}">
                <a16:creationId xmlns:a16="http://schemas.microsoft.com/office/drawing/2014/main" id="{69C3029D-7FB9-5E45-82D3-D6A8844A68E5}"/>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Freeform: Shape 18">
            <a:extLst>
              <a:ext uri="{FF2B5EF4-FFF2-40B4-BE49-F238E27FC236}">
                <a16:creationId xmlns:a16="http://schemas.microsoft.com/office/drawing/2014/main" id="{BE1498E0-4720-9D5C-04B8-B5A813618575}"/>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62608934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3-item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844000" y="886783"/>
            <a:ext cx="10504000" cy="1132258"/>
          </a:xfrm>
        </p:spPr>
        <p:txBody>
          <a:bodyPr anchor="ctr">
            <a:noAutofit/>
          </a:bodyPr>
          <a:lstStyle>
            <a:lvl1pPr algn="ctr">
              <a:defRPr sz="3600"/>
            </a:lvl1pPr>
          </a:lstStyle>
          <a:p>
            <a:r>
              <a:rPr lang="en-US"/>
              <a:t>Click to edit Master title style</a:t>
            </a:r>
          </a:p>
        </p:txBody>
      </p:sp>
      <p:sp>
        <p:nvSpPr>
          <p:cNvPr id="22" name="Picture Placeholder21">
            <a:extLst>
              <a:ext uri="{FF2B5EF4-FFF2-40B4-BE49-F238E27FC236}">
                <a16:creationId xmlns:a16="http://schemas.microsoft.com/office/drawing/2014/main" id="{D0542117-0280-7EF2-981E-7EBEEA22B83F}"/>
              </a:ext>
            </a:extLst>
          </p:cNvPr>
          <p:cNvSpPr>
            <a:spLocks noGrp="1"/>
          </p:cNvSpPr>
          <p:nvPr>
            <p:ph type="pic" sz="quarter" idx="14"/>
          </p:nvPr>
        </p:nvSpPr>
        <p:spPr>
          <a:xfrm>
            <a:off x="1380778" y="2533650"/>
            <a:ext cx="2684463" cy="1431925"/>
          </a:xfrm>
        </p:spPr>
        <p:txBody>
          <a:bodyPr/>
          <a:lstStyle/>
          <a:p>
            <a:endParaRPr lang="en-GB"/>
          </a:p>
        </p:txBody>
      </p:sp>
      <p:sp>
        <p:nvSpPr>
          <p:cNvPr id="8" name="Text Placeholder 35">
            <a:extLst>
              <a:ext uri="{FF2B5EF4-FFF2-40B4-BE49-F238E27FC236}">
                <a16:creationId xmlns:a16="http://schemas.microsoft.com/office/drawing/2014/main" id="{C0CA7D34-E67D-8E1E-D764-4EEF48B5F106}"/>
              </a:ext>
            </a:extLst>
          </p:cNvPr>
          <p:cNvSpPr>
            <a:spLocks noGrp="1"/>
          </p:cNvSpPr>
          <p:nvPr>
            <p:ph type="body" sz="quarter" idx="39"/>
          </p:nvPr>
        </p:nvSpPr>
        <p:spPr>
          <a:xfrm>
            <a:off x="1372424" y="4044953"/>
            <a:ext cx="2692817" cy="680705"/>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9" name="Text Placeholder 35">
            <a:extLst>
              <a:ext uri="{FF2B5EF4-FFF2-40B4-BE49-F238E27FC236}">
                <a16:creationId xmlns:a16="http://schemas.microsoft.com/office/drawing/2014/main" id="{BF9C1CC2-757F-2074-A27F-0C3465D031C7}"/>
              </a:ext>
            </a:extLst>
          </p:cNvPr>
          <p:cNvSpPr>
            <a:spLocks noGrp="1"/>
          </p:cNvSpPr>
          <p:nvPr>
            <p:ph type="body" sz="quarter" idx="40"/>
          </p:nvPr>
        </p:nvSpPr>
        <p:spPr>
          <a:xfrm>
            <a:off x="1372424" y="4860184"/>
            <a:ext cx="2692817" cy="879610"/>
          </a:xfrm>
        </p:spPr>
        <p:txBody>
          <a:bodyPr>
            <a:noAutofit/>
          </a:bodyPr>
          <a:lstStyle>
            <a:lvl1pPr marL="0" indent="0" algn="ctr">
              <a:spcBef>
                <a:spcPts val="0"/>
              </a:spcBef>
              <a:buNone/>
              <a:defRPr sz="1400"/>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25" name="Picture Placeholder21">
            <a:extLst>
              <a:ext uri="{FF2B5EF4-FFF2-40B4-BE49-F238E27FC236}">
                <a16:creationId xmlns:a16="http://schemas.microsoft.com/office/drawing/2014/main" id="{57B833E3-1027-D68D-486F-417BDE65BF44}"/>
              </a:ext>
            </a:extLst>
          </p:cNvPr>
          <p:cNvSpPr>
            <a:spLocks noGrp="1"/>
          </p:cNvSpPr>
          <p:nvPr>
            <p:ph type="pic" sz="quarter" idx="17"/>
          </p:nvPr>
        </p:nvSpPr>
        <p:spPr>
          <a:xfrm>
            <a:off x="4753768" y="2533650"/>
            <a:ext cx="2684463" cy="1431925"/>
          </a:xfrm>
        </p:spPr>
        <p:txBody>
          <a:bodyPr/>
          <a:lstStyle/>
          <a:p>
            <a:endParaRPr lang="en-GB"/>
          </a:p>
        </p:txBody>
      </p:sp>
      <p:sp>
        <p:nvSpPr>
          <p:cNvPr id="12" name="Text Placeholder 35">
            <a:extLst>
              <a:ext uri="{FF2B5EF4-FFF2-40B4-BE49-F238E27FC236}">
                <a16:creationId xmlns:a16="http://schemas.microsoft.com/office/drawing/2014/main" id="{51119BFC-5232-31B7-0199-2BC44B1610E9}"/>
              </a:ext>
            </a:extLst>
          </p:cNvPr>
          <p:cNvSpPr>
            <a:spLocks noGrp="1"/>
          </p:cNvSpPr>
          <p:nvPr>
            <p:ph type="body" sz="quarter" idx="41"/>
          </p:nvPr>
        </p:nvSpPr>
        <p:spPr>
          <a:xfrm>
            <a:off x="4745414" y="4044953"/>
            <a:ext cx="2692817" cy="680705"/>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13" name="Text Placeholder 35">
            <a:extLst>
              <a:ext uri="{FF2B5EF4-FFF2-40B4-BE49-F238E27FC236}">
                <a16:creationId xmlns:a16="http://schemas.microsoft.com/office/drawing/2014/main" id="{5B52BFC0-79AE-E39B-C284-97D8EDBCA7A0}"/>
              </a:ext>
            </a:extLst>
          </p:cNvPr>
          <p:cNvSpPr>
            <a:spLocks noGrp="1"/>
          </p:cNvSpPr>
          <p:nvPr>
            <p:ph type="body" sz="quarter" idx="42"/>
          </p:nvPr>
        </p:nvSpPr>
        <p:spPr>
          <a:xfrm>
            <a:off x="4745414" y="4860184"/>
            <a:ext cx="2692817" cy="879610"/>
          </a:xfrm>
        </p:spPr>
        <p:txBody>
          <a:bodyPr>
            <a:noAutofit/>
          </a:bodyPr>
          <a:lstStyle>
            <a:lvl1pPr marL="0" indent="0" algn="ctr">
              <a:spcBef>
                <a:spcPts val="0"/>
              </a:spcBef>
              <a:buNone/>
              <a:defRPr sz="1400"/>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28" name="Picture Placeholder 21">
            <a:extLst>
              <a:ext uri="{FF2B5EF4-FFF2-40B4-BE49-F238E27FC236}">
                <a16:creationId xmlns:a16="http://schemas.microsoft.com/office/drawing/2014/main" id="{CF406033-2018-29A3-CCC9-6C9E44FD5D18}"/>
              </a:ext>
            </a:extLst>
          </p:cNvPr>
          <p:cNvSpPr>
            <a:spLocks noGrp="1"/>
          </p:cNvSpPr>
          <p:nvPr>
            <p:ph type="pic" sz="quarter" idx="20"/>
          </p:nvPr>
        </p:nvSpPr>
        <p:spPr>
          <a:xfrm>
            <a:off x="8114789" y="2533650"/>
            <a:ext cx="2684463" cy="1431925"/>
          </a:xfrm>
        </p:spPr>
        <p:txBody>
          <a:bodyPr/>
          <a:lstStyle/>
          <a:p>
            <a:endParaRPr lang="en-GB"/>
          </a:p>
        </p:txBody>
      </p:sp>
      <p:sp>
        <p:nvSpPr>
          <p:cNvPr id="18" name="Text Placeholder 35">
            <a:extLst>
              <a:ext uri="{FF2B5EF4-FFF2-40B4-BE49-F238E27FC236}">
                <a16:creationId xmlns:a16="http://schemas.microsoft.com/office/drawing/2014/main" id="{C3ED7ECE-1ADF-CD96-C30D-6F02AC54B1FE}"/>
              </a:ext>
            </a:extLst>
          </p:cNvPr>
          <p:cNvSpPr>
            <a:spLocks noGrp="1"/>
          </p:cNvSpPr>
          <p:nvPr>
            <p:ph type="body" sz="quarter" idx="43"/>
          </p:nvPr>
        </p:nvSpPr>
        <p:spPr>
          <a:xfrm>
            <a:off x="8106435" y="4044953"/>
            <a:ext cx="2692817" cy="680705"/>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21" name="Text Placeholder 35">
            <a:extLst>
              <a:ext uri="{FF2B5EF4-FFF2-40B4-BE49-F238E27FC236}">
                <a16:creationId xmlns:a16="http://schemas.microsoft.com/office/drawing/2014/main" id="{12DF7936-36F7-44AF-D721-23AB6274392F}"/>
              </a:ext>
            </a:extLst>
          </p:cNvPr>
          <p:cNvSpPr>
            <a:spLocks noGrp="1"/>
          </p:cNvSpPr>
          <p:nvPr>
            <p:ph type="body" sz="quarter" idx="44"/>
          </p:nvPr>
        </p:nvSpPr>
        <p:spPr>
          <a:xfrm>
            <a:off x="8106435" y="4860184"/>
            <a:ext cx="2692817" cy="879610"/>
          </a:xfrm>
        </p:spPr>
        <p:txBody>
          <a:bodyPr>
            <a:noAutofit/>
          </a:bodyPr>
          <a:lstStyle>
            <a:lvl1pPr marL="0" indent="0" algn="ctr">
              <a:spcBef>
                <a:spcPts val="0"/>
              </a:spcBef>
              <a:buNone/>
              <a:defRPr sz="1400"/>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6" name="Date Placeholder 3">
            <a:extLst>
              <a:ext uri="{FF2B5EF4-FFF2-40B4-BE49-F238E27FC236}">
                <a16:creationId xmlns:a16="http://schemas.microsoft.com/office/drawing/2014/main" id="{D33EABF6-4EA1-0F72-47E7-E214CDBF7DD4}"/>
              </a:ext>
            </a:extLst>
          </p:cNvPr>
          <p:cNvSpPr>
            <a:spLocks noGrp="1"/>
          </p:cNvSpPr>
          <p:nvPr>
            <p:ph type="dt" sz="half" idx="4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4" name="Footer Placeholder 4">
            <a:extLst>
              <a:ext uri="{FF2B5EF4-FFF2-40B4-BE49-F238E27FC236}">
                <a16:creationId xmlns:a16="http://schemas.microsoft.com/office/drawing/2014/main" id="{F3BA8BAB-E3F7-7F34-F87D-AA46C5710F22}"/>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CE3977F9-FC55-44B0-53B8-ADB4C12EC74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4" name="Freeform: Shape 59">
            <a:extLst>
              <a:ext uri="{FF2B5EF4-FFF2-40B4-BE49-F238E27FC236}">
                <a16:creationId xmlns:a16="http://schemas.microsoft.com/office/drawing/2014/main" id="{ED3CEBA7-0265-2989-2EC6-ED2043F33782}"/>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5" name="Rectangle 9">
            <a:extLst>
              <a:ext uri="{FF2B5EF4-FFF2-40B4-BE49-F238E27FC236}">
                <a16:creationId xmlns:a16="http://schemas.microsoft.com/office/drawing/2014/main" id="{A25533D8-30B7-6701-E92E-C0BA672DCCEE}"/>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1">
            <a:extLst>
              <a:ext uri="{FF2B5EF4-FFF2-40B4-BE49-F238E27FC236}">
                <a16:creationId xmlns:a16="http://schemas.microsoft.com/office/drawing/2014/main" id="{C35F9418-7400-2BD9-AE41-597ECEA37938}"/>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Shape 59">
            <a:extLst>
              <a:ext uri="{FF2B5EF4-FFF2-40B4-BE49-F238E27FC236}">
                <a16:creationId xmlns:a16="http://schemas.microsoft.com/office/drawing/2014/main" id="{C0743258-BC4B-50FD-71BE-9D97DF0A87FD}"/>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4478858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4-item List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844000" y="886783"/>
            <a:ext cx="10504000" cy="1132258"/>
          </a:xfrm>
        </p:spPr>
        <p:txBody>
          <a:bodyPr anchor="ctr">
            <a:noAutofit/>
          </a:bodyPr>
          <a:lstStyle>
            <a:lvl1pPr algn="ctr">
              <a:defRPr sz="3600"/>
            </a:lvl1pPr>
          </a:lstStyle>
          <a:p>
            <a:r>
              <a:rPr lang="en-US"/>
              <a:t>Click to edit Master title style</a:t>
            </a:r>
          </a:p>
        </p:txBody>
      </p:sp>
      <p:sp>
        <p:nvSpPr>
          <p:cNvPr id="30" name="Text Placeholder 35">
            <a:extLst>
              <a:ext uri="{FF2B5EF4-FFF2-40B4-BE49-F238E27FC236}">
                <a16:creationId xmlns:a16="http://schemas.microsoft.com/office/drawing/2014/main" id="{A6D91015-EB22-C504-4A41-5D8469D6BF38}"/>
              </a:ext>
            </a:extLst>
          </p:cNvPr>
          <p:cNvSpPr>
            <a:spLocks noGrp="1"/>
          </p:cNvSpPr>
          <p:nvPr>
            <p:ph type="body" sz="quarter" idx="31"/>
          </p:nvPr>
        </p:nvSpPr>
        <p:spPr>
          <a:xfrm>
            <a:off x="2064866" y="2456269"/>
            <a:ext cx="3568837" cy="609600"/>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31" name="Text Placeholder 35">
            <a:extLst>
              <a:ext uri="{FF2B5EF4-FFF2-40B4-BE49-F238E27FC236}">
                <a16:creationId xmlns:a16="http://schemas.microsoft.com/office/drawing/2014/main" id="{532D2B12-D41E-8DA0-8841-A776ACF4492B}"/>
              </a:ext>
            </a:extLst>
          </p:cNvPr>
          <p:cNvSpPr>
            <a:spLocks noGrp="1"/>
          </p:cNvSpPr>
          <p:nvPr>
            <p:ph type="body" sz="quarter" idx="32"/>
          </p:nvPr>
        </p:nvSpPr>
        <p:spPr>
          <a:xfrm>
            <a:off x="2064866" y="3200395"/>
            <a:ext cx="3568837" cy="789658"/>
          </a:xfrm>
        </p:spPr>
        <p:txBody>
          <a:bodyPr>
            <a:noAutofit/>
          </a:bodyPr>
          <a:lstStyle>
            <a:lvl1pPr marL="0" indent="0" algn="ctr">
              <a:spcBef>
                <a:spcPts val="0"/>
              </a:spcBef>
              <a:buNone/>
              <a:defRPr sz="1400">
                <a:solidFill>
                  <a:schemeClr val="tx1">
                    <a:lumMod val="75000"/>
                    <a:lumOff val="25000"/>
                  </a:schemeClr>
                </a:solidFill>
              </a:defRPr>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32" name="Text Placeholder 35">
            <a:extLst>
              <a:ext uri="{FF2B5EF4-FFF2-40B4-BE49-F238E27FC236}">
                <a16:creationId xmlns:a16="http://schemas.microsoft.com/office/drawing/2014/main" id="{40A11E8F-696A-E4EF-90AF-7299A387E89D}"/>
              </a:ext>
            </a:extLst>
          </p:cNvPr>
          <p:cNvSpPr>
            <a:spLocks noGrp="1"/>
          </p:cNvSpPr>
          <p:nvPr>
            <p:ph type="body" sz="quarter" idx="33"/>
          </p:nvPr>
        </p:nvSpPr>
        <p:spPr>
          <a:xfrm>
            <a:off x="6556353" y="2456269"/>
            <a:ext cx="3568837" cy="609600"/>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33" name="Text Placeholder 35">
            <a:extLst>
              <a:ext uri="{FF2B5EF4-FFF2-40B4-BE49-F238E27FC236}">
                <a16:creationId xmlns:a16="http://schemas.microsoft.com/office/drawing/2014/main" id="{ED0764D2-EF05-95D7-E518-B428DEA78A5B}"/>
              </a:ext>
            </a:extLst>
          </p:cNvPr>
          <p:cNvSpPr>
            <a:spLocks noGrp="1"/>
          </p:cNvSpPr>
          <p:nvPr>
            <p:ph type="body" sz="quarter" idx="34"/>
          </p:nvPr>
        </p:nvSpPr>
        <p:spPr>
          <a:xfrm>
            <a:off x="6556353" y="3200395"/>
            <a:ext cx="3568837" cy="789658"/>
          </a:xfrm>
        </p:spPr>
        <p:txBody>
          <a:bodyPr>
            <a:noAutofit/>
          </a:bodyPr>
          <a:lstStyle>
            <a:lvl1pPr marL="0" indent="0" algn="ctr">
              <a:spcBef>
                <a:spcPts val="0"/>
              </a:spcBef>
              <a:buNone/>
              <a:defRPr sz="1400">
                <a:solidFill>
                  <a:schemeClr val="tx1">
                    <a:lumMod val="75000"/>
                    <a:lumOff val="25000"/>
                  </a:schemeClr>
                </a:solidFill>
              </a:defRPr>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34" name="Text Placeholder 35">
            <a:extLst>
              <a:ext uri="{FF2B5EF4-FFF2-40B4-BE49-F238E27FC236}">
                <a16:creationId xmlns:a16="http://schemas.microsoft.com/office/drawing/2014/main" id="{C07DDEA9-66DD-7AAA-0D2F-798B2B9629EE}"/>
              </a:ext>
            </a:extLst>
          </p:cNvPr>
          <p:cNvSpPr>
            <a:spLocks noGrp="1"/>
          </p:cNvSpPr>
          <p:nvPr>
            <p:ph type="body" sz="quarter" idx="35"/>
          </p:nvPr>
        </p:nvSpPr>
        <p:spPr>
          <a:xfrm>
            <a:off x="2064866" y="4332161"/>
            <a:ext cx="3568837" cy="609600"/>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35" name="Text Placeholder 35">
            <a:extLst>
              <a:ext uri="{FF2B5EF4-FFF2-40B4-BE49-F238E27FC236}">
                <a16:creationId xmlns:a16="http://schemas.microsoft.com/office/drawing/2014/main" id="{D27F749F-CAF5-FF7B-7CF9-192E8764322C}"/>
              </a:ext>
            </a:extLst>
          </p:cNvPr>
          <p:cNvSpPr>
            <a:spLocks noGrp="1"/>
          </p:cNvSpPr>
          <p:nvPr>
            <p:ph type="body" sz="quarter" idx="36"/>
          </p:nvPr>
        </p:nvSpPr>
        <p:spPr>
          <a:xfrm>
            <a:off x="2064866" y="5076287"/>
            <a:ext cx="3568837" cy="789658"/>
          </a:xfrm>
        </p:spPr>
        <p:txBody>
          <a:bodyPr>
            <a:noAutofit/>
          </a:bodyPr>
          <a:lstStyle>
            <a:lvl1pPr marL="0" indent="0" algn="ctr">
              <a:spcBef>
                <a:spcPts val="0"/>
              </a:spcBef>
              <a:buNone/>
              <a:defRPr sz="1400">
                <a:solidFill>
                  <a:schemeClr val="tx1">
                    <a:lumMod val="75000"/>
                    <a:lumOff val="25000"/>
                  </a:schemeClr>
                </a:solidFill>
              </a:defRPr>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36" name="Text Placeholder 35">
            <a:extLst>
              <a:ext uri="{FF2B5EF4-FFF2-40B4-BE49-F238E27FC236}">
                <a16:creationId xmlns:a16="http://schemas.microsoft.com/office/drawing/2014/main" id="{BC192F01-6AB2-5F7C-6D0A-CB9465FB2B17}"/>
              </a:ext>
            </a:extLst>
          </p:cNvPr>
          <p:cNvSpPr>
            <a:spLocks noGrp="1"/>
          </p:cNvSpPr>
          <p:nvPr>
            <p:ph type="body" sz="quarter" idx="37"/>
          </p:nvPr>
        </p:nvSpPr>
        <p:spPr>
          <a:xfrm>
            <a:off x="6556353" y="4332161"/>
            <a:ext cx="3568837" cy="609600"/>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37" name="Text Placeholder 35">
            <a:extLst>
              <a:ext uri="{FF2B5EF4-FFF2-40B4-BE49-F238E27FC236}">
                <a16:creationId xmlns:a16="http://schemas.microsoft.com/office/drawing/2014/main" id="{92B7605E-FACE-97D3-9DDD-CBD52582C52F}"/>
              </a:ext>
            </a:extLst>
          </p:cNvPr>
          <p:cNvSpPr>
            <a:spLocks noGrp="1"/>
          </p:cNvSpPr>
          <p:nvPr>
            <p:ph type="body" sz="quarter" idx="38"/>
          </p:nvPr>
        </p:nvSpPr>
        <p:spPr>
          <a:xfrm>
            <a:off x="6556353" y="5076287"/>
            <a:ext cx="3568837" cy="789658"/>
          </a:xfrm>
        </p:spPr>
        <p:txBody>
          <a:bodyPr>
            <a:noAutofit/>
          </a:bodyPr>
          <a:lstStyle>
            <a:lvl1pPr marL="0" indent="0" algn="ctr">
              <a:spcBef>
                <a:spcPts val="0"/>
              </a:spcBef>
              <a:buNone/>
              <a:defRPr sz="1400">
                <a:solidFill>
                  <a:schemeClr val="tx1">
                    <a:lumMod val="75000"/>
                    <a:lumOff val="25000"/>
                  </a:schemeClr>
                </a:solidFill>
              </a:defRPr>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8" name="Date Placeholder 3">
            <a:extLst>
              <a:ext uri="{FF2B5EF4-FFF2-40B4-BE49-F238E27FC236}">
                <a16:creationId xmlns:a16="http://schemas.microsoft.com/office/drawing/2014/main" id="{3077065C-2494-1885-831E-3BA6D45D1B23}"/>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4" name="Footer Placeholder 4">
            <a:extLst>
              <a:ext uri="{FF2B5EF4-FFF2-40B4-BE49-F238E27FC236}">
                <a16:creationId xmlns:a16="http://schemas.microsoft.com/office/drawing/2014/main" id="{F3BA8BAB-E3F7-7F34-F87D-AA46C5710F22}"/>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CE3977F9-FC55-44B0-53B8-ADB4C12EC74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4" name="Freeform: Shape 16">
            <a:extLst>
              <a:ext uri="{FF2B5EF4-FFF2-40B4-BE49-F238E27FC236}">
                <a16:creationId xmlns:a16="http://schemas.microsoft.com/office/drawing/2014/main" id="{9495CF4B-5A18-C9CB-401F-E668B73D1DF2}"/>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7">
            <a:extLst>
              <a:ext uri="{FF2B5EF4-FFF2-40B4-BE49-F238E27FC236}">
                <a16:creationId xmlns:a16="http://schemas.microsoft.com/office/drawing/2014/main" id="{A3A58E7B-24DB-5995-5E8D-E19B88CD122D}"/>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Freeform: Shape 19">
            <a:extLst>
              <a:ext uri="{FF2B5EF4-FFF2-40B4-BE49-F238E27FC236}">
                <a16:creationId xmlns:a16="http://schemas.microsoft.com/office/drawing/2014/main" id="{7AEF2BAC-C579-9EFD-2089-8AAF5C6A9312}"/>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Freeform: Shape 18">
            <a:extLst>
              <a:ext uri="{FF2B5EF4-FFF2-40B4-BE49-F238E27FC236}">
                <a16:creationId xmlns:a16="http://schemas.microsoft.com/office/drawing/2014/main" id="{5D70562F-DEEF-5606-F5E8-63AEA8B627AE}"/>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94506040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4-item List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844000" y="886783"/>
            <a:ext cx="10504000" cy="1132258"/>
          </a:xfrm>
        </p:spPr>
        <p:txBody>
          <a:bodyPr anchor="ctr">
            <a:noAutofit/>
          </a:bodyPr>
          <a:lstStyle>
            <a:lvl1pPr algn="ctr">
              <a:defRPr sz="3600"/>
            </a:lvl1pPr>
          </a:lstStyle>
          <a:p>
            <a:r>
              <a:rPr lang="en-US"/>
              <a:t>Click to edit Master title style</a:t>
            </a:r>
          </a:p>
        </p:txBody>
      </p:sp>
      <p:sp>
        <p:nvSpPr>
          <p:cNvPr id="31" name="Picture Placeholder 30">
            <a:extLst>
              <a:ext uri="{FF2B5EF4-FFF2-40B4-BE49-F238E27FC236}">
                <a16:creationId xmlns:a16="http://schemas.microsoft.com/office/drawing/2014/main" id="{1E932CF8-809C-FD53-EC2F-3F8B262C9E10}"/>
              </a:ext>
            </a:extLst>
          </p:cNvPr>
          <p:cNvSpPr>
            <a:spLocks noGrp="1"/>
          </p:cNvSpPr>
          <p:nvPr>
            <p:ph type="pic" sz="quarter" idx="20"/>
          </p:nvPr>
        </p:nvSpPr>
        <p:spPr>
          <a:xfrm>
            <a:off x="1628775" y="2362200"/>
            <a:ext cx="1122363" cy="1482577"/>
          </a:xfrm>
        </p:spPr>
        <p:txBody>
          <a:bodyPr/>
          <a:lstStyle/>
          <a:p>
            <a:endParaRPr lang="en-GB"/>
          </a:p>
        </p:txBody>
      </p:sp>
      <p:sp>
        <p:nvSpPr>
          <p:cNvPr id="35" name="Text Placeholder 35">
            <a:extLst>
              <a:ext uri="{FF2B5EF4-FFF2-40B4-BE49-F238E27FC236}">
                <a16:creationId xmlns:a16="http://schemas.microsoft.com/office/drawing/2014/main" id="{C5471E28-499C-13C5-B42B-B8FC431D7331}"/>
              </a:ext>
            </a:extLst>
          </p:cNvPr>
          <p:cNvSpPr>
            <a:spLocks noGrp="1"/>
          </p:cNvSpPr>
          <p:nvPr>
            <p:ph type="body" sz="quarter" idx="25"/>
          </p:nvPr>
        </p:nvSpPr>
        <p:spPr>
          <a:xfrm>
            <a:off x="2930248" y="2355585"/>
            <a:ext cx="2683398"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36" name="Text Placeholder 35">
            <a:extLst>
              <a:ext uri="{FF2B5EF4-FFF2-40B4-BE49-F238E27FC236}">
                <a16:creationId xmlns:a16="http://schemas.microsoft.com/office/drawing/2014/main" id="{0A5EC27E-AE02-883E-31F5-32208B9F14C7}"/>
              </a:ext>
            </a:extLst>
          </p:cNvPr>
          <p:cNvSpPr>
            <a:spLocks noGrp="1"/>
          </p:cNvSpPr>
          <p:nvPr>
            <p:ph type="body" sz="quarter" idx="26"/>
          </p:nvPr>
        </p:nvSpPr>
        <p:spPr>
          <a:xfrm>
            <a:off x="2930248" y="3099711"/>
            <a:ext cx="2683398" cy="789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3" name="Picture Placeholder 30">
            <a:extLst>
              <a:ext uri="{FF2B5EF4-FFF2-40B4-BE49-F238E27FC236}">
                <a16:creationId xmlns:a16="http://schemas.microsoft.com/office/drawing/2014/main" id="{5771AF9B-91C5-4FCF-3268-BEF15CB2C657}"/>
              </a:ext>
            </a:extLst>
          </p:cNvPr>
          <p:cNvSpPr>
            <a:spLocks noGrp="1"/>
          </p:cNvSpPr>
          <p:nvPr>
            <p:ph type="pic" sz="quarter" idx="22"/>
          </p:nvPr>
        </p:nvSpPr>
        <p:spPr>
          <a:xfrm>
            <a:off x="6578356" y="2362200"/>
            <a:ext cx="1122363" cy="1482577"/>
          </a:xfrm>
        </p:spPr>
        <p:txBody>
          <a:bodyPr/>
          <a:lstStyle/>
          <a:p>
            <a:endParaRPr lang="en-GB"/>
          </a:p>
        </p:txBody>
      </p:sp>
      <p:sp>
        <p:nvSpPr>
          <p:cNvPr id="37" name="Text Placeholder 35">
            <a:extLst>
              <a:ext uri="{FF2B5EF4-FFF2-40B4-BE49-F238E27FC236}">
                <a16:creationId xmlns:a16="http://schemas.microsoft.com/office/drawing/2014/main" id="{16CD61A4-9D01-CB18-B80D-F0D20394AF22}"/>
              </a:ext>
            </a:extLst>
          </p:cNvPr>
          <p:cNvSpPr>
            <a:spLocks noGrp="1"/>
          </p:cNvSpPr>
          <p:nvPr>
            <p:ph type="body" sz="quarter" idx="27"/>
          </p:nvPr>
        </p:nvSpPr>
        <p:spPr>
          <a:xfrm>
            <a:off x="7876966" y="2355585"/>
            <a:ext cx="2683398"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38" name="Text Placeholder 35">
            <a:extLst>
              <a:ext uri="{FF2B5EF4-FFF2-40B4-BE49-F238E27FC236}">
                <a16:creationId xmlns:a16="http://schemas.microsoft.com/office/drawing/2014/main" id="{EA936668-A06C-15E6-9A5A-A170E3C8A6D7}"/>
              </a:ext>
            </a:extLst>
          </p:cNvPr>
          <p:cNvSpPr>
            <a:spLocks noGrp="1"/>
          </p:cNvSpPr>
          <p:nvPr>
            <p:ph type="body" sz="quarter" idx="28"/>
          </p:nvPr>
        </p:nvSpPr>
        <p:spPr>
          <a:xfrm>
            <a:off x="7876966" y="3099711"/>
            <a:ext cx="2683398" cy="789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2" name="Picture Placeholder 30">
            <a:extLst>
              <a:ext uri="{FF2B5EF4-FFF2-40B4-BE49-F238E27FC236}">
                <a16:creationId xmlns:a16="http://schemas.microsoft.com/office/drawing/2014/main" id="{66E6D2AA-72F5-D5EB-9F7A-61EFDB86790E}"/>
              </a:ext>
            </a:extLst>
          </p:cNvPr>
          <p:cNvSpPr>
            <a:spLocks noGrp="1"/>
          </p:cNvSpPr>
          <p:nvPr>
            <p:ph type="pic" sz="quarter" idx="21"/>
          </p:nvPr>
        </p:nvSpPr>
        <p:spPr>
          <a:xfrm>
            <a:off x="1628775" y="4307775"/>
            <a:ext cx="1122363" cy="1482577"/>
          </a:xfrm>
        </p:spPr>
        <p:txBody>
          <a:bodyPr/>
          <a:lstStyle/>
          <a:p>
            <a:endParaRPr lang="en-GB"/>
          </a:p>
        </p:txBody>
      </p:sp>
      <p:sp>
        <p:nvSpPr>
          <p:cNvPr id="39" name="Text Placeholder 35">
            <a:extLst>
              <a:ext uri="{FF2B5EF4-FFF2-40B4-BE49-F238E27FC236}">
                <a16:creationId xmlns:a16="http://schemas.microsoft.com/office/drawing/2014/main" id="{06D78574-9004-D5A4-06C4-6DE8A9BCBC01}"/>
              </a:ext>
            </a:extLst>
          </p:cNvPr>
          <p:cNvSpPr>
            <a:spLocks noGrp="1"/>
          </p:cNvSpPr>
          <p:nvPr>
            <p:ph type="body" sz="quarter" idx="29"/>
          </p:nvPr>
        </p:nvSpPr>
        <p:spPr>
          <a:xfrm>
            <a:off x="2930248" y="4280325"/>
            <a:ext cx="2683398"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40" name="Text Placeholder 35">
            <a:extLst>
              <a:ext uri="{FF2B5EF4-FFF2-40B4-BE49-F238E27FC236}">
                <a16:creationId xmlns:a16="http://schemas.microsoft.com/office/drawing/2014/main" id="{9A4992FB-C1F4-515B-6938-346345DE2B80}"/>
              </a:ext>
            </a:extLst>
          </p:cNvPr>
          <p:cNvSpPr>
            <a:spLocks noGrp="1"/>
          </p:cNvSpPr>
          <p:nvPr>
            <p:ph type="body" sz="quarter" idx="30"/>
          </p:nvPr>
        </p:nvSpPr>
        <p:spPr>
          <a:xfrm>
            <a:off x="2930248" y="5024451"/>
            <a:ext cx="2683398" cy="789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4" name="Picture Placeholder 30">
            <a:extLst>
              <a:ext uri="{FF2B5EF4-FFF2-40B4-BE49-F238E27FC236}">
                <a16:creationId xmlns:a16="http://schemas.microsoft.com/office/drawing/2014/main" id="{D7A8246B-3515-AD53-2508-3FC029202DA0}"/>
              </a:ext>
            </a:extLst>
          </p:cNvPr>
          <p:cNvSpPr>
            <a:spLocks noGrp="1"/>
          </p:cNvSpPr>
          <p:nvPr>
            <p:ph type="pic" sz="quarter" idx="23"/>
          </p:nvPr>
        </p:nvSpPr>
        <p:spPr>
          <a:xfrm>
            <a:off x="6578356" y="4307775"/>
            <a:ext cx="1122363" cy="1482577"/>
          </a:xfrm>
        </p:spPr>
        <p:txBody>
          <a:bodyPr/>
          <a:lstStyle/>
          <a:p>
            <a:endParaRPr lang="en-GB"/>
          </a:p>
        </p:txBody>
      </p:sp>
      <p:sp>
        <p:nvSpPr>
          <p:cNvPr id="41" name="Text Placeholder 35">
            <a:extLst>
              <a:ext uri="{FF2B5EF4-FFF2-40B4-BE49-F238E27FC236}">
                <a16:creationId xmlns:a16="http://schemas.microsoft.com/office/drawing/2014/main" id="{1FFCB778-56FA-17FD-49C7-D7F1BDD26C18}"/>
              </a:ext>
            </a:extLst>
          </p:cNvPr>
          <p:cNvSpPr>
            <a:spLocks noGrp="1"/>
          </p:cNvSpPr>
          <p:nvPr>
            <p:ph type="body" sz="quarter" idx="31"/>
          </p:nvPr>
        </p:nvSpPr>
        <p:spPr>
          <a:xfrm>
            <a:off x="7876966" y="4280325"/>
            <a:ext cx="2683398"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42" name="Text Placeholder 35">
            <a:extLst>
              <a:ext uri="{FF2B5EF4-FFF2-40B4-BE49-F238E27FC236}">
                <a16:creationId xmlns:a16="http://schemas.microsoft.com/office/drawing/2014/main" id="{7AAE6DE1-1F3D-F4AB-184E-8A3A4CEDCDC1}"/>
              </a:ext>
            </a:extLst>
          </p:cNvPr>
          <p:cNvSpPr>
            <a:spLocks noGrp="1"/>
          </p:cNvSpPr>
          <p:nvPr>
            <p:ph type="body" sz="quarter" idx="32"/>
          </p:nvPr>
        </p:nvSpPr>
        <p:spPr>
          <a:xfrm>
            <a:off x="7876966" y="5024451"/>
            <a:ext cx="2683398" cy="789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9" name="Date Placeholder 3">
            <a:extLst>
              <a:ext uri="{FF2B5EF4-FFF2-40B4-BE49-F238E27FC236}">
                <a16:creationId xmlns:a16="http://schemas.microsoft.com/office/drawing/2014/main" id="{AF563E81-A6F0-648D-DCF7-BFF1870E7555}"/>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4" name="Footer Placeholder 4">
            <a:extLst>
              <a:ext uri="{FF2B5EF4-FFF2-40B4-BE49-F238E27FC236}">
                <a16:creationId xmlns:a16="http://schemas.microsoft.com/office/drawing/2014/main" id="{F3BA8BAB-E3F7-7F34-F87D-AA46C5710F22}"/>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CE3977F9-FC55-44B0-53B8-ADB4C12EC74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0" name="Freeform: Shape 59">
            <a:extLst>
              <a:ext uri="{FF2B5EF4-FFF2-40B4-BE49-F238E27FC236}">
                <a16:creationId xmlns:a16="http://schemas.microsoft.com/office/drawing/2014/main" id="{EB1495DF-573A-3AAB-5854-8A09491BAAD0}"/>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1" name="Rectangle 9">
            <a:extLst>
              <a:ext uri="{FF2B5EF4-FFF2-40B4-BE49-F238E27FC236}">
                <a16:creationId xmlns:a16="http://schemas.microsoft.com/office/drawing/2014/main" id="{BD49C3F5-81F6-6E72-50FF-8F3AEFA131CC}"/>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92EEEEF2-460E-B70B-6230-10A7994EF00E}"/>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Shape 59">
            <a:extLst>
              <a:ext uri="{FF2B5EF4-FFF2-40B4-BE49-F238E27FC236}">
                <a16:creationId xmlns:a16="http://schemas.microsoft.com/office/drawing/2014/main" id="{C4E3626D-71B6-6652-8FE1-40921DF05687}"/>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372202207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4-item Lists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844000" y="886783"/>
            <a:ext cx="10504000" cy="1132258"/>
          </a:xfrm>
        </p:spPr>
        <p:txBody>
          <a:bodyPr anchor="ctr">
            <a:noAutofit/>
          </a:bodyPr>
          <a:lstStyle>
            <a:lvl1pPr algn="l">
              <a:defRPr sz="3600" baseline="0"/>
            </a:lvl1pPr>
          </a:lstStyle>
          <a:p>
            <a:r>
              <a:rPr lang="en-US"/>
              <a:t>Click to edit Master title style</a:t>
            </a:r>
          </a:p>
        </p:txBody>
      </p:sp>
      <p:sp>
        <p:nvSpPr>
          <p:cNvPr id="20" name="Picture Placeholder 19">
            <a:extLst>
              <a:ext uri="{FF2B5EF4-FFF2-40B4-BE49-F238E27FC236}">
                <a16:creationId xmlns:a16="http://schemas.microsoft.com/office/drawing/2014/main" id="{5EE5EE63-A6DA-348D-8495-E51900A59A5F}"/>
              </a:ext>
            </a:extLst>
          </p:cNvPr>
          <p:cNvSpPr>
            <a:spLocks noGrp="1"/>
          </p:cNvSpPr>
          <p:nvPr>
            <p:ph type="pic" sz="quarter" idx="13"/>
          </p:nvPr>
        </p:nvSpPr>
        <p:spPr>
          <a:xfrm>
            <a:off x="839788" y="2366167"/>
            <a:ext cx="3255962" cy="3604422"/>
          </a:xfrm>
        </p:spPr>
        <p:txBody>
          <a:bodyPr/>
          <a:lstStyle/>
          <a:p>
            <a:endParaRPr lang="en-GB"/>
          </a:p>
        </p:txBody>
      </p:sp>
      <p:sp>
        <p:nvSpPr>
          <p:cNvPr id="36" name="Text Placeholder 35">
            <a:extLst>
              <a:ext uri="{FF2B5EF4-FFF2-40B4-BE49-F238E27FC236}">
                <a16:creationId xmlns:a16="http://schemas.microsoft.com/office/drawing/2014/main" id="{94087FA0-09BB-9F62-C383-36B2C6623B9E}"/>
              </a:ext>
            </a:extLst>
          </p:cNvPr>
          <p:cNvSpPr>
            <a:spLocks noGrp="1"/>
          </p:cNvSpPr>
          <p:nvPr>
            <p:ph type="body" sz="quarter" idx="21"/>
          </p:nvPr>
        </p:nvSpPr>
        <p:spPr>
          <a:xfrm>
            <a:off x="4634844" y="2146300"/>
            <a:ext cx="3102631"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37" name="Text Placeholder 35">
            <a:extLst>
              <a:ext uri="{FF2B5EF4-FFF2-40B4-BE49-F238E27FC236}">
                <a16:creationId xmlns:a16="http://schemas.microsoft.com/office/drawing/2014/main" id="{1156A739-AA76-7366-9AE0-D20D44A62F18}"/>
              </a:ext>
            </a:extLst>
          </p:cNvPr>
          <p:cNvSpPr>
            <a:spLocks noGrp="1"/>
          </p:cNvSpPr>
          <p:nvPr>
            <p:ph type="body" sz="quarter" idx="22"/>
          </p:nvPr>
        </p:nvSpPr>
        <p:spPr>
          <a:xfrm>
            <a:off x="4634844" y="2890426"/>
            <a:ext cx="3102631" cy="1021836"/>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8" name="Text Placeholder 35">
            <a:extLst>
              <a:ext uri="{FF2B5EF4-FFF2-40B4-BE49-F238E27FC236}">
                <a16:creationId xmlns:a16="http://schemas.microsoft.com/office/drawing/2014/main" id="{57BB261E-3856-D4EB-E49A-A805AA8CA02A}"/>
              </a:ext>
            </a:extLst>
          </p:cNvPr>
          <p:cNvSpPr>
            <a:spLocks noGrp="1"/>
          </p:cNvSpPr>
          <p:nvPr>
            <p:ph type="body" sz="quarter" idx="23"/>
          </p:nvPr>
        </p:nvSpPr>
        <p:spPr>
          <a:xfrm>
            <a:off x="8235143" y="2146300"/>
            <a:ext cx="3102631"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39" name="Text Placeholder 35">
            <a:extLst>
              <a:ext uri="{FF2B5EF4-FFF2-40B4-BE49-F238E27FC236}">
                <a16:creationId xmlns:a16="http://schemas.microsoft.com/office/drawing/2014/main" id="{14EE8DBC-744D-FDE5-F388-611D6C0C1608}"/>
              </a:ext>
            </a:extLst>
          </p:cNvPr>
          <p:cNvSpPr>
            <a:spLocks noGrp="1"/>
          </p:cNvSpPr>
          <p:nvPr>
            <p:ph type="body" sz="quarter" idx="24"/>
          </p:nvPr>
        </p:nvSpPr>
        <p:spPr>
          <a:xfrm>
            <a:off x="8235143" y="2890426"/>
            <a:ext cx="3102631" cy="1021836"/>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40" name="Text Placeholder 35">
            <a:extLst>
              <a:ext uri="{FF2B5EF4-FFF2-40B4-BE49-F238E27FC236}">
                <a16:creationId xmlns:a16="http://schemas.microsoft.com/office/drawing/2014/main" id="{29E55623-928E-5F9E-2EBB-9C1009DA2153}"/>
              </a:ext>
            </a:extLst>
          </p:cNvPr>
          <p:cNvSpPr>
            <a:spLocks noGrp="1"/>
          </p:cNvSpPr>
          <p:nvPr>
            <p:ph type="body" sz="quarter" idx="25"/>
          </p:nvPr>
        </p:nvSpPr>
        <p:spPr>
          <a:xfrm>
            <a:off x="4634844" y="4195512"/>
            <a:ext cx="3102631"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41" name="Text Placeholder 35">
            <a:extLst>
              <a:ext uri="{FF2B5EF4-FFF2-40B4-BE49-F238E27FC236}">
                <a16:creationId xmlns:a16="http://schemas.microsoft.com/office/drawing/2014/main" id="{E7542672-472E-0E16-8066-DFA62799082F}"/>
              </a:ext>
            </a:extLst>
          </p:cNvPr>
          <p:cNvSpPr>
            <a:spLocks noGrp="1"/>
          </p:cNvSpPr>
          <p:nvPr>
            <p:ph type="body" sz="quarter" idx="26"/>
          </p:nvPr>
        </p:nvSpPr>
        <p:spPr>
          <a:xfrm>
            <a:off x="4634844" y="4939638"/>
            <a:ext cx="3102631" cy="1021836"/>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42" name="Text Placeholder 35">
            <a:extLst>
              <a:ext uri="{FF2B5EF4-FFF2-40B4-BE49-F238E27FC236}">
                <a16:creationId xmlns:a16="http://schemas.microsoft.com/office/drawing/2014/main" id="{8D6428D0-36EF-16D7-741F-B91DFF9CC9A5}"/>
              </a:ext>
            </a:extLst>
          </p:cNvPr>
          <p:cNvSpPr>
            <a:spLocks noGrp="1"/>
          </p:cNvSpPr>
          <p:nvPr>
            <p:ph type="body" sz="quarter" idx="27"/>
          </p:nvPr>
        </p:nvSpPr>
        <p:spPr>
          <a:xfrm>
            <a:off x="8235143" y="4195512"/>
            <a:ext cx="3102631" cy="60960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43" name="Text Placeholder 35">
            <a:extLst>
              <a:ext uri="{FF2B5EF4-FFF2-40B4-BE49-F238E27FC236}">
                <a16:creationId xmlns:a16="http://schemas.microsoft.com/office/drawing/2014/main" id="{0BCE5C17-683A-5D3B-ECCE-2C25D14F893D}"/>
              </a:ext>
            </a:extLst>
          </p:cNvPr>
          <p:cNvSpPr>
            <a:spLocks noGrp="1"/>
          </p:cNvSpPr>
          <p:nvPr>
            <p:ph type="body" sz="quarter" idx="28"/>
          </p:nvPr>
        </p:nvSpPr>
        <p:spPr>
          <a:xfrm>
            <a:off x="8235143" y="4939638"/>
            <a:ext cx="3102631" cy="1021836"/>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10" name="Date Placeholder 3">
            <a:extLst>
              <a:ext uri="{FF2B5EF4-FFF2-40B4-BE49-F238E27FC236}">
                <a16:creationId xmlns:a16="http://schemas.microsoft.com/office/drawing/2014/main" id="{AF234816-4552-682C-7011-792489AA8518}"/>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4" name="Footer Placeholder 4">
            <a:extLst>
              <a:ext uri="{FF2B5EF4-FFF2-40B4-BE49-F238E27FC236}">
                <a16:creationId xmlns:a16="http://schemas.microsoft.com/office/drawing/2014/main" id="{F3BA8BAB-E3F7-7F34-F87D-AA46C5710F22}"/>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CE3977F9-FC55-44B0-53B8-ADB4C12EC74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6" name="Freeform: Shape 59">
            <a:extLst>
              <a:ext uri="{FF2B5EF4-FFF2-40B4-BE49-F238E27FC236}">
                <a16:creationId xmlns:a16="http://schemas.microsoft.com/office/drawing/2014/main" id="{516C1398-A7AF-C02F-934D-C37C5E987D85}"/>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7" name="Rectangle 9">
            <a:extLst>
              <a:ext uri="{FF2B5EF4-FFF2-40B4-BE49-F238E27FC236}">
                <a16:creationId xmlns:a16="http://schemas.microsoft.com/office/drawing/2014/main" id="{9B38EA50-6705-E42C-3897-B0D76FAA812E}"/>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C3BF1543-7A6B-249C-1650-3EFEB63C1EC8}"/>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Shape 59">
            <a:extLst>
              <a:ext uri="{FF2B5EF4-FFF2-40B4-BE49-F238E27FC236}">
                <a16:creationId xmlns:a16="http://schemas.microsoft.com/office/drawing/2014/main" id="{BBAD9B21-7393-1499-E59D-EA109D80C822}"/>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150124757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4-item Lists 4">
    <p:spTree>
      <p:nvGrpSpPr>
        <p:cNvPr id="1" name=""/>
        <p:cNvGrpSpPr/>
        <p:nvPr/>
      </p:nvGrpSpPr>
      <p:grpSpPr>
        <a:xfrm>
          <a:off x="0" y="0"/>
          <a:ext cx="0" cy="0"/>
          <a:chOff x="0" y="0"/>
          <a:chExt cx="0" cy="0"/>
        </a:xfrm>
      </p:grpSpPr>
      <p:sp>
        <p:nvSpPr>
          <p:cNvPr id="14" name="Rectangle 6">
            <a:extLst>
              <a:ext uri="{FF2B5EF4-FFF2-40B4-BE49-F238E27FC236}">
                <a16:creationId xmlns:a16="http://schemas.microsoft.com/office/drawing/2014/main" id="{CC5A7648-D01A-875E-E9BB-ED5949D478A6}"/>
              </a:ext>
              <a:ext uri="{C183D7F6-B498-43B3-948B-1728B52AA6E4}">
                <adec:decorative xmlns:adec="http://schemas.microsoft.com/office/drawing/2017/decorative" val="1"/>
              </a:ext>
            </a:extLst>
          </p:cNvPr>
          <p:cNvSpPr/>
          <p:nvPr userDrawn="1"/>
        </p:nvSpPr>
        <p:spPr>
          <a:xfrm rot="5400000">
            <a:off x="766930" y="5779705"/>
            <a:ext cx="311361" cy="184523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844000" y="886783"/>
            <a:ext cx="10504000" cy="1132258"/>
          </a:xfrm>
        </p:spPr>
        <p:txBody>
          <a:bodyPr anchor="ctr">
            <a:noAutofit/>
          </a:bodyPr>
          <a:lstStyle>
            <a:lvl1pPr algn="l">
              <a:defRPr sz="3600" baseline="0"/>
            </a:lvl1pPr>
          </a:lstStyle>
          <a:p>
            <a:r>
              <a:rPr lang="en-US"/>
              <a:t>Click to edit Master title style</a:t>
            </a:r>
          </a:p>
        </p:txBody>
      </p:sp>
      <p:sp>
        <p:nvSpPr>
          <p:cNvPr id="30" name="Picture Placeholder 29">
            <a:extLst>
              <a:ext uri="{FF2B5EF4-FFF2-40B4-BE49-F238E27FC236}">
                <a16:creationId xmlns:a16="http://schemas.microsoft.com/office/drawing/2014/main" id="{35EC3073-FA99-7015-CBD2-0E3B9CE430CA}"/>
              </a:ext>
            </a:extLst>
          </p:cNvPr>
          <p:cNvSpPr>
            <a:spLocks noGrp="1"/>
          </p:cNvSpPr>
          <p:nvPr>
            <p:ph type="pic" sz="quarter" idx="29"/>
          </p:nvPr>
        </p:nvSpPr>
        <p:spPr>
          <a:xfrm>
            <a:off x="841988" y="2331669"/>
            <a:ext cx="2302850" cy="1255082"/>
          </a:xfrm>
        </p:spPr>
        <p:txBody>
          <a:bodyPr/>
          <a:lstStyle/>
          <a:p>
            <a:endParaRPr lang="en-GB"/>
          </a:p>
        </p:txBody>
      </p:sp>
      <p:sp>
        <p:nvSpPr>
          <p:cNvPr id="19" name="Text Placeholder 35">
            <a:extLst>
              <a:ext uri="{FF2B5EF4-FFF2-40B4-BE49-F238E27FC236}">
                <a16:creationId xmlns:a16="http://schemas.microsoft.com/office/drawing/2014/main" id="{C879862E-201F-4356-6D65-28E89DB6F11C}"/>
              </a:ext>
            </a:extLst>
          </p:cNvPr>
          <p:cNvSpPr>
            <a:spLocks noGrp="1"/>
          </p:cNvSpPr>
          <p:nvPr>
            <p:ph type="body" sz="quarter" idx="21"/>
          </p:nvPr>
        </p:nvSpPr>
        <p:spPr>
          <a:xfrm>
            <a:off x="841989" y="3665225"/>
            <a:ext cx="2302536" cy="73513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22" name="Text Placeholder 35">
            <a:extLst>
              <a:ext uri="{FF2B5EF4-FFF2-40B4-BE49-F238E27FC236}">
                <a16:creationId xmlns:a16="http://schemas.microsoft.com/office/drawing/2014/main" id="{A15D05C0-B891-85E5-35C5-24FBD31E3269}"/>
              </a:ext>
            </a:extLst>
          </p:cNvPr>
          <p:cNvSpPr>
            <a:spLocks noGrp="1"/>
          </p:cNvSpPr>
          <p:nvPr>
            <p:ph type="body" sz="quarter" idx="22"/>
          </p:nvPr>
        </p:nvSpPr>
        <p:spPr>
          <a:xfrm>
            <a:off x="841989" y="4534881"/>
            <a:ext cx="2302536" cy="1511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5" name="Picture Placeholder 29">
            <a:extLst>
              <a:ext uri="{FF2B5EF4-FFF2-40B4-BE49-F238E27FC236}">
                <a16:creationId xmlns:a16="http://schemas.microsoft.com/office/drawing/2014/main" id="{B9CDE245-8A43-C7AE-733E-51362998210E}"/>
              </a:ext>
            </a:extLst>
          </p:cNvPr>
          <p:cNvSpPr>
            <a:spLocks noGrp="1"/>
          </p:cNvSpPr>
          <p:nvPr>
            <p:ph type="pic" sz="quarter" idx="34"/>
          </p:nvPr>
        </p:nvSpPr>
        <p:spPr>
          <a:xfrm>
            <a:off x="3552179" y="2331669"/>
            <a:ext cx="2302850" cy="1255082"/>
          </a:xfrm>
        </p:spPr>
        <p:txBody>
          <a:bodyPr/>
          <a:lstStyle/>
          <a:p>
            <a:endParaRPr lang="en-GB"/>
          </a:p>
        </p:txBody>
      </p:sp>
      <p:sp>
        <p:nvSpPr>
          <p:cNvPr id="23" name="Text Placeholder 35">
            <a:extLst>
              <a:ext uri="{FF2B5EF4-FFF2-40B4-BE49-F238E27FC236}">
                <a16:creationId xmlns:a16="http://schemas.microsoft.com/office/drawing/2014/main" id="{6741BED5-DD9B-DA08-B276-4A6A9619A77F}"/>
              </a:ext>
            </a:extLst>
          </p:cNvPr>
          <p:cNvSpPr>
            <a:spLocks noGrp="1"/>
          </p:cNvSpPr>
          <p:nvPr>
            <p:ph type="body" sz="quarter" idx="23"/>
          </p:nvPr>
        </p:nvSpPr>
        <p:spPr>
          <a:xfrm>
            <a:off x="3552493" y="3665225"/>
            <a:ext cx="2302536" cy="73513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24" name="Text Placeholder 35">
            <a:extLst>
              <a:ext uri="{FF2B5EF4-FFF2-40B4-BE49-F238E27FC236}">
                <a16:creationId xmlns:a16="http://schemas.microsoft.com/office/drawing/2014/main" id="{4211193A-897F-A0CB-98F7-FD02B1E03211}"/>
              </a:ext>
            </a:extLst>
          </p:cNvPr>
          <p:cNvSpPr>
            <a:spLocks noGrp="1"/>
          </p:cNvSpPr>
          <p:nvPr>
            <p:ph type="body" sz="quarter" idx="24"/>
          </p:nvPr>
        </p:nvSpPr>
        <p:spPr>
          <a:xfrm>
            <a:off x="3552493" y="4534881"/>
            <a:ext cx="2302536" cy="1511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4" name="Picture Placeholder 29">
            <a:extLst>
              <a:ext uri="{FF2B5EF4-FFF2-40B4-BE49-F238E27FC236}">
                <a16:creationId xmlns:a16="http://schemas.microsoft.com/office/drawing/2014/main" id="{6776899D-7EB0-41AC-9AF4-FE101D6C9E83}"/>
              </a:ext>
            </a:extLst>
          </p:cNvPr>
          <p:cNvSpPr>
            <a:spLocks noGrp="1"/>
          </p:cNvSpPr>
          <p:nvPr>
            <p:ph type="pic" sz="quarter" idx="33"/>
          </p:nvPr>
        </p:nvSpPr>
        <p:spPr>
          <a:xfrm>
            <a:off x="6284660" y="2331669"/>
            <a:ext cx="2302850" cy="1255082"/>
          </a:xfrm>
        </p:spPr>
        <p:txBody>
          <a:bodyPr/>
          <a:lstStyle/>
          <a:p>
            <a:endParaRPr lang="en-GB"/>
          </a:p>
        </p:txBody>
      </p:sp>
      <p:sp>
        <p:nvSpPr>
          <p:cNvPr id="25" name="Text Placeholder 35">
            <a:extLst>
              <a:ext uri="{FF2B5EF4-FFF2-40B4-BE49-F238E27FC236}">
                <a16:creationId xmlns:a16="http://schemas.microsoft.com/office/drawing/2014/main" id="{1DED0997-D314-C6AE-A692-306403BBE629}"/>
              </a:ext>
            </a:extLst>
          </p:cNvPr>
          <p:cNvSpPr>
            <a:spLocks noGrp="1"/>
          </p:cNvSpPr>
          <p:nvPr>
            <p:ph type="body" sz="quarter" idx="25"/>
          </p:nvPr>
        </p:nvSpPr>
        <p:spPr>
          <a:xfrm>
            <a:off x="6284974" y="3665225"/>
            <a:ext cx="2302536" cy="73513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26" name="Text Placeholder 35">
            <a:extLst>
              <a:ext uri="{FF2B5EF4-FFF2-40B4-BE49-F238E27FC236}">
                <a16:creationId xmlns:a16="http://schemas.microsoft.com/office/drawing/2014/main" id="{CB02C1DA-F7C6-2990-C630-24D0D3CA8930}"/>
              </a:ext>
            </a:extLst>
          </p:cNvPr>
          <p:cNvSpPr>
            <a:spLocks noGrp="1"/>
          </p:cNvSpPr>
          <p:nvPr>
            <p:ph type="body" sz="quarter" idx="26"/>
          </p:nvPr>
        </p:nvSpPr>
        <p:spPr>
          <a:xfrm>
            <a:off x="6284974" y="4534881"/>
            <a:ext cx="2302536" cy="1511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3" name="Picture Placeholder 29">
            <a:extLst>
              <a:ext uri="{FF2B5EF4-FFF2-40B4-BE49-F238E27FC236}">
                <a16:creationId xmlns:a16="http://schemas.microsoft.com/office/drawing/2014/main" id="{F1FE3630-D074-6944-4F08-08363014CC1D}"/>
              </a:ext>
            </a:extLst>
          </p:cNvPr>
          <p:cNvSpPr>
            <a:spLocks noGrp="1"/>
          </p:cNvSpPr>
          <p:nvPr>
            <p:ph type="pic" sz="quarter" idx="32"/>
          </p:nvPr>
        </p:nvSpPr>
        <p:spPr>
          <a:xfrm>
            <a:off x="9045148" y="2331669"/>
            <a:ext cx="2302850" cy="1255082"/>
          </a:xfrm>
        </p:spPr>
        <p:txBody>
          <a:bodyPr/>
          <a:lstStyle/>
          <a:p>
            <a:endParaRPr lang="en-GB"/>
          </a:p>
        </p:txBody>
      </p:sp>
      <p:sp>
        <p:nvSpPr>
          <p:cNvPr id="27" name="Text Placeholder 35">
            <a:extLst>
              <a:ext uri="{FF2B5EF4-FFF2-40B4-BE49-F238E27FC236}">
                <a16:creationId xmlns:a16="http://schemas.microsoft.com/office/drawing/2014/main" id="{2BD521B6-BD70-6519-3BCC-0441BC90998A}"/>
              </a:ext>
            </a:extLst>
          </p:cNvPr>
          <p:cNvSpPr>
            <a:spLocks noGrp="1"/>
          </p:cNvSpPr>
          <p:nvPr>
            <p:ph type="body" sz="quarter" idx="27"/>
          </p:nvPr>
        </p:nvSpPr>
        <p:spPr>
          <a:xfrm>
            <a:off x="9045462" y="3665225"/>
            <a:ext cx="2302536" cy="73513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28" name="Text Placeholder 35">
            <a:extLst>
              <a:ext uri="{FF2B5EF4-FFF2-40B4-BE49-F238E27FC236}">
                <a16:creationId xmlns:a16="http://schemas.microsoft.com/office/drawing/2014/main" id="{B09D8CE1-C90E-B457-C2C5-5AE34D538BFD}"/>
              </a:ext>
            </a:extLst>
          </p:cNvPr>
          <p:cNvSpPr>
            <a:spLocks noGrp="1"/>
          </p:cNvSpPr>
          <p:nvPr>
            <p:ph type="body" sz="quarter" idx="28"/>
          </p:nvPr>
        </p:nvSpPr>
        <p:spPr>
          <a:xfrm>
            <a:off x="9045462" y="4534881"/>
            <a:ext cx="2302536" cy="1511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5" name="Date Placeholder 3">
            <a:extLst>
              <a:ext uri="{FF2B5EF4-FFF2-40B4-BE49-F238E27FC236}">
                <a16:creationId xmlns:a16="http://schemas.microsoft.com/office/drawing/2014/main" id="{D7AF960F-EA2C-059B-FD05-9627AA9B405B}"/>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3/27/2025</a:t>
            </a:fld>
            <a:endParaRPr lang="en-US"/>
          </a:p>
        </p:txBody>
      </p:sp>
      <p:sp>
        <p:nvSpPr>
          <p:cNvPr id="4" name="Footer Placeholder 4">
            <a:extLst>
              <a:ext uri="{FF2B5EF4-FFF2-40B4-BE49-F238E27FC236}">
                <a16:creationId xmlns:a16="http://schemas.microsoft.com/office/drawing/2014/main" id="{F3BA8BAB-E3F7-7F34-F87D-AA46C5710F22}"/>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CE3977F9-FC55-44B0-53B8-ADB4C12EC74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0" name="Rectangle 8">
            <a:extLst>
              <a:ext uri="{FF2B5EF4-FFF2-40B4-BE49-F238E27FC236}">
                <a16:creationId xmlns:a16="http://schemas.microsoft.com/office/drawing/2014/main" id="{41B0960E-E397-9136-EE2E-F2595BA18E5D}"/>
              </a:ext>
              <a:ext uri="{C183D7F6-B498-43B3-948B-1728B52AA6E4}">
                <adec:decorative xmlns:adec="http://schemas.microsoft.com/office/drawing/2017/decorative" val="1"/>
              </a:ext>
            </a:extLst>
          </p:cNvPr>
          <p:cNvSpPr/>
          <p:nvPr userDrawn="1"/>
        </p:nvSpPr>
        <p:spPr>
          <a:xfrm rot="16200000" flipH="1">
            <a:off x="10715814" y="-681672"/>
            <a:ext cx="311360"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9">
            <a:extLst>
              <a:ext uri="{FF2B5EF4-FFF2-40B4-BE49-F238E27FC236}">
                <a16:creationId xmlns:a16="http://schemas.microsoft.com/office/drawing/2014/main" id="{89DDA4E8-D382-3D12-576D-43FB555E0E86}"/>
              </a:ext>
              <a:ext uri="{C183D7F6-B498-43B3-948B-1728B52AA6E4}">
                <adec:decorative xmlns:adec="http://schemas.microsoft.com/office/drawing/2017/decorative" val="1"/>
              </a:ext>
            </a:extLst>
          </p:cNvPr>
          <p:cNvSpPr/>
          <p:nvPr userDrawn="1"/>
        </p:nvSpPr>
        <p:spPr>
          <a:xfrm rot="16200000" flipH="1">
            <a:off x="11795962" y="-84996"/>
            <a:ext cx="311359"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47576956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04A53CF-A657-E995-A3A7-271D67F33E95}"/>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3/27/2025</a:t>
            </a:fld>
            <a:endParaRPr lang="en-US"/>
          </a:p>
        </p:txBody>
      </p:sp>
      <p:sp>
        <p:nvSpPr>
          <p:cNvPr id="3" name="Footer Placeholder 4">
            <a:extLst>
              <a:ext uri="{FF2B5EF4-FFF2-40B4-BE49-F238E27FC236}">
                <a16:creationId xmlns:a16="http://schemas.microsoft.com/office/drawing/2014/main" id="{85E39344-307B-8BD6-D5B8-D1E1F15507D9}"/>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 name="Slide Number Placeholder 5">
            <a:extLst>
              <a:ext uri="{FF2B5EF4-FFF2-40B4-BE49-F238E27FC236}">
                <a16:creationId xmlns:a16="http://schemas.microsoft.com/office/drawing/2014/main" id="{5F632A0F-F12A-0DEF-B91F-C360E126DB37}"/>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97541939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hasCustomPrompt="1"/>
          </p:nvPr>
        </p:nvSpPr>
        <p:spPr>
          <a:xfrm>
            <a:off x="844000" y="831919"/>
            <a:ext cx="3595634" cy="1757505"/>
          </a:xfrm>
        </p:spPr>
        <p:txBody>
          <a:bodyPr anchor="t">
            <a:no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hasCustomPrompt="1"/>
          </p:nvPr>
        </p:nvSpPr>
        <p:spPr>
          <a:xfrm>
            <a:off x="844000" y="2724912"/>
            <a:ext cx="3595634" cy="3301168"/>
          </a:xfrm>
        </p:spPr>
        <p:txBody>
          <a:bodyPr anchor="t">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hasCustomPrompt="1"/>
          </p:nvPr>
        </p:nvSpPr>
        <p:spPr>
          <a:xfrm>
            <a:off x="4907742" y="831919"/>
            <a:ext cx="6440258" cy="5194161"/>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a:extLst>
              <a:ext uri="{FF2B5EF4-FFF2-40B4-BE49-F238E27FC236}">
                <a16:creationId xmlns:a16="http://schemas.microsoft.com/office/drawing/2014/main" id="{DB9FEA63-1DA3-3F9F-C50E-7AC4477F2215}"/>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6" name="Footer Placeholder 4">
            <a:extLst>
              <a:ext uri="{FF2B5EF4-FFF2-40B4-BE49-F238E27FC236}">
                <a16:creationId xmlns:a16="http://schemas.microsoft.com/office/drawing/2014/main" id="{DBD582E8-8B0D-6439-7715-18DB0157354C}"/>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665968CD-929F-6D74-C903-1AA5B15388B2}"/>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8" name="Freeform: Shape 59">
            <a:extLst>
              <a:ext uri="{FF2B5EF4-FFF2-40B4-BE49-F238E27FC236}">
                <a16:creationId xmlns:a16="http://schemas.microsoft.com/office/drawing/2014/main" id="{0322356F-D701-4C42-BB8B-523069A7752B}"/>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9" name="Rectangle 9">
            <a:extLst>
              <a:ext uri="{FF2B5EF4-FFF2-40B4-BE49-F238E27FC236}">
                <a16:creationId xmlns:a16="http://schemas.microsoft.com/office/drawing/2014/main" id="{2E841F2B-D332-09D0-EBCB-48E8FBC6D38F}"/>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11">
            <a:extLst>
              <a:ext uri="{FF2B5EF4-FFF2-40B4-BE49-F238E27FC236}">
                <a16:creationId xmlns:a16="http://schemas.microsoft.com/office/drawing/2014/main" id="{5024EB45-DF26-BF12-BFEF-CA485F4D9549}"/>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Shape 59">
            <a:extLst>
              <a:ext uri="{FF2B5EF4-FFF2-40B4-BE49-F238E27FC236}">
                <a16:creationId xmlns:a16="http://schemas.microsoft.com/office/drawing/2014/main" id="{B1D17E64-4E73-BCCA-9364-C59A3D2260F2}"/>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384884894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hasCustomPrompt="1"/>
          </p:nvPr>
        </p:nvSpPr>
        <p:spPr>
          <a:xfrm>
            <a:off x="844000" y="831919"/>
            <a:ext cx="3595634" cy="2212313"/>
          </a:xfrm>
        </p:spPr>
        <p:txBody>
          <a:bodyPr anchor="t">
            <a:no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hasCustomPrompt="1"/>
          </p:nvPr>
        </p:nvSpPr>
        <p:spPr>
          <a:xfrm>
            <a:off x="849024" y="3260034"/>
            <a:ext cx="3585586" cy="2766045"/>
          </a:xfrm>
        </p:spPr>
        <p:txBody>
          <a:bodyPr anchor="b">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831919"/>
            <a:ext cx="6284681" cy="5194161"/>
          </a:xfrm>
        </p:spPr>
        <p:txBody>
          <a:bodyPr>
            <a:no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Date Placeholder 3">
            <a:extLst>
              <a:ext uri="{FF2B5EF4-FFF2-40B4-BE49-F238E27FC236}">
                <a16:creationId xmlns:a16="http://schemas.microsoft.com/office/drawing/2014/main" id="{BDADB269-BBE0-1959-FE0B-2D6A08AE1A05}"/>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6" name="Footer Placeholder 4">
            <a:extLst>
              <a:ext uri="{FF2B5EF4-FFF2-40B4-BE49-F238E27FC236}">
                <a16:creationId xmlns:a16="http://schemas.microsoft.com/office/drawing/2014/main" id="{D88765A0-98CE-097F-70CA-A8CE88670F65}"/>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004CCF01-6BD8-D0D5-B68F-BF0D0E1EC427}"/>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8" name="Freeform: Shape 16">
            <a:extLst>
              <a:ext uri="{FF2B5EF4-FFF2-40B4-BE49-F238E27FC236}">
                <a16:creationId xmlns:a16="http://schemas.microsoft.com/office/drawing/2014/main" id="{F978EDC5-9ECC-A0CA-79B2-E1099D0523A3}"/>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Freeform: Shape 17">
            <a:extLst>
              <a:ext uri="{FF2B5EF4-FFF2-40B4-BE49-F238E27FC236}">
                <a16:creationId xmlns:a16="http://schemas.microsoft.com/office/drawing/2014/main" id="{5CC0BF8E-63A7-7E59-17B3-46BB432D5516}"/>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Freeform: Shape 19">
            <a:extLst>
              <a:ext uri="{FF2B5EF4-FFF2-40B4-BE49-F238E27FC236}">
                <a16:creationId xmlns:a16="http://schemas.microsoft.com/office/drawing/2014/main" id="{7C16A068-4B31-D509-6638-F057A8F5CFDE}"/>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Freeform: Shape 18">
            <a:extLst>
              <a:ext uri="{FF2B5EF4-FFF2-40B4-BE49-F238E27FC236}">
                <a16:creationId xmlns:a16="http://schemas.microsoft.com/office/drawing/2014/main" id="{ED2C66E4-77A5-559A-C4D6-22E169AE6F1D}"/>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59525005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7175" y="831919"/>
            <a:ext cx="7342307" cy="1791217"/>
          </a:xfrm>
        </p:spPr>
        <p:txBody>
          <a:bodyPr anchor="b">
            <a:noAutofit/>
          </a:bodyPr>
          <a:lstStyle>
            <a:lvl1pPr>
              <a:defRPr sz="6000"/>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860427" y="3280496"/>
            <a:ext cx="10504000" cy="2743200"/>
          </a:xfrm>
        </p:spPr>
        <p:txBody>
          <a:bodyPr>
            <a:norm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49B4F649-ECC0-65D4-73EB-F610B1EEE476}"/>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5" name="Footer Placeholder 4">
            <a:extLst>
              <a:ext uri="{FF2B5EF4-FFF2-40B4-BE49-F238E27FC236}">
                <a16:creationId xmlns:a16="http://schemas.microsoft.com/office/drawing/2014/main" id="{E34BAC71-4189-4AAE-3C30-91D3E7645111}"/>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F335CC0F-60E4-5024-B6AB-D87255AB6A72}"/>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0" name="Freeform: Shape 59">
            <a:extLst>
              <a:ext uri="{FF2B5EF4-FFF2-40B4-BE49-F238E27FC236}">
                <a16:creationId xmlns:a16="http://schemas.microsoft.com/office/drawing/2014/main" id="{EB1DE042-7AE4-75AA-1CFC-259030057C71}"/>
              </a:ext>
              <a:ext uri="{C183D7F6-B498-43B3-948B-1728B52AA6E4}">
                <adec:decorative xmlns:adec="http://schemas.microsoft.com/office/drawing/2017/decorative" val="1"/>
              </a:ext>
            </a:extLst>
          </p:cNvPr>
          <p:cNvSpPr/>
          <p:nvPr userDrawn="1"/>
        </p:nvSpPr>
        <p:spPr>
          <a:xfrm flipH="1">
            <a:off x="10886461"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1" name="Rectangle 9">
            <a:extLst>
              <a:ext uri="{FF2B5EF4-FFF2-40B4-BE49-F238E27FC236}">
                <a16:creationId xmlns:a16="http://schemas.microsoft.com/office/drawing/2014/main" id="{AB955153-AC29-8EA8-DE1E-EF143A129F84}"/>
              </a:ext>
              <a:ext uri="{C183D7F6-B498-43B3-948B-1728B52AA6E4}">
                <adec:decorative xmlns:adec="http://schemas.microsoft.com/office/drawing/2017/decorative" val="1"/>
              </a:ext>
            </a:extLst>
          </p:cNvPr>
          <p:cNvSpPr/>
          <p:nvPr userDrawn="1"/>
        </p:nvSpPr>
        <p:spPr>
          <a:xfrm rot="16200000" flipV="1">
            <a:off x="11538341" y="890"/>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C5CBF393-915A-6526-812F-61956DD2ED62}"/>
              </a:ext>
              <a:ext uri="{C183D7F6-B498-43B3-948B-1728B52AA6E4}">
                <adec:decorative xmlns:adec="http://schemas.microsoft.com/office/drawing/2017/decorative" val="1"/>
              </a:ext>
            </a:extLst>
          </p:cNvPr>
          <p:cNvSpPr/>
          <p:nvPr userDrawn="1"/>
        </p:nvSpPr>
        <p:spPr>
          <a:xfrm rot="16200000" flipH="1">
            <a:off x="-889" y="6204342"/>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Shape 59">
            <a:extLst>
              <a:ext uri="{FF2B5EF4-FFF2-40B4-BE49-F238E27FC236}">
                <a16:creationId xmlns:a16="http://schemas.microsoft.com/office/drawing/2014/main" id="{36817505-F187-6307-3AA7-E870199259F8}"/>
              </a:ext>
              <a:ext uri="{C183D7F6-B498-43B3-948B-1728B52AA6E4}">
                <adec:decorative xmlns:adec="http://schemas.microsoft.com/office/drawing/2017/decorative" val="1"/>
              </a:ext>
            </a:extLst>
          </p:cNvPr>
          <p:cNvSpPr/>
          <p:nvPr userDrawn="1"/>
        </p:nvSpPr>
        <p:spPr>
          <a:xfrm flipV="1">
            <a:off x="652769"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784800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Photo 3">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1F45E22-547F-B6E1-5F51-CFECC13B28B9}"/>
              </a:ext>
              <a:ext uri="{C183D7F6-B498-43B3-948B-1728B52AA6E4}">
                <adec:decorative xmlns:adec="http://schemas.microsoft.com/office/drawing/2017/decorative" val="1"/>
              </a:ext>
            </a:extLst>
          </p:cNvPr>
          <p:cNvSpPr/>
          <p:nvPr userDrawn="1"/>
        </p:nvSpPr>
        <p:spPr>
          <a:xfrm>
            <a:off x="7065818" y="6245509"/>
            <a:ext cx="5134119" cy="6124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itle 1">
            <a:extLst>
              <a:ext uri="{FF2B5EF4-FFF2-40B4-BE49-F238E27FC236}">
                <a16:creationId xmlns:a16="http://schemas.microsoft.com/office/drawing/2014/main" id="{F1C19B4F-DFB6-9576-9DF4-96FE43A1EC98}"/>
              </a:ext>
            </a:extLst>
          </p:cNvPr>
          <p:cNvSpPr>
            <a:spLocks noGrp="1"/>
          </p:cNvSpPr>
          <p:nvPr>
            <p:ph type="ctrTitle" hasCustomPrompt="1"/>
          </p:nvPr>
        </p:nvSpPr>
        <p:spPr>
          <a:xfrm>
            <a:off x="910628" y="482261"/>
            <a:ext cx="5824186" cy="3987799"/>
          </a:xfrm>
        </p:spPr>
        <p:txBody>
          <a:bodyPr lIns="0" tIns="0" rIns="0" bIns="0" anchor="b">
            <a:noAutofit/>
          </a:bodyPr>
          <a:lstStyle>
            <a:lvl1pPr algn="l">
              <a:defRPr sz="5400"/>
            </a:lvl1pPr>
          </a:lstStyle>
          <a:p>
            <a:r>
              <a:rPr lang="en-US"/>
              <a:t>Click to edit Master title style</a:t>
            </a:r>
            <a:endParaRPr lang="en-CN"/>
          </a:p>
        </p:txBody>
      </p:sp>
      <p:sp>
        <p:nvSpPr>
          <p:cNvPr id="18" name="Subtitle 2">
            <a:extLst>
              <a:ext uri="{FF2B5EF4-FFF2-40B4-BE49-F238E27FC236}">
                <a16:creationId xmlns:a16="http://schemas.microsoft.com/office/drawing/2014/main" id="{D99BC2BC-8A72-7BB8-D8C8-CB385D30BB75}"/>
              </a:ext>
            </a:extLst>
          </p:cNvPr>
          <p:cNvSpPr>
            <a:spLocks noGrp="1"/>
          </p:cNvSpPr>
          <p:nvPr>
            <p:ph type="subTitle" idx="1" hasCustomPrompt="1"/>
          </p:nvPr>
        </p:nvSpPr>
        <p:spPr>
          <a:xfrm>
            <a:off x="910628" y="4640704"/>
            <a:ext cx="5824186" cy="876323"/>
          </a:xfrm>
        </p:spPr>
        <p:txBody>
          <a:bodyPr>
            <a:noAutofit/>
          </a:bodyPr>
          <a:lstStyle>
            <a:lvl1pPr marL="0" indent="0" algn="l">
              <a:lnSpc>
                <a:spcPct val="10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2" name="Content Placeholder 8">
            <a:extLst>
              <a:ext uri="{FF2B5EF4-FFF2-40B4-BE49-F238E27FC236}">
                <a16:creationId xmlns:a16="http://schemas.microsoft.com/office/drawing/2014/main" id="{EC403ECD-0E61-4F10-7162-E98E5D2C68D4}"/>
              </a:ext>
              <a:ext uri="{C183D7F6-B498-43B3-948B-1728B52AA6E4}">
                <adec:decorative xmlns:adec="http://schemas.microsoft.com/office/drawing/2017/decorative" val="0"/>
              </a:ext>
            </a:extLst>
          </p:cNvPr>
          <p:cNvSpPr>
            <a:spLocks noGrp="1"/>
          </p:cNvSpPr>
          <p:nvPr>
            <p:ph sz="quarter" idx="17" hasCustomPrompt="1"/>
          </p:nvPr>
        </p:nvSpPr>
        <p:spPr>
          <a:xfrm>
            <a:off x="910629" y="5978808"/>
            <a:ext cx="1737322" cy="266701"/>
          </a:xfrm>
        </p:spPr>
        <p:txBody>
          <a:bodyPr lIns="0" tIns="0" rIns="0" bIns="0" anchor="b">
            <a:noAutofit/>
          </a:bodyPr>
          <a:lstStyle>
            <a:lvl1pPr marL="0" indent="0">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26" name="Picture Placeholder 25">
            <a:extLst>
              <a:ext uri="{FF2B5EF4-FFF2-40B4-BE49-F238E27FC236}">
                <a16:creationId xmlns:a16="http://schemas.microsoft.com/office/drawing/2014/main" id="{035CA494-5B62-D1F6-0DF6-40D867589380}"/>
              </a:ext>
            </a:extLst>
          </p:cNvPr>
          <p:cNvSpPr>
            <a:spLocks noGrp="1"/>
          </p:cNvSpPr>
          <p:nvPr>
            <p:ph type="pic" sz="quarter" idx="20"/>
          </p:nvPr>
        </p:nvSpPr>
        <p:spPr>
          <a:xfrm>
            <a:off x="7065818" y="1331046"/>
            <a:ext cx="3772303" cy="4914460"/>
          </a:xfrm>
          <a:noFill/>
        </p:spPr>
        <p:txBody>
          <a:bodyPr/>
          <a:lstStyle/>
          <a:p>
            <a:endParaRPr lang="zh-CN" altLang="en-US"/>
          </a:p>
        </p:txBody>
      </p:sp>
      <p:sp>
        <p:nvSpPr>
          <p:cNvPr id="3" name="Date Placeholder 3">
            <a:extLst>
              <a:ext uri="{FF2B5EF4-FFF2-40B4-BE49-F238E27FC236}">
                <a16:creationId xmlns:a16="http://schemas.microsoft.com/office/drawing/2014/main" id="{B742842F-049E-5CE5-521C-3D7CF4664B24}"/>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t>3/27/2025</a:t>
            </a:fld>
            <a:endParaRPr lang="en-US"/>
          </a:p>
        </p:txBody>
      </p:sp>
      <p:sp>
        <p:nvSpPr>
          <p:cNvPr id="4" name="Footer Placeholder 4">
            <a:extLst>
              <a:ext uri="{FF2B5EF4-FFF2-40B4-BE49-F238E27FC236}">
                <a16:creationId xmlns:a16="http://schemas.microsoft.com/office/drawing/2014/main" id="{F57807E5-619C-C6C7-6226-8A9540B6DD6B}"/>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9873A478-35CD-870F-0A0C-AD044CED3009}"/>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10" name="Rectangle 8">
            <a:extLst>
              <a:ext uri="{FF2B5EF4-FFF2-40B4-BE49-F238E27FC236}">
                <a16:creationId xmlns:a16="http://schemas.microsoft.com/office/drawing/2014/main" id="{1B4E1136-DFDD-32BF-5846-514278A0F779}"/>
              </a:ext>
              <a:ext uri="{C183D7F6-B498-43B3-948B-1728B52AA6E4}">
                <adec:decorative xmlns:adec="http://schemas.microsoft.com/office/drawing/2017/decorative" val="1"/>
              </a:ext>
            </a:extLst>
          </p:cNvPr>
          <p:cNvSpPr/>
          <p:nvPr userDrawn="1"/>
        </p:nvSpPr>
        <p:spPr>
          <a:xfrm rot="5400000">
            <a:off x="1183663"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9">
            <a:extLst>
              <a:ext uri="{FF2B5EF4-FFF2-40B4-BE49-F238E27FC236}">
                <a16:creationId xmlns:a16="http://schemas.microsoft.com/office/drawing/2014/main" id="{4973B099-8DFA-53FB-1105-A26CC36014D5}"/>
              </a:ext>
              <a:ext uri="{C183D7F6-B498-43B3-948B-1728B52AA6E4}">
                <adec:decorative xmlns:adec="http://schemas.microsoft.com/office/drawing/2017/decorative" val="1"/>
              </a:ext>
            </a:extLst>
          </p:cNvPr>
          <p:cNvSpPr/>
          <p:nvPr userDrawn="1"/>
        </p:nvSpPr>
        <p:spPr>
          <a:xfrm rot="5400000">
            <a:off x="104574" y="-104573"/>
            <a:ext cx="274322" cy="483472"/>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Rectangle 6">
            <a:extLst>
              <a:ext uri="{FF2B5EF4-FFF2-40B4-BE49-F238E27FC236}">
                <a16:creationId xmlns:a16="http://schemas.microsoft.com/office/drawing/2014/main" id="{F5FF0307-7223-2A57-49F7-205DFC3CADD3}"/>
              </a:ext>
              <a:ext uri="{C183D7F6-B498-43B3-948B-1728B52AA6E4}">
                <adec:decorative xmlns:adec="http://schemas.microsoft.com/office/drawing/2017/decorative" val="1"/>
              </a:ext>
            </a:extLst>
          </p:cNvPr>
          <p:cNvSpPr/>
          <p:nvPr userDrawn="1"/>
        </p:nvSpPr>
        <p:spPr>
          <a:xfrm rot="10800000">
            <a:off x="10833956" y="-2"/>
            <a:ext cx="1365980" cy="22320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6" name="Freeform: Shape 59">
            <a:extLst>
              <a:ext uri="{FF2B5EF4-FFF2-40B4-BE49-F238E27FC236}">
                <a16:creationId xmlns:a16="http://schemas.microsoft.com/office/drawing/2014/main" id="{AB33DB86-5F38-0CF7-F613-511E8B1B1997}"/>
              </a:ext>
              <a:ext uri="{C183D7F6-B498-43B3-948B-1728B52AA6E4}">
                <adec:decorative xmlns:adec="http://schemas.microsoft.com/office/drawing/2017/decorative" val="1"/>
              </a:ext>
            </a:extLst>
          </p:cNvPr>
          <p:cNvSpPr/>
          <p:nvPr userDrawn="1"/>
        </p:nvSpPr>
        <p:spPr>
          <a:xfrm flipH="1" flipV="1">
            <a:off x="10841892" y="-3"/>
            <a:ext cx="1358044" cy="2232015"/>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41" name="Rectangle 6">
            <a:extLst>
              <a:ext uri="{FF2B5EF4-FFF2-40B4-BE49-F238E27FC236}">
                <a16:creationId xmlns:a16="http://schemas.microsoft.com/office/drawing/2014/main" id="{B297F7B8-C42C-1B4A-C596-DA9004187DEB}"/>
              </a:ext>
              <a:ext uri="{C183D7F6-B498-43B3-948B-1728B52AA6E4}">
                <adec:decorative xmlns:adec="http://schemas.microsoft.com/office/drawing/2017/decorative" val="1"/>
              </a:ext>
            </a:extLst>
          </p:cNvPr>
          <p:cNvSpPr/>
          <p:nvPr userDrawn="1"/>
        </p:nvSpPr>
        <p:spPr>
          <a:xfrm rot="10800000">
            <a:off x="10833956" y="2232018"/>
            <a:ext cx="1358044" cy="1916648"/>
          </a:xfrm>
          <a:prstGeom prst="rect">
            <a:avLst/>
          </a:prstGeom>
          <a:solidFill>
            <a:schemeClr val="accent1"/>
          </a:solidFill>
          <a:ln w="9525" cap="flat">
            <a:noFill/>
            <a:prstDash val="solid"/>
            <a:miter/>
          </a:ln>
        </p:spPr>
        <p:txBody>
          <a:bodyPr rtlCol="0" anchor="ctr"/>
          <a:lstStyle/>
          <a:p>
            <a:pPr lvl="0"/>
            <a:endParaRPr lang="zh-CN" altLang="en-US">
              <a:solidFill>
                <a:schemeClr val="tx1"/>
              </a:solidFill>
            </a:endParaRPr>
          </a:p>
        </p:txBody>
      </p:sp>
      <p:sp>
        <p:nvSpPr>
          <p:cNvPr id="14" name="Freeform: Shape 9">
            <a:extLst>
              <a:ext uri="{FF2B5EF4-FFF2-40B4-BE49-F238E27FC236}">
                <a16:creationId xmlns:a16="http://schemas.microsoft.com/office/drawing/2014/main" id="{3CDB4C82-C1F2-7A31-B0C0-EC7A16E86E01}"/>
              </a:ext>
              <a:ext uri="{C183D7F6-B498-43B3-948B-1728B52AA6E4}">
                <adec:decorative xmlns:adec="http://schemas.microsoft.com/office/drawing/2017/decorative" val="1"/>
              </a:ext>
            </a:extLst>
          </p:cNvPr>
          <p:cNvSpPr/>
          <p:nvPr userDrawn="1"/>
        </p:nvSpPr>
        <p:spPr>
          <a:xfrm flipV="1">
            <a:off x="10833888" y="3428999"/>
            <a:ext cx="1366047" cy="71966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33" name="Rectangle 8">
            <a:extLst>
              <a:ext uri="{FF2B5EF4-FFF2-40B4-BE49-F238E27FC236}">
                <a16:creationId xmlns:a16="http://schemas.microsoft.com/office/drawing/2014/main" id="{D03B5295-1DAD-F67E-A9D1-1EDDEDAE034E}"/>
              </a:ext>
              <a:ext uri="{C183D7F6-B498-43B3-948B-1728B52AA6E4}">
                <adec:decorative xmlns:adec="http://schemas.microsoft.com/office/drawing/2017/decorative" val="1"/>
              </a:ext>
            </a:extLst>
          </p:cNvPr>
          <p:cNvSpPr/>
          <p:nvPr userDrawn="1"/>
        </p:nvSpPr>
        <p:spPr>
          <a:xfrm rot="10800000" flipV="1">
            <a:off x="10833955" y="4148664"/>
            <a:ext cx="1365981" cy="20968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Shape 59">
            <a:extLst>
              <a:ext uri="{FF2B5EF4-FFF2-40B4-BE49-F238E27FC236}">
                <a16:creationId xmlns:a16="http://schemas.microsoft.com/office/drawing/2014/main" id="{C681F86B-1EB2-1ABD-11BE-7405C317D113}"/>
              </a:ext>
              <a:ext uri="{C183D7F6-B498-43B3-948B-1728B52AA6E4}">
                <adec:decorative xmlns:adec="http://schemas.microsoft.com/office/drawing/2017/decorative" val="1"/>
              </a:ext>
            </a:extLst>
          </p:cNvPr>
          <p:cNvSpPr/>
          <p:nvPr userDrawn="1"/>
        </p:nvSpPr>
        <p:spPr>
          <a:xfrm flipH="1" flipV="1">
            <a:off x="10833955" y="4148663"/>
            <a:ext cx="1365980" cy="209684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Tree>
    <p:extLst>
      <p:ext uri="{BB962C8B-B14F-4D97-AF65-F5344CB8AC3E}">
        <p14:creationId xmlns:p14="http://schemas.microsoft.com/office/powerpoint/2010/main" val="212355148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clusion 2">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 uri="{C183D7F6-B498-43B3-948B-1728B52AA6E4}">
                <adec:decorative xmlns:adec="http://schemas.microsoft.com/office/drawing/2017/decorative" val="0"/>
              </a:ext>
            </a:extLst>
          </p:cNvPr>
          <p:cNvSpPr>
            <a:spLocks noGrp="1"/>
          </p:cNvSpPr>
          <p:nvPr>
            <p:ph type="title"/>
          </p:nvPr>
        </p:nvSpPr>
        <p:spPr>
          <a:xfrm>
            <a:off x="844000" y="1627318"/>
            <a:ext cx="8430767" cy="1842020"/>
          </a:xfrm>
        </p:spPr>
        <p:txBody>
          <a:bodyPr anchor="b">
            <a:noAutofit/>
          </a:bodyPr>
          <a:lstStyle>
            <a:lvl1pPr>
              <a:defRPr sz="6000"/>
            </a:lvl1pPr>
          </a:lstStyle>
          <a:p>
            <a:r>
              <a:rPr lang="en-US" dirty="0"/>
              <a:t>Click to edit Master title style</a:t>
            </a:r>
          </a:p>
        </p:txBody>
      </p:sp>
      <p:sp>
        <p:nvSpPr>
          <p:cNvPr id="7" name="Content Placeholder 6">
            <a:extLst>
              <a:ext uri="{FF2B5EF4-FFF2-40B4-BE49-F238E27FC236}">
                <a16:creationId xmlns:a16="http://schemas.microsoft.com/office/drawing/2014/main" id="{053FFEDA-E57B-DF13-2394-A1514E15F85A}"/>
              </a:ext>
              <a:ext uri="{C183D7F6-B498-43B3-948B-1728B52AA6E4}">
                <adec:decorative xmlns:adec="http://schemas.microsoft.com/office/drawing/2017/decorative" val="0"/>
              </a:ext>
            </a:extLst>
          </p:cNvPr>
          <p:cNvSpPr>
            <a:spLocks noGrp="1"/>
          </p:cNvSpPr>
          <p:nvPr>
            <p:ph sz="quarter" idx="14"/>
          </p:nvPr>
        </p:nvSpPr>
        <p:spPr>
          <a:xfrm>
            <a:off x="844128" y="3622674"/>
            <a:ext cx="8430639" cy="2150962"/>
          </a:xfrm>
        </p:spPr>
        <p:txBody>
          <a:bodyPr>
            <a:no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3">
            <a:extLst>
              <a:ext uri="{FF2B5EF4-FFF2-40B4-BE49-F238E27FC236}">
                <a16:creationId xmlns:a16="http://schemas.microsoft.com/office/drawing/2014/main" id="{4915D485-D4CB-65C5-C05B-8D3E535F6A4E}"/>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3/27/2025</a:t>
            </a:fld>
            <a:endParaRPr lang="en-US"/>
          </a:p>
        </p:txBody>
      </p:sp>
      <p:sp>
        <p:nvSpPr>
          <p:cNvPr id="5" name="Footer Placeholder 4">
            <a:extLst>
              <a:ext uri="{FF2B5EF4-FFF2-40B4-BE49-F238E27FC236}">
                <a16:creationId xmlns:a16="http://schemas.microsoft.com/office/drawing/2014/main" id="{9C567240-62F7-D89C-BF3D-34806BC255BC}"/>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F9726FF9-AAAD-F331-EC9B-83CB551F1DCA}"/>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16">
            <a:extLst>
              <a:ext uri="{FF2B5EF4-FFF2-40B4-BE49-F238E27FC236}">
                <a16:creationId xmlns:a16="http://schemas.microsoft.com/office/drawing/2014/main" id="{7C2CB355-42E5-6CAD-CDA4-04E8698C7806}"/>
              </a:ext>
              <a:ext uri="{C183D7F6-B498-43B3-948B-1728B52AA6E4}">
                <adec:decorative xmlns:adec="http://schemas.microsoft.com/office/drawing/2017/decorative" val="1"/>
              </a:ext>
            </a:extLst>
          </p:cNvPr>
          <p:cNvSpPr/>
          <p:nvPr userDrawn="1"/>
        </p:nvSpPr>
        <p:spPr>
          <a:xfrm>
            <a:off x="11286467"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Freeform: Shape 17">
            <a:extLst>
              <a:ext uri="{FF2B5EF4-FFF2-40B4-BE49-F238E27FC236}">
                <a16:creationId xmlns:a16="http://schemas.microsoft.com/office/drawing/2014/main" id="{7F51CA23-0DF4-94C6-A295-9A6ED5AA7078}"/>
              </a:ext>
              <a:ext uri="{C183D7F6-B498-43B3-948B-1728B52AA6E4}">
                <adec:decorative xmlns:adec="http://schemas.microsoft.com/office/drawing/2017/decorative" val="1"/>
              </a:ext>
            </a:extLst>
          </p:cNvPr>
          <p:cNvSpPr/>
          <p:nvPr userDrawn="1"/>
        </p:nvSpPr>
        <p:spPr>
          <a:xfrm>
            <a:off x="11764589" y="0"/>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Freeform: Shape 19">
            <a:extLst>
              <a:ext uri="{FF2B5EF4-FFF2-40B4-BE49-F238E27FC236}">
                <a16:creationId xmlns:a16="http://schemas.microsoft.com/office/drawing/2014/main" id="{78973DDC-FE45-271D-D333-1265C63DC4F4}"/>
              </a:ext>
              <a:ext uri="{C183D7F6-B498-43B3-948B-1728B52AA6E4}">
                <adec:decorative xmlns:adec="http://schemas.microsoft.com/office/drawing/2017/decorative" val="1"/>
              </a:ext>
            </a:extLst>
          </p:cNvPr>
          <p:cNvSpPr/>
          <p:nvPr userDrawn="1"/>
        </p:nvSpPr>
        <p:spPr>
          <a:xfrm flipH="1">
            <a:off x="0"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Freeform: Shape 18">
            <a:extLst>
              <a:ext uri="{FF2B5EF4-FFF2-40B4-BE49-F238E27FC236}">
                <a16:creationId xmlns:a16="http://schemas.microsoft.com/office/drawing/2014/main" id="{98BB5E17-8DB4-2B6A-4A48-E57456A3120F}"/>
              </a:ext>
              <a:ext uri="{C183D7F6-B498-43B3-948B-1728B52AA6E4}">
                <adec:decorative xmlns:adec="http://schemas.microsoft.com/office/drawing/2017/decorative" val="1"/>
              </a:ext>
            </a:extLst>
          </p:cNvPr>
          <p:cNvSpPr/>
          <p:nvPr userDrawn="1"/>
        </p:nvSpPr>
        <p:spPr>
          <a:xfrm flipH="1">
            <a:off x="478123" y="6003177"/>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1910223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87" name="Rectangle 23">
            <a:extLst>
              <a:ext uri="{FF2B5EF4-FFF2-40B4-BE49-F238E27FC236}">
                <a16:creationId xmlns:a16="http://schemas.microsoft.com/office/drawing/2014/main" id="{590E6AF1-4025-C539-6638-597177D00B8D}"/>
              </a:ext>
              <a:ext uri="{C183D7F6-B498-43B3-948B-1728B52AA6E4}">
                <adec:decorative xmlns:adec="http://schemas.microsoft.com/office/drawing/2017/decorative" val="1"/>
              </a:ext>
            </a:extLst>
          </p:cNvPr>
          <p:cNvSpPr/>
          <p:nvPr userDrawn="1"/>
        </p:nvSpPr>
        <p:spPr>
          <a:xfrm>
            <a:off x="7065818" y="6245509"/>
            <a:ext cx="5126179" cy="6124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Title 6">
            <a:extLst>
              <a:ext uri="{FF2B5EF4-FFF2-40B4-BE49-F238E27FC236}">
                <a16:creationId xmlns:a16="http://schemas.microsoft.com/office/drawing/2014/main" id="{25E8EC5E-EA9E-1F86-2E83-5D5499601119}"/>
              </a:ext>
            </a:extLst>
          </p:cNvPr>
          <p:cNvSpPr>
            <a:spLocks noGrp="1"/>
          </p:cNvSpPr>
          <p:nvPr>
            <p:ph type="title" hasCustomPrompt="1"/>
          </p:nvPr>
        </p:nvSpPr>
        <p:spPr>
          <a:xfrm>
            <a:off x="1085864" y="1532081"/>
            <a:ext cx="5273221" cy="3793838"/>
          </a:xfrm>
        </p:spPr>
        <p:txBody>
          <a:bodyPr lIns="0" tIns="0" rIns="0" bIns="0" anchor="ctr">
            <a:noAutofit/>
          </a:bodyPr>
          <a:lstStyle>
            <a:lvl1pPr>
              <a:defRPr sz="5400" baseline="0">
                <a:solidFill>
                  <a:schemeClr val="tx1"/>
                </a:solidFill>
              </a:defRPr>
            </a:lvl1pPr>
          </a:lstStyle>
          <a:p>
            <a:r>
              <a:rPr lang="en-US"/>
              <a:t>Click to edit Master title style</a:t>
            </a:r>
            <a:endParaRPr lang="en-CN"/>
          </a:p>
        </p:txBody>
      </p:sp>
      <p:sp>
        <p:nvSpPr>
          <p:cNvPr id="3" name="Picture Placeholder 25" descr="A woman wearing a yellow sweater working at the office">
            <a:extLst>
              <a:ext uri="{FF2B5EF4-FFF2-40B4-BE49-F238E27FC236}">
                <a16:creationId xmlns:a16="http://schemas.microsoft.com/office/drawing/2014/main" id="{0F266249-25B1-EF53-33EB-FA594F7F68B4}"/>
              </a:ext>
              <a:ext uri="{C183D7F6-B498-43B3-948B-1728B52AA6E4}">
                <adec:decorative xmlns:adec="http://schemas.microsoft.com/office/drawing/2017/decorative" val="0"/>
              </a:ext>
            </a:extLst>
          </p:cNvPr>
          <p:cNvSpPr>
            <a:spLocks noGrp="1"/>
          </p:cNvSpPr>
          <p:nvPr>
            <p:ph type="pic" sz="quarter" idx="20"/>
          </p:nvPr>
        </p:nvSpPr>
        <p:spPr>
          <a:xfrm>
            <a:off x="7063457" y="1326812"/>
            <a:ext cx="3778434" cy="4924193"/>
          </a:xfrm>
          <a:noFill/>
        </p:spPr>
        <p:txBody>
          <a:bodyPr/>
          <a:lstStyle/>
          <a:p>
            <a:endParaRPr lang="zh-CN" altLang="en-US"/>
          </a:p>
        </p:txBody>
      </p:sp>
      <p:sp>
        <p:nvSpPr>
          <p:cNvPr id="7" name="Date Placeholder 3">
            <a:extLst>
              <a:ext uri="{FF2B5EF4-FFF2-40B4-BE49-F238E27FC236}">
                <a16:creationId xmlns:a16="http://schemas.microsoft.com/office/drawing/2014/main" id="{021528A5-067A-BD49-2204-67FF006E8BBF}"/>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t>3/27/2025</a:t>
            </a:fld>
            <a:endParaRPr lang="en-US"/>
          </a:p>
        </p:txBody>
      </p:sp>
      <p:sp>
        <p:nvSpPr>
          <p:cNvPr id="6" name="Footer Placeholder 4">
            <a:extLst>
              <a:ext uri="{FF2B5EF4-FFF2-40B4-BE49-F238E27FC236}">
                <a16:creationId xmlns:a16="http://schemas.microsoft.com/office/drawing/2014/main" id="{5E67C389-E6A8-48B1-74CD-322C690F98FD}"/>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9D7705C1-E2D3-B1B7-C51C-44843980FFF1}"/>
              </a:ext>
            </a:extLst>
          </p:cNvPr>
          <p:cNvSpPr>
            <a:spLocks noGrp="1"/>
          </p:cNvSpPr>
          <p:nvPr>
            <p:ph type="sldNum" sz="quarter" idx="12"/>
          </p:nvPr>
        </p:nvSpPr>
        <p:spPr>
          <a:xfrm>
            <a:off x="8274049" y="6400800"/>
            <a:ext cx="3241675" cy="266700"/>
          </a:xfrm>
        </p:spPr>
        <p:txBody>
          <a:bodyPr/>
          <a:lstStyle>
            <a:lvl1pPr algn="r">
              <a:defRPr>
                <a:solidFill>
                  <a:schemeClr val="bg1"/>
                </a:solidFill>
              </a:defRPr>
            </a:lvl1pPr>
          </a:lstStyle>
          <a:p>
            <a:fld id="{CC057153-B650-4DEB-B370-79DDCFDCE934}" type="slidenum">
              <a:rPr lang="en-US" smtClean="0"/>
              <a:pPr/>
              <a:t>‹#›</a:t>
            </a:fld>
            <a:endParaRPr lang="en-US"/>
          </a:p>
        </p:txBody>
      </p:sp>
      <p:sp>
        <p:nvSpPr>
          <p:cNvPr id="12" name="Rectangle 9">
            <a:extLst>
              <a:ext uri="{FF2B5EF4-FFF2-40B4-BE49-F238E27FC236}">
                <a16:creationId xmlns:a16="http://schemas.microsoft.com/office/drawing/2014/main" id="{5917FF65-0254-002E-D43D-FF8B5E603B7F}"/>
              </a:ext>
              <a:ext uri="{C183D7F6-B498-43B3-948B-1728B52AA6E4}">
                <adec:decorative xmlns:adec="http://schemas.microsoft.com/office/drawing/2017/decorative" val="1"/>
              </a:ext>
            </a:extLst>
          </p:cNvPr>
          <p:cNvSpPr/>
          <p:nvPr userDrawn="1"/>
        </p:nvSpPr>
        <p:spPr>
          <a:xfrm rot="5400000">
            <a:off x="103515" y="-103514"/>
            <a:ext cx="274322"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Rectangle 8">
            <a:extLst>
              <a:ext uri="{FF2B5EF4-FFF2-40B4-BE49-F238E27FC236}">
                <a16:creationId xmlns:a16="http://schemas.microsoft.com/office/drawing/2014/main" id="{3D6108ED-5598-D9CD-3F7C-E35B4C8BBB5C}"/>
              </a:ext>
              <a:ext uri="{C183D7F6-B498-43B3-948B-1728B52AA6E4}">
                <adec:decorative xmlns:adec="http://schemas.microsoft.com/office/drawing/2017/decorative" val="1"/>
              </a:ext>
            </a:extLst>
          </p:cNvPr>
          <p:cNvSpPr/>
          <p:nvPr userDrawn="1"/>
        </p:nvSpPr>
        <p:spPr>
          <a:xfrm rot="5400000">
            <a:off x="1183663"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6">
            <a:extLst>
              <a:ext uri="{FF2B5EF4-FFF2-40B4-BE49-F238E27FC236}">
                <a16:creationId xmlns:a16="http://schemas.microsoft.com/office/drawing/2014/main" id="{21EB73BE-3F32-B696-CCF3-3120CC026F45}"/>
              </a:ext>
              <a:ext uri="{C183D7F6-B498-43B3-948B-1728B52AA6E4}">
                <adec:decorative xmlns:adec="http://schemas.microsoft.com/office/drawing/2017/decorative" val="1"/>
              </a:ext>
            </a:extLst>
          </p:cNvPr>
          <p:cNvSpPr/>
          <p:nvPr userDrawn="1"/>
        </p:nvSpPr>
        <p:spPr>
          <a:xfrm rot="10800000">
            <a:off x="10833956" y="-2"/>
            <a:ext cx="1365980" cy="22320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4" name="Freeform: Shape 59">
            <a:extLst>
              <a:ext uri="{FF2B5EF4-FFF2-40B4-BE49-F238E27FC236}">
                <a16:creationId xmlns:a16="http://schemas.microsoft.com/office/drawing/2014/main" id="{A7A3C520-412F-3B3C-3DD2-BA1FA9970CED}"/>
              </a:ext>
              <a:ext uri="{C183D7F6-B498-43B3-948B-1728B52AA6E4}">
                <adec:decorative xmlns:adec="http://schemas.microsoft.com/office/drawing/2017/decorative" val="1"/>
              </a:ext>
            </a:extLst>
          </p:cNvPr>
          <p:cNvSpPr/>
          <p:nvPr userDrawn="1"/>
        </p:nvSpPr>
        <p:spPr>
          <a:xfrm flipH="1" flipV="1">
            <a:off x="10841892" y="-3"/>
            <a:ext cx="1358044" cy="2232015"/>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0" name="Rectangle 6">
            <a:extLst>
              <a:ext uri="{FF2B5EF4-FFF2-40B4-BE49-F238E27FC236}">
                <a16:creationId xmlns:a16="http://schemas.microsoft.com/office/drawing/2014/main" id="{99367659-61EC-44B3-A73E-47A6D3C10F4F}"/>
              </a:ext>
              <a:ext uri="{C183D7F6-B498-43B3-948B-1728B52AA6E4}">
                <adec:decorative xmlns:adec="http://schemas.microsoft.com/office/drawing/2017/decorative" val="1"/>
              </a:ext>
            </a:extLst>
          </p:cNvPr>
          <p:cNvSpPr/>
          <p:nvPr userDrawn="1"/>
        </p:nvSpPr>
        <p:spPr>
          <a:xfrm rot="10800000">
            <a:off x="10833956" y="2232018"/>
            <a:ext cx="1358044" cy="1916648"/>
          </a:xfrm>
          <a:prstGeom prst="rect">
            <a:avLst/>
          </a:prstGeom>
          <a:solidFill>
            <a:schemeClr val="accent1"/>
          </a:solidFill>
          <a:ln w="9525" cap="flat">
            <a:noFill/>
            <a:prstDash val="solid"/>
            <a:miter/>
          </a:ln>
        </p:spPr>
        <p:txBody>
          <a:bodyPr rtlCol="0" anchor="ctr"/>
          <a:lstStyle/>
          <a:p>
            <a:pPr lvl="0"/>
            <a:endParaRPr lang="zh-CN" altLang="en-US">
              <a:solidFill>
                <a:schemeClr val="tx1"/>
              </a:solidFill>
            </a:endParaRPr>
          </a:p>
        </p:txBody>
      </p:sp>
      <p:sp>
        <p:nvSpPr>
          <p:cNvPr id="26" name="Freeform: Shape 9">
            <a:extLst>
              <a:ext uri="{FF2B5EF4-FFF2-40B4-BE49-F238E27FC236}">
                <a16:creationId xmlns:a16="http://schemas.microsoft.com/office/drawing/2014/main" id="{14EDCCCA-96A0-0D33-9C7F-224DCB3D55E0}"/>
              </a:ext>
              <a:ext uri="{C183D7F6-B498-43B3-948B-1728B52AA6E4}">
                <adec:decorative xmlns:adec="http://schemas.microsoft.com/office/drawing/2017/decorative" val="1"/>
              </a:ext>
            </a:extLst>
          </p:cNvPr>
          <p:cNvSpPr/>
          <p:nvPr userDrawn="1"/>
        </p:nvSpPr>
        <p:spPr>
          <a:xfrm flipV="1">
            <a:off x="10833956" y="3472845"/>
            <a:ext cx="1358044" cy="675816"/>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22" name="Rectangle 8">
            <a:extLst>
              <a:ext uri="{FF2B5EF4-FFF2-40B4-BE49-F238E27FC236}">
                <a16:creationId xmlns:a16="http://schemas.microsoft.com/office/drawing/2014/main" id="{2C55E30B-D458-A8B6-11AB-5FAEA926BFB0}"/>
              </a:ext>
              <a:ext uri="{C183D7F6-B498-43B3-948B-1728B52AA6E4}">
                <adec:decorative xmlns:adec="http://schemas.microsoft.com/office/drawing/2017/decorative" val="1"/>
              </a:ext>
            </a:extLst>
          </p:cNvPr>
          <p:cNvSpPr/>
          <p:nvPr userDrawn="1"/>
        </p:nvSpPr>
        <p:spPr>
          <a:xfrm rot="10800000" flipV="1">
            <a:off x="10833954" y="4148664"/>
            <a:ext cx="1358043" cy="20968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Shape 59">
            <a:extLst>
              <a:ext uri="{FF2B5EF4-FFF2-40B4-BE49-F238E27FC236}">
                <a16:creationId xmlns:a16="http://schemas.microsoft.com/office/drawing/2014/main" id="{81D1A457-4F77-6BE6-3713-4638E83D6D7D}"/>
              </a:ext>
              <a:ext uri="{C183D7F6-B498-43B3-948B-1728B52AA6E4}">
                <adec:decorative xmlns:adec="http://schemas.microsoft.com/office/drawing/2017/decorative" val="1"/>
              </a:ext>
            </a:extLst>
          </p:cNvPr>
          <p:cNvSpPr/>
          <p:nvPr userDrawn="1"/>
        </p:nvSpPr>
        <p:spPr>
          <a:xfrm flipH="1" flipV="1">
            <a:off x="10833955" y="4148663"/>
            <a:ext cx="1358045" cy="209684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Tree>
    <p:extLst>
      <p:ext uri="{BB962C8B-B14F-4D97-AF65-F5344CB8AC3E}">
        <p14:creationId xmlns:p14="http://schemas.microsoft.com/office/powerpoint/2010/main" val="37525526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quence Number, Photo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91D9F7-2AF5-7E15-28CD-C5189318CC9A}"/>
              </a:ext>
              <a:ext uri="{C183D7F6-B498-43B3-948B-1728B52AA6E4}">
                <adec:decorative xmlns:adec="http://schemas.microsoft.com/office/drawing/2017/decorative" val="1"/>
              </a:ext>
            </a:extLst>
          </p:cNvPr>
          <p:cNvSpPr/>
          <p:nvPr userDrawn="1"/>
        </p:nvSpPr>
        <p:spPr>
          <a:xfrm>
            <a:off x="10010775" y="0"/>
            <a:ext cx="2181225"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FF402BE0-455F-CF23-B696-A4F06F441098}"/>
              </a:ext>
              <a:ext uri="{C183D7F6-B498-43B3-948B-1728B52AA6E4}">
                <adec:decorative xmlns:adec="http://schemas.microsoft.com/office/drawing/2017/decorative" val="1"/>
              </a:ext>
            </a:extLst>
          </p:cNvPr>
          <p:cNvSpPr/>
          <p:nvPr userDrawn="1"/>
        </p:nvSpPr>
        <p:spPr>
          <a:xfrm>
            <a:off x="11191875" y="5862637"/>
            <a:ext cx="1000125" cy="10001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itle 6">
            <a:extLst>
              <a:ext uri="{FF2B5EF4-FFF2-40B4-BE49-F238E27FC236}">
                <a16:creationId xmlns:a16="http://schemas.microsoft.com/office/drawing/2014/main" id="{3575A47E-66DF-0DFE-6068-FCE75A83C7A8}"/>
              </a:ext>
            </a:extLst>
          </p:cNvPr>
          <p:cNvSpPr>
            <a:spLocks noGrp="1"/>
          </p:cNvSpPr>
          <p:nvPr>
            <p:ph type="title" hasCustomPrompt="1"/>
          </p:nvPr>
        </p:nvSpPr>
        <p:spPr>
          <a:xfrm>
            <a:off x="1022364" y="2558836"/>
            <a:ext cx="6735597" cy="3793838"/>
          </a:xfrm>
        </p:spPr>
        <p:txBody>
          <a:bodyPr lIns="0" tIns="0" rIns="0" bIns="0" anchor="t">
            <a:noAutofit/>
          </a:bodyPr>
          <a:lstStyle>
            <a:lvl1pPr>
              <a:defRPr sz="5400">
                <a:solidFill>
                  <a:schemeClr val="tx1"/>
                </a:solidFill>
              </a:defRPr>
            </a:lvl1pPr>
          </a:lstStyle>
          <a:p>
            <a:r>
              <a:rPr lang="en-US"/>
              <a:t>Click to edit Master title style</a:t>
            </a:r>
            <a:endParaRPr lang="en-CN"/>
          </a:p>
        </p:txBody>
      </p:sp>
      <p:sp>
        <p:nvSpPr>
          <p:cNvPr id="3" name="Text Placeholder 2">
            <a:extLst>
              <a:ext uri="{C183D7F6-B498-43B3-948B-1728B52AA6E4}">
                <adec:decorative xmlns:adec="http://schemas.microsoft.com/office/drawing/2017/decorative" val="0"/>
              </a:ext>
            </a:extLst>
          </p:cNvPr>
          <p:cNvSpPr>
            <a:spLocks noGrp="1"/>
          </p:cNvSpPr>
          <p:nvPr>
            <p:ph type="body" idx="1" hasCustomPrompt="1"/>
          </p:nvPr>
        </p:nvSpPr>
        <p:spPr>
          <a:xfrm>
            <a:off x="1022365" y="1649960"/>
            <a:ext cx="831916" cy="597807"/>
          </a:xfrm>
        </p:spPr>
        <p:txBody>
          <a:bodyPr lIns="0" tIns="0" rIns="0" bIns="0" anchor="b">
            <a:noAutofit/>
          </a:bodyPr>
          <a:lstStyle>
            <a:lvl1pPr marL="0" indent="0" algn="l">
              <a:buNone/>
              <a:defRPr sz="300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01</a:t>
            </a:r>
          </a:p>
        </p:txBody>
      </p:sp>
      <p:sp>
        <p:nvSpPr>
          <p:cNvPr id="18" name="Picture Placeholder 17">
            <a:extLst>
              <a:ext uri="{FF2B5EF4-FFF2-40B4-BE49-F238E27FC236}">
                <a16:creationId xmlns:a16="http://schemas.microsoft.com/office/drawing/2014/main" id="{54D9E87A-1CDC-4014-2314-39FC7B07C83B}"/>
              </a:ext>
            </a:extLst>
          </p:cNvPr>
          <p:cNvSpPr>
            <a:spLocks noGrp="1"/>
          </p:cNvSpPr>
          <p:nvPr>
            <p:ph type="pic" sz="quarter" idx="10"/>
          </p:nvPr>
        </p:nvSpPr>
        <p:spPr>
          <a:xfrm>
            <a:off x="7961313" y="1306802"/>
            <a:ext cx="3230562" cy="4541837"/>
          </a:xfrm>
          <a:noFill/>
        </p:spPr>
        <p:txBody>
          <a:bodyPr/>
          <a:lstStyle/>
          <a:p>
            <a:endParaRPr lang="zh-CN" altLang="en-US"/>
          </a:p>
        </p:txBody>
      </p:sp>
      <p:sp>
        <p:nvSpPr>
          <p:cNvPr id="12" name="Date Placeholder 3">
            <a:extLst>
              <a:ext uri="{FF2B5EF4-FFF2-40B4-BE49-F238E27FC236}">
                <a16:creationId xmlns:a16="http://schemas.microsoft.com/office/drawing/2014/main" id="{9054A355-1144-8E9E-0708-A56938F03394}"/>
              </a:ext>
            </a:extLst>
          </p:cNvPr>
          <p:cNvSpPr>
            <a:spLocks noGrp="1"/>
          </p:cNvSpPr>
          <p:nvPr>
            <p:ph type="dt" sz="half" idx="13"/>
          </p:nvPr>
        </p:nvSpPr>
        <p:spPr>
          <a:xfrm>
            <a:off x="657225" y="6400800"/>
            <a:ext cx="2743200" cy="266700"/>
          </a:xfrm>
        </p:spPr>
        <p:txBody>
          <a:bodyPr/>
          <a:lstStyle/>
          <a:p>
            <a:r>
              <a:rPr lang="en-US" altLang="zh-CN" dirty="0"/>
              <a:t>03/12/2025</a:t>
            </a:r>
            <a:fld id="{FD138C57-8E3B-4697-92F8-0ED9B71F7E17}" type="datetime1">
              <a:rPr lang="en-US" smtClean="0"/>
              <a:t>3/27/2025</a:t>
            </a:fld>
            <a:endParaRPr lang="en-US"/>
          </a:p>
        </p:txBody>
      </p:sp>
      <p:sp>
        <p:nvSpPr>
          <p:cNvPr id="11" name="Footer Placeholder 4">
            <a:extLst>
              <a:ext uri="{FF2B5EF4-FFF2-40B4-BE49-F238E27FC236}">
                <a16:creationId xmlns:a16="http://schemas.microsoft.com/office/drawing/2014/main" id="{DB79E66C-660C-8962-2CA8-5B57D171332E}"/>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4" name="Freeform: Shape 13">
            <a:extLst>
              <a:ext uri="{FF2B5EF4-FFF2-40B4-BE49-F238E27FC236}">
                <a16:creationId xmlns:a16="http://schemas.microsoft.com/office/drawing/2014/main" id="{EADD3443-0734-5152-8D04-B2D94110150A}"/>
              </a:ext>
              <a:ext uri="{C183D7F6-B498-43B3-948B-1728B52AA6E4}">
                <adec:decorative xmlns:adec="http://schemas.microsoft.com/office/drawing/2017/decorative" val="1"/>
              </a:ext>
            </a:extLst>
          </p:cNvPr>
          <p:cNvSpPr/>
          <p:nvPr userDrawn="1"/>
        </p:nvSpPr>
        <p:spPr>
          <a:xfrm>
            <a:off x="6972301"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4">
            <a:extLst>
              <a:ext uri="{FF2B5EF4-FFF2-40B4-BE49-F238E27FC236}">
                <a16:creationId xmlns:a16="http://schemas.microsoft.com/office/drawing/2014/main" id="{90703BCA-69C2-3D24-7F07-71DD32C3B700}"/>
              </a:ext>
              <a:ext uri="{C183D7F6-B498-43B3-948B-1728B52AA6E4}">
                <adec:decorative xmlns:adec="http://schemas.microsoft.com/office/drawing/2017/decorative" val="1"/>
              </a:ext>
            </a:extLst>
          </p:cNvPr>
          <p:cNvSpPr/>
          <p:nvPr userDrawn="1"/>
        </p:nvSpPr>
        <p:spPr>
          <a:xfrm>
            <a:off x="7600951"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70251929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quence Number, Photo 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91D9F7-2AF5-7E15-28CD-C5189318CC9A}"/>
              </a:ext>
              <a:ext uri="{C183D7F6-B498-43B3-948B-1728B52AA6E4}">
                <adec:decorative xmlns:adec="http://schemas.microsoft.com/office/drawing/2017/decorative" val="1"/>
              </a:ext>
            </a:extLst>
          </p:cNvPr>
          <p:cNvSpPr/>
          <p:nvPr userDrawn="1"/>
        </p:nvSpPr>
        <p:spPr>
          <a:xfrm flipH="1">
            <a:off x="0" y="0"/>
            <a:ext cx="2181225"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itle 6">
            <a:extLst>
              <a:ext uri="{FF2B5EF4-FFF2-40B4-BE49-F238E27FC236}">
                <a16:creationId xmlns:a16="http://schemas.microsoft.com/office/drawing/2014/main" id="{3575A47E-66DF-0DFE-6068-FCE75A83C7A8}"/>
              </a:ext>
            </a:extLst>
          </p:cNvPr>
          <p:cNvSpPr>
            <a:spLocks noGrp="1"/>
          </p:cNvSpPr>
          <p:nvPr>
            <p:ph type="title" hasCustomPrompt="1"/>
          </p:nvPr>
        </p:nvSpPr>
        <p:spPr>
          <a:xfrm>
            <a:off x="4446653" y="2558836"/>
            <a:ext cx="6735597" cy="3793838"/>
          </a:xfrm>
        </p:spPr>
        <p:txBody>
          <a:bodyPr lIns="0" tIns="0" rIns="0" bIns="0" anchor="t">
            <a:noAutofit/>
          </a:bodyPr>
          <a:lstStyle>
            <a:lvl1pPr algn="r">
              <a:defRPr sz="5400">
                <a:solidFill>
                  <a:schemeClr val="tx1"/>
                </a:solidFill>
              </a:defRPr>
            </a:lvl1pPr>
          </a:lstStyle>
          <a:p>
            <a:r>
              <a:rPr lang="en-US"/>
              <a:t>Click to edit Master title style</a:t>
            </a:r>
            <a:endParaRPr lang="en-CN"/>
          </a:p>
        </p:txBody>
      </p:sp>
      <p:sp>
        <p:nvSpPr>
          <p:cNvPr id="18" name="Picture Placeholder 17">
            <a:extLst>
              <a:ext uri="{FF2B5EF4-FFF2-40B4-BE49-F238E27FC236}">
                <a16:creationId xmlns:a16="http://schemas.microsoft.com/office/drawing/2014/main" id="{54D9E87A-1CDC-4014-2314-39FC7B07C83B}"/>
              </a:ext>
            </a:extLst>
          </p:cNvPr>
          <p:cNvSpPr>
            <a:spLocks noGrp="1"/>
          </p:cNvSpPr>
          <p:nvPr>
            <p:ph type="pic" sz="quarter" idx="10"/>
          </p:nvPr>
        </p:nvSpPr>
        <p:spPr>
          <a:xfrm flipH="1">
            <a:off x="1000125" y="1316037"/>
            <a:ext cx="3230562" cy="4541837"/>
          </a:xfrm>
          <a:noFill/>
        </p:spPr>
        <p:txBody>
          <a:bodyPr/>
          <a:lstStyle/>
          <a:p>
            <a:endParaRPr lang="zh-CN" altLang="en-US"/>
          </a:p>
        </p:txBody>
      </p:sp>
      <p:sp>
        <p:nvSpPr>
          <p:cNvPr id="3" name="Text Placeholder 2">
            <a:extLst>
              <a:ext uri="{C183D7F6-B498-43B3-948B-1728B52AA6E4}">
                <adec:decorative xmlns:adec="http://schemas.microsoft.com/office/drawing/2017/decorative" val="0"/>
              </a:ext>
            </a:extLst>
          </p:cNvPr>
          <p:cNvSpPr>
            <a:spLocks noGrp="1"/>
          </p:cNvSpPr>
          <p:nvPr>
            <p:ph type="body" idx="1" hasCustomPrompt="1"/>
          </p:nvPr>
        </p:nvSpPr>
        <p:spPr>
          <a:xfrm>
            <a:off x="10350334" y="1649960"/>
            <a:ext cx="831916" cy="597807"/>
          </a:xfrm>
        </p:spPr>
        <p:txBody>
          <a:bodyPr lIns="0" tIns="0" rIns="0" bIns="0" anchor="b">
            <a:noAutofit/>
          </a:bodyPr>
          <a:lstStyle>
            <a:lvl1pPr marL="0" indent="0" algn="r">
              <a:buNone/>
              <a:defRPr sz="260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01</a:t>
            </a:r>
          </a:p>
        </p:txBody>
      </p:sp>
      <p:sp>
        <p:nvSpPr>
          <p:cNvPr id="12" name="Date Placeholder 3">
            <a:extLst>
              <a:ext uri="{FF2B5EF4-FFF2-40B4-BE49-F238E27FC236}">
                <a16:creationId xmlns:a16="http://schemas.microsoft.com/office/drawing/2014/main" id="{9054A355-1144-8E9E-0708-A56938F03394}"/>
              </a:ext>
            </a:extLst>
          </p:cNvPr>
          <p:cNvSpPr>
            <a:spLocks noGrp="1"/>
          </p:cNvSpPr>
          <p:nvPr>
            <p:ph type="dt" sz="half" idx="13"/>
          </p:nvPr>
        </p:nvSpPr>
        <p:spPr>
          <a:xfrm>
            <a:off x="1174751" y="6400800"/>
            <a:ext cx="2743200" cy="266700"/>
          </a:xfrm>
        </p:spPr>
        <p:txBody>
          <a:bodyPr lIns="0" tIns="0" rIns="0" bIns="0"/>
          <a:lstStyle>
            <a:lvl1pPr>
              <a:defRPr>
                <a:solidFill>
                  <a:schemeClr val="bg1"/>
                </a:solidFill>
              </a:defRPr>
            </a:lvl1pPr>
          </a:lstStyle>
          <a:p>
            <a:r>
              <a:rPr lang="en-US" altLang="zh-CN" dirty="0"/>
              <a:t>03/12/2025</a:t>
            </a:r>
            <a:fld id="{FD138C57-8E3B-4697-92F8-0ED9B71F7E17}" type="datetime1">
              <a:rPr lang="en-US" smtClean="0"/>
              <a:pPr/>
              <a:t>3/27/2025</a:t>
            </a:fld>
            <a:endParaRPr lang="en-US"/>
          </a:p>
        </p:txBody>
      </p:sp>
      <p:sp>
        <p:nvSpPr>
          <p:cNvPr id="11" name="Footer Placeholder 4">
            <a:extLst>
              <a:ext uri="{FF2B5EF4-FFF2-40B4-BE49-F238E27FC236}">
                <a16:creationId xmlns:a16="http://schemas.microsoft.com/office/drawing/2014/main" id="{DB79E66C-660C-8962-2CA8-5B57D171332E}"/>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15" name="Freeform: Shape 14">
            <a:extLst>
              <a:ext uri="{FF2B5EF4-FFF2-40B4-BE49-F238E27FC236}">
                <a16:creationId xmlns:a16="http://schemas.microsoft.com/office/drawing/2014/main" id="{90703BCA-69C2-3D24-7F07-71DD32C3B700}"/>
              </a:ext>
              <a:ext uri="{C183D7F6-B498-43B3-948B-1728B52AA6E4}">
                <adec:decorative xmlns:adec="http://schemas.microsoft.com/office/drawing/2017/decorative" val="1"/>
              </a:ext>
            </a:extLst>
          </p:cNvPr>
          <p:cNvSpPr/>
          <p:nvPr userDrawn="1"/>
        </p:nvSpPr>
        <p:spPr>
          <a:xfrm flipH="1">
            <a:off x="4029074"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3">
            <a:extLst>
              <a:ext uri="{FF2B5EF4-FFF2-40B4-BE49-F238E27FC236}">
                <a16:creationId xmlns:a16="http://schemas.microsoft.com/office/drawing/2014/main" id="{EADD3443-0734-5152-8D04-B2D94110150A}"/>
              </a:ext>
              <a:ext uri="{C183D7F6-B498-43B3-948B-1728B52AA6E4}">
                <adec:decorative xmlns:adec="http://schemas.microsoft.com/office/drawing/2017/decorative" val="1"/>
              </a:ext>
            </a:extLst>
          </p:cNvPr>
          <p:cNvSpPr/>
          <p:nvPr userDrawn="1"/>
        </p:nvSpPr>
        <p:spPr>
          <a:xfrm flipH="1">
            <a:off x="4657724"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Rectangle 9">
            <a:extLst>
              <a:ext uri="{FF2B5EF4-FFF2-40B4-BE49-F238E27FC236}">
                <a16:creationId xmlns:a16="http://schemas.microsoft.com/office/drawing/2014/main" id="{FF402BE0-455F-CF23-B696-A4F06F441098}"/>
              </a:ext>
              <a:ext uri="{C183D7F6-B498-43B3-948B-1728B52AA6E4}">
                <adec:decorative xmlns:adec="http://schemas.microsoft.com/office/drawing/2017/decorative" val="1"/>
              </a:ext>
            </a:extLst>
          </p:cNvPr>
          <p:cNvSpPr/>
          <p:nvPr userDrawn="1"/>
        </p:nvSpPr>
        <p:spPr>
          <a:xfrm flipH="1">
            <a:off x="0" y="5862637"/>
            <a:ext cx="1000125" cy="10001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088728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quence Number 1">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5EA40962-D6F9-CBBE-FF2C-4EC3830F9DAA}"/>
              </a:ext>
              <a:ext uri="{C183D7F6-B498-43B3-948B-1728B52AA6E4}">
                <adec:decorative xmlns:adec="http://schemas.microsoft.com/office/drawing/2017/decorative" val="1"/>
              </a:ext>
            </a:extLst>
          </p:cNvPr>
          <p:cNvSpPr/>
          <p:nvPr userDrawn="1"/>
        </p:nvSpPr>
        <p:spPr>
          <a:xfrm rot="10800000" flipH="1" flipV="1">
            <a:off x="0" y="4558433"/>
            <a:ext cx="1498042"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Shape 59">
            <a:extLst>
              <a:ext uri="{FF2B5EF4-FFF2-40B4-BE49-F238E27FC236}">
                <a16:creationId xmlns:a16="http://schemas.microsoft.com/office/drawing/2014/main" id="{EC816DDB-9EA2-DF6E-AAED-1B18863E588F}"/>
              </a:ext>
              <a:ext uri="{C183D7F6-B498-43B3-948B-1728B52AA6E4}">
                <adec:decorative xmlns:adec="http://schemas.microsoft.com/office/drawing/2017/decorative" val="1"/>
              </a:ext>
            </a:extLst>
          </p:cNvPr>
          <p:cNvSpPr/>
          <p:nvPr userDrawn="1"/>
        </p:nvSpPr>
        <p:spPr>
          <a:xfrm flipV="1">
            <a:off x="0" y="4558438"/>
            <a:ext cx="1498042"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5" name="Rectangle 8">
            <a:extLst>
              <a:ext uri="{FF2B5EF4-FFF2-40B4-BE49-F238E27FC236}">
                <a16:creationId xmlns:a16="http://schemas.microsoft.com/office/drawing/2014/main" id="{A04F26B9-B28E-8D10-94D1-04FE26C51C1B}"/>
              </a:ext>
              <a:ext uri="{C183D7F6-B498-43B3-948B-1728B52AA6E4}">
                <adec:decorative xmlns:adec="http://schemas.microsoft.com/office/drawing/2017/decorative" val="1"/>
              </a:ext>
            </a:extLst>
          </p:cNvPr>
          <p:cNvSpPr/>
          <p:nvPr userDrawn="1"/>
        </p:nvSpPr>
        <p:spPr>
          <a:xfrm rot="10800000" flipV="1">
            <a:off x="10693958" y="4558433"/>
            <a:ext cx="1498042"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a16="http://schemas.microsoft.com/office/drawing/2014/main" id="{4947CEF4-1632-7EBE-80C3-C52AE183F60D}"/>
              </a:ext>
              <a:ext uri="{C183D7F6-B498-43B3-948B-1728B52AA6E4}">
                <adec:decorative xmlns:adec="http://schemas.microsoft.com/office/drawing/2017/decorative" val="1"/>
              </a:ext>
            </a:extLst>
          </p:cNvPr>
          <p:cNvSpPr/>
          <p:nvPr userDrawn="1"/>
        </p:nvSpPr>
        <p:spPr>
          <a:xfrm flipH="1" flipV="1">
            <a:off x="10693958" y="4558438"/>
            <a:ext cx="1498042"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3" name="Text Placeholder 2">
            <a:extLst>
              <a:ext uri="{C183D7F6-B498-43B3-948B-1728B52AA6E4}">
                <adec:decorative xmlns:adec="http://schemas.microsoft.com/office/drawing/2017/decorative" val="0"/>
              </a:ext>
            </a:extLst>
          </p:cNvPr>
          <p:cNvSpPr>
            <a:spLocks noGrp="1"/>
          </p:cNvSpPr>
          <p:nvPr>
            <p:ph type="body" idx="1" hasCustomPrompt="1"/>
          </p:nvPr>
        </p:nvSpPr>
        <p:spPr>
          <a:xfrm>
            <a:off x="5680042" y="1649960"/>
            <a:ext cx="831916" cy="597807"/>
          </a:xfrm>
        </p:spPr>
        <p:txBody>
          <a:bodyPr lIns="0" tIns="0" rIns="0" bIns="0" anchor="b">
            <a:noAutofit/>
          </a:bodyPr>
          <a:lstStyle>
            <a:lvl1pPr marL="0" indent="0" algn="ctr">
              <a:buNone/>
              <a:defRPr sz="260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01</a:t>
            </a:r>
          </a:p>
        </p:txBody>
      </p:sp>
      <p:sp>
        <p:nvSpPr>
          <p:cNvPr id="7" name="Title 6">
            <a:extLst>
              <a:ext uri="{FF2B5EF4-FFF2-40B4-BE49-F238E27FC236}">
                <a16:creationId xmlns:a16="http://schemas.microsoft.com/office/drawing/2014/main" id="{3575A47E-66DF-0DFE-6068-FCE75A83C7A8}"/>
              </a:ext>
            </a:extLst>
          </p:cNvPr>
          <p:cNvSpPr>
            <a:spLocks noGrp="1"/>
          </p:cNvSpPr>
          <p:nvPr>
            <p:ph type="title" hasCustomPrompt="1"/>
          </p:nvPr>
        </p:nvSpPr>
        <p:spPr>
          <a:xfrm>
            <a:off x="2728202" y="2558836"/>
            <a:ext cx="6735597" cy="2536289"/>
          </a:xfrm>
        </p:spPr>
        <p:txBody>
          <a:bodyPr lIns="0" tIns="0" rIns="0" bIns="0" anchor="t">
            <a:noAutofit/>
          </a:bodyPr>
          <a:lstStyle>
            <a:lvl1pPr algn="ctr">
              <a:defRPr sz="5400">
                <a:solidFill>
                  <a:schemeClr val="tx1"/>
                </a:solidFill>
              </a:defRPr>
            </a:lvl1pPr>
          </a:lstStyle>
          <a:p>
            <a:r>
              <a:rPr lang="en-US"/>
              <a:t>Click to edit Master title style</a:t>
            </a:r>
            <a:endParaRPr lang="en-CN"/>
          </a:p>
        </p:txBody>
      </p:sp>
      <p:sp>
        <p:nvSpPr>
          <p:cNvPr id="12" name="Date Placeholder 3">
            <a:extLst>
              <a:ext uri="{FF2B5EF4-FFF2-40B4-BE49-F238E27FC236}">
                <a16:creationId xmlns:a16="http://schemas.microsoft.com/office/drawing/2014/main" id="{9054A355-1144-8E9E-0708-A56938F03394}"/>
              </a:ext>
            </a:extLst>
          </p:cNvPr>
          <p:cNvSpPr>
            <a:spLocks noGrp="1"/>
          </p:cNvSpPr>
          <p:nvPr>
            <p:ph type="dt" sz="half" idx="13"/>
          </p:nvPr>
        </p:nvSpPr>
        <p:spPr>
          <a:xfrm>
            <a:off x="657225" y="6400800"/>
            <a:ext cx="2743200" cy="266700"/>
          </a:xfrm>
        </p:spPr>
        <p:txBody>
          <a:bodyPr lIns="0" tIns="0" rIns="0" bIns="0"/>
          <a:lstStyle>
            <a:lvl1pPr>
              <a:defRPr>
                <a:solidFill>
                  <a:schemeClr val="bg1"/>
                </a:solidFill>
              </a:defRPr>
            </a:lvl1pPr>
          </a:lstStyle>
          <a:p>
            <a:r>
              <a:rPr lang="en-US" altLang="zh-CN" dirty="0"/>
              <a:t>03/12/2025</a:t>
            </a:r>
            <a:fld id="{FD138C57-8E3B-4697-92F8-0ED9B71F7E17}" type="datetime1">
              <a:rPr lang="en-US" smtClean="0"/>
              <a:pPr/>
              <a:t>3/27/2025</a:t>
            </a:fld>
            <a:endParaRPr lang="en-US"/>
          </a:p>
        </p:txBody>
      </p:sp>
      <p:sp>
        <p:nvSpPr>
          <p:cNvPr id="11" name="Footer Placeholder 4">
            <a:extLst>
              <a:ext uri="{FF2B5EF4-FFF2-40B4-BE49-F238E27FC236}">
                <a16:creationId xmlns:a16="http://schemas.microsoft.com/office/drawing/2014/main" id="{DB79E66C-660C-8962-2CA8-5B57D171332E}"/>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15" name="Rectangle 6">
            <a:extLst>
              <a:ext uri="{FF2B5EF4-FFF2-40B4-BE49-F238E27FC236}">
                <a16:creationId xmlns:a16="http://schemas.microsoft.com/office/drawing/2014/main" id="{AE61E74D-D5FA-5080-2F53-0087775B372B}"/>
              </a:ext>
              <a:ext uri="{C183D7F6-B498-43B3-948B-1728B52AA6E4}">
                <adec:decorative xmlns:adec="http://schemas.microsoft.com/office/drawing/2017/decorative" val="1"/>
              </a:ext>
            </a:extLst>
          </p:cNvPr>
          <p:cNvSpPr/>
          <p:nvPr userDrawn="1"/>
        </p:nvSpPr>
        <p:spPr>
          <a:xfrm rot="10800000" flipH="1">
            <a:off x="1"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8" name="Freeform: Shape 59">
            <a:extLst>
              <a:ext uri="{FF2B5EF4-FFF2-40B4-BE49-F238E27FC236}">
                <a16:creationId xmlns:a16="http://schemas.microsoft.com/office/drawing/2014/main" id="{470C155E-4CCC-564B-027C-CDC41E373939}"/>
              </a:ext>
              <a:ext uri="{C183D7F6-B498-43B3-948B-1728B52AA6E4}">
                <adec:decorative xmlns:adec="http://schemas.microsoft.com/office/drawing/2017/decorative" val="1"/>
              </a:ext>
            </a:extLst>
          </p:cNvPr>
          <p:cNvSpPr/>
          <p:nvPr userDrawn="1"/>
        </p:nvSpPr>
        <p:spPr>
          <a:xfrm flipV="1">
            <a:off x="0" y="-1"/>
            <a:ext cx="1489338"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4" name="Rectangle 6">
            <a:extLst>
              <a:ext uri="{FF2B5EF4-FFF2-40B4-BE49-F238E27FC236}">
                <a16:creationId xmlns:a16="http://schemas.microsoft.com/office/drawing/2014/main" id="{7285D770-FD07-EC97-B009-40BA4F4D0F55}"/>
              </a:ext>
              <a:ext uri="{C183D7F6-B498-43B3-948B-1728B52AA6E4}">
                <adec:decorative xmlns:adec="http://schemas.microsoft.com/office/drawing/2017/decorative" val="1"/>
              </a:ext>
            </a:extLst>
          </p:cNvPr>
          <p:cNvSpPr/>
          <p:nvPr userDrawn="1"/>
        </p:nvSpPr>
        <p:spPr>
          <a:xfrm rot="10800000" flipH="1">
            <a:off x="1" y="2456494"/>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5" name="Freeform: Shape 9">
            <a:extLst>
              <a:ext uri="{FF2B5EF4-FFF2-40B4-BE49-F238E27FC236}">
                <a16:creationId xmlns:a16="http://schemas.microsoft.com/office/drawing/2014/main" id="{9F696CCD-6826-7E03-C9F2-76B5BC139752}"/>
              </a:ext>
              <a:ext uri="{C183D7F6-B498-43B3-948B-1728B52AA6E4}">
                <adec:decorative xmlns:adec="http://schemas.microsoft.com/office/drawing/2017/decorative" val="1"/>
              </a:ext>
            </a:extLst>
          </p:cNvPr>
          <p:cNvSpPr/>
          <p:nvPr userDrawn="1"/>
        </p:nvSpPr>
        <p:spPr>
          <a:xfrm flipV="1">
            <a:off x="0" y="3813296"/>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4" name="Rectangle 6">
            <a:extLst>
              <a:ext uri="{FF2B5EF4-FFF2-40B4-BE49-F238E27FC236}">
                <a16:creationId xmlns:a16="http://schemas.microsoft.com/office/drawing/2014/main" id="{91A24A50-A008-86B3-5F54-E8B7B3A9C733}"/>
              </a:ext>
              <a:ext uri="{C183D7F6-B498-43B3-948B-1728B52AA6E4}">
                <adec:decorative xmlns:adec="http://schemas.microsoft.com/office/drawing/2017/decorative" val="1"/>
              </a:ext>
            </a:extLst>
          </p:cNvPr>
          <p:cNvSpPr/>
          <p:nvPr userDrawn="1"/>
        </p:nvSpPr>
        <p:spPr>
          <a:xfrm rot="10800000">
            <a:off x="10693958"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9" name="Freeform: Shape 59">
            <a:extLst>
              <a:ext uri="{FF2B5EF4-FFF2-40B4-BE49-F238E27FC236}">
                <a16:creationId xmlns:a16="http://schemas.microsoft.com/office/drawing/2014/main" id="{C476D228-FB57-F7F8-C68A-E3413EFE8ED5}"/>
              </a:ext>
              <a:ext uri="{C183D7F6-B498-43B3-948B-1728B52AA6E4}">
                <adec:decorative xmlns:adec="http://schemas.microsoft.com/office/drawing/2017/decorative" val="1"/>
              </a:ext>
            </a:extLst>
          </p:cNvPr>
          <p:cNvSpPr/>
          <p:nvPr userDrawn="1"/>
        </p:nvSpPr>
        <p:spPr>
          <a:xfrm flipH="1" flipV="1">
            <a:off x="10702662" y="-1"/>
            <a:ext cx="1489338"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 name="Rectangle 6">
            <a:extLst>
              <a:ext uri="{FF2B5EF4-FFF2-40B4-BE49-F238E27FC236}">
                <a16:creationId xmlns:a16="http://schemas.microsoft.com/office/drawing/2014/main" id="{03673381-EECC-4D46-EDE7-C5E028BE1F76}"/>
              </a:ext>
              <a:ext uri="{C183D7F6-B498-43B3-948B-1728B52AA6E4}">
                <adec:decorative xmlns:adec="http://schemas.microsoft.com/office/drawing/2017/decorative" val="1"/>
              </a:ext>
            </a:extLst>
          </p:cNvPr>
          <p:cNvSpPr/>
          <p:nvPr userDrawn="1"/>
        </p:nvSpPr>
        <p:spPr>
          <a:xfrm rot="10800000">
            <a:off x="10693958" y="2456494"/>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6" name="Freeform: Shape 9">
            <a:extLst>
              <a:ext uri="{FF2B5EF4-FFF2-40B4-BE49-F238E27FC236}">
                <a16:creationId xmlns:a16="http://schemas.microsoft.com/office/drawing/2014/main" id="{4441DE95-147E-9B38-A464-7A9CF35CE2CE}"/>
              </a:ext>
              <a:ext uri="{C183D7F6-B498-43B3-948B-1728B52AA6E4}">
                <adec:decorative xmlns:adec="http://schemas.microsoft.com/office/drawing/2017/decorative" val="1"/>
              </a:ext>
            </a:extLst>
          </p:cNvPr>
          <p:cNvSpPr/>
          <p:nvPr userDrawn="1"/>
        </p:nvSpPr>
        <p:spPr>
          <a:xfrm flipV="1">
            <a:off x="10693958" y="3813296"/>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Tree>
    <p:extLst>
      <p:ext uri="{BB962C8B-B14F-4D97-AF65-F5344CB8AC3E}">
        <p14:creationId xmlns:p14="http://schemas.microsoft.com/office/powerpoint/2010/main" val="285303795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400" y="128587"/>
            <a:ext cx="10858500" cy="900112"/>
          </a:xfrm>
          <a:prstGeom prst="rect">
            <a:avLst/>
          </a:prstGeom>
        </p:spPr>
        <p:txBody>
          <a:bodyPr vert="horz" lIns="0" tIns="0" rIns="0" bIns="0" rtlCol="0" anchor="b">
            <a:normAutofit/>
          </a:bodyPr>
          <a:lstStyle/>
          <a:p>
            <a:r>
              <a:rPr lang="en-US" sz="1418"/>
              <a:t>Click to edit Master title style</a:t>
            </a:r>
          </a:p>
        </p:txBody>
      </p:sp>
      <p:sp>
        <p:nvSpPr>
          <p:cNvPr id="3" name="Text Placeholder 2"/>
          <p:cNvSpPr>
            <a:spLocks noGrp="1"/>
          </p:cNvSpPr>
          <p:nvPr>
            <p:ph type="body" idx="1"/>
          </p:nvPr>
        </p:nvSpPr>
        <p:spPr>
          <a:xfrm>
            <a:off x="660400" y="1130300"/>
            <a:ext cx="10858500" cy="5003800"/>
          </a:xfrm>
          <a:prstGeom prst="rect">
            <a:avLst/>
          </a:prstGeom>
        </p:spPr>
        <p:txBody>
          <a:bodyPr vert="horz" lIns="0" tIns="0" rIns="0" bIns="0" rtlCol="0">
            <a:normAutofit/>
          </a:bodyPr>
          <a:lstStyle/>
          <a:p>
            <a:pPr lvl="0"/>
            <a:r>
              <a:rPr lang="en-US" sz="1418"/>
              <a:t>Click to edit Master text styles</a:t>
            </a:r>
            <a:endParaRPr lang="en-US"/>
          </a:p>
          <a:p>
            <a:pPr lvl="1"/>
            <a:r>
              <a:rPr lang="en-US" sz="1418"/>
              <a:t>Second level</a:t>
            </a:r>
          </a:p>
          <a:p>
            <a:pPr lvl="2"/>
            <a:r>
              <a:rPr lang="en-US" sz="1418"/>
              <a:t>Third level</a:t>
            </a:r>
          </a:p>
          <a:p>
            <a:pPr lvl="3"/>
            <a:r>
              <a:rPr lang="en-US" sz="1418"/>
              <a:t>Fourth level</a:t>
            </a:r>
          </a:p>
          <a:p>
            <a:pPr lvl="4"/>
            <a:r>
              <a:rPr lang="en-US" sz="1418"/>
              <a:t>Fifth level</a:t>
            </a:r>
          </a:p>
        </p:txBody>
      </p:sp>
      <p:sp>
        <p:nvSpPr>
          <p:cNvPr id="9" name="Date Placeholder 3">
            <a:extLst>
              <a:ext uri="{FF2B5EF4-FFF2-40B4-BE49-F238E27FC236}">
                <a16:creationId xmlns:a16="http://schemas.microsoft.com/office/drawing/2014/main" id="{79DDEA0E-07E9-13B1-EDC7-61BAFA5FF753}"/>
              </a:ext>
            </a:extLst>
          </p:cNvPr>
          <p:cNvSpPr>
            <a:spLocks noGrp="1"/>
          </p:cNvSpPr>
          <p:nvPr>
            <p:ph type="dt" sz="half" idx="2"/>
          </p:nvPr>
        </p:nvSpPr>
        <p:spPr>
          <a:xfrm>
            <a:off x="657225" y="6400800"/>
            <a:ext cx="2743200" cy="266700"/>
          </a:xfrm>
        </p:spPr>
        <p:txBody>
          <a:bodyPr lIns="0" tIns="0" rIns="0" bIns="0"/>
          <a:lstStyle>
            <a:lvl1pPr>
              <a:defRPr sz="1200"/>
            </a:lvl1pPr>
          </a:lstStyle>
          <a:p>
            <a:fld id="{FD138C57-8E3B-4697-92F8-0ED9B71F7E17}" type="datetime1">
              <a:rPr lang="en-US" smtClean="0"/>
              <a:pPr/>
              <a:t>3/27/2025</a:t>
            </a:fld>
            <a:endParaRPr lang="en-US"/>
          </a:p>
        </p:txBody>
      </p:sp>
      <p:sp>
        <p:nvSpPr>
          <p:cNvPr id="8" name="Footer Placeholder 4">
            <a:extLst>
              <a:ext uri="{FF2B5EF4-FFF2-40B4-BE49-F238E27FC236}">
                <a16:creationId xmlns:a16="http://schemas.microsoft.com/office/drawing/2014/main" id="{1EA10547-A0BF-14BF-EF18-92FBBF644CF2}"/>
              </a:ext>
            </a:extLst>
          </p:cNvPr>
          <p:cNvSpPr>
            <a:spLocks noGrp="1"/>
          </p:cNvSpPr>
          <p:nvPr>
            <p:ph type="ftr" sz="quarter" idx="3"/>
          </p:nvPr>
        </p:nvSpPr>
        <p:spPr>
          <a:xfrm>
            <a:off x="4267200" y="6400800"/>
            <a:ext cx="3657600" cy="266700"/>
          </a:xfrm>
        </p:spPr>
        <p:txBody>
          <a:bodyPr lIns="0" tIns="0" rIns="0" bIns="0"/>
          <a:lstStyle>
            <a:lvl1pPr algn="ctr">
              <a:defRPr sz="1200"/>
            </a:lvl1pPr>
          </a:lstStyle>
          <a:p>
            <a:r>
              <a:rPr lang="en-US"/>
              <a:t>Sample Footer Text</a:t>
            </a:r>
          </a:p>
        </p:txBody>
      </p:sp>
      <p:sp>
        <p:nvSpPr>
          <p:cNvPr id="7" name="Slide Number Placeholder 5">
            <a:extLst>
              <a:ext uri="{FF2B5EF4-FFF2-40B4-BE49-F238E27FC236}">
                <a16:creationId xmlns:a16="http://schemas.microsoft.com/office/drawing/2014/main" id="{C413A03B-58A6-5266-F4CA-95B7A6F4BCC7}"/>
              </a:ext>
            </a:extLst>
          </p:cNvPr>
          <p:cNvSpPr>
            <a:spLocks noGrp="1"/>
          </p:cNvSpPr>
          <p:nvPr>
            <p:ph type="sldNum" sz="quarter" idx="4"/>
          </p:nvPr>
        </p:nvSpPr>
        <p:spPr>
          <a:xfrm>
            <a:off x="8274049" y="6400800"/>
            <a:ext cx="3241675" cy="266700"/>
          </a:xfrm>
        </p:spPr>
        <p:txBody>
          <a:bodyPr lIns="0" tIns="0" rIns="0" bIns="0"/>
          <a:lstStyle>
            <a:lvl1pPr algn="r">
              <a:defRPr sz="1200"/>
            </a:lvl1pPr>
          </a:lstStyle>
          <a:p>
            <a:fld id="{CC057153-B650-4DEB-B370-79DDCFDCE9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3" r:id="rId4"/>
    <p:sldLayoutId id="2147483707" r:id="rId5"/>
    <p:sldLayoutId id="2147483650" r:id="rId6"/>
    <p:sldLayoutId id="2147483654" r:id="rId7"/>
    <p:sldLayoutId id="2147483754" r:id="rId8"/>
    <p:sldLayoutId id="2147483755" r:id="rId9"/>
    <p:sldLayoutId id="2147483760" r:id="rId10"/>
    <p:sldLayoutId id="2147483761" r:id="rId11"/>
    <p:sldLayoutId id="2147483762" r:id="rId12"/>
    <p:sldLayoutId id="2147483662" r:id="rId13"/>
    <p:sldLayoutId id="2147483763"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2" r:id="rId23"/>
    <p:sldLayoutId id="2147483671"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752" r:id="rId43"/>
    <p:sldLayoutId id="2147483753" r:id="rId44"/>
    <p:sldLayoutId id="2147483691" r:id="rId45"/>
    <p:sldLayoutId id="2147483692" r:id="rId46"/>
    <p:sldLayoutId id="2147483693" r:id="rId47"/>
    <p:sldLayoutId id="2147483694" r:id="rId48"/>
    <p:sldLayoutId id="2147483695" r:id="rId49"/>
    <p:sldLayoutId id="2147483696" r:id="rId50"/>
    <p:sldLayoutId id="2147483697" r:id="rId51"/>
    <p:sldLayoutId id="2147483756" r:id="rId52"/>
    <p:sldLayoutId id="2147483757" r:id="rId53"/>
    <p:sldLayoutId id="2147483758" r:id="rId54"/>
    <p:sldLayoutId id="2147483759" r:id="rId55"/>
    <p:sldLayoutId id="2147483698" r:id="rId56"/>
    <p:sldLayoutId id="2147483699" r:id="rId57"/>
    <p:sldLayoutId id="2147483700" r:id="rId58"/>
    <p:sldLayoutId id="2147483701" r:id="rId59"/>
    <p:sldLayoutId id="2147483702" r:id="rId60"/>
    <p:sldLayoutId id="2147483661" r:id="rId61"/>
  </p:sldLayoutIdLst>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hf sldNum="0" hdr="0" ftr="0" dt="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872E-D8F0-BF64-FC5F-317F5A47DBCD}"/>
              </a:ext>
            </a:extLst>
          </p:cNvPr>
          <p:cNvSpPr>
            <a:spLocks noGrp="1"/>
          </p:cNvSpPr>
          <p:nvPr>
            <p:ph type="ctrTitle"/>
          </p:nvPr>
        </p:nvSpPr>
        <p:spPr>
          <a:xfrm>
            <a:off x="910628" y="612491"/>
            <a:ext cx="5824186" cy="3987799"/>
          </a:xfrm>
        </p:spPr>
        <p:txBody>
          <a:bodyPr/>
          <a:lstStyle/>
          <a:p>
            <a:r>
              <a:rPr lang="en-US" altLang="zh-CN" dirty="0">
                <a:latin typeface="Baloo Paaji 2" pitchFamily="2" charset="0"/>
                <a:cs typeface="Baloo Paaji 2" pitchFamily="2" charset="0"/>
              </a:rPr>
              <a:t>Glinax</a:t>
            </a:r>
            <a:endParaRPr lang="en-GB" dirty="0">
              <a:latin typeface="Baloo Paaji 2" pitchFamily="2" charset="0"/>
              <a:cs typeface="Baloo Paaji 2" pitchFamily="2" charset="0"/>
            </a:endParaRPr>
          </a:p>
        </p:txBody>
      </p:sp>
      <p:sp>
        <p:nvSpPr>
          <p:cNvPr id="5" name="Content Placeholder 4">
            <a:extLst>
              <a:ext uri="{FF2B5EF4-FFF2-40B4-BE49-F238E27FC236}">
                <a16:creationId xmlns:a16="http://schemas.microsoft.com/office/drawing/2014/main" id="{BF48FAAD-5698-8F60-B5F5-D8E6848186B7}"/>
              </a:ext>
            </a:extLst>
          </p:cNvPr>
          <p:cNvSpPr>
            <a:spLocks noGrp="1"/>
          </p:cNvSpPr>
          <p:nvPr>
            <p:ph sz="quarter" idx="17"/>
          </p:nvPr>
        </p:nvSpPr>
        <p:spPr>
          <a:xfrm>
            <a:off x="910628" y="5978809"/>
            <a:ext cx="2216029" cy="266698"/>
          </a:xfrm>
        </p:spPr>
        <p:txBody>
          <a:bodyPr/>
          <a:lstStyle/>
          <a:p>
            <a:r>
              <a:rPr lang="en-US" dirty="0">
                <a:latin typeface="Baloo Paaji 2" pitchFamily="2" charset="0"/>
                <a:cs typeface="Baloo Paaji 2" pitchFamily="2" charset="0"/>
              </a:rPr>
              <a:t>Chris Oppong</a:t>
            </a:r>
          </a:p>
          <a:p>
            <a:r>
              <a:rPr lang="en-US" dirty="0">
                <a:latin typeface="Baloo Paaji 2" pitchFamily="2" charset="0"/>
                <a:cs typeface="Baloo Paaji 2" pitchFamily="2" charset="0"/>
              </a:rPr>
              <a:t>Gabriel Nii Attoh Quaye</a:t>
            </a:r>
          </a:p>
        </p:txBody>
      </p:sp>
      <p:pic>
        <p:nvPicPr>
          <p:cNvPr id="7" name="Picture Placeholder 6">
            <a:extLst>
              <a:ext uri="{FF2B5EF4-FFF2-40B4-BE49-F238E27FC236}">
                <a16:creationId xmlns:a16="http://schemas.microsoft.com/office/drawing/2014/main" id="{E2BED5B4-2DEA-47BF-036D-691EEE7D2772}"/>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a:stretch/>
        </p:blipFill>
        <p:spPr>
          <a:xfrm>
            <a:off x="7065818" y="2257706"/>
            <a:ext cx="3772303" cy="3987800"/>
          </a:xfrm>
        </p:spPr>
      </p:pic>
      <p:sp>
        <p:nvSpPr>
          <p:cNvPr id="6" name="Rectangle 5">
            <a:extLst>
              <a:ext uri="{FF2B5EF4-FFF2-40B4-BE49-F238E27FC236}">
                <a16:creationId xmlns:a16="http://schemas.microsoft.com/office/drawing/2014/main" id="{12D3242D-4D51-3C89-D4FF-CBA242A67E8A}"/>
              </a:ext>
            </a:extLst>
          </p:cNvPr>
          <p:cNvSpPr/>
          <p:nvPr/>
        </p:nvSpPr>
        <p:spPr>
          <a:xfrm>
            <a:off x="0" y="0"/>
            <a:ext cx="486697" cy="26547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3AA1833E-7D50-4E94-1D44-EC0A73E8DF7B}"/>
              </a:ext>
            </a:extLst>
          </p:cNvPr>
          <p:cNvSpPr/>
          <p:nvPr/>
        </p:nvSpPr>
        <p:spPr>
          <a:xfrm>
            <a:off x="10852869" y="0"/>
            <a:ext cx="1353879" cy="221016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45D2E44E-C93A-6BEC-B825-D2031728B4E0}"/>
              </a:ext>
            </a:extLst>
          </p:cNvPr>
          <p:cNvSpPr/>
          <p:nvPr/>
        </p:nvSpPr>
        <p:spPr>
          <a:xfrm>
            <a:off x="10838121" y="4035346"/>
            <a:ext cx="1353879" cy="221016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9CE56D88-48E9-C428-78BD-4D370B5706EB}"/>
              </a:ext>
            </a:extLst>
          </p:cNvPr>
          <p:cNvSpPr/>
          <p:nvPr/>
        </p:nvSpPr>
        <p:spPr>
          <a:xfrm rot="10800000">
            <a:off x="10852869" y="4054168"/>
            <a:ext cx="1353879" cy="1067596"/>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1C84BFB8-FECF-EB2E-39F6-67F6C533396E}"/>
              </a:ext>
            </a:extLst>
          </p:cNvPr>
          <p:cNvSpPr/>
          <p:nvPr/>
        </p:nvSpPr>
        <p:spPr>
          <a:xfrm rot="10800000">
            <a:off x="10852869" y="0"/>
            <a:ext cx="1353879" cy="1067596"/>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428161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8045C-6442-9F2B-F16E-616D3A528D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6E726D-A152-C192-3E95-526A7ACB0A48}"/>
              </a:ext>
            </a:extLst>
          </p:cNvPr>
          <p:cNvSpPr>
            <a:spLocks noGrp="1"/>
          </p:cNvSpPr>
          <p:nvPr>
            <p:ph type="title"/>
          </p:nvPr>
        </p:nvSpPr>
        <p:spPr>
          <a:xfrm>
            <a:off x="498297" y="672904"/>
            <a:ext cx="10504000" cy="1132258"/>
          </a:xfrm>
        </p:spPr>
        <p:txBody>
          <a:bodyPr/>
          <a:lstStyle/>
          <a:p>
            <a:r>
              <a:rPr lang="en-GB" sz="2800" dirty="0"/>
              <a:t>Global and local dependency on paper packages</a:t>
            </a:r>
          </a:p>
        </p:txBody>
      </p:sp>
      <p:sp>
        <p:nvSpPr>
          <p:cNvPr id="3" name="Text Placeholder 2">
            <a:extLst>
              <a:ext uri="{FF2B5EF4-FFF2-40B4-BE49-F238E27FC236}">
                <a16:creationId xmlns:a16="http://schemas.microsoft.com/office/drawing/2014/main" id="{5B151BFD-240A-4047-241C-E0F10763EC48}"/>
              </a:ext>
            </a:extLst>
          </p:cNvPr>
          <p:cNvSpPr>
            <a:spLocks noGrp="1"/>
          </p:cNvSpPr>
          <p:nvPr>
            <p:ph type="body" sz="quarter" idx="36"/>
          </p:nvPr>
        </p:nvSpPr>
        <p:spPr>
          <a:xfrm>
            <a:off x="842963" y="1532787"/>
            <a:ext cx="434758" cy="385763"/>
          </a:xfrm>
        </p:spPr>
        <p:txBody>
          <a:bodyPr/>
          <a:lstStyle/>
          <a:p>
            <a:r>
              <a:rPr lang="en-GB" dirty="0">
                <a:solidFill>
                  <a:schemeClr val="bg1"/>
                </a:solidFill>
              </a:rPr>
              <a:t>01</a:t>
            </a:r>
          </a:p>
        </p:txBody>
      </p:sp>
      <p:sp>
        <p:nvSpPr>
          <p:cNvPr id="4" name="Text Placeholder 3">
            <a:extLst>
              <a:ext uri="{FF2B5EF4-FFF2-40B4-BE49-F238E27FC236}">
                <a16:creationId xmlns:a16="http://schemas.microsoft.com/office/drawing/2014/main" id="{445442AA-C0C5-C688-3AD8-81E06C3CBD5A}"/>
              </a:ext>
            </a:extLst>
          </p:cNvPr>
          <p:cNvSpPr>
            <a:spLocks noGrp="1"/>
          </p:cNvSpPr>
          <p:nvPr>
            <p:ph type="body" sz="quarter" idx="32"/>
          </p:nvPr>
        </p:nvSpPr>
        <p:spPr>
          <a:xfrm>
            <a:off x="1326377" y="1152623"/>
            <a:ext cx="2812863" cy="788962"/>
          </a:xfrm>
        </p:spPr>
        <p:txBody>
          <a:bodyPr/>
          <a:lstStyle/>
          <a:p>
            <a:r>
              <a:rPr lang="en-US" altLang="zh-CN" noProof="1">
                <a:solidFill>
                  <a:schemeClr val="bg1"/>
                </a:solidFill>
              </a:rPr>
              <a:t>Problem Statement</a:t>
            </a:r>
          </a:p>
        </p:txBody>
      </p:sp>
      <p:sp>
        <p:nvSpPr>
          <p:cNvPr id="5" name="Content Placeholder 4">
            <a:extLst>
              <a:ext uri="{FF2B5EF4-FFF2-40B4-BE49-F238E27FC236}">
                <a16:creationId xmlns:a16="http://schemas.microsoft.com/office/drawing/2014/main" id="{DBE29F0B-38C5-3CA9-A304-FFD80FEA0FFD}"/>
              </a:ext>
            </a:extLst>
          </p:cNvPr>
          <p:cNvSpPr>
            <a:spLocks noGrp="1"/>
          </p:cNvSpPr>
          <p:nvPr>
            <p:ph idx="13"/>
          </p:nvPr>
        </p:nvSpPr>
        <p:spPr>
          <a:xfrm>
            <a:off x="1352581" y="2024460"/>
            <a:ext cx="2812594" cy="720588"/>
          </a:xfrm>
        </p:spPr>
        <p:txBody>
          <a:bodyPr/>
          <a:lstStyle/>
          <a:p>
            <a:r>
              <a:rPr lang="en-US" noProof="1">
                <a:solidFill>
                  <a:schemeClr val="bg1"/>
                </a:solidFill>
              </a:rPr>
              <a:t>Foundation of budgeting and</a:t>
            </a:r>
          </a:p>
          <a:p>
            <a:r>
              <a:rPr lang="en-US" noProof="1">
                <a:solidFill>
                  <a:schemeClr val="bg1"/>
                </a:solidFill>
              </a:rPr>
              <a:t>its significance.</a:t>
            </a:r>
            <a:endParaRPr lang="en-US" dirty="0">
              <a:solidFill>
                <a:schemeClr val="bg1"/>
              </a:solidFill>
            </a:endParaRPr>
          </a:p>
        </p:txBody>
      </p:sp>
      <p:sp>
        <p:nvSpPr>
          <p:cNvPr id="6" name="Text Placeholder 5">
            <a:extLst>
              <a:ext uri="{FF2B5EF4-FFF2-40B4-BE49-F238E27FC236}">
                <a16:creationId xmlns:a16="http://schemas.microsoft.com/office/drawing/2014/main" id="{EFCF2E46-74FA-FC7D-5C1F-A4B10B2714BD}"/>
              </a:ext>
            </a:extLst>
          </p:cNvPr>
          <p:cNvSpPr>
            <a:spLocks noGrp="1"/>
          </p:cNvSpPr>
          <p:nvPr>
            <p:ph type="body" sz="quarter" idx="38"/>
          </p:nvPr>
        </p:nvSpPr>
        <p:spPr>
          <a:xfrm>
            <a:off x="4421805" y="1532787"/>
            <a:ext cx="434758" cy="385763"/>
          </a:xfrm>
        </p:spPr>
        <p:txBody>
          <a:bodyPr/>
          <a:lstStyle/>
          <a:p>
            <a:r>
              <a:rPr lang="en-GB">
                <a:solidFill>
                  <a:schemeClr val="bg1"/>
                </a:solidFill>
              </a:rPr>
              <a:t>02</a:t>
            </a:r>
          </a:p>
        </p:txBody>
      </p:sp>
      <p:sp>
        <p:nvSpPr>
          <p:cNvPr id="7" name="Text Placeholder 6">
            <a:extLst>
              <a:ext uri="{FF2B5EF4-FFF2-40B4-BE49-F238E27FC236}">
                <a16:creationId xmlns:a16="http://schemas.microsoft.com/office/drawing/2014/main" id="{73327D29-8FD5-11A7-B191-8BEF5FE11CEA}"/>
              </a:ext>
            </a:extLst>
          </p:cNvPr>
          <p:cNvSpPr>
            <a:spLocks noGrp="1"/>
          </p:cNvSpPr>
          <p:nvPr>
            <p:ph type="body" sz="quarter" idx="30"/>
          </p:nvPr>
        </p:nvSpPr>
        <p:spPr>
          <a:xfrm>
            <a:off x="4905724" y="1146629"/>
            <a:ext cx="2812863" cy="788962"/>
          </a:xfrm>
        </p:spPr>
        <p:txBody>
          <a:bodyPr/>
          <a:lstStyle/>
          <a:p>
            <a:r>
              <a:rPr lang="en-US" altLang="zh-CN" noProof="1">
                <a:solidFill>
                  <a:schemeClr val="bg1"/>
                </a:solidFill>
              </a:rPr>
              <a:t>Solution</a:t>
            </a:r>
          </a:p>
        </p:txBody>
      </p:sp>
      <p:sp>
        <p:nvSpPr>
          <p:cNvPr id="8" name="Content Placeholder 7">
            <a:extLst>
              <a:ext uri="{FF2B5EF4-FFF2-40B4-BE49-F238E27FC236}">
                <a16:creationId xmlns:a16="http://schemas.microsoft.com/office/drawing/2014/main" id="{B824955C-37FE-7D29-B6ED-12D207973754}"/>
              </a:ext>
            </a:extLst>
          </p:cNvPr>
          <p:cNvSpPr>
            <a:spLocks noGrp="1"/>
          </p:cNvSpPr>
          <p:nvPr>
            <p:ph idx="16"/>
          </p:nvPr>
        </p:nvSpPr>
        <p:spPr>
          <a:xfrm>
            <a:off x="4905724" y="2006222"/>
            <a:ext cx="2812594" cy="720588"/>
          </a:xfrm>
        </p:spPr>
        <p:txBody>
          <a:bodyPr/>
          <a:lstStyle/>
          <a:p>
            <a:r>
              <a:rPr lang="en-US" altLang="zh-CN" noProof="1">
                <a:solidFill>
                  <a:schemeClr val="bg1"/>
                </a:solidFill>
              </a:rPr>
              <a:t>Methods and importance of monitoring income.</a:t>
            </a:r>
          </a:p>
        </p:txBody>
      </p:sp>
      <p:sp>
        <p:nvSpPr>
          <p:cNvPr id="9" name="Text Placeholder 8">
            <a:extLst>
              <a:ext uri="{FF2B5EF4-FFF2-40B4-BE49-F238E27FC236}">
                <a16:creationId xmlns:a16="http://schemas.microsoft.com/office/drawing/2014/main" id="{2B39591C-CF0D-312B-9B0A-0302B8CBB2AD}"/>
              </a:ext>
            </a:extLst>
          </p:cNvPr>
          <p:cNvSpPr>
            <a:spLocks noGrp="1"/>
          </p:cNvSpPr>
          <p:nvPr>
            <p:ph type="body" sz="quarter" idx="40"/>
          </p:nvPr>
        </p:nvSpPr>
        <p:spPr>
          <a:xfrm>
            <a:off x="7994871" y="1532787"/>
            <a:ext cx="434758" cy="385763"/>
          </a:xfrm>
        </p:spPr>
        <p:txBody>
          <a:bodyPr/>
          <a:lstStyle/>
          <a:p>
            <a:r>
              <a:rPr lang="en-GB">
                <a:solidFill>
                  <a:schemeClr val="bg1"/>
                </a:solidFill>
              </a:rPr>
              <a:t>03</a:t>
            </a:r>
          </a:p>
        </p:txBody>
      </p:sp>
      <p:sp>
        <p:nvSpPr>
          <p:cNvPr id="10" name="Text Placeholder 9">
            <a:extLst>
              <a:ext uri="{FF2B5EF4-FFF2-40B4-BE49-F238E27FC236}">
                <a16:creationId xmlns:a16="http://schemas.microsoft.com/office/drawing/2014/main" id="{829E673F-46A2-0211-1213-E7E407FFE144}"/>
              </a:ext>
            </a:extLst>
          </p:cNvPr>
          <p:cNvSpPr>
            <a:spLocks noGrp="1"/>
          </p:cNvSpPr>
          <p:nvPr>
            <p:ph type="body" sz="quarter" idx="31"/>
          </p:nvPr>
        </p:nvSpPr>
        <p:spPr>
          <a:xfrm>
            <a:off x="8478285" y="1365870"/>
            <a:ext cx="2812863" cy="788962"/>
          </a:xfrm>
        </p:spPr>
        <p:txBody>
          <a:bodyPr/>
          <a:lstStyle/>
          <a:p>
            <a:r>
              <a:rPr lang="en-US" altLang="zh-CN" noProof="1">
                <a:solidFill>
                  <a:schemeClr val="bg1"/>
                </a:solidFill>
              </a:rPr>
              <a:t>Marketing </a:t>
            </a:r>
          </a:p>
          <a:p>
            <a:r>
              <a:rPr lang="en-US" altLang="zh-CN" noProof="1">
                <a:solidFill>
                  <a:schemeClr val="bg1"/>
                </a:solidFill>
              </a:rPr>
              <a:t>Opportunity</a:t>
            </a:r>
          </a:p>
        </p:txBody>
      </p:sp>
      <p:sp>
        <p:nvSpPr>
          <p:cNvPr id="11" name="Content Placeholder 10">
            <a:extLst>
              <a:ext uri="{FF2B5EF4-FFF2-40B4-BE49-F238E27FC236}">
                <a16:creationId xmlns:a16="http://schemas.microsoft.com/office/drawing/2014/main" id="{8E238B80-1C06-6134-FCFB-28FDCB01D463}"/>
              </a:ext>
            </a:extLst>
          </p:cNvPr>
          <p:cNvSpPr>
            <a:spLocks noGrp="1"/>
          </p:cNvSpPr>
          <p:nvPr>
            <p:ph idx="19"/>
          </p:nvPr>
        </p:nvSpPr>
        <p:spPr>
          <a:xfrm>
            <a:off x="8484169" y="2278799"/>
            <a:ext cx="2812594" cy="720588"/>
          </a:xfrm>
        </p:spPr>
        <p:txBody>
          <a:bodyPr/>
          <a:lstStyle/>
          <a:p>
            <a:r>
              <a:rPr lang="en-US" noProof="1">
                <a:solidFill>
                  <a:schemeClr val="bg1"/>
                </a:solidFill>
              </a:rPr>
              <a:t>Techniques to effectively</a:t>
            </a:r>
          </a:p>
          <a:p>
            <a:r>
              <a:rPr lang="en-US" noProof="1">
                <a:solidFill>
                  <a:schemeClr val="bg1"/>
                </a:solidFill>
              </a:rPr>
              <a:t>manage and reduce expenses.</a:t>
            </a:r>
            <a:endParaRPr lang="en-US" dirty="0">
              <a:solidFill>
                <a:schemeClr val="bg1"/>
              </a:solidFill>
            </a:endParaRPr>
          </a:p>
        </p:txBody>
      </p:sp>
      <p:sp>
        <p:nvSpPr>
          <p:cNvPr id="12" name="Text Placeholder 11">
            <a:extLst>
              <a:ext uri="{FF2B5EF4-FFF2-40B4-BE49-F238E27FC236}">
                <a16:creationId xmlns:a16="http://schemas.microsoft.com/office/drawing/2014/main" id="{68DF610E-D430-D632-5503-2813DC2F3522}"/>
              </a:ext>
            </a:extLst>
          </p:cNvPr>
          <p:cNvSpPr>
            <a:spLocks noGrp="1"/>
          </p:cNvSpPr>
          <p:nvPr>
            <p:ph type="body" sz="quarter" idx="37"/>
          </p:nvPr>
        </p:nvSpPr>
        <p:spPr>
          <a:xfrm>
            <a:off x="837348" y="3175651"/>
            <a:ext cx="434758" cy="385763"/>
          </a:xfrm>
        </p:spPr>
        <p:txBody>
          <a:bodyPr/>
          <a:lstStyle/>
          <a:p>
            <a:r>
              <a:rPr lang="en-GB">
                <a:solidFill>
                  <a:schemeClr val="bg1"/>
                </a:solidFill>
              </a:rPr>
              <a:t>04</a:t>
            </a:r>
          </a:p>
        </p:txBody>
      </p:sp>
      <p:sp>
        <p:nvSpPr>
          <p:cNvPr id="13" name="Text Placeholder 12">
            <a:extLst>
              <a:ext uri="{FF2B5EF4-FFF2-40B4-BE49-F238E27FC236}">
                <a16:creationId xmlns:a16="http://schemas.microsoft.com/office/drawing/2014/main" id="{F171F141-8528-A640-2FC6-41B22B5266A5}"/>
              </a:ext>
            </a:extLst>
          </p:cNvPr>
          <p:cNvSpPr>
            <a:spLocks noGrp="1"/>
          </p:cNvSpPr>
          <p:nvPr>
            <p:ph type="body" sz="quarter" idx="33"/>
          </p:nvPr>
        </p:nvSpPr>
        <p:spPr>
          <a:xfrm>
            <a:off x="1377614" y="2769133"/>
            <a:ext cx="2812863" cy="788962"/>
          </a:xfrm>
        </p:spPr>
        <p:txBody>
          <a:bodyPr/>
          <a:lstStyle/>
          <a:p>
            <a:r>
              <a:rPr lang="en-US" noProof="1">
                <a:solidFill>
                  <a:schemeClr val="bg1"/>
                </a:solidFill>
              </a:rPr>
              <a:t>Target Customers</a:t>
            </a:r>
          </a:p>
        </p:txBody>
      </p:sp>
      <p:sp>
        <p:nvSpPr>
          <p:cNvPr id="15" name="Text Placeholder 14">
            <a:extLst>
              <a:ext uri="{FF2B5EF4-FFF2-40B4-BE49-F238E27FC236}">
                <a16:creationId xmlns:a16="http://schemas.microsoft.com/office/drawing/2014/main" id="{18E9471E-B2B8-A466-A706-B058BACC4397}"/>
              </a:ext>
            </a:extLst>
          </p:cNvPr>
          <p:cNvSpPr>
            <a:spLocks noGrp="1"/>
          </p:cNvSpPr>
          <p:nvPr>
            <p:ph type="body" sz="quarter" idx="39"/>
          </p:nvPr>
        </p:nvSpPr>
        <p:spPr>
          <a:xfrm>
            <a:off x="4416190" y="3175651"/>
            <a:ext cx="434758" cy="385763"/>
          </a:xfrm>
        </p:spPr>
        <p:txBody>
          <a:bodyPr/>
          <a:lstStyle/>
          <a:p>
            <a:r>
              <a:rPr lang="en-GB">
                <a:solidFill>
                  <a:schemeClr val="bg1"/>
                </a:solidFill>
              </a:rPr>
              <a:t>05</a:t>
            </a:r>
          </a:p>
        </p:txBody>
      </p:sp>
      <p:sp>
        <p:nvSpPr>
          <p:cNvPr id="16" name="Text Placeholder 15">
            <a:extLst>
              <a:ext uri="{FF2B5EF4-FFF2-40B4-BE49-F238E27FC236}">
                <a16:creationId xmlns:a16="http://schemas.microsoft.com/office/drawing/2014/main" id="{56624D02-F75F-C4F8-8A13-D0F46DE9ABBA}"/>
              </a:ext>
            </a:extLst>
          </p:cNvPr>
          <p:cNvSpPr>
            <a:spLocks noGrp="1"/>
          </p:cNvSpPr>
          <p:nvPr>
            <p:ph type="body" sz="quarter" idx="34"/>
          </p:nvPr>
        </p:nvSpPr>
        <p:spPr>
          <a:xfrm>
            <a:off x="4982919" y="2769133"/>
            <a:ext cx="2812863" cy="788962"/>
          </a:xfrm>
        </p:spPr>
        <p:txBody>
          <a:bodyPr/>
          <a:lstStyle/>
          <a:p>
            <a:r>
              <a:rPr lang="en-US" altLang="zh-CN" noProof="1">
                <a:solidFill>
                  <a:schemeClr val="bg1"/>
                </a:solidFill>
              </a:rPr>
              <a:t>Business Model</a:t>
            </a:r>
          </a:p>
        </p:txBody>
      </p:sp>
      <p:sp>
        <p:nvSpPr>
          <p:cNvPr id="18" name="Text Placeholder 17">
            <a:extLst>
              <a:ext uri="{FF2B5EF4-FFF2-40B4-BE49-F238E27FC236}">
                <a16:creationId xmlns:a16="http://schemas.microsoft.com/office/drawing/2014/main" id="{1AB843F4-0427-4099-CABE-836A56E567B1}"/>
              </a:ext>
            </a:extLst>
          </p:cNvPr>
          <p:cNvSpPr>
            <a:spLocks noGrp="1"/>
          </p:cNvSpPr>
          <p:nvPr>
            <p:ph type="body" sz="quarter" idx="41"/>
          </p:nvPr>
        </p:nvSpPr>
        <p:spPr>
          <a:xfrm>
            <a:off x="7989256" y="3175651"/>
            <a:ext cx="434758" cy="385763"/>
          </a:xfrm>
        </p:spPr>
        <p:txBody>
          <a:bodyPr/>
          <a:lstStyle/>
          <a:p>
            <a:r>
              <a:rPr lang="en-GB">
                <a:solidFill>
                  <a:schemeClr val="bg1"/>
                </a:solidFill>
              </a:rPr>
              <a:t>06</a:t>
            </a:r>
          </a:p>
        </p:txBody>
      </p:sp>
      <p:sp>
        <p:nvSpPr>
          <p:cNvPr id="19" name="Text Placeholder 18">
            <a:extLst>
              <a:ext uri="{FF2B5EF4-FFF2-40B4-BE49-F238E27FC236}">
                <a16:creationId xmlns:a16="http://schemas.microsoft.com/office/drawing/2014/main" id="{711C87A3-BE26-AAD7-174B-87C77DCF3139}"/>
              </a:ext>
            </a:extLst>
          </p:cNvPr>
          <p:cNvSpPr>
            <a:spLocks noGrp="1"/>
          </p:cNvSpPr>
          <p:nvPr>
            <p:ph type="body" sz="quarter" idx="35"/>
          </p:nvPr>
        </p:nvSpPr>
        <p:spPr>
          <a:xfrm>
            <a:off x="8471766" y="2777456"/>
            <a:ext cx="2812863" cy="788962"/>
          </a:xfrm>
        </p:spPr>
        <p:txBody>
          <a:bodyPr/>
          <a:lstStyle/>
          <a:p>
            <a:r>
              <a:rPr lang="en-US" altLang="zh-CN" noProof="1">
                <a:solidFill>
                  <a:schemeClr val="bg1"/>
                </a:solidFill>
              </a:rPr>
              <a:t>Competitive Advantage</a:t>
            </a:r>
          </a:p>
        </p:txBody>
      </p:sp>
      <p:sp>
        <p:nvSpPr>
          <p:cNvPr id="30" name="Rectangle 29">
            <a:extLst>
              <a:ext uri="{FF2B5EF4-FFF2-40B4-BE49-F238E27FC236}">
                <a16:creationId xmlns:a16="http://schemas.microsoft.com/office/drawing/2014/main" id="{30E83947-CA99-5BD3-BE45-F5DC2CE48298}"/>
              </a:ext>
            </a:extLst>
          </p:cNvPr>
          <p:cNvSpPr/>
          <p:nvPr/>
        </p:nvSpPr>
        <p:spPr>
          <a:xfrm>
            <a:off x="11002297" y="0"/>
            <a:ext cx="1189704" cy="1132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E8E0F9E-5B2B-0EAB-D4CF-CCEDCE875856}"/>
              </a:ext>
            </a:extLst>
          </p:cNvPr>
          <p:cNvSpPr/>
          <p:nvPr/>
        </p:nvSpPr>
        <p:spPr>
          <a:xfrm>
            <a:off x="1" y="5884605"/>
            <a:ext cx="900852" cy="971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EF4DBF6-143B-DA4A-EEE7-00B1760EEEF7}"/>
              </a:ext>
            </a:extLst>
          </p:cNvPr>
          <p:cNvSpPr/>
          <p:nvPr/>
        </p:nvSpPr>
        <p:spPr>
          <a:xfrm>
            <a:off x="11284629" y="52621"/>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F65A07F3-3D63-DB1B-0CA1-3FF5BEB16116}"/>
              </a:ext>
            </a:extLst>
          </p:cNvPr>
          <p:cNvSpPr/>
          <p:nvPr/>
        </p:nvSpPr>
        <p:spPr>
          <a:xfrm rot="10800000">
            <a:off x="-592154" y="52197"/>
            <a:ext cx="483039" cy="835438"/>
          </a:xfrm>
          <a:custGeom>
            <a:avLst/>
            <a:gdLst>
              <a:gd name="connsiteX0" fmla="*/ 0 w 870155"/>
              <a:gd name="connsiteY0" fmla="*/ 417296 h 834592"/>
              <a:gd name="connsiteX1" fmla="*/ 435078 w 870155"/>
              <a:gd name="connsiteY1" fmla="*/ 0 h 834592"/>
              <a:gd name="connsiteX2" fmla="*/ 870156 w 870155"/>
              <a:gd name="connsiteY2" fmla="*/ 417296 h 834592"/>
              <a:gd name="connsiteX3" fmla="*/ 435078 w 870155"/>
              <a:gd name="connsiteY3" fmla="*/ 834592 h 834592"/>
              <a:gd name="connsiteX4" fmla="*/ 0 w 870155"/>
              <a:gd name="connsiteY4" fmla="*/ 417296 h 834592"/>
              <a:gd name="connsiteX0" fmla="*/ 11089 w 483039"/>
              <a:gd name="connsiteY0" fmla="*/ 476642 h 835438"/>
              <a:gd name="connsiteX1" fmla="*/ 47961 w 483039"/>
              <a:gd name="connsiteY1" fmla="*/ 353 h 835438"/>
              <a:gd name="connsiteX2" fmla="*/ 483039 w 483039"/>
              <a:gd name="connsiteY2" fmla="*/ 417649 h 835438"/>
              <a:gd name="connsiteX3" fmla="*/ 47961 w 483039"/>
              <a:gd name="connsiteY3" fmla="*/ 834945 h 835438"/>
              <a:gd name="connsiteX4" fmla="*/ 11089 w 483039"/>
              <a:gd name="connsiteY4" fmla="*/ 476642 h 8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039" h="835438">
                <a:moveTo>
                  <a:pt x="11089" y="476642"/>
                </a:moveTo>
                <a:cubicBezTo>
                  <a:pt x="11089" y="246176"/>
                  <a:pt x="-30697" y="10185"/>
                  <a:pt x="47961" y="353"/>
                </a:cubicBezTo>
                <a:cubicBezTo>
                  <a:pt x="126619" y="-9479"/>
                  <a:pt x="483039" y="187183"/>
                  <a:pt x="483039" y="417649"/>
                </a:cubicBezTo>
                <a:cubicBezTo>
                  <a:pt x="483039" y="648115"/>
                  <a:pt x="126619" y="825113"/>
                  <a:pt x="47961" y="834945"/>
                </a:cubicBezTo>
                <a:cubicBezTo>
                  <a:pt x="-30697" y="844777"/>
                  <a:pt x="11089" y="707108"/>
                  <a:pt x="11089" y="476642"/>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B1017004-5F00-3E24-3D55-105732F6AF5E}"/>
              </a:ext>
            </a:extLst>
          </p:cNvPr>
          <p:cNvSpPr/>
          <p:nvPr/>
        </p:nvSpPr>
        <p:spPr>
          <a:xfrm>
            <a:off x="12442351" y="6080182"/>
            <a:ext cx="907371" cy="747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4">
            <a:extLst>
              <a:ext uri="{FF2B5EF4-FFF2-40B4-BE49-F238E27FC236}">
                <a16:creationId xmlns:a16="http://schemas.microsoft.com/office/drawing/2014/main" id="{B2D0D075-F9E3-0551-8E40-25C5F7BE5D59}"/>
              </a:ext>
            </a:extLst>
          </p:cNvPr>
          <p:cNvSpPr txBox="1">
            <a:spLocks/>
          </p:cNvSpPr>
          <p:nvPr/>
        </p:nvSpPr>
        <p:spPr>
          <a:xfrm>
            <a:off x="787148" y="325905"/>
            <a:ext cx="10504000" cy="113225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endParaRPr lang="en-GB" sz="2800" dirty="0"/>
          </a:p>
        </p:txBody>
      </p:sp>
      <p:pic>
        <p:nvPicPr>
          <p:cNvPr id="37" name="Picture Placeholder 12" descr="Close-up of a person entering a PIN on an ATM keypad.">
            <a:extLst>
              <a:ext uri="{FF2B5EF4-FFF2-40B4-BE49-F238E27FC236}">
                <a16:creationId xmlns:a16="http://schemas.microsoft.com/office/drawing/2014/main" id="{E6AB59DE-D8B9-CD78-FDC5-1BCA3377D604}"/>
              </a:ext>
            </a:extLst>
          </p:cNvPr>
          <p:cNvPicPr>
            <a:picLocks noChangeAspect="1"/>
          </p:cNvPicPr>
          <p:nvPr/>
        </p:nvPicPr>
        <p:blipFill>
          <a:blip r:embed="rId3" cstate="screen">
            <a:extLst>
              <a:ext uri="{28A0092B-C50C-407E-A947-70E740481C1C}">
                <a14:useLocalDpi xmlns:a14="http://schemas.microsoft.com/office/drawing/2010/main"/>
              </a:ext>
            </a:extLst>
          </a:blip>
          <a:srcRect t="64" b="64"/>
          <a:stretch/>
        </p:blipFill>
        <p:spPr>
          <a:xfrm>
            <a:off x="12480262" y="5637553"/>
            <a:ext cx="632760" cy="291407"/>
          </a:xfrm>
          <a:prstGeom prst="rect">
            <a:avLst/>
          </a:prstGeom>
        </p:spPr>
      </p:pic>
      <p:pic>
        <p:nvPicPr>
          <p:cNvPr id="43" name="Picture Placeholder 14">
            <a:extLst>
              <a:ext uri="{FF2B5EF4-FFF2-40B4-BE49-F238E27FC236}">
                <a16:creationId xmlns:a16="http://schemas.microsoft.com/office/drawing/2014/main" id="{7EAF8E5B-03C5-0F17-CB33-7576CE07FDA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454184" y="5171784"/>
            <a:ext cx="722535" cy="314547"/>
          </a:xfrm>
          <a:prstGeom prst="rect">
            <a:avLst/>
          </a:prstGeom>
        </p:spPr>
      </p:pic>
      <p:pic>
        <p:nvPicPr>
          <p:cNvPr id="46" name="Picture Placeholder 16">
            <a:extLst>
              <a:ext uri="{FF2B5EF4-FFF2-40B4-BE49-F238E27FC236}">
                <a16:creationId xmlns:a16="http://schemas.microsoft.com/office/drawing/2014/main" id="{3EBEDD8B-FCEE-040B-99A4-2014CB76C37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442351" y="4755494"/>
            <a:ext cx="626227" cy="294920"/>
          </a:xfrm>
          <a:prstGeom prst="rect">
            <a:avLst/>
          </a:prstGeom>
        </p:spPr>
      </p:pic>
      <p:sp>
        <p:nvSpPr>
          <p:cNvPr id="67" name="Text Placeholder 5">
            <a:extLst>
              <a:ext uri="{FF2B5EF4-FFF2-40B4-BE49-F238E27FC236}">
                <a16:creationId xmlns:a16="http://schemas.microsoft.com/office/drawing/2014/main" id="{45C9B767-4912-4F4F-6E68-AAC37FCD85DD}"/>
              </a:ext>
            </a:extLst>
          </p:cNvPr>
          <p:cNvSpPr txBox="1">
            <a:spLocks/>
          </p:cNvSpPr>
          <p:nvPr/>
        </p:nvSpPr>
        <p:spPr>
          <a:xfrm>
            <a:off x="279839" y="3049659"/>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Cost-effective</a:t>
            </a:r>
          </a:p>
        </p:txBody>
      </p:sp>
      <p:sp>
        <p:nvSpPr>
          <p:cNvPr id="68" name="Text Placeholder 6">
            <a:extLst>
              <a:ext uri="{FF2B5EF4-FFF2-40B4-BE49-F238E27FC236}">
                <a16:creationId xmlns:a16="http://schemas.microsoft.com/office/drawing/2014/main" id="{77890A1C-EF89-5CE4-403C-9440561373D7}"/>
              </a:ext>
            </a:extLst>
          </p:cNvPr>
          <p:cNvSpPr txBox="1">
            <a:spLocks/>
          </p:cNvSpPr>
          <p:nvPr/>
        </p:nvSpPr>
        <p:spPr>
          <a:xfrm>
            <a:off x="787148" y="3320016"/>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Production is up to </a:t>
            </a:r>
            <a:r>
              <a:rPr lang="en-US" sz="1800" b="1" dirty="0">
                <a:solidFill>
                  <a:schemeClr val="bg1"/>
                </a:solidFill>
                <a:effectLst/>
                <a:latin typeface="Baloo Paaji 2" pitchFamily="2" charset="0"/>
                <a:ea typeface="Aptos" panose="020B0004020202020204" pitchFamily="34" charset="0"/>
                <a:cs typeface="Baloo Paaji 2" pitchFamily="2" charset="0"/>
              </a:rPr>
              <a:t>10 times cheaper</a:t>
            </a:r>
            <a:r>
              <a:rPr lang="en-US" sz="1800" dirty="0">
                <a:solidFill>
                  <a:schemeClr val="bg1"/>
                </a:solidFill>
                <a:effectLst/>
                <a:latin typeface="Baloo Paaji 2" pitchFamily="2" charset="0"/>
                <a:ea typeface="Aptos" panose="020B0004020202020204" pitchFamily="34" charset="0"/>
                <a:cs typeface="Baloo Paaji 2" pitchFamily="2" charset="0"/>
              </a:rPr>
              <a:t> than timber-based paper</a:t>
            </a:r>
            <a:endParaRPr lang="en-US" altLang="zh-CN" sz="1600" dirty="0">
              <a:solidFill>
                <a:schemeClr val="bg1"/>
              </a:solidFill>
              <a:latin typeface="Baloo Paaji 2" pitchFamily="2" charset="0"/>
              <a:cs typeface="Baloo Paaji 2" pitchFamily="2" charset="0"/>
            </a:endParaRPr>
          </a:p>
        </p:txBody>
      </p:sp>
      <p:sp>
        <p:nvSpPr>
          <p:cNvPr id="69" name="Text Placeholder 6">
            <a:extLst>
              <a:ext uri="{FF2B5EF4-FFF2-40B4-BE49-F238E27FC236}">
                <a16:creationId xmlns:a16="http://schemas.microsoft.com/office/drawing/2014/main" id="{C63D59A3-0A81-7FBD-127C-A3A7874D2010}"/>
              </a:ext>
            </a:extLst>
          </p:cNvPr>
          <p:cNvSpPr txBox="1">
            <a:spLocks/>
          </p:cNvSpPr>
          <p:nvPr/>
        </p:nvSpPr>
        <p:spPr>
          <a:xfrm>
            <a:off x="4685896" y="3368532"/>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a:lnSpc>
                <a:spcPct val="115000"/>
              </a:lnSpc>
              <a:spcAft>
                <a:spcPts val="800"/>
              </a:spcAft>
              <a:buSzPts val="1000"/>
              <a:tabLst>
                <a:tab pos="457200" algn="l"/>
              </a:tabLst>
            </a:pPr>
            <a:r>
              <a:rPr lang="en-US" sz="1800" kern="100" dirty="0">
                <a:solidFill>
                  <a:schemeClr val="bg1"/>
                </a:solidFill>
                <a:effectLst/>
                <a:latin typeface="Baloo Paaji 2" pitchFamily="2" charset="0"/>
                <a:ea typeface="Aptos" panose="020B0004020202020204" pitchFamily="34" charset="0"/>
                <a:cs typeface="Baloo Paaji 2" pitchFamily="2" charset="0"/>
              </a:rPr>
              <a:t>Coconut fiber-based paper is stronger and more resistant to moisture.</a:t>
            </a:r>
          </a:p>
        </p:txBody>
      </p:sp>
      <p:sp>
        <p:nvSpPr>
          <p:cNvPr id="71" name="Text Placeholder 5">
            <a:extLst>
              <a:ext uri="{FF2B5EF4-FFF2-40B4-BE49-F238E27FC236}">
                <a16:creationId xmlns:a16="http://schemas.microsoft.com/office/drawing/2014/main" id="{76180CD6-A61A-97F5-B306-866BB03374D5}"/>
              </a:ext>
            </a:extLst>
          </p:cNvPr>
          <p:cNvSpPr txBox="1">
            <a:spLocks/>
          </p:cNvSpPr>
          <p:nvPr/>
        </p:nvSpPr>
        <p:spPr>
          <a:xfrm>
            <a:off x="3743263" y="3031551"/>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Durable</a:t>
            </a:r>
          </a:p>
        </p:txBody>
      </p:sp>
      <p:sp>
        <p:nvSpPr>
          <p:cNvPr id="72" name="Text Placeholder 5">
            <a:extLst>
              <a:ext uri="{FF2B5EF4-FFF2-40B4-BE49-F238E27FC236}">
                <a16:creationId xmlns:a16="http://schemas.microsoft.com/office/drawing/2014/main" id="{5CEB043E-23B9-71DB-097F-B125487EA430}"/>
              </a:ext>
            </a:extLst>
          </p:cNvPr>
          <p:cNvSpPr txBox="1">
            <a:spLocks/>
          </p:cNvSpPr>
          <p:nvPr/>
        </p:nvSpPr>
        <p:spPr>
          <a:xfrm>
            <a:off x="7891846" y="3057247"/>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Sustainable</a:t>
            </a:r>
          </a:p>
        </p:txBody>
      </p:sp>
      <p:sp>
        <p:nvSpPr>
          <p:cNvPr id="73" name="Text Placeholder 6">
            <a:extLst>
              <a:ext uri="{FF2B5EF4-FFF2-40B4-BE49-F238E27FC236}">
                <a16:creationId xmlns:a16="http://schemas.microsoft.com/office/drawing/2014/main" id="{9ACB91D4-3D84-8E4E-3233-C12C4FDD170F}"/>
              </a:ext>
            </a:extLst>
          </p:cNvPr>
          <p:cNvSpPr txBox="1">
            <a:spLocks/>
          </p:cNvSpPr>
          <p:nvPr/>
        </p:nvSpPr>
        <p:spPr>
          <a:xfrm>
            <a:off x="8610269" y="3368531"/>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The process reduces deforestation, repurposes waste, and supports a circular economy.</a:t>
            </a:r>
            <a:endParaRPr lang="en-US" altLang="zh-CN" dirty="0">
              <a:solidFill>
                <a:schemeClr val="bg1"/>
              </a:solidFill>
              <a:latin typeface="Baloo Paaji 2" pitchFamily="2" charset="0"/>
              <a:cs typeface="Baloo Paaji 2" pitchFamily="2" charset="0"/>
            </a:endParaRPr>
          </a:p>
        </p:txBody>
      </p:sp>
      <p:sp>
        <p:nvSpPr>
          <p:cNvPr id="32" name="Rectangle 31">
            <a:extLst>
              <a:ext uri="{FF2B5EF4-FFF2-40B4-BE49-F238E27FC236}">
                <a16:creationId xmlns:a16="http://schemas.microsoft.com/office/drawing/2014/main" id="{971E70C5-A7CB-756C-BC8B-3FE845FA79A5}"/>
              </a:ext>
            </a:extLst>
          </p:cNvPr>
          <p:cNvSpPr/>
          <p:nvPr/>
        </p:nvSpPr>
        <p:spPr>
          <a:xfrm>
            <a:off x="-2489685" y="-113333"/>
            <a:ext cx="2163097" cy="6990735"/>
          </a:xfrm>
          <a:prstGeom prst="rect">
            <a:avLst/>
          </a:prstGeom>
          <a:solidFill>
            <a:srgbClr val="06174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487FADB-825F-7BF3-6BB3-63A4D4E56817}"/>
              </a:ext>
            </a:extLst>
          </p:cNvPr>
          <p:cNvSpPr/>
          <p:nvPr/>
        </p:nvSpPr>
        <p:spPr>
          <a:xfrm>
            <a:off x="-1267981" y="6028843"/>
            <a:ext cx="900852" cy="777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2">
            <a:extLst>
              <a:ext uri="{FF2B5EF4-FFF2-40B4-BE49-F238E27FC236}">
                <a16:creationId xmlns:a16="http://schemas.microsoft.com/office/drawing/2014/main" id="{E58F6A7A-5E3F-4854-8E64-518FC03C6F03}"/>
              </a:ext>
            </a:extLst>
          </p:cNvPr>
          <p:cNvSpPr txBox="1">
            <a:spLocks/>
          </p:cNvSpPr>
          <p:nvPr/>
        </p:nvSpPr>
        <p:spPr>
          <a:xfrm>
            <a:off x="4279275" y="2089585"/>
            <a:ext cx="6735597" cy="379383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r"/>
            <a:r>
              <a:rPr lang="en-US" altLang="zh-CN" sz="2800" dirty="0">
                <a:solidFill>
                  <a:schemeClr val="bg1"/>
                </a:solidFill>
              </a:rPr>
              <a:t>03</a:t>
            </a:r>
          </a:p>
          <a:p>
            <a:pPr algn="r"/>
            <a:r>
              <a:rPr lang="en-US" altLang="zh-CN" sz="5400" dirty="0">
                <a:solidFill>
                  <a:schemeClr val="bg1"/>
                </a:solidFill>
              </a:rPr>
              <a:t>Marketing </a:t>
            </a:r>
          </a:p>
          <a:p>
            <a:pPr algn="r"/>
            <a:r>
              <a:rPr lang="en-US" altLang="zh-CN" sz="5400" dirty="0">
                <a:solidFill>
                  <a:schemeClr val="bg1"/>
                </a:solidFill>
              </a:rPr>
              <a:t>Opportunity</a:t>
            </a:r>
            <a:endParaRPr lang="zh-CN" altLang="en-US" sz="5400" dirty="0">
              <a:solidFill>
                <a:schemeClr val="bg1"/>
              </a:solidFill>
            </a:endParaRPr>
          </a:p>
        </p:txBody>
      </p:sp>
      <p:sp>
        <p:nvSpPr>
          <p:cNvPr id="20" name="Content Placeholder 2">
            <a:extLst>
              <a:ext uri="{FF2B5EF4-FFF2-40B4-BE49-F238E27FC236}">
                <a16:creationId xmlns:a16="http://schemas.microsoft.com/office/drawing/2014/main" id="{EE262E81-143D-744C-9F41-9E99F56C858A}"/>
              </a:ext>
            </a:extLst>
          </p:cNvPr>
          <p:cNvSpPr txBox="1">
            <a:spLocks/>
          </p:cNvSpPr>
          <p:nvPr/>
        </p:nvSpPr>
        <p:spPr>
          <a:xfrm>
            <a:off x="827397" y="2314456"/>
            <a:ext cx="6172331" cy="300951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Baloo Paaji 2" pitchFamily="2" charset="0"/>
                <a:cs typeface="Baloo Paaji 2" pitchFamily="2" charset="0"/>
              </a:rPr>
              <a:t>Global paper packaging market</a:t>
            </a:r>
          </a:p>
          <a:p>
            <a:pPr marL="0" indent="0">
              <a:buNone/>
            </a:pPr>
            <a:r>
              <a:rPr lang="en-US" dirty="0">
                <a:latin typeface="Baloo Paaji 2" pitchFamily="2" charset="0"/>
                <a:cs typeface="Baloo Paaji 2" pitchFamily="2" charset="0"/>
              </a:rPr>
              <a:t>​</a:t>
            </a:r>
          </a:p>
        </p:txBody>
      </p:sp>
      <p:pic>
        <p:nvPicPr>
          <p:cNvPr id="34" name="Picture Placeholder 5">
            <a:extLst>
              <a:ext uri="{FF2B5EF4-FFF2-40B4-BE49-F238E27FC236}">
                <a16:creationId xmlns:a16="http://schemas.microsoft.com/office/drawing/2014/main" id="{BC0ED82C-241C-7327-590E-CCAD1F092ECC}"/>
              </a:ext>
            </a:extLst>
          </p:cNvPr>
          <p:cNvPicPr>
            <a:picLocks noChangeAspect="1"/>
          </p:cNvPicPr>
          <p:nvPr/>
        </p:nvPicPr>
        <p:blipFill>
          <a:blip r:embed="rId6">
            <a:extLst>
              <a:ext uri="{28A0092B-C50C-407E-A947-70E740481C1C}">
                <a14:useLocalDpi xmlns:a14="http://schemas.microsoft.com/office/drawing/2010/main" val="0"/>
              </a:ext>
            </a:extLst>
          </a:blip>
          <a:srcRect t="1142" b="1142"/>
          <a:stretch/>
        </p:blipFill>
        <p:spPr>
          <a:xfrm>
            <a:off x="7191760" y="2517949"/>
            <a:ext cx="4117406" cy="3013650"/>
          </a:xfrm>
          <a:prstGeom prst="rect">
            <a:avLst/>
          </a:prstGeom>
        </p:spPr>
      </p:pic>
      <p:sp>
        <p:nvSpPr>
          <p:cNvPr id="25" name="Rectangle 5">
            <a:extLst>
              <a:ext uri="{FF2B5EF4-FFF2-40B4-BE49-F238E27FC236}">
                <a16:creationId xmlns:a16="http://schemas.microsoft.com/office/drawing/2014/main" id="{37ED48FC-476B-6AE0-C6E9-D0B328B1A562}"/>
              </a:ext>
            </a:extLst>
          </p:cNvPr>
          <p:cNvSpPr>
            <a:spLocks noChangeArrowheads="1"/>
          </p:cNvSpPr>
          <p:nvPr/>
        </p:nvSpPr>
        <p:spPr bwMode="auto">
          <a:xfrm>
            <a:off x="868748" y="3035355"/>
            <a:ext cx="468700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Baloo Paaji 2" pitchFamily="2" charset="0"/>
                <a:cs typeface="Baloo Paaji 2" pitchFamily="2" charset="0"/>
              </a:rPr>
              <a:t>Market Size</a:t>
            </a:r>
            <a:r>
              <a:rPr kumimoji="0" lang="en-US" altLang="en-US" sz="1800" b="0" i="0" u="none" strike="noStrike" cap="none" normalizeH="0" baseline="0" dirty="0">
                <a:ln>
                  <a:noFill/>
                </a:ln>
                <a:solidFill>
                  <a:schemeClr val="tx1"/>
                </a:solidFill>
                <a:effectLst/>
                <a:latin typeface="Baloo Paaji 2" pitchFamily="2" charset="0"/>
                <a:cs typeface="Baloo Paaji 2" pitchFamily="2" charset="0"/>
              </a:rPr>
              <a:t>: The global paper packaging market was valued at approximately $376.53 billion in 2024.</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Baloo Paaji 2" pitchFamily="2" charset="0"/>
              <a:cs typeface="Baloo Paaji 2"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Baloo Paaji 2" pitchFamily="2" charset="0"/>
                <a:cs typeface="Baloo Paaji 2" pitchFamily="2" charset="0"/>
              </a:rPr>
              <a:t> ​</a:t>
            </a:r>
            <a:r>
              <a:rPr kumimoji="0" lang="en-US" altLang="en-US" sz="1800" b="1" i="0" u="none" strike="noStrike" cap="none" normalizeH="0" baseline="0" dirty="0">
                <a:ln>
                  <a:noFill/>
                </a:ln>
                <a:solidFill>
                  <a:schemeClr val="tx1"/>
                </a:solidFill>
                <a:effectLst/>
                <a:latin typeface="Baloo Paaji 2" pitchFamily="2" charset="0"/>
                <a:cs typeface="Baloo Paaji 2" pitchFamily="2" charset="0"/>
              </a:rPr>
              <a:t>Projected Growth</a:t>
            </a:r>
            <a:r>
              <a:rPr kumimoji="0" lang="en-US" altLang="en-US" sz="1800" b="0" i="0" u="none" strike="noStrike" cap="none" normalizeH="0" baseline="0" dirty="0">
                <a:ln>
                  <a:noFill/>
                </a:ln>
                <a:solidFill>
                  <a:schemeClr val="tx1"/>
                </a:solidFill>
                <a:effectLst/>
                <a:latin typeface="Baloo Paaji 2" pitchFamily="2" charset="0"/>
                <a:cs typeface="Baloo Paaji 2" pitchFamily="2" charset="0"/>
              </a:rPr>
              <a:t>: The market is expected to grow from $392.28 billion in 2025 to $506.59 billion by 2032, exhibiting a compound annual growth rate (CAGR) of 3.72%</a:t>
            </a:r>
          </a:p>
        </p:txBody>
      </p:sp>
    </p:spTree>
    <p:extLst>
      <p:ext uri="{BB962C8B-B14F-4D97-AF65-F5344CB8AC3E}">
        <p14:creationId xmlns:p14="http://schemas.microsoft.com/office/powerpoint/2010/main" val="384579951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A407C-C96D-06A6-E755-3447310BEE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D6CF7A-A2A4-4915-055A-90759390CEC4}"/>
              </a:ext>
            </a:extLst>
          </p:cNvPr>
          <p:cNvSpPr>
            <a:spLocks noGrp="1"/>
          </p:cNvSpPr>
          <p:nvPr>
            <p:ph type="title"/>
          </p:nvPr>
        </p:nvSpPr>
        <p:spPr>
          <a:xfrm>
            <a:off x="498297" y="672904"/>
            <a:ext cx="10504000" cy="1132258"/>
          </a:xfrm>
        </p:spPr>
        <p:txBody>
          <a:bodyPr/>
          <a:lstStyle/>
          <a:p>
            <a:r>
              <a:rPr lang="en-GB" sz="2800" dirty="0">
                <a:solidFill>
                  <a:schemeClr val="bg1"/>
                </a:solidFill>
              </a:rPr>
              <a:t>Global and local dependency on paper packages</a:t>
            </a:r>
          </a:p>
        </p:txBody>
      </p:sp>
      <p:sp>
        <p:nvSpPr>
          <p:cNvPr id="3" name="Text Placeholder 2">
            <a:extLst>
              <a:ext uri="{FF2B5EF4-FFF2-40B4-BE49-F238E27FC236}">
                <a16:creationId xmlns:a16="http://schemas.microsoft.com/office/drawing/2014/main" id="{529E03E0-48DA-CE05-941C-F1F666FB6A90}"/>
              </a:ext>
            </a:extLst>
          </p:cNvPr>
          <p:cNvSpPr>
            <a:spLocks noGrp="1"/>
          </p:cNvSpPr>
          <p:nvPr>
            <p:ph type="body" sz="quarter" idx="36"/>
          </p:nvPr>
        </p:nvSpPr>
        <p:spPr>
          <a:xfrm>
            <a:off x="842963" y="1532787"/>
            <a:ext cx="434758" cy="385763"/>
          </a:xfrm>
        </p:spPr>
        <p:txBody>
          <a:bodyPr/>
          <a:lstStyle/>
          <a:p>
            <a:r>
              <a:rPr lang="en-GB" dirty="0">
                <a:solidFill>
                  <a:schemeClr val="bg1"/>
                </a:solidFill>
              </a:rPr>
              <a:t>01</a:t>
            </a:r>
          </a:p>
        </p:txBody>
      </p:sp>
      <p:sp>
        <p:nvSpPr>
          <p:cNvPr id="4" name="Text Placeholder 3">
            <a:extLst>
              <a:ext uri="{FF2B5EF4-FFF2-40B4-BE49-F238E27FC236}">
                <a16:creationId xmlns:a16="http://schemas.microsoft.com/office/drawing/2014/main" id="{F9D6E1A2-D02E-A89E-0981-7B806AC59A2B}"/>
              </a:ext>
            </a:extLst>
          </p:cNvPr>
          <p:cNvSpPr>
            <a:spLocks noGrp="1"/>
          </p:cNvSpPr>
          <p:nvPr>
            <p:ph type="body" sz="quarter" idx="32"/>
          </p:nvPr>
        </p:nvSpPr>
        <p:spPr>
          <a:xfrm>
            <a:off x="1326377" y="1152623"/>
            <a:ext cx="2812863" cy="788962"/>
          </a:xfrm>
        </p:spPr>
        <p:txBody>
          <a:bodyPr/>
          <a:lstStyle/>
          <a:p>
            <a:r>
              <a:rPr lang="en-US" altLang="zh-CN" noProof="1">
                <a:solidFill>
                  <a:schemeClr val="bg1"/>
                </a:solidFill>
              </a:rPr>
              <a:t>Problem Statement</a:t>
            </a:r>
          </a:p>
        </p:txBody>
      </p:sp>
      <p:sp>
        <p:nvSpPr>
          <p:cNvPr id="5" name="Content Placeholder 4">
            <a:extLst>
              <a:ext uri="{FF2B5EF4-FFF2-40B4-BE49-F238E27FC236}">
                <a16:creationId xmlns:a16="http://schemas.microsoft.com/office/drawing/2014/main" id="{0BF80FAF-0FC0-1EE7-DB94-BF7C2B6B2436}"/>
              </a:ext>
            </a:extLst>
          </p:cNvPr>
          <p:cNvSpPr>
            <a:spLocks noGrp="1"/>
          </p:cNvSpPr>
          <p:nvPr>
            <p:ph idx="13"/>
          </p:nvPr>
        </p:nvSpPr>
        <p:spPr>
          <a:xfrm>
            <a:off x="1352581" y="2024460"/>
            <a:ext cx="2812594" cy="720588"/>
          </a:xfrm>
        </p:spPr>
        <p:txBody>
          <a:bodyPr/>
          <a:lstStyle/>
          <a:p>
            <a:r>
              <a:rPr lang="en-US" noProof="1">
                <a:solidFill>
                  <a:schemeClr val="bg1"/>
                </a:solidFill>
              </a:rPr>
              <a:t>Foundation of budgeting and</a:t>
            </a:r>
          </a:p>
          <a:p>
            <a:r>
              <a:rPr lang="en-US" noProof="1">
                <a:solidFill>
                  <a:schemeClr val="bg1"/>
                </a:solidFill>
              </a:rPr>
              <a:t>its significance.</a:t>
            </a:r>
            <a:endParaRPr lang="en-US" dirty="0">
              <a:solidFill>
                <a:schemeClr val="bg1"/>
              </a:solidFill>
            </a:endParaRPr>
          </a:p>
        </p:txBody>
      </p:sp>
      <p:sp>
        <p:nvSpPr>
          <p:cNvPr id="6" name="Text Placeholder 5">
            <a:extLst>
              <a:ext uri="{FF2B5EF4-FFF2-40B4-BE49-F238E27FC236}">
                <a16:creationId xmlns:a16="http://schemas.microsoft.com/office/drawing/2014/main" id="{F2C95C62-9194-7113-78CB-EDE8080CC925}"/>
              </a:ext>
            </a:extLst>
          </p:cNvPr>
          <p:cNvSpPr>
            <a:spLocks noGrp="1"/>
          </p:cNvSpPr>
          <p:nvPr>
            <p:ph type="body" sz="quarter" idx="38"/>
          </p:nvPr>
        </p:nvSpPr>
        <p:spPr>
          <a:xfrm>
            <a:off x="4421805" y="1532787"/>
            <a:ext cx="434758" cy="385763"/>
          </a:xfrm>
        </p:spPr>
        <p:txBody>
          <a:bodyPr/>
          <a:lstStyle/>
          <a:p>
            <a:r>
              <a:rPr lang="en-GB">
                <a:solidFill>
                  <a:schemeClr val="bg1"/>
                </a:solidFill>
              </a:rPr>
              <a:t>02</a:t>
            </a:r>
          </a:p>
        </p:txBody>
      </p:sp>
      <p:sp>
        <p:nvSpPr>
          <p:cNvPr id="7" name="Text Placeholder 6">
            <a:extLst>
              <a:ext uri="{FF2B5EF4-FFF2-40B4-BE49-F238E27FC236}">
                <a16:creationId xmlns:a16="http://schemas.microsoft.com/office/drawing/2014/main" id="{99B9890A-0086-5DF8-A686-51471A1185DC}"/>
              </a:ext>
            </a:extLst>
          </p:cNvPr>
          <p:cNvSpPr>
            <a:spLocks noGrp="1"/>
          </p:cNvSpPr>
          <p:nvPr>
            <p:ph type="body" sz="quarter" idx="30"/>
          </p:nvPr>
        </p:nvSpPr>
        <p:spPr>
          <a:xfrm>
            <a:off x="4905724" y="1146629"/>
            <a:ext cx="2812863" cy="788962"/>
          </a:xfrm>
        </p:spPr>
        <p:txBody>
          <a:bodyPr/>
          <a:lstStyle/>
          <a:p>
            <a:r>
              <a:rPr lang="en-US" altLang="zh-CN" noProof="1">
                <a:solidFill>
                  <a:schemeClr val="bg1"/>
                </a:solidFill>
              </a:rPr>
              <a:t>Solution</a:t>
            </a:r>
          </a:p>
        </p:txBody>
      </p:sp>
      <p:sp>
        <p:nvSpPr>
          <p:cNvPr id="8" name="Content Placeholder 7">
            <a:extLst>
              <a:ext uri="{FF2B5EF4-FFF2-40B4-BE49-F238E27FC236}">
                <a16:creationId xmlns:a16="http://schemas.microsoft.com/office/drawing/2014/main" id="{90D5ED41-B159-F750-1D5F-76F184103A99}"/>
              </a:ext>
            </a:extLst>
          </p:cNvPr>
          <p:cNvSpPr>
            <a:spLocks noGrp="1"/>
          </p:cNvSpPr>
          <p:nvPr>
            <p:ph idx="16"/>
          </p:nvPr>
        </p:nvSpPr>
        <p:spPr>
          <a:xfrm>
            <a:off x="4905724" y="2006222"/>
            <a:ext cx="2812594" cy="720588"/>
          </a:xfrm>
        </p:spPr>
        <p:txBody>
          <a:bodyPr/>
          <a:lstStyle/>
          <a:p>
            <a:r>
              <a:rPr lang="en-US" altLang="zh-CN" noProof="1">
                <a:solidFill>
                  <a:schemeClr val="bg1"/>
                </a:solidFill>
              </a:rPr>
              <a:t>Methods and importance of monitoring income.</a:t>
            </a:r>
          </a:p>
        </p:txBody>
      </p:sp>
      <p:sp>
        <p:nvSpPr>
          <p:cNvPr id="9" name="Text Placeholder 8">
            <a:extLst>
              <a:ext uri="{FF2B5EF4-FFF2-40B4-BE49-F238E27FC236}">
                <a16:creationId xmlns:a16="http://schemas.microsoft.com/office/drawing/2014/main" id="{7E09D680-6812-4AFC-CE25-03C339AB4805}"/>
              </a:ext>
            </a:extLst>
          </p:cNvPr>
          <p:cNvSpPr>
            <a:spLocks noGrp="1"/>
          </p:cNvSpPr>
          <p:nvPr>
            <p:ph type="body" sz="quarter" idx="40"/>
          </p:nvPr>
        </p:nvSpPr>
        <p:spPr>
          <a:xfrm>
            <a:off x="7994871" y="1532787"/>
            <a:ext cx="434758" cy="385763"/>
          </a:xfrm>
        </p:spPr>
        <p:txBody>
          <a:bodyPr/>
          <a:lstStyle/>
          <a:p>
            <a:r>
              <a:rPr lang="en-GB">
                <a:solidFill>
                  <a:schemeClr val="bg1"/>
                </a:solidFill>
              </a:rPr>
              <a:t>03</a:t>
            </a:r>
          </a:p>
        </p:txBody>
      </p:sp>
      <p:sp>
        <p:nvSpPr>
          <p:cNvPr id="10" name="Text Placeholder 9">
            <a:extLst>
              <a:ext uri="{FF2B5EF4-FFF2-40B4-BE49-F238E27FC236}">
                <a16:creationId xmlns:a16="http://schemas.microsoft.com/office/drawing/2014/main" id="{F4C5098D-877A-26F5-2595-0FD514973A99}"/>
              </a:ext>
            </a:extLst>
          </p:cNvPr>
          <p:cNvSpPr>
            <a:spLocks noGrp="1"/>
          </p:cNvSpPr>
          <p:nvPr>
            <p:ph type="body" sz="quarter" idx="31"/>
          </p:nvPr>
        </p:nvSpPr>
        <p:spPr>
          <a:xfrm>
            <a:off x="8478285" y="1365870"/>
            <a:ext cx="2812863" cy="788962"/>
          </a:xfrm>
        </p:spPr>
        <p:txBody>
          <a:bodyPr/>
          <a:lstStyle/>
          <a:p>
            <a:r>
              <a:rPr lang="en-US" altLang="zh-CN" noProof="1">
                <a:solidFill>
                  <a:schemeClr val="bg1"/>
                </a:solidFill>
              </a:rPr>
              <a:t>Marketing </a:t>
            </a:r>
          </a:p>
          <a:p>
            <a:r>
              <a:rPr lang="en-US" altLang="zh-CN" noProof="1">
                <a:solidFill>
                  <a:schemeClr val="bg1"/>
                </a:solidFill>
              </a:rPr>
              <a:t>Opportunity</a:t>
            </a:r>
          </a:p>
        </p:txBody>
      </p:sp>
      <p:sp>
        <p:nvSpPr>
          <p:cNvPr id="11" name="Content Placeholder 10">
            <a:extLst>
              <a:ext uri="{FF2B5EF4-FFF2-40B4-BE49-F238E27FC236}">
                <a16:creationId xmlns:a16="http://schemas.microsoft.com/office/drawing/2014/main" id="{2CFA0197-D37F-0C53-DB54-E8E387BCDD77}"/>
              </a:ext>
            </a:extLst>
          </p:cNvPr>
          <p:cNvSpPr>
            <a:spLocks noGrp="1"/>
          </p:cNvSpPr>
          <p:nvPr>
            <p:ph idx="19"/>
          </p:nvPr>
        </p:nvSpPr>
        <p:spPr>
          <a:xfrm>
            <a:off x="8484169" y="2278799"/>
            <a:ext cx="2812594" cy="720588"/>
          </a:xfrm>
        </p:spPr>
        <p:txBody>
          <a:bodyPr/>
          <a:lstStyle/>
          <a:p>
            <a:r>
              <a:rPr lang="en-US" noProof="1">
                <a:solidFill>
                  <a:schemeClr val="bg1"/>
                </a:solidFill>
              </a:rPr>
              <a:t>Techniques to effectively</a:t>
            </a:r>
          </a:p>
          <a:p>
            <a:r>
              <a:rPr lang="en-US" noProof="1">
                <a:solidFill>
                  <a:schemeClr val="bg1"/>
                </a:solidFill>
              </a:rPr>
              <a:t>manage and reduce expenses.</a:t>
            </a:r>
            <a:endParaRPr lang="en-US" dirty="0">
              <a:solidFill>
                <a:schemeClr val="bg1"/>
              </a:solidFill>
            </a:endParaRPr>
          </a:p>
        </p:txBody>
      </p:sp>
      <p:sp>
        <p:nvSpPr>
          <p:cNvPr id="12" name="Text Placeholder 11">
            <a:extLst>
              <a:ext uri="{FF2B5EF4-FFF2-40B4-BE49-F238E27FC236}">
                <a16:creationId xmlns:a16="http://schemas.microsoft.com/office/drawing/2014/main" id="{51BB1CF0-9177-322B-B62C-E995A8330505}"/>
              </a:ext>
            </a:extLst>
          </p:cNvPr>
          <p:cNvSpPr>
            <a:spLocks noGrp="1"/>
          </p:cNvSpPr>
          <p:nvPr>
            <p:ph type="body" sz="quarter" idx="37"/>
          </p:nvPr>
        </p:nvSpPr>
        <p:spPr>
          <a:xfrm>
            <a:off x="837348" y="3175651"/>
            <a:ext cx="434758" cy="385763"/>
          </a:xfrm>
        </p:spPr>
        <p:txBody>
          <a:bodyPr/>
          <a:lstStyle/>
          <a:p>
            <a:r>
              <a:rPr lang="en-GB">
                <a:solidFill>
                  <a:schemeClr val="bg1"/>
                </a:solidFill>
              </a:rPr>
              <a:t>04</a:t>
            </a:r>
          </a:p>
        </p:txBody>
      </p:sp>
      <p:sp>
        <p:nvSpPr>
          <p:cNvPr id="13" name="Text Placeholder 12">
            <a:extLst>
              <a:ext uri="{FF2B5EF4-FFF2-40B4-BE49-F238E27FC236}">
                <a16:creationId xmlns:a16="http://schemas.microsoft.com/office/drawing/2014/main" id="{B9EEF84D-B2AE-6344-0C72-2E55EF1DF3C6}"/>
              </a:ext>
            </a:extLst>
          </p:cNvPr>
          <p:cNvSpPr>
            <a:spLocks noGrp="1"/>
          </p:cNvSpPr>
          <p:nvPr>
            <p:ph type="body" sz="quarter" idx="33"/>
          </p:nvPr>
        </p:nvSpPr>
        <p:spPr>
          <a:xfrm>
            <a:off x="1377614" y="2769133"/>
            <a:ext cx="2812863" cy="788962"/>
          </a:xfrm>
        </p:spPr>
        <p:txBody>
          <a:bodyPr/>
          <a:lstStyle/>
          <a:p>
            <a:r>
              <a:rPr lang="en-US" noProof="1">
                <a:solidFill>
                  <a:schemeClr val="bg1"/>
                </a:solidFill>
              </a:rPr>
              <a:t>Target Customers</a:t>
            </a:r>
          </a:p>
        </p:txBody>
      </p:sp>
      <p:sp>
        <p:nvSpPr>
          <p:cNvPr id="15" name="Text Placeholder 14">
            <a:extLst>
              <a:ext uri="{FF2B5EF4-FFF2-40B4-BE49-F238E27FC236}">
                <a16:creationId xmlns:a16="http://schemas.microsoft.com/office/drawing/2014/main" id="{F58B20EC-6F17-21A6-EB14-109A2AF2A1A4}"/>
              </a:ext>
            </a:extLst>
          </p:cNvPr>
          <p:cNvSpPr>
            <a:spLocks noGrp="1"/>
          </p:cNvSpPr>
          <p:nvPr>
            <p:ph type="body" sz="quarter" idx="39"/>
          </p:nvPr>
        </p:nvSpPr>
        <p:spPr>
          <a:xfrm>
            <a:off x="4416190" y="3175651"/>
            <a:ext cx="434758" cy="385763"/>
          </a:xfrm>
        </p:spPr>
        <p:txBody>
          <a:bodyPr/>
          <a:lstStyle/>
          <a:p>
            <a:r>
              <a:rPr lang="en-GB">
                <a:solidFill>
                  <a:schemeClr val="bg1"/>
                </a:solidFill>
              </a:rPr>
              <a:t>05</a:t>
            </a:r>
          </a:p>
        </p:txBody>
      </p:sp>
      <p:sp>
        <p:nvSpPr>
          <p:cNvPr id="16" name="Text Placeholder 15">
            <a:extLst>
              <a:ext uri="{FF2B5EF4-FFF2-40B4-BE49-F238E27FC236}">
                <a16:creationId xmlns:a16="http://schemas.microsoft.com/office/drawing/2014/main" id="{FCD33FB2-7EB0-A7D3-2142-586459DCFC14}"/>
              </a:ext>
            </a:extLst>
          </p:cNvPr>
          <p:cNvSpPr>
            <a:spLocks noGrp="1"/>
          </p:cNvSpPr>
          <p:nvPr>
            <p:ph type="body" sz="quarter" idx="34"/>
          </p:nvPr>
        </p:nvSpPr>
        <p:spPr>
          <a:xfrm>
            <a:off x="4982919" y="2769133"/>
            <a:ext cx="2812863" cy="788962"/>
          </a:xfrm>
        </p:spPr>
        <p:txBody>
          <a:bodyPr/>
          <a:lstStyle/>
          <a:p>
            <a:r>
              <a:rPr lang="en-US" altLang="zh-CN" noProof="1">
                <a:solidFill>
                  <a:schemeClr val="bg1"/>
                </a:solidFill>
              </a:rPr>
              <a:t>Business Model</a:t>
            </a:r>
          </a:p>
        </p:txBody>
      </p:sp>
      <p:sp>
        <p:nvSpPr>
          <p:cNvPr id="18" name="Text Placeholder 17">
            <a:extLst>
              <a:ext uri="{FF2B5EF4-FFF2-40B4-BE49-F238E27FC236}">
                <a16:creationId xmlns:a16="http://schemas.microsoft.com/office/drawing/2014/main" id="{52D22F52-D067-83C8-C1FB-497FE96946DC}"/>
              </a:ext>
            </a:extLst>
          </p:cNvPr>
          <p:cNvSpPr>
            <a:spLocks noGrp="1"/>
          </p:cNvSpPr>
          <p:nvPr>
            <p:ph type="body" sz="quarter" idx="41"/>
          </p:nvPr>
        </p:nvSpPr>
        <p:spPr>
          <a:xfrm>
            <a:off x="7989256" y="3175651"/>
            <a:ext cx="434758" cy="385763"/>
          </a:xfrm>
        </p:spPr>
        <p:txBody>
          <a:bodyPr/>
          <a:lstStyle/>
          <a:p>
            <a:r>
              <a:rPr lang="en-GB">
                <a:solidFill>
                  <a:schemeClr val="bg1"/>
                </a:solidFill>
              </a:rPr>
              <a:t>06</a:t>
            </a:r>
          </a:p>
        </p:txBody>
      </p:sp>
      <p:sp>
        <p:nvSpPr>
          <p:cNvPr id="19" name="Text Placeholder 18">
            <a:extLst>
              <a:ext uri="{FF2B5EF4-FFF2-40B4-BE49-F238E27FC236}">
                <a16:creationId xmlns:a16="http://schemas.microsoft.com/office/drawing/2014/main" id="{D2656230-003F-00D5-47E7-12460CE582C6}"/>
              </a:ext>
            </a:extLst>
          </p:cNvPr>
          <p:cNvSpPr>
            <a:spLocks noGrp="1"/>
          </p:cNvSpPr>
          <p:nvPr>
            <p:ph type="body" sz="quarter" idx="35"/>
          </p:nvPr>
        </p:nvSpPr>
        <p:spPr>
          <a:xfrm>
            <a:off x="8471766" y="2777456"/>
            <a:ext cx="2812863" cy="788962"/>
          </a:xfrm>
        </p:spPr>
        <p:txBody>
          <a:bodyPr/>
          <a:lstStyle/>
          <a:p>
            <a:r>
              <a:rPr lang="en-US" altLang="zh-CN" noProof="1">
                <a:solidFill>
                  <a:schemeClr val="bg1"/>
                </a:solidFill>
              </a:rPr>
              <a:t>Competitive Advantage</a:t>
            </a:r>
          </a:p>
        </p:txBody>
      </p:sp>
      <p:sp>
        <p:nvSpPr>
          <p:cNvPr id="30" name="Rectangle 29">
            <a:extLst>
              <a:ext uri="{FF2B5EF4-FFF2-40B4-BE49-F238E27FC236}">
                <a16:creationId xmlns:a16="http://schemas.microsoft.com/office/drawing/2014/main" id="{4A15994C-13F4-9C64-3CA1-7DAA3962A6DA}"/>
              </a:ext>
            </a:extLst>
          </p:cNvPr>
          <p:cNvSpPr/>
          <p:nvPr/>
        </p:nvSpPr>
        <p:spPr>
          <a:xfrm>
            <a:off x="11002297" y="0"/>
            <a:ext cx="1189704" cy="1132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D269838-12F7-2135-1BE5-35CF14BDF7B0}"/>
              </a:ext>
            </a:extLst>
          </p:cNvPr>
          <p:cNvSpPr/>
          <p:nvPr/>
        </p:nvSpPr>
        <p:spPr>
          <a:xfrm>
            <a:off x="1" y="5884605"/>
            <a:ext cx="900852" cy="971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430EAA9-2E6E-2C6C-C3F3-88693EEDEC06}"/>
              </a:ext>
            </a:extLst>
          </p:cNvPr>
          <p:cNvSpPr/>
          <p:nvPr/>
        </p:nvSpPr>
        <p:spPr>
          <a:xfrm>
            <a:off x="11284629" y="52621"/>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B0A5F4E4-BD58-C401-491C-3D8C52B3B6B2}"/>
              </a:ext>
            </a:extLst>
          </p:cNvPr>
          <p:cNvSpPr/>
          <p:nvPr/>
        </p:nvSpPr>
        <p:spPr>
          <a:xfrm rot="10588597">
            <a:off x="10699245" y="97549"/>
            <a:ext cx="483039" cy="835438"/>
          </a:xfrm>
          <a:custGeom>
            <a:avLst/>
            <a:gdLst>
              <a:gd name="connsiteX0" fmla="*/ 0 w 870155"/>
              <a:gd name="connsiteY0" fmla="*/ 417296 h 834592"/>
              <a:gd name="connsiteX1" fmla="*/ 435078 w 870155"/>
              <a:gd name="connsiteY1" fmla="*/ 0 h 834592"/>
              <a:gd name="connsiteX2" fmla="*/ 870156 w 870155"/>
              <a:gd name="connsiteY2" fmla="*/ 417296 h 834592"/>
              <a:gd name="connsiteX3" fmla="*/ 435078 w 870155"/>
              <a:gd name="connsiteY3" fmla="*/ 834592 h 834592"/>
              <a:gd name="connsiteX4" fmla="*/ 0 w 870155"/>
              <a:gd name="connsiteY4" fmla="*/ 417296 h 834592"/>
              <a:gd name="connsiteX0" fmla="*/ 11089 w 483039"/>
              <a:gd name="connsiteY0" fmla="*/ 476642 h 835438"/>
              <a:gd name="connsiteX1" fmla="*/ 47961 w 483039"/>
              <a:gd name="connsiteY1" fmla="*/ 353 h 835438"/>
              <a:gd name="connsiteX2" fmla="*/ 483039 w 483039"/>
              <a:gd name="connsiteY2" fmla="*/ 417649 h 835438"/>
              <a:gd name="connsiteX3" fmla="*/ 47961 w 483039"/>
              <a:gd name="connsiteY3" fmla="*/ 834945 h 835438"/>
              <a:gd name="connsiteX4" fmla="*/ 11089 w 483039"/>
              <a:gd name="connsiteY4" fmla="*/ 476642 h 8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039" h="835438">
                <a:moveTo>
                  <a:pt x="11089" y="476642"/>
                </a:moveTo>
                <a:cubicBezTo>
                  <a:pt x="11089" y="246176"/>
                  <a:pt x="-30697" y="10185"/>
                  <a:pt x="47961" y="353"/>
                </a:cubicBezTo>
                <a:cubicBezTo>
                  <a:pt x="126619" y="-9479"/>
                  <a:pt x="483039" y="187183"/>
                  <a:pt x="483039" y="417649"/>
                </a:cubicBezTo>
                <a:cubicBezTo>
                  <a:pt x="483039" y="648115"/>
                  <a:pt x="126619" y="825113"/>
                  <a:pt x="47961" y="834945"/>
                </a:cubicBezTo>
                <a:cubicBezTo>
                  <a:pt x="-30697" y="844777"/>
                  <a:pt x="11089" y="707108"/>
                  <a:pt x="11089" y="476642"/>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7A303D0D-20CE-18CE-57A9-71D2BCA036A7}"/>
              </a:ext>
            </a:extLst>
          </p:cNvPr>
          <p:cNvSpPr/>
          <p:nvPr/>
        </p:nvSpPr>
        <p:spPr>
          <a:xfrm>
            <a:off x="12442351" y="6080182"/>
            <a:ext cx="907371" cy="747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4">
            <a:extLst>
              <a:ext uri="{FF2B5EF4-FFF2-40B4-BE49-F238E27FC236}">
                <a16:creationId xmlns:a16="http://schemas.microsoft.com/office/drawing/2014/main" id="{E3E8E1BD-A13B-2368-25BF-9315B2FAB8DD}"/>
              </a:ext>
            </a:extLst>
          </p:cNvPr>
          <p:cNvSpPr txBox="1">
            <a:spLocks/>
          </p:cNvSpPr>
          <p:nvPr/>
        </p:nvSpPr>
        <p:spPr>
          <a:xfrm>
            <a:off x="787148" y="325905"/>
            <a:ext cx="10504000" cy="113225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endParaRPr lang="en-GB" sz="2800" dirty="0"/>
          </a:p>
        </p:txBody>
      </p:sp>
      <p:pic>
        <p:nvPicPr>
          <p:cNvPr id="37" name="Picture Placeholder 12" descr="Close-up of a person entering a PIN on an ATM keypad.">
            <a:extLst>
              <a:ext uri="{FF2B5EF4-FFF2-40B4-BE49-F238E27FC236}">
                <a16:creationId xmlns:a16="http://schemas.microsoft.com/office/drawing/2014/main" id="{0844D67E-219D-0596-F8BF-880F083C4F70}"/>
              </a:ext>
            </a:extLst>
          </p:cNvPr>
          <p:cNvPicPr>
            <a:picLocks noChangeAspect="1"/>
          </p:cNvPicPr>
          <p:nvPr/>
        </p:nvPicPr>
        <p:blipFill>
          <a:blip r:embed="rId3" cstate="screen">
            <a:extLst>
              <a:ext uri="{28A0092B-C50C-407E-A947-70E740481C1C}">
                <a14:useLocalDpi xmlns:a14="http://schemas.microsoft.com/office/drawing/2010/main"/>
              </a:ext>
            </a:extLst>
          </a:blip>
          <a:srcRect t="64" b="64"/>
          <a:stretch/>
        </p:blipFill>
        <p:spPr>
          <a:xfrm>
            <a:off x="12480262" y="5637553"/>
            <a:ext cx="632760" cy="291407"/>
          </a:xfrm>
          <a:prstGeom prst="rect">
            <a:avLst/>
          </a:prstGeom>
        </p:spPr>
      </p:pic>
      <p:pic>
        <p:nvPicPr>
          <p:cNvPr id="43" name="Picture Placeholder 14">
            <a:extLst>
              <a:ext uri="{FF2B5EF4-FFF2-40B4-BE49-F238E27FC236}">
                <a16:creationId xmlns:a16="http://schemas.microsoft.com/office/drawing/2014/main" id="{034201B8-157B-A7D8-7FDC-701AA9CBB85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454184" y="5171784"/>
            <a:ext cx="722535" cy="314547"/>
          </a:xfrm>
          <a:prstGeom prst="rect">
            <a:avLst/>
          </a:prstGeom>
        </p:spPr>
      </p:pic>
      <p:pic>
        <p:nvPicPr>
          <p:cNvPr id="46" name="Picture Placeholder 16">
            <a:extLst>
              <a:ext uri="{FF2B5EF4-FFF2-40B4-BE49-F238E27FC236}">
                <a16:creationId xmlns:a16="http://schemas.microsoft.com/office/drawing/2014/main" id="{672592EF-F0D8-6500-B2EE-E7EC0D4A5D1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442351" y="4755494"/>
            <a:ext cx="626227" cy="294920"/>
          </a:xfrm>
          <a:prstGeom prst="rect">
            <a:avLst/>
          </a:prstGeom>
        </p:spPr>
      </p:pic>
      <p:sp>
        <p:nvSpPr>
          <p:cNvPr id="67" name="Text Placeholder 5">
            <a:extLst>
              <a:ext uri="{FF2B5EF4-FFF2-40B4-BE49-F238E27FC236}">
                <a16:creationId xmlns:a16="http://schemas.microsoft.com/office/drawing/2014/main" id="{8FCA45C8-6B3C-6A59-40AF-3C1FFF796EAF}"/>
              </a:ext>
            </a:extLst>
          </p:cNvPr>
          <p:cNvSpPr txBox="1">
            <a:spLocks/>
          </p:cNvSpPr>
          <p:nvPr/>
        </p:nvSpPr>
        <p:spPr>
          <a:xfrm>
            <a:off x="279839" y="3049659"/>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Cost-effective</a:t>
            </a:r>
          </a:p>
        </p:txBody>
      </p:sp>
      <p:sp>
        <p:nvSpPr>
          <p:cNvPr id="68" name="Text Placeholder 6">
            <a:extLst>
              <a:ext uri="{FF2B5EF4-FFF2-40B4-BE49-F238E27FC236}">
                <a16:creationId xmlns:a16="http://schemas.microsoft.com/office/drawing/2014/main" id="{B8A70468-DBEB-BB53-2F66-998E8CAD5889}"/>
              </a:ext>
            </a:extLst>
          </p:cNvPr>
          <p:cNvSpPr txBox="1">
            <a:spLocks/>
          </p:cNvSpPr>
          <p:nvPr/>
        </p:nvSpPr>
        <p:spPr>
          <a:xfrm>
            <a:off x="787148" y="3320016"/>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Production is up to </a:t>
            </a:r>
            <a:r>
              <a:rPr lang="en-US" sz="1800" b="1" dirty="0">
                <a:solidFill>
                  <a:schemeClr val="bg1"/>
                </a:solidFill>
                <a:effectLst/>
                <a:latin typeface="Baloo Paaji 2" pitchFamily="2" charset="0"/>
                <a:ea typeface="Aptos" panose="020B0004020202020204" pitchFamily="34" charset="0"/>
                <a:cs typeface="Baloo Paaji 2" pitchFamily="2" charset="0"/>
              </a:rPr>
              <a:t>10 times cheaper</a:t>
            </a:r>
            <a:r>
              <a:rPr lang="en-US" sz="1800" dirty="0">
                <a:solidFill>
                  <a:schemeClr val="bg1"/>
                </a:solidFill>
                <a:effectLst/>
                <a:latin typeface="Baloo Paaji 2" pitchFamily="2" charset="0"/>
                <a:ea typeface="Aptos" panose="020B0004020202020204" pitchFamily="34" charset="0"/>
                <a:cs typeface="Baloo Paaji 2" pitchFamily="2" charset="0"/>
              </a:rPr>
              <a:t> than timber-based paper</a:t>
            </a:r>
            <a:endParaRPr lang="en-US" altLang="zh-CN" sz="1600" dirty="0">
              <a:solidFill>
                <a:schemeClr val="bg1"/>
              </a:solidFill>
              <a:latin typeface="Baloo Paaji 2" pitchFamily="2" charset="0"/>
              <a:cs typeface="Baloo Paaji 2" pitchFamily="2" charset="0"/>
            </a:endParaRPr>
          </a:p>
        </p:txBody>
      </p:sp>
      <p:sp>
        <p:nvSpPr>
          <p:cNvPr id="69" name="Text Placeholder 6">
            <a:extLst>
              <a:ext uri="{FF2B5EF4-FFF2-40B4-BE49-F238E27FC236}">
                <a16:creationId xmlns:a16="http://schemas.microsoft.com/office/drawing/2014/main" id="{1592F226-8EF9-04F1-D02C-BFEABE778D64}"/>
              </a:ext>
            </a:extLst>
          </p:cNvPr>
          <p:cNvSpPr txBox="1">
            <a:spLocks/>
          </p:cNvSpPr>
          <p:nvPr/>
        </p:nvSpPr>
        <p:spPr>
          <a:xfrm>
            <a:off x="4685896" y="3368532"/>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a:lnSpc>
                <a:spcPct val="115000"/>
              </a:lnSpc>
              <a:spcAft>
                <a:spcPts val="800"/>
              </a:spcAft>
              <a:buSzPts val="1000"/>
              <a:tabLst>
                <a:tab pos="457200" algn="l"/>
              </a:tabLst>
            </a:pPr>
            <a:r>
              <a:rPr lang="en-US" sz="1800" kern="100" dirty="0">
                <a:solidFill>
                  <a:schemeClr val="bg1"/>
                </a:solidFill>
                <a:effectLst/>
                <a:latin typeface="Baloo Paaji 2" pitchFamily="2" charset="0"/>
                <a:ea typeface="Aptos" panose="020B0004020202020204" pitchFamily="34" charset="0"/>
                <a:cs typeface="Baloo Paaji 2" pitchFamily="2" charset="0"/>
              </a:rPr>
              <a:t>Coconut fiber-based paper is stronger and more resistant to moisture.</a:t>
            </a:r>
          </a:p>
        </p:txBody>
      </p:sp>
      <p:sp>
        <p:nvSpPr>
          <p:cNvPr id="71" name="Text Placeholder 5">
            <a:extLst>
              <a:ext uri="{FF2B5EF4-FFF2-40B4-BE49-F238E27FC236}">
                <a16:creationId xmlns:a16="http://schemas.microsoft.com/office/drawing/2014/main" id="{61E689ED-8088-ED4D-0895-E462708F342E}"/>
              </a:ext>
            </a:extLst>
          </p:cNvPr>
          <p:cNvSpPr txBox="1">
            <a:spLocks/>
          </p:cNvSpPr>
          <p:nvPr/>
        </p:nvSpPr>
        <p:spPr>
          <a:xfrm>
            <a:off x="3743263" y="3031551"/>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Durable</a:t>
            </a:r>
          </a:p>
        </p:txBody>
      </p:sp>
      <p:sp>
        <p:nvSpPr>
          <p:cNvPr id="72" name="Text Placeholder 5">
            <a:extLst>
              <a:ext uri="{FF2B5EF4-FFF2-40B4-BE49-F238E27FC236}">
                <a16:creationId xmlns:a16="http://schemas.microsoft.com/office/drawing/2014/main" id="{5E890C01-1B43-801F-34B0-91708A143F4C}"/>
              </a:ext>
            </a:extLst>
          </p:cNvPr>
          <p:cNvSpPr txBox="1">
            <a:spLocks/>
          </p:cNvSpPr>
          <p:nvPr/>
        </p:nvSpPr>
        <p:spPr>
          <a:xfrm>
            <a:off x="7891846" y="3057247"/>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Sustainable</a:t>
            </a:r>
          </a:p>
        </p:txBody>
      </p:sp>
      <p:sp>
        <p:nvSpPr>
          <p:cNvPr id="73" name="Text Placeholder 6">
            <a:extLst>
              <a:ext uri="{FF2B5EF4-FFF2-40B4-BE49-F238E27FC236}">
                <a16:creationId xmlns:a16="http://schemas.microsoft.com/office/drawing/2014/main" id="{CD6B4B04-15C7-DA60-1B9C-D49BB3E9AF0D}"/>
              </a:ext>
            </a:extLst>
          </p:cNvPr>
          <p:cNvSpPr txBox="1">
            <a:spLocks/>
          </p:cNvSpPr>
          <p:nvPr/>
        </p:nvSpPr>
        <p:spPr>
          <a:xfrm>
            <a:off x="8610269" y="3368531"/>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The process reduces deforestation, repurposes waste, and supports a circular economy.</a:t>
            </a:r>
            <a:endParaRPr lang="en-US" altLang="zh-CN" dirty="0">
              <a:solidFill>
                <a:schemeClr val="bg1"/>
              </a:solidFill>
              <a:latin typeface="Baloo Paaji 2" pitchFamily="2" charset="0"/>
              <a:cs typeface="Baloo Paaji 2" pitchFamily="2" charset="0"/>
            </a:endParaRPr>
          </a:p>
        </p:txBody>
      </p:sp>
      <p:sp>
        <p:nvSpPr>
          <p:cNvPr id="17" name="Title 2">
            <a:extLst>
              <a:ext uri="{FF2B5EF4-FFF2-40B4-BE49-F238E27FC236}">
                <a16:creationId xmlns:a16="http://schemas.microsoft.com/office/drawing/2014/main" id="{B627B475-D94F-8802-BE64-C08A40F520EC}"/>
              </a:ext>
            </a:extLst>
          </p:cNvPr>
          <p:cNvSpPr txBox="1">
            <a:spLocks/>
          </p:cNvSpPr>
          <p:nvPr/>
        </p:nvSpPr>
        <p:spPr>
          <a:xfrm>
            <a:off x="4279275" y="2089585"/>
            <a:ext cx="6735597" cy="379383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r"/>
            <a:r>
              <a:rPr lang="en-US" altLang="zh-CN" sz="2800" dirty="0"/>
              <a:t>04</a:t>
            </a:r>
          </a:p>
          <a:p>
            <a:pPr algn="r"/>
            <a:r>
              <a:rPr lang="en-US" altLang="zh-CN" sz="5400" dirty="0"/>
              <a:t>Target</a:t>
            </a:r>
          </a:p>
          <a:p>
            <a:pPr algn="r"/>
            <a:r>
              <a:rPr lang="en-US" altLang="zh-CN" sz="5400" dirty="0"/>
              <a:t>Customers</a:t>
            </a:r>
            <a:endParaRPr lang="zh-CN" altLang="en-US" sz="5400" dirty="0"/>
          </a:p>
        </p:txBody>
      </p:sp>
      <p:sp>
        <p:nvSpPr>
          <p:cNvPr id="20" name="Content Placeholder 2">
            <a:extLst>
              <a:ext uri="{FF2B5EF4-FFF2-40B4-BE49-F238E27FC236}">
                <a16:creationId xmlns:a16="http://schemas.microsoft.com/office/drawing/2014/main" id="{24D8B642-9428-450E-A4A7-5347D2AF4181}"/>
              </a:ext>
            </a:extLst>
          </p:cNvPr>
          <p:cNvSpPr txBox="1">
            <a:spLocks/>
          </p:cNvSpPr>
          <p:nvPr/>
        </p:nvSpPr>
        <p:spPr>
          <a:xfrm>
            <a:off x="827397" y="2314456"/>
            <a:ext cx="6172331" cy="300951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latin typeface="Baloo Paaji 2" pitchFamily="2" charset="0"/>
                <a:cs typeface="Baloo Paaji 2" pitchFamily="2" charset="0"/>
              </a:rPr>
              <a:t>Global paper packaging market</a:t>
            </a:r>
          </a:p>
          <a:p>
            <a:pPr marL="0" indent="0">
              <a:buNone/>
            </a:pPr>
            <a:r>
              <a:rPr lang="en-US" dirty="0">
                <a:solidFill>
                  <a:schemeClr val="bg1"/>
                </a:solidFill>
                <a:latin typeface="Baloo Paaji 2" pitchFamily="2" charset="0"/>
                <a:cs typeface="Baloo Paaji 2" pitchFamily="2" charset="0"/>
              </a:rPr>
              <a:t>​</a:t>
            </a:r>
          </a:p>
        </p:txBody>
      </p:sp>
      <p:pic>
        <p:nvPicPr>
          <p:cNvPr id="34" name="Picture Placeholder 5">
            <a:extLst>
              <a:ext uri="{FF2B5EF4-FFF2-40B4-BE49-F238E27FC236}">
                <a16:creationId xmlns:a16="http://schemas.microsoft.com/office/drawing/2014/main" id="{08C757BA-05EC-D317-73A2-E5549AF03645}"/>
              </a:ext>
            </a:extLst>
          </p:cNvPr>
          <p:cNvPicPr>
            <a:picLocks noChangeAspect="1"/>
          </p:cNvPicPr>
          <p:nvPr/>
        </p:nvPicPr>
        <p:blipFill>
          <a:blip r:embed="rId6">
            <a:extLst>
              <a:ext uri="{28A0092B-C50C-407E-A947-70E740481C1C}">
                <a14:useLocalDpi xmlns:a14="http://schemas.microsoft.com/office/drawing/2010/main" val="0"/>
              </a:ext>
            </a:extLst>
          </a:blip>
          <a:srcRect t="1142" b="1142"/>
          <a:stretch/>
        </p:blipFill>
        <p:spPr>
          <a:xfrm flipH="1">
            <a:off x="12462589" y="4068252"/>
            <a:ext cx="657420" cy="481185"/>
          </a:xfrm>
          <a:prstGeom prst="rect">
            <a:avLst/>
          </a:prstGeom>
        </p:spPr>
      </p:pic>
      <p:sp>
        <p:nvSpPr>
          <p:cNvPr id="25" name="Rectangle 5">
            <a:extLst>
              <a:ext uri="{FF2B5EF4-FFF2-40B4-BE49-F238E27FC236}">
                <a16:creationId xmlns:a16="http://schemas.microsoft.com/office/drawing/2014/main" id="{133E0E8C-2CAD-608E-D4C4-B1E22F697466}"/>
              </a:ext>
            </a:extLst>
          </p:cNvPr>
          <p:cNvSpPr>
            <a:spLocks noChangeArrowheads="1"/>
          </p:cNvSpPr>
          <p:nvPr/>
        </p:nvSpPr>
        <p:spPr bwMode="auto">
          <a:xfrm>
            <a:off x="868748" y="3035355"/>
            <a:ext cx="468700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Baloo Paaji 2" pitchFamily="2" charset="0"/>
                <a:cs typeface="Baloo Paaji 2" pitchFamily="2" charset="0"/>
              </a:rPr>
              <a:t>Market Size</a:t>
            </a:r>
            <a:r>
              <a:rPr kumimoji="0" lang="en-US" altLang="en-US" sz="1800" b="0" i="0" u="none" strike="noStrike" cap="none" normalizeH="0" baseline="0" dirty="0">
                <a:ln>
                  <a:noFill/>
                </a:ln>
                <a:solidFill>
                  <a:schemeClr val="bg1"/>
                </a:solidFill>
                <a:effectLst/>
                <a:latin typeface="Baloo Paaji 2" pitchFamily="2" charset="0"/>
                <a:cs typeface="Baloo Paaji 2" pitchFamily="2" charset="0"/>
              </a:rPr>
              <a:t>: The global paper packaging market was valued at approximately $376.53 billion in 2024.</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bg1"/>
              </a:solidFill>
              <a:latin typeface="Baloo Paaji 2" pitchFamily="2" charset="0"/>
              <a:cs typeface="Baloo Paaji 2"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Baloo Paaji 2" pitchFamily="2" charset="0"/>
                <a:cs typeface="Baloo Paaji 2" pitchFamily="2" charset="0"/>
              </a:rPr>
              <a:t> ​</a:t>
            </a:r>
            <a:r>
              <a:rPr kumimoji="0" lang="en-US" altLang="en-US" sz="1800" b="1" i="0" u="none" strike="noStrike" cap="none" normalizeH="0" baseline="0" dirty="0">
                <a:ln>
                  <a:noFill/>
                </a:ln>
                <a:solidFill>
                  <a:schemeClr val="bg1"/>
                </a:solidFill>
                <a:effectLst/>
                <a:latin typeface="Baloo Paaji 2" pitchFamily="2" charset="0"/>
                <a:cs typeface="Baloo Paaji 2" pitchFamily="2" charset="0"/>
              </a:rPr>
              <a:t>Projected Growth</a:t>
            </a:r>
            <a:r>
              <a:rPr kumimoji="0" lang="en-US" altLang="en-US" sz="1800" b="0" i="0" u="none" strike="noStrike" cap="none" normalizeH="0" baseline="0" dirty="0">
                <a:ln>
                  <a:noFill/>
                </a:ln>
                <a:solidFill>
                  <a:schemeClr val="bg1"/>
                </a:solidFill>
                <a:effectLst/>
                <a:latin typeface="Baloo Paaji 2" pitchFamily="2" charset="0"/>
                <a:cs typeface="Baloo Paaji 2" pitchFamily="2" charset="0"/>
              </a:rPr>
              <a:t>: The market is expected to grow from $392.28 billion in 2025 to $506.59 billion by 2032, exhibiting a compound annual growth rate (CAGR) of 3.72%</a:t>
            </a:r>
          </a:p>
        </p:txBody>
      </p:sp>
      <p:sp>
        <p:nvSpPr>
          <p:cNvPr id="32" name="Rectangle 31">
            <a:extLst>
              <a:ext uri="{FF2B5EF4-FFF2-40B4-BE49-F238E27FC236}">
                <a16:creationId xmlns:a16="http://schemas.microsoft.com/office/drawing/2014/main" id="{76D27C09-162A-724A-11F7-475B70ECB3CE}"/>
              </a:ext>
            </a:extLst>
          </p:cNvPr>
          <p:cNvSpPr/>
          <p:nvPr/>
        </p:nvSpPr>
        <p:spPr>
          <a:xfrm>
            <a:off x="-10859" y="-90131"/>
            <a:ext cx="2163097" cy="6990735"/>
          </a:xfrm>
          <a:prstGeom prst="rect">
            <a:avLst/>
          </a:prstGeom>
          <a:solidFill>
            <a:srgbClr val="06174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5FA943-600F-7CFB-1F15-F1F789758F09}"/>
              </a:ext>
            </a:extLst>
          </p:cNvPr>
          <p:cNvSpPr/>
          <p:nvPr/>
        </p:nvSpPr>
        <p:spPr>
          <a:xfrm>
            <a:off x="47871" y="6058010"/>
            <a:ext cx="900852" cy="777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81825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56408-F7D6-EDED-FA4F-C62773FBBA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06BD4-EAC9-8659-DDDA-68E4BD6D2E89}"/>
              </a:ext>
            </a:extLst>
          </p:cNvPr>
          <p:cNvSpPr>
            <a:spLocks noGrp="1"/>
          </p:cNvSpPr>
          <p:nvPr>
            <p:ph type="title"/>
          </p:nvPr>
        </p:nvSpPr>
        <p:spPr>
          <a:xfrm>
            <a:off x="803520" y="393377"/>
            <a:ext cx="10504000" cy="1132258"/>
          </a:xfrm>
        </p:spPr>
        <p:txBody>
          <a:bodyPr/>
          <a:lstStyle/>
          <a:p>
            <a:r>
              <a:rPr lang="en-GB" sz="2400" dirty="0"/>
              <a:t>Target customers and their dependence on paper packages</a:t>
            </a:r>
          </a:p>
        </p:txBody>
      </p:sp>
      <p:sp>
        <p:nvSpPr>
          <p:cNvPr id="3" name="Text Placeholder 2">
            <a:extLst>
              <a:ext uri="{FF2B5EF4-FFF2-40B4-BE49-F238E27FC236}">
                <a16:creationId xmlns:a16="http://schemas.microsoft.com/office/drawing/2014/main" id="{EBF5285A-7163-CF83-12F3-23ADD6857E31}"/>
              </a:ext>
            </a:extLst>
          </p:cNvPr>
          <p:cNvSpPr>
            <a:spLocks noGrp="1"/>
          </p:cNvSpPr>
          <p:nvPr>
            <p:ph type="body" sz="quarter" idx="36"/>
          </p:nvPr>
        </p:nvSpPr>
        <p:spPr>
          <a:xfrm>
            <a:off x="842963" y="1532787"/>
            <a:ext cx="434758" cy="385763"/>
          </a:xfrm>
        </p:spPr>
        <p:txBody>
          <a:bodyPr/>
          <a:lstStyle/>
          <a:p>
            <a:r>
              <a:rPr lang="en-GB" dirty="0">
                <a:solidFill>
                  <a:schemeClr val="bg1"/>
                </a:solidFill>
              </a:rPr>
              <a:t>01</a:t>
            </a:r>
          </a:p>
        </p:txBody>
      </p:sp>
      <p:sp>
        <p:nvSpPr>
          <p:cNvPr id="4" name="Text Placeholder 3">
            <a:extLst>
              <a:ext uri="{FF2B5EF4-FFF2-40B4-BE49-F238E27FC236}">
                <a16:creationId xmlns:a16="http://schemas.microsoft.com/office/drawing/2014/main" id="{19E71BA0-A80B-DFC6-2B41-53FCB3F24908}"/>
              </a:ext>
            </a:extLst>
          </p:cNvPr>
          <p:cNvSpPr>
            <a:spLocks noGrp="1"/>
          </p:cNvSpPr>
          <p:nvPr>
            <p:ph type="body" sz="quarter" idx="32"/>
          </p:nvPr>
        </p:nvSpPr>
        <p:spPr>
          <a:xfrm>
            <a:off x="1326377" y="1152623"/>
            <a:ext cx="2812863" cy="788962"/>
          </a:xfrm>
        </p:spPr>
        <p:txBody>
          <a:bodyPr/>
          <a:lstStyle/>
          <a:p>
            <a:r>
              <a:rPr lang="en-US" altLang="zh-CN" noProof="1">
                <a:solidFill>
                  <a:schemeClr val="bg1"/>
                </a:solidFill>
              </a:rPr>
              <a:t>Problem Statement</a:t>
            </a:r>
          </a:p>
        </p:txBody>
      </p:sp>
      <p:sp>
        <p:nvSpPr>
          <p:cNvPr id="5" name="Content Placeholder 4">
            <a:extLst>
              <a:ext uri="{FF2B5EF4-FFF2-40B4-BE49-F238E27FC236}">
                <a16:creationId xmlns:a16="http://schemas.microsoft.com/office/drawing/2014/main" id="{B0469BB8-B871-ABCE-5FFB-6DDE45592084}"/>
              </a:ext>
            </a:extLst>
          </p:cNvPr>
          <p:cNvSpPr>
            <a:spLocks noGrp="1"/>
          </p:cNvSpPr>
          <p:nvPr>
            <p:ph idx="13"/>
          </p:nvPr>
        </p:nvSpPr>
        <p:spPr>
          <a:xfrm>
            <a:off x="1352581" y="2024460"/>
            <a:ext cx="2812594" cy="720588"/>
          </a:xfrm>
        </p:spPr>
        <p:txBody>
          <a:bodyPr/>
          <a:lstStyle/>
          <a:p>
            <a:r>
              <a:rPr lang="en-US" noProof="1">
                <a:solidFill>
                  <a:schemeClr val="bg1"/>
                </a:solidFill>
              </a:rPr>
              <a:t>Foundation of budgeting and</a:t>
            </a:r>
          </a:p>
          <a:p>
            <a:r>
              <a:rPr lang="en-US" noProof="1">
                <a:solidFill>
                  <a:schemeClr val="bg1"/>
                </a:solidFill>
              </a:rPr>
              <a:t>its significance.</a:t>
            </a:r>
            <a:endParaRPr lang="en-US" dirty="0">
              <a:solidFill>
                <a:schemeClr val="bg1"/>
              </a:solidFill>
            </a:endParaRPr>
          </a:p>
        </p:txBody>
      </p:sp>
      <p:sp>
        <p:nvSpPr>
          <p:cNvPr id="6" name="Text Placeholder 5">
            <a:extLst>
              <a:ext uri="{FF2B5EF4-FFF2-40B4-BE49-F238E27FC236}">
                <a16:creationId xmlns:a16="http://schemas.microsoft.com/office/drawing/2014/main" id="{0F10532A-D85E-0A6C-2593-E912BC4A8048}"/>
              </a:ext>
            </a:extLst>
          </p:cNvPr>
          <p:cNvSpPr>
            <a:spLocks noGrp="1"/>
          </p:cNvSpPr>
          <p:nvPr>
            <p:ph type="body" sz="quarter" idx="38"/>
          </p:nvPr>
        </p:nvSpPr>
        <p:spPr>
          <a:xfrm>
            <a:off x="4421805" y="1532787"/>
            <a:ext cx="434758" cy="385763"/>
          </a:xfrm>
        </p:spPr>
        <p:txBody>
          <a:bodyPr/>
          <a:lstStyle/>
          <a:p>
            <a:r>
              <a:rPr lang="en-GB">
                <a:solidFill>
                  <a:schemeClr val="bg1"/>
                </a:solidFill>
              </a:rPr>
              <a:t>02</a:t>
            </a:r>
          </a:p>
        </p:txBody>
      </p:sp>
      <p:sp>
        <p:nvSpPr>
          <p:cNvPr id="7" name="Text Placeholder 6">
            <a:extLst>
              <a:ext uri="{FF2B5EF4-FFF2-40B4-BE49-F238E27FC236}">
                <a16:creationId xmlns:a16="http://schemas.microsoft.com/office/drawing/2014/main" id="{1B869299-F4B7-9354-7F30-552D9F97BA8A}"/>
              </a:ext>
            </a:extLst>
          </p:cNvPr>
          <p:cNvSpPr>
            <a:spLocks noGrp="1"/>
          </p:cNvSpPr>
          <p:nvPr>
            <p:ph type="body" sz="quarter" idx="30"/>
          </p:nvPr>
        </p:nvSpPr>
        <p:spPr>
          <a:xfrm>
            <a:off x="4905724" y="1146629"/>
            <a:ext cx="2812863" cy="788962"/>
          </a:xfrm>
        </p:spPr>
        <p:txBody>
          <a:bodyPr/>
          <a:lstStyle/>
          <a:p>
            <a:r>
              <a:rPr lang="en-US" altLang="zh-CN" noProof="1">
                <a:solidFill>
                  <a:schemeClr val="bg1"/>
                </a:solidFill>
              </a:rPr>
              <a:t>Solution</a:t>
            </a:r>
          </a:p>
        </p:txBody>
      </p:sp>
      <p:sp>
        <p:nvSpPr>
          <p:cNvPr id="8" name="Content Placeholder 7">
            <a:extLst>
              <a:ext uri="{FF2B5EF4-FFF2-40B4-BE49-F238E27FC236}">
                <a16:creationId xmlns:a16="http://schemas.microsoft.com/office/drawing/2014/main" id="{E89414DD-5A8E-C4CF-3F2E-10D4774FE7D9}"/>
              </a:ext>
            </a:extLst>
          </p:cNvPr>
          <p:cNvSpPr>
            <a:spLocks noGrp="1"/>
          </p:cNvSpPr>
          <p:nvPr>
            <p:ph idx="16"/>
          </p:nvPr>
        </p:nvSpPr>
        <p:spPr>
          <a:xfrm>
            <a:off x="4905724" y="2006222"/>
            <a:ext cx="2812594" cy="720588"/>
          </a:xfrm>
        </p:spPr>
        <p:txBody>
          <a:bodyPr/>
          <a:lstStyle/>
          <a:p>
            <a:r>
              <a:rPr lang="en-US" altLang="zh-CN" noProof="1">
                <a:solidFill>
                  <a:schemeClr val="bg1"/>
                </a:solidFill>
              </a:rPr>
              <a:t>Methods and importance of monitoring income.</a:t>
            </a:r>
          </a:p>
        </p:txBody>
      </p:sp>
      <p:sp>
        <p:nvSpPr>
          <p:cNvPr id="9" name="Text Placeholder 8">
            <a:extLst>
              <a:ext uri="{FF2B5EF4-FFF2-40B4-BE49-F238E27FC236}">
                <a16:creationId xmlns:a16="http://schemas.microsoft.com/office/drawing/2014/main" id="{06E76EC9-D02B-307D-13AE-6C3405E9CCF6}"/>
              </a:ext>
            </a:extLst>
          </p:cNvPr>
          <p:cNvSpPr>
            <a:spLocks noGrp="1"/>
          </p:cNvSpPr>
          <p:nvPr>
            <p:ph type="body" sz="quarter" idx="40"/>
          </p:nvPr>
        </p:nvSpPr>
        <p:spPr>
          <a:xfrm>
            <a:off x="7994871" y="1532787"/>
            <a:ext cx="434758" cy="385763"/>
          </a:xfrm>
        </p:spPr>
        <p:txBody>
          <a:bodyPr/>
          <a:lstStyle/>
          <a:p>
            <a:r>
              <a:rPr lang="en-GB">
                <a:solidFill>
                  <a:schemeClr val="bg1"/>
                </a:solidFill>
              </a:rPr>
              <a:t>03</a:t>
            </a:r>
          </a:p>
        </p:txBody>
      </p:sp>
      <p:sp>
        <p:nvSpPr>
          <p:cNvPr id="10" name="Text Placeholder 9">
            <a:extLst>
              <a:ext uri="{FF2B5EF4-FFF2-40B4-BE49-F238E27FC236}">
                <a16:creationId xmlns:a16="http://schemas.microsoft.com/office/drawing/2014/main" id="{2829E954-A0F6-6F1B-EFD4-0DE35F056EE9}"/>
              </a:ext>
            </a:extLst>
          </p:cNvPr>
          <p:cNvSpPr>
            <a:spLocks noGrp="1"/>
          </p:cNvSpPr>
          <p:nvPr>
            <p:ph type="body" sz="quarter" idx="31"/>
          </p:nvPr>
        </p:nvSpPr>
        <p:spPr>
          <a:xfrm>
            <a:off x="8478285" y="1365870"/>
            <a:ext cx="2812863" cy="788962"/>
          </a:xfrm>
        </p:spPr>
        <p:txBody>
          <a:bodyPr/>
          <a:lstStyle/>
          <a:p>
            <a:r>
              <a:rPr lang="en-US" altLang="zh-CN" noProof="1">
                <a:solidFill>
                  <a:schemeClr val="bg1"/>
                </a:solidFill>
              </a:rPr>
              <a:t>Marketing </a:t>
            </a:r>
          </a:p>
          <a:p>
            <a:r>
              <a:rPr lang="en-US" altLang="zh-CN" noProof="1">
                <a:solidFill>
                  <a:schemeClr val="bg1"/>
                </a:solidFill>
              </a:rPr>
              <a:t>Opportunity</a:t>
            </a:r>
          </a:p>
        </p:txBody>
      </p:sp>
      <p:sp>
        <p:nvSpPr>
          <p:cNvPr id="11" name="Content Placeholder 10">
            <a:extLst>
              <a:ext uri="{FF2B5EF4-FFF2-40B4-BE49-F238E27FC236}">
                <a16:creationId xmlns:a16="http://schemas.microsoft.com/office/drawing/2014/main" id="{1CAEDE30-2D8C-A34C-BC2B-680315A76315}"/>
              </a:ext>
            </a:extLst>
          </p:cNvPr>
          <p:cNvSpPr>
            <a:spLocks noGrp="1"/>
          </p:cNvSpPr>
          <p:nvPr>
            <p:ph idx="19"/>
          </p:nvPr>
        </p:nvSpPr>
        <p:spPr>
          <a:xfrm>
            <a:off x="8484169" y="2278799"/>
            <a:ext cx="2812594" cy="720588"/>
          </a:xfrm>
        </p:spPr>
        <p:txBody>
          <a:bodyPr/>
          <a:lstStyle/>
          <a:p>
            <a:r>
              <a:rPr lang="en-US" noProof="1">
                <a:solidFill>
                  <a:schemeClr val="bg1"/>
                </a:solidFill>
              </a:rPr>
              <a:t>Techniques to effectively</a:t>
            </a:r>
          </a:p>
          <a:p>
            <a:r>
              <a:rPr lang="en-US" noProof="1">
                <a:solidFill>
                  <a:schemeClr val="bg1"/>
                </a:solidFill>
              </a:rPr>
              <a:t>manage and reduce expenses.</a:t>
            </a:r>
            <a:endParaRPr lang="en-US" dirty="0">
              <a:solidFill>
                <a:schemeClr val="bg1"/>
              </a:solidFill>
            </a:endParaRPr>
          </a:p>
        </p:txBody>
      </p:sp>
      <p:sp>
        <p:nvSpPr>
          <p:cNvPr id="12" name="Text Placeholder 11">
            <a:extLst>
              <a:ext uri="{FF2B5EF4-FFF2-40B4-BE49-F238E27FC236}">
                <a16:creationId xmlns:a16="http://schemas.microsoft.com/office/drawing/2014/main" id="{27B8E496-FB2A-5C9B-C2EE-B29193286924}"/>
              </a:ext>
            </a:extLst>
          </p:cNvPr>
          <p:cNvSpPr>
            <a:spLocks noGrp="1"/>
          </p:cNvSpPr>
          <p:nvPr>
            <p:ph type="body" sz="quarter" idx="37"/>
          </p:nvPr>
        </p:nvSpPr>
        <p:spPr>
          <a:xfrm>
            <a:off x="837348" y="3175651"/>
            <a:ext cx="434758" cy="385763"/>
          </a:xfrm>
        </p:spPr>
        <p:txBody>
          <a:bodyPr/>
          <a:lstStyle/>
          <a:p>
            <a:r>
              <a:rPr lang="en-GB">
                <a:solidFill>
                  <a:schemeClr val="bg1"/>
                </a:solidFill>
              </a:rPr>
              <a:t>04</a:t>
            </a:r>
          </a:p>
        </p:txBody>
      </p:sp>
      <p:sp>
        <p:nvSpPr>
          <p:cNvPr id="13" name="Text Placeholder 12">
            <a:extLst>
              <a:ext uri="{FF2B5EF4-FFF2-40B4-BE49-F238E27FC236}">
                <a16:creationId xmlns:a16="http://schemas.microsoft.com/office/drawing/2014/main" id="{39D12565-CB00-B4FC-0D08-B78BF6D392AE}"/>
              </a:ext>
            </a:extLst>
          </p:cNvPr>
          <p:cNvSpPr>
            <a:spLocks noGrp="1"/>
          </p:cNvSpPr>
          <p:nvPr>
            <p:ph type="body" sz="quarter" idx="33"/>
          </p:nvPr>
        </p:nvSpPr>
        <p:spPr>
          <a:xfrm>
            <a:off x="1377614" y="2769133"/>
            <a:ext cx="2812863" cy="788962"/>
          </a:xfrm>
        </p:spPr>
        <p:txBody>
          <a:bodyPr/>
          <a:lstStyle/>
          <a:p>
            <a:r>
              <a:rPr lang="en-US" noProof="1">
                <a:solidFill>
                  <a:schemeClr val="bg1"/>
                </a:solidFill>
              </a:rPr>
              <a:t>Target Customers</a:t>
            </a:r>
          </a:p>
        </p:txBody>
      </p:sp>
      <p:sp>
        <p:nvSpPr>
          <p:cNvPr id="15" name="Text Placeholder 14">
            <a:extLst>
              <a:ext uri="{FF2B5EF4-FFF2-40B4-BE49-F238E27FC236}">
                <a16:creationId xmlns:a16="http://schemas.microsoft.com/office/drawing/2014/main" id="{C878FF67-F19B-FE61-9FA3-D3F7CB71892C}"/>
              </a:ext>
            </a:extLst>
          </p:cNvPr>
          <p:cNvSpPr>
            <a:spLocks noGrp="1"/>
          </p:cNvSpPr>
          <p:nvPr>
            <p:ph type="body" sz="quarter" idx="39"/>
          </p:nvPr>
        </p:nvSpPr>
        <p:spPr>
          <a:xfrm>
            <a:off x="4416190" y="3175651"/>
            <a:ext cx="434758" cy="385763"/>
          </a:xfrm>
        </p:spPr>
        <p:txBody>
          <a:bodyPr/>
          <a:lstStyle/>
          <a:p>
            <a:r>
              <a:rPr lang="en-GB">
                <a:solidFill>
                  <a:schemeClr val="bg1"/>
                </a:solidFill>
              </a:rPr>
              <a:t>05</a:t>
            </a:r>
          </a:p>
        </p:txBody>
      </p:sp>
      <p:sp>
        <p:nvSpPr>
          <p:cNvPr id="16" name="Text Placeholder 15">
            <a:extLst>
              <a:ext uri="{FF2B5EF4-FFF2-40B4-BE49-F238E27FC236}">
                <a16:creationId xmlns:a16="http://schemas.microsoft.com/office/drawing/2014/main" id="{3FD1290E-93E2-CAD4-41D1-762171E6986E}"/>
              </a:ext>
            </a:extLst>
          </p:cNvPr>
          <p:cNvSpPr>
            <a:spLocks noGrp="1"/>
          </p:cNvSpPr>
          <p:nvPr>
            <p:ph type="body" sz="quarter" idx="34"/>
          </p:nvPr>
        </p:nvSpPr>
        <p:spPr>
          <a:xfrm>
            <a:off x="4982919" y="2769133"/>
            <a:ext cx="2812863" cy="788962"/>
          </a:xfrm>
        </p:spPr>
        <p:txBody>
          <a:bodyPr/>
          <a:lstStyle/>
          <a:p>
            <a:r>
              <a:rPr lang="en-US" altLang="zh-CN" noProof="1">
                <a:solidFill>
                  <a:schemeClr val="bg1"/>
                </a:solidFill>
              </a:rPr>
              <a:t>Business Model</a:t>
            </a:r>
          </a:p>
        </p:txBody>
      </p:sp>
      <p:sp>
        <p:nvSpPr>
          <p:cNvPr id="18" name="Text Placeholder 17">
            <a:extLst>
              <a:ext uri="{FF2B5EF4-FFF2-40B4-BE49-F238E27FC236}">
                <a16:creationId xmlns:a16="http://schemas.microsoft.com/office/drawing/2014/main" id="{6973F549-DD92-5F1C-0A05-1072445F9A28}"/>
              </a:ext>
            </a:extLst>
          </p:cNvPr>
          <p:cNvSpPr>
            <a:spLocks noGrp="1"/>
          </p:cNvSpPr>
          <p:nvPr>
            <p:ph type="body" sz="quarter" idx="41"/>
          </p:nvPr>
        </p:nvSpPr>
        <p:spPr>
          <a:xfrm>
            <a:off x="7989256" y="3175651"/>
            <a:ext cx="434758" cy="385763"/>
          </a:xfrm>
        </p:spPr>
        <p:txBody>
          <a:bodyPr/>
          <a:lstStyle/>
          <a:p>
            <a:r>
              <a:rPr lang="en-GB">
                <a:solidFill>
                  <a:schemeClr val="bg1"/>
                </a:solidFill>
              </a:rPr>
              <a:t>06</a:t>
            </a:r>
          </a:p>
        </p:txBody>
      </p:sp>
      <p:sp>
        <p:nvSpPr>
          <p:cNvPr id="19" name="Text Placeholder 18">
            <a:extLst>
              <a:ext uri="{FF2B5EF4-FFF2-40B4-BE49-F238E27FC236}">
                <a16:creationId xmlns:a16="http://schemas.microsoft.com/office/drawing/2014/main" id="{9ABF4DE3-C1AE-DE06-2A06-CEDA841D5E68}"/>
              </a:ext>
            </a:extLst>
          </p:cNvPr>
          <p:cNvSpPr>
            <a:spLocks noGrp="1"/>
          </p:cNvSpPr>
          <p:nvPr>
            <p:ph type="body" sz="quarter" idx="35"/>
          </p:nvPr>
        </p:nvSpPr>
        <p:spPr>
          <a:xfrm>
            <a:off x="8471766" y="2777456"/>
            <a:ext cx="2812863" cy="788962"/>
          </a:xfrm>
        </p:spPr>
        <p:txBody>
          <a:bodyPr/>
          <a:lstStyle/>
          <a:p>
            <a:r>
              <a:rPr lang="en-US" altLang="zh-CN" noProof="1">
                <a:solidFill>
                  <a:schemeClr val="bg1"/>
                </a:solidFill>
              </a:rPr>
              <a:t>Competitive Advantage</a:t>
            </a:r>
          </a:p>
        </p:txBody>
      </p:sp>
      <p:sp>
        <p:nvSpPr>
          <p:cNvPr id="30" name="Rectangle 29">
            <a:extLst>
              <a:ext uri="{FF2B5EF4-FFF2-40B4-BE49-F238E27FC236}">
                <a16:creationId xmlns:a16="http://schemas.microsoft.com/office/drawing/2014/main" id="{298F0559-1FB6-9C76-7E29-25A81D68A5C5}"/>
              </a:ext>
            </a:extLst>
          </p:cNvPr>
          <p:cNvSpPr/>
          <p:nvPr/>
        </p:nvSpPr>
        <p:spPr>
          <a:xfrm>
            <a:off x="11002297" y="0"/>
            <a:ext cx="1189704" cy="1132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46ABEB8-8A64-A0DF-E997-D2023A8ADEE4}"/>
              </a:ext>
            </a:extLst>
          </p:cNvPr>
          <p:cNvSpPr/>
          <p:nvPr/>
        </p:nvSpPr>
        <p:spPr>
          <a:xfrm>
            <a:off x="1" y="5884605"/>
            <a:ext cx="900852" cy="971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1D90E8A4-A4AC-B924-160E-06AEE9B6DA23}"/>
              </a:ext>
            </a:extLst>
          </p:cNvPr>
          <p:cNvSpPr/>
          <p:nvPr/>
        </p:nvSpPr>
        <p:spPr>
          <a:xfrm>
            <a:off x="11284629" y="52621"/>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70221700-59BB-5ED8-E493-A6E975048D6C}"/>
              </a:ext>
            </a:extLst>
          </p:cNvPr>
          <p:cNvSpPr/>
          <p:nvPr/>
        </p:nvSpPr>
        <p:spPr>
          <a:xfrm rot="10800000">
            <a:off x="125429" y="37722"/>
            <a:ext cx="483039" cy="835438"/>
          </a:xfrm>
          <a:custGeom>
            <a:avLst/>
            <a:gdLst>
              <a:gd name="connsiteX0" fmla="*/ 0 w 870155"/>
              <a:gd name="connsiteY0" fmla="*/ 417296 h 834592"/>
              <a:gd name="connsiteX1" fmla="*/ 435078 w 870155"/>
              <a:gd name="connsiteY1" fmla="*/ 0 h 834592"/>
              <a:gd name="connsiteX2" fmla="*/ 870156 w 870155"/>
              <a:gd name="connsiteY2" fmla="*/ 417296 h 834592"/>
              <a:gd name="connsiteX3" fmla="*/ 435078 w 870155"/>
              <a:gd name="connsiteY3" fmla="*/ 834592 h 834592"/>
              <a:gd name="connsiteX4" fmla="*/ 0 w 870155"/>
              <a:gd name="connsiteY4" fmla="*/ 417296 h 834592"/>
              <a:gd name="connsiteX0" fmla="*/ 11089 w 483039"/>
              <a:gd name="connsiteY0" fmla="*/ 476642 h 835438"/>
              <a:gd name="connsiteX1" fmla="*/ 47961 w 483039"/>
              <a:gd name="connsiteY1" fmla="*/ 353 h 835438"/>
              <a:gd name="connsiteX2" fmla="*/ 483039 w 483039"/>
              <a:gd name="connsiteY2" fmla="*/ 417649 h 835438"/>
              <a:gd name="connsiteX3" fmla="*/ 47961 w 483039"/>
              <a:gd name="connsiteY3" fmla="*/ 834945 h 835438"/>
              <a:gd name="connsiteX4" fmla="*/ 11089 w 483039"/>
              <a:gd name="connsiteY4" fmla="*/ 476642 h 8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039" h="835438">
                <a:moveTo>
                  <a:pt x="11089" y="476642"/>
                </a:moveTo>
                <a:cubicBezTo>
                  <a:pt x="11089" y="246176"/>
                  <a:pt x="-30697" y="10185"/>
                  <a:pt x="47961" y="353"/>
                </a:cubicBezTo>
                <a:cubicBezTo>
                  <a:pt x="126619" y="-9479"/>
                  <a:pt x="483039" y="187183"/>
                  <a:pt x="483039" y="417649"/>
                </a:cubicBezTo>
                <a:cubicBezTo>
                  <a:pt x="483039" y="648115"/>
                  <a:pt x="126619" y="825113"/>
                  <a:pt x="47961" y="834945"/>
                </a:cubicBezTo>
                <a:cubicBezTo>
                  <a:pt x="-30697" y="844777"/>
                  <a:pt x="11089" y="707108"/>
                  <a:pt x="11089" y="476642"/>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AA361E0-E62D-562A-D7FE-C11FA8217321}"/>
              </a:ext>
            </a:extLst>
          </p:cNvPr>
          <p:cNvSpPr/>
          <p:nvPr/>
        </p:nvSpPr>
        <p:spPr>
          <a:xfrm>
            <a:off x="12442351" y="6080182"/>
            <a:ext cx="907371" cy="747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4">
            <a:extLst>
              <a:ext uri="{FF2B5EF4-FFF2-40B4-BE49-F238E27FC236}">
                <a16:creationId xmlns:a16="http://schemas.microsoft.com/office/drawing/2014/main" id="{C5DD4A95-2230-05DE-071F-F19C484EDC0A}"/>
              </a:ext>
            </a:extLst>
          </p:cNvPr>
          <p:cNvSpPr txBox="1">
            <a:spLocks/>
          </p:cNvSpPr>
          <p:nvPr/>
        </p:nvSpPr>
        <p:spPr>
          <a:xfrm>
            <a:off x="787148" y="325905"/>
            <a:ext cx="10504000" cy="113225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endParaRPr lang="en-GB" sz="2800" dirty="0"/>
          </a:p>
        </p:txBody>
      </p:sp>
      <p:pic>
        <p:nvPicPr>
          <p:cNvPr id="37" name="Picture Placeholder 12" descr="Close-up of a person entering a PIN on an ATM keypad.">
            <a:extLst>
              <a:ext uri="{FF2B5EF4-FFF2-40B4-BE49-F238E27FC236}">
                <a16:creationId xmlns:a16="http://schemas.microsoft.com/office/drawing/2014/main" id="{C990F0F7-2A12-B2E0-5689-676DEE734A22}"/>
              </a:ext>
            </a:extLst>
          </p:cNvPr>
          <p:cNvPicPr>
            <a:picLocks noChangeAspect="1"/>
          </p:cNvPicPr>
          <p:nvPr/>
        </p:nvPicPr>
        <p:blipFill>
          <a:blip r:embed="rId3" cstate="screen">
            <a:extLst>
              <a:ext uri="{28A0092B-C50C-407E-A947-70E740481C1C}">
                <a14:useLocalDpi xmlns:a14="http://schemas.microsoft.com/office/drawing/2010/main"/>
              </a:ext>
            </a:extLst>
          </a:blip>
          <a:srcRect t="64" b="64"/>
          <a:stretch/>
        </p:blipFill>
        <p:spPr>
          <a:xfrm>
            <a:off x="12480262" y="5637553"/>
            <a:ext cx="632760" cy="291407"/>
          </a:xfrm>
          <a:prstGeom prst="rect">
            <a:avLst/>
          </a:prstGeom>
        </p:spPr>
      </p:pic>
      <p:pic>
        <p:nvPicPr>
          <p:cNvPr id="43" name="Picture Placeholder 14">
            <a:extLst>
              <a:ext uri="{FF2B5EF4-FFF2-40B4-BE49-F238E27FC236}">
                <a16:creationId xmlns:a16="http://schemas.microsoft.com/office/drawing/2014/main" id="{0A663ABF-EFA4-B944-6169-DE10B9606C5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454184" y="5171784"/>
            <a:ext cx="722535" cy="314547"/>
          </a:xfrm>
          <a:prstGeom prst="rect">
            <a:avLst/>
          </a:prstGeom>
        </p:spPr>
      </p:pic>
      <p:pic>
        <p:nvPicPr>
          <p:cNvPr id="46" name="Picture Placeholder 16">
            <a:extLst>
              <a:ext uri="{FF2B5EF4-FFF2-40B4-BE49-F238E27FC236}">
                <a16:creationId xmlns:a16="http://schemas.microsoft.com/office/drawing/2014/main" id="{2ABD1716-AF5C-A26F-1549-F13771CE183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442351" y="4755494"/>
            <a:ext cx="626227" cy="294920"/>
          </a:xfrm>
          <a:prstGeom prst="rect">
            <a:avLst/>
          </a:prstGeom>
        </p:spPr>
      </p:pic>
      <p:sp>
        <p:nvSpPr>
          <p:cNvPr id="67" name="Text Placeholder 5">
            <a:extLst>
              <a:ext uri="{FF2B5EF4-FFF2-40B4-BE49-F238E27FC236}">
                <a16:creationId xmlns:a16="http://schemas.microsoft.com/office/drawing/2014/main" id="{58F28EDE-EE59-37F5-D0D7-8016CAD46AE4}"/>
              </a:ext>
            </a:extLst>
          </p:cNvPr>
          <p:cNvSpPr txBox="1">
            <a:spLocks/>
          </p:cNvSpPr>
          <p:nvPr/>
        </p:nvSpPr>
        <p:spPr>
          <a:xfrm>
            <a:off x="279839" y="3049659"/>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Cost-effective</a:t>
            </a:r>
          </a:p>
        </p:txBody>
      </p:sp>
      <p:sp>
        <p:nvSpPr>
          <p:cNvPr id="68" name="Text Placeholder 6">
            <a:extLst>
              <a:ext uri="{FF2B5EF4-FFF2-40B4-BE49-F238E27FC236}">
                <a16:creationId xmlns:a16="http://schemas.microsoft.com/office/drawing/2014/main" id="{7DE972ED-F29D-F020-00CB-89DFA4CBF8B8}"/>
              </a:ext>
            </a:extLst>
          </p:cNvPr>
          <p:cNvSpPr txBox="1">
            <a:spLocks/>
          </p:cNvSpPr>
          <p:nvPr/>
        </p:nvSpPr>
        <p:spPr>
          <a:xfrm>
            <a:off x="787148" y="3320016"/>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Production is up to </a:t>
            </a:r>
            <a:r>
              <a:rPr lang="en-US" sz="1800" b="1" dirty="0">
                <a:solidFill>
                  <a:schemeClr val="bg1"/>
                </a:solidFill>
                <a:effectLst/>
                <a:latin typeface="Baloo Paaji 2" pitchFamily="2" charset="0"/>
                <a:ea typeface="Aptos" panose="020B0004020202020204" pitchFamily="34" charset="0"/>
                <a:cs typeface="Baloo Paaji 2" pitchFamily="2" charset="0"/>
              </a:rPr>
              <a:t>10 times cheaper</a:t>
            </a:r>
            <a:r>
              <a:rPr lang="en-US" sz="1800" dirty="0">
                <a:solidFill>
                  <a:schemeClr val="bg1"/>
                </a:solidFill>
                <a:effectLst/>
                <a:latin typeface="Baloo Paaji 2" pitchFamily="2" charset="0"/>
                <a:ea typeface="Aptos" panose="020B0004020202020204" pitchFamily="34" charset="0"/>
                <a:cs typeface="Baloo Paaji 2" pitchFamily="2" charset="0"/>
              </a:rPr>
              <a:t> than timber-based paper</a:t>
            </a:r>
            <a:endParaRPr lang="en-US" altLang="zh-CN" sz="1600" dirty="0">
              <a:solidFill>
                <a:schemeClr val="bg1"/>
              </a:solidFill>
              <a:latin typeface="Baloo Paaji 2" pitchFamily="2" charset="0"/>
              <a:cs typeface="Baloo Paaji 2" pitchFamily="2" charset="0"/>
            </a:endParaRPr>
          </a:p>
        </p:txBody>
      </p:sp>
      <p:sp>
        <p:nvSpPr>
          <p:cNvPr id="69" name="Text Placeholder 6">
            <a:extLst>
              <a:ext uri="{FF2B5EF4-FFF2-40B4-BE49-F238E27FC236}">
                <a16:creationId xmlns:a16="http://schemas.microsoft.com/office/drawing/2014/main" id="{0E8B865A-65B2-D687-4596-56D17E8CC7B9}"/>
              </a:ext>
            </a:extLst>
          </p:cNvPr>
          <p:cNvSpPr txBox="1">
            <a:spLocks/>
          </p:cNvSpPr>
          <p:nvPr/>
        </p:nvSpPr>
        <p:spPr>
          <a:xfrm>
            <a:off x="4685896" y="3368532"/>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a:lnSpc>
                <a:spcPct val="115000"/>
              </a:lnSpc>
              <a:spcAft>
                <a:spcPts val="800"/>
              </a:spcAft>
              <a:buSzPts val="1000"/>
              <a:tabLst>
                <a:tab pos="457200" algn="l"/>
              </a:tabLst>
            </a:pPr>
            <a:r>
              <a:rPr lang="en-US" sz="1800" kern="100" dirty="0">
                <a:solidFill>
                  <a:schemeClr val="bg1"/>
                </a:solidFill>
                <a:effectLst/>
                <a:latin typeface="Baloo Paaji 2" pitchFamily="2" charset="0"/>
                <a:ea typeface="Aptos" panose="020B0004020202020204" pitchFamily="34" charset="0"/>
                <a:cs typeface="Baloo Paaji 2" pitchFamily="2" charset="0"/>
              </a:rPr>
              <a:t>Coconut fiber-based paper is stronger and more resistant to moisture.</a:t>
            </a:r>
          </a:p>
        </p:txBody>
      </p:sp>
      <p:sp>
        <p:nvSpPr>
          <p:cNvPr id="71" name="Text Placeholder 5">
            <a:extLst>
              <a:ext uri="{FF2B5EF4-FFF2-40B4-BE49-F238E27FC236}">
                <a16:creationId xmlns:a16="http://schemas.microsoft.com/office/drawing/2014/main" id="{B0614C4F-B0F4-266E-ED17-279BC5450087}"/>
              </a:ext>
            </a:extLst>
          </p:cNvPr>
          <p:cNvSpPr txBox="1">
            <a:spLocks/>
          </p:cNvSpPr>
          <p:nvPr/>
        </p:nvSpPr>
        <p:spPr>
          <a:xfrm>
            <a:off x="3743263" y="3031551"/>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Durable</a:t>
            </a:r>
          </a:p>
        </p:txBody>
      </p:sp>
      <p:sp>
        <p:nvSpPr>
          <p:cNvPr id="72" name="Text Placeholder 5">
            <a:extLst>
              <a:ext uri="{FF2B5EF4-FFF2-40B4-BE49-F238E27FC236}">
                <a16:creationId xmlns:a16="http://schemas.microsoft.com/office/drawing/2014/main" id="{B0FD7F47-E92A-3772-2A77-B8DA5EDBC1B6}"/>
              </a:ext>
            </a:extLst>
          </p:cNvPr>
          <p:cNvSpPr txBox="1">
            <a:spLocks/>
          </p:cNvSpPr>
          <p:nvPr/>
        </p:nvSpPr>
        <p:spPr>
          <a:xfrm>
            <a:off x="7891846" y="3057247"/>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Sustainable</a:t>
            </a:r>
          </a:p>
        </p:txBody>
      </p:sp>
      <p:sp>
        <p:nvSpPr>
          <p:cNvPr id="73" name="Text Placeholder 6">
            <a:extLst>
              <a:ext uri="{FF2B5EF4-FFF2-40B4-BE49-F238E27FC236}">
                <a16:creationId xmlns:a16="http://schemas.microsoft.com/office/drawing/2014/main" id="{0F2B05A6-58DF-7E10-ECE2-67BAA2AFA486}"/>
              </a:ext>
            </a:extLst>
          </p:cNvPr>
          <p:cNvSpPr txBox="1">
            <a:spLocks/>
          </p:cNvSpPr>
          <p:nvPr/>
        </p:nvSpPr>
        <p:spPr>
          <a:xfrm>
            <a:off x="8610269" y="3368531"/>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The process reduces deforestation, repurposes waste, and supports a circular economy.</a:t>
            </a:r>
            <a:endParaRPr lang="en-US" altLang="zh-CN" dirty="0">
              <a:solidFill>
                <a:schemeClr val="bg1"/>
              </a:solidFill>
              <a:latin typeface="Baloo Paaji 2" pitchFamily="2" charset="0"/>
              <a:cs typeface="Baloo Paaji 2" pitchFamily="2" charset="0"/>
            </a:endParaRPr>
          </a:p>
        </p:txBody>
      </p:sp>
      <p:sp>
        <p:nvSpPr>
          <p:cNvPr id="17" name="Title 2">
            <a:extLst>
              <a:ext uri="{FF2B5EF4-FFF2-40B4-BE49-F238E27FC236}">
                <a16:creationId xmlns:a16="http://schemas.microsoft.com/office/drawing/2014/main" id="{FC01D051-299A-8BF8-9E44-07E06F6EDD75}"/>
              </a:ext>
            </a:extLst>
          </p:cNvPr>
          <p:cNvSpPr txBox="1">
            <a:spLocks/>
          </p:cNvSpPr>
          <p:nvPr/>
        </p:nvSpPr>
        <p:spPr>
          <a:xfrm>
            <a:off x="4279275" y="2089585"/>
            <a:ext cx="6735597" cy="379383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r"/>
            <a:r>
              <a:rPr lang="en-US" altLang="zh-CN" sz="2800" dirty="0">
                <a:solidFill>
                  <a:schemeClr val="bg1"/>
                </a:solidFill>
              </a:rPr>
              <a:t>04</a:t>
            </a:r>
          </a:p>
          <a:p>
            <a:pPr algn="r"/>
            <a:r>
              <a:rPr lang="en-US" altLang="zh-CN" sz="5400" dirty="0">
                <a:solidFill>
                  <a:schemeClr val="bg1"/>
                </a:solidFill>
              </a:rPr>
              <a:t>Target</a:t>
            </a:r>
          </a:p>
          <a:p>
            <a:pPr algn="r"/>
            <a:r>
              <a:rPr lang="en-US" altLang="zh-CN" sz="5400" dirty="0">
                <a:solidFill>
                  <a:schemeClr val="bg1"/>
                </a:solidFill>
              </a:rPr>
              <a:t>Market</a:t>
            </a:r>
            <a:endParaRPr lang="zh-CN" altLang="en-US" sz="5400" dirty="0">
              <a:solidFill>
                <a:schemeClr val="bg1"/>
              </a:solidFill>
            </a:endParaRPr>
          </a:p>
        </p:txBody>
      </p:sp>
      <p:sp>
        <p:nvSpPr>
          <p:cNvPr id="20" name="Content Placeholder 2">
            <a:extLst>
              <a:ext uri="{FF2B5EF4-FFF2-40B4-BE49-F238E27FC236}">
                <a16:creationId xmlns:a16="http://schemas.microsoft.com/office/drawing/2014/main" id="{1F9C3368-E38E-7F74-0061-FB6721992F81}"/>
              </a:ext>
            </a:extLst>
          </p:cNvPr>
          <p:cNvSpPr txBox="1">
            <a:spLocks/>
          </p:cNvSpPr>
          <p:nvPr/>
        </p:nvSpPr>
        <p:spPr>
          <a:xfrm>
            <a:off x="827397" y="2314456"/>
            <a:ext cx="6172331" cy="300951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latin typeface="Baloo Paaji 2" pitchFamily="2" charset="0"/>
                <a:cs typeface="Baloo Paaji 2" pitchFamily="2" charset="0"/>
              </a:rPr>
              <a:t>Global paper packaging market</a:t>
            </a:r>
          </a:p>
          <a:p>
            <a:pPr marL="0" indent="0">
              <a:buNone/>
            </a:pPr>
            <a:r>
              <a:rPr lang="en-US" dirty="0">
                <a:solidFill>
                  <a:schemeClr val="bg1"/>
                </a:solidFill>
                <a:latin typeface="Baloo Paaji 2" pitchFamily="2" charset="0"/>
                <a:cs typeface="Baloo Paaji 2" pitchFamily="2" charset="0"/>
              </a:rPr>
              <a:t>​</a:t>
            </a:r>
          </a:p>
        </p:txBody>
      </p:sp>
      <p:pic>
        <p:nvPicPr>
          <p:cNvPr id="34" name="Picture Placeholder 5">
            <a:extLst>
              <a:ext uri="{FF2B5EF4-FFF2-40B4-BE49-F238E27FC236}">
                <a16:creationId xmlns:a16="http://schemas.microsoft.com/office/drawing/2014/main" id="{A65D7110-D657-4F1C-88FD-39B3C5EF9810}"/>
              </a:ext>
            </a:extLst>
          </p:cNvPr>
          <p:cNvPicPr>
            <a:picLocks noChangeAspect="1"/>
          </p:cNvPicPr>
          <p:nvPr/>
        </p:nvPicPr>
        <p:blipFill>
          <a:blip r:embed="rId6">
            <a:extLst>
              <a:ext uri="{28A0092B-C50C-407E-A947-70E740481C1C}">
                <a14:useLocalDpi xmlns:a14="http://schemas.microsoft.com/office/drawing/2010/main" val="0"/>
              </a:ext>
            </a:extLst>
          </a:blip>
          <a:srcRect t="1142" b="1142"/>
          <a:stretch/>
        </p:blipFill>
        <p:spPr>
          <a:xfrm flipH="1">
            <a:off x="12462589" y="4068252"/>
            <a:ext cx="657420" cy="481185"/>
          </a:xfrm>
          <a:prstGeom prst="rect">
            <a:avLst/>
          </a:prstGeom>
        </p:spPr>
      </p:pic>
      <p:sp>
        <p:nvSpPr>
          <p:cNvPr id="25" name="Rectangle 5">
            <a:extLst>
              <a:ext uri="{FF2B5EF4-FFF2-40B4-BE49-F238E27FC236}">
                <a16:creationId xmlns:a16="http://schemas.microsoft.com/office/drawing/2014/main" id="{F48D81C3-89E8-3109-0FD2-79807C411C14}"/>
              </a:ext>
            </a:extLst>
          </p:cNvPr>
          <p:cNvSpPr>
            <a:spLocks noChangeArrowheads="1"/>
          </p:cNvSpPr>
          <p:nvPr/>
        </p:nvSpPr>
        <p:spPr bwMode="auto">
          <a:xfrm>
            <a:off x="898859" y="3037045"/>
            <a:ext cx="468700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effectLst/>
                <a:latin typeface="Baloo Paaji 2" pitchFamily="2" charset="0"/>
                <a:cs typeface="Baloo Paaji 2" pitchFamily="2" charset="0"/>
              </a:rPr>
              <a:t>Most major restaurants like KFC, Papaye, Burger King, Eddy’s Pizza all rely on paper packages for their daily operations. Supplying to these companies would be of great benefit to the business. </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Baloo Paaji 2" pitchFamily="2" charset="0"/>
              <a:cs typeface="Baloo Paaji 2"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effectLst/>
                <a:latin typeface="Baloo Paaji 2" pitchFamily="2" charset="0"/>
                <a:cs typeface="Baloo Paaji 2" pitchFamily="2" charset="0"/>
              </a:rPr>
              <a:t>Small-scale vendors also heavily rely on paper packages for consumption.</a:t>
            </a:r>
          </a:p>
          <a:p>
            <a:pPr marL="0" marR="0" lvl="0" indent="0" algn="l" defTabSz="914400" rtl="0" eaLnBrk="0" fontAlgn="base" latinLnBrk="0" hangingPunct="0">
              <a:lnSpc>
                <a:spcPct val="100000"/>
              </a:lnSpc>
              <a:spcBef>
                <a:spcPct val="0"/>
              </a:spcBef>
              <a:spcAft>
                <a:spcPct val="0"/>
              </a:spcAft>
              <a:buClrTx/>
              <a:buSzTx/>
              <a:tabLst/>
            </a:pPr>
            <a:endParaRPr lang="en-US" altLang="en-US" b="0" dirty="0">
              <a:latin typeface="Baloo Paaji 2" pitchFamily="2" charset="0"/>
              <a:cs typeface="Baloo Paaji 2" pitchFamily="2"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Baloo Paaji 2" pitchFamily="2" charset="0"/>
              <a:cs typeface="Baloo Paaji 2" pitchFamily="2" charset="0"/>
            </a:endParaRPr>
          </a:p>
        </p:txBody>
      </p:sp>
      <p:sp>
        <p:nvSpPr>
          <p:cNvPr id="32" name="Rectangle 31">
            <a:extLst>
              <a:ext uri="{FF2B5EF4-FFF2-40B4-BE49-F238E27FC236}">
                <a16:creationId xmlns:a16="http://schemas.microsoft.com/office/drawing/2014/main" id="{1FAE6D1F-FF3A-35F6-44A6-05EBF58FD704}"/>
              </a:ext>
            </a:extLst>
          </p:cNvPr>
          <p:cNvSpPr/>
          <p:nvPr/>
        </p:nvSpPr>
        <p:spPr>
          <a:xfrm>
            <a:off x="-2297949" y="-126837"/>
            <a:ext cx="2163097" cy="6990735"/>
          </a:xfrm>
          <a:prstGeom prst="rect">
            <a:avLst/>
          </a:prstGeom>
          <a:solidFill>
            <a:srgbClr val="06174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B6311FB-75B0-C9D8-AFA3-A02CCDA28B32}"/>
              </a:ext>
            </a:extLst>
          </p:cNvPr>
          <p:cNvSpPr/>
          <p:nvPr/>
        </p:nvSpPr>
        <p:spPr>
          <a:xfrm>
            <a:off x="-1278045" y="5928960"/>
            <a:ext cx="900852" cy="777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
            <a:extLst>
              <a:ext uri="{FF2B5EF4-FFF2-40B4-BE49-F238E27FC236}">
                <a16:creationId xmlns:a16="http://schemas.microsoft.com/office/drawing/2014/main" id="{BEE0D924-D29D-779A-18BC-A1EED0058846}"/>
              </a:ext>
            </a:extLst>
          </p:cNvPr>
          <p:cNvSpPr>
            <a:spLocks noChangeArrowheads="1"/>
          </p:cNvSpPr>
          <p:nvPr/>
        </p:nvSpPr>
        <p:spPr bwMode="auto">
          <a:xfrm>
            <a:off x="6363928" y="2956002"/>
            <a:ext cx="468700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a:latin typeface="Baloo Paaji 2" pitchFamily="2" charset="0"/>
                <a:cs typeface="Baloo Paaji 2" pitchFamily="2" charset="0"/>
              </a:rPr>
              <a:t>With the growth of e-commerce in Ghana, platforms are increasingly adopting paper-based packaging to ensure product safety during transit and appeal to environmentally conscious consumers.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Baloo Paaji 2" pitchFamily="2" charset="0"/>
              <a:cs typeface="Baloo Paaji 2" pitchFamily="2"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Baloo Paaji 2" pitchFamily="2" charset="0"/>
                <a:cs typeface="Baloo Paaji 2" pitchFamily="2" charset="0"/>
              </a:rPr>
              <a:t>E-commerce platforms like Jumia, Jiji, Tonaton all use paper packages for delivery. Being the top supplier to these business would increase productivity</a:t>
            </a:r>
            <a:endParaRPr kumimoji="0" lang="en-US" altLang="en-US" sz="1800" b="0" i="0" u="none" strike="noStrike" cap="none" normalizeH="0" baseline="0" dirty="0">
              <a:ln>
                <a:noFill/>
              </a:ln>
              <a:effectLst/>
              <a:latin typeface="Baloo Paaji 2" pitchFamily="2" charset="0"/>
              <a:cs typeface="Baloo Paaji 2" pitchFamily="2" charset="0"/>
            </a:endParaRPr>
          </a:p>
        </p:txBody>
      </p:sp>
      <p:sp>
        <p:nvSpPr>
          <p:cNvPr id="22" name="Title 1">
            <a:extLst>
              <a:ext uri="{FF2B5EF4-FFF2-40B4-BE49-F238E27FC236}">
                <a16:creationId xmlns:a16="http://schemas.microsoft.com/office/drawing/2014/main" id="{1E6EEC94-3889-942D-A6A1-CC636D738EF9}"/>
              </a:ext>
            </a:extLst>
          </p:cNvPr>
          <p:cNvSpPr txBox="1">
            <a:spLocks/>
          </p:cNvSpPr>
          <p:nvPr/>
        </p:nvSpPr>
        <p:spPr>
          <a:xfrm>
            <a:off x="434688" y="2342525"/>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latin typeface="Baloo Paaji 2" pitchFamily="2" charset="0"/>
                <a:cs typeface="Baloo Paaji 2" pitchFamily="2" charset="0"/>
              </a:rPr>
              <a:t>Restaurants</a:t>
            </a:r>
          </a:p>
        </p:txBody>
      </p:sp>
      <p:sp>
        <p:nvSpPr>
          <p:cNvPr id="23" name="Title 1">
            <a:extLst>
              <a:ext uri="{FF2B5EF4-FFF2-40B4-BE49-F238E27FC236}">
                <a16:creationId xmlns:a16="http://schemas.microsoft.com/office/drawing/2014/main" id="{D8E115A4-534C-9048-E09F-76C3FAD147EF}"/>
              </a:ext>
            </a:extLst>
          </p:cNvPr>
          <p:cNvSpPr txBox="1">
            <a:spLocks/>
          </p:cNvSpPr>
          <p:nvPr/>
        </p:nvSpPr>
        <p:spPr>
          <a:xfrm>
            <a:off x="5896479" y="2304735"/>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latin typeface="Baloo Paaji 2" pitchFamily="2" charset="0"/>
                <a:cs typeface="Baloo Paaji 2" pitchFamily="2" charset="0"/>
              </a:rPr>
              <a:t>E-commerce</a:t>
            </a:r>
          </a:p>
        </p:txBody>
      </p:sp>
      <p:sp>
        <p:nvSpPr>
          <p:cNvPr id="24" name="Oval 23">
            <a:extLst>
              <a:ext uri="{FF2B5EF4-FFF2-40B4-BE49-F238E27FC236}">
                <a16:creationId xmlns:a16="http://schemas.microsoft.com/office/drawing/2014/main" id="{1569C59C-15C6-67A3-256E-4C8FAA3AA447}"/>
              </a:ext>
            </a:extLst>
          </p:cNvPr>
          <p:cNvSpPr/>
          <p:nvPr/>
        </p:nvSpPr>
        <p:spPr>
          <a:xfrm>
            <a:off x="3193215" y="2103682"/>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86DCA32B-7F73-F8DE-F8F6-75C92BBD4B95}"/>
              </a:ext>
            </a:extLst>
          </p:cNvPr>
          <p:cNvSpPr/>
          <p:nvPr/>
        </p:nvSpPr>
        <p:spPr>
          <a:xfrm>
            <a:off x="8882001" y="1915741"/>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5613625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47649-09FD-240E-4B4E-F47984A7E4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E5BE6-B5DE-16A3-5F70-8360AB290DF2}"/>
              </a:ext>
            </a:extLst>
          </p:cNvPr>
          <p:cNvSpPr>
            <a:spLocks noGrp="1"/>
          </p:cNvSpPr>
          <p:nvPr>
            <p:ph type="title"/>
          </p:nvPr>
        </p:nvSpPr>
        <p:spPr>
          <a:xfrm>
            <a:off x="803520" y="393377"/>
            <a:ext cx="10504000" cy="1132258"/>
          </a:xfrm>
        </p:spPr>
        <p:txBody>
          <a:bodyPr/>
          <a:lstStyle/>
          <a:p>
            <a:r>
              <a:rPr lang="en-GB" sz="2400" dirty="0"/>
              <a:t>Target customers and their dependence on paper packages</a:t>
            </a:r>
          </a:p>
        </p:txBody>
      </p:sp>
      <p:sp>
        <p:nvSpPr>
          <p:cNvPr id="3" name="Text Placeholder 2">
            <a:extLst>
              <a:ext uri="{FF2B5EF4-FFF2-40B4-BE49-F238E27FC236}">
                <a16:creationId xmlns:a16="http://schemas.microsoft.com/office/drawing/2014/main" id="{39C0B674-FA1D-0BE1-92E7-C1E2CAB9CF90}"/>
              </a:ext>
            </a:extLst>
          </p:cNvPr>
          <p:cNvSpPr>
            <a:spLocks noGrp="1"/>
          </p:cNvSpPr>
          <p:nvPr>
            <p:ph type="body" sz="quarter" idx="36"/>
          </p:nvPr>
        </p:nvSpPr>
        <p:spPr>
          <a:xfrm>
            <a:off x="842963" y="1532787"/>
            <a:ext cx="434758" cy="385763"/>
          </a:xfrm>
        </p:spPr>
        <p:txBody>
          <a:bodyPr/>
          <a:lstStyle/>
          <a:p>
            <a:r>
              <a:rPr lang="en-GB" dirty="0">
                <a:solidFill>
                  <a:schemeClr val="bg1"/>
                </a:solidFill>
              </a:rPr>
              <a:t>01</a:t>
            </a:r>
          </a:p>
        </p:txBody>
      </p:sp>
      <p:sp>
        <p:nvSpPr>
          <p:cNvPr id="4" name="Text Placeholder 3">
            <a:extLst>
              <a:ext uri="{FF2B5EF4-FFF2-40B4-BE49-F238E27FC236}">
                <a16:creationId xmlns:a16="http://schemas.microsoft.com/office/drawing/2014/main" id="{BEFF03FF-4D81-317A-577D-A34F2F738131}"/>
              </a:ext>
            </a:extLst>
          </p:cNvPr>
          <p:cNvSpPr>
            <a:spLocks noGrp="1"/>
          </p:cNvSpPr>
          <p:nvPr>
            <p:ph type="body" sz="quarter" idx="32"/>
          </p:nvPr>
        </p:nvSpPr>
        <p:spPr>
          <a:xfrm>
            <a:off x="1326377" y="1152623"/>
            <a:ext cx="2812863" cy="788962"/>
          </a:xfrm>
        </p:spPr>
        <p:txBody>
          <a:bodyPr/>
          <a:lstStyle/>
          <a:p>
            <a:r>
              <a:rPr lang="en-US" altLang="zh-CN" noProof="1">
                <a:solidFill>
                  <a:schemeClr val="bg1"/>
                </a:solidFill>
              </a:rPr>
              <a:t>Problem Statement</a:t>
            </a:r>
          </a:p>
        </p:txBody>
      </p:sp>
      <p:sp>
        <p:nvSpPr>
          <p:cNvPr id="5" name="Content Placeholder 4">
            <a:extLst>
              <a:ext uri="{FF2B5EF4-FFF2-40B4-BE49-F238E27FC236}">
                <a16:creationId xmlns:a16="http://schemas.microsoft.com/office/drawing/2014/main" id="{75EB6DB4-713A-FCBE-3944-F609CC27EF56}"/>
              </a:ext>
            </a:extLst>
          </p:cNvPr>
          <p:cNvSpPr>
            <a:spLocks noGrp="1"/>
          </p:cNvSpPr>
          <p:nvPr>
            <p:ph idx="13"/>
          </p:nvPr>
        </p:nvSpPr>
        <p:spPr>
          <a:xfrm>
            <a:off x="1352581" y="2024460"/>
            <a:ext cx="2812594" cy="720588"/>
          </a:xfrm>
        </p:spPr>
        <p:txBody>
          <a:bodyPr/>
          <a:lstStyle/>
          <a:p>
            <a:r>
              <a:rPr lang="en-US" noProof="1">
                <a:solidFill>
                  <a:schemeClr val="bg1"/>
                </a:solidFill>
              </a:rPr>
              <a:t>Foundation of budgeting and</a:t>
            </a:r>
          </a:p>
          <a:p>
            <a:r>
              <a:rPr lang="en-US" noProof="1">
                <a:solidFill>
                  <a:schemeClr val="bg1"/>
                </a:solidFill>
              </a:rPr>
              <a:t>its significance.</a:t>
            </a:r>
            <a:endParaRPr lang="en-US" dirty="0">
              <a:solidFill>
                <a:schemeClr val="bg1"/>
              </a:solidFill>
            </a:endParaRPr>
          </a:p>
        </p:txBody>
      </p:sp>
      <p:sp>
        <p:nvSpPr>
          <p:cNvPr id="6" name="Text Placeholder 5">
            <a:extLst>
              <a:ext uri="{FF2B5EF4-FFF2-40B4-BE49-F238E27FC236}">
                <a16:creationId xmlns:a16="http://schemas.microsoft.com/office/drawing/2014/main" id="{AF94D5E9-3785-2AD9-E5E8-93C80C3AF206}"/>
              </a:ext>
            </a:extLst>
          </p:cNvPr>
          <p:cNvSpPr>
            <a:spLocks noGrp="1"/>
          </p:cNvSpPr>
          <p:nvPr>
            <p:ph type="body" sz="quarter" idx="38"/>
          </p:nvPr>
        </p:nvSpPr>
        <p:spPr>
          <a:xfrm>
            <a:off x="4421805" y="1532787"/>
            <a:ext cx="434758" cy="385763"/>
          </a:xfrm>
        </p:spPr>
        <p:txBody>
          <a:bodyPr/>
          <a:lstStyle/>
          <a:p>
            <a:r>
              <a:rPr lang="en-GB">
                <a:solidFill>
                  <a:schemeClr val="bg1"/>
                </a:solidFill>
              </a:rPr>
              <a:t>02</a:t>
            </a:r>
          </a:p>
        </p:txBody>
      </p:sp>
      <p:sp>
        <p:nvSpPr>
          <p:cNvPr id="7" name="Text Placeholder 6">
            <a:extLst>
              <a:ext uri="{FF2B5EF4-FFF2-40B4-BE49-F238E27FC236}">
                <a16:creationId xmlns:a16="http://schemas.microsoft.com/office/drawing/2014/main" id="{44724D12-70D1-2914-73D7-46B7D49AECD9}"/>
              </a:ext>
            </a:extLst>
          </p:cNvPr>
          <p:cNvSpPr>
            <a:spLocks noGrp="1"/>
          </p:cNvSpPr>
          <p:nvPr>
            <p:ph type="body" sz="quarter" idx="30"/>
          </p:nvPr>
        </p:nvSpPr>
        <p:spPr>
          <a:xfrm>
            <a:off x="4905724" y="1146629"/>
            <a:ext cx="2812863" cy="788962"/>
          </a:xfrm>
        </p:spPr>
        <p:txBody>
          <a:bodyPr/>
          <a:lstStyle/>
          <a:p>
            <a:r>
              <a:rPr lang="en-US" altLang="zh-CN" noProof="1">
                <a:solidFill>
                  <a:schemeClr val="bg1"/>
                </a:solidFill>
              </a:rPr>
              <a:t>Solution</a:t>
            </a:r>
          </a:p>
        </p:txBody>
      </p:sp>
      <p:sp>
        <p:nvSpPr>
          <p:cNvPr id="8" name="Content Placeholder 7">
            <a:extLst>
              <a:ext uri="{FF2B5EF4-FFF2-40B4-BE49-F238E27FC236}">
                <a16:creationId xmlns:a16="http://schemas.microsoft.com/office/drawing/2014/main" id="{D75F497E-093D-AF2B-93AC-E21C981554F7}"/>
              </a:ext>
            </a:extLst>
          </p:cNvPr>
          <p:cNvSpPr>
            <a:spLocks noGrp="1"/>
          </p:cNvSpPr>
          <p:nvPr>
            <p:ph idx="16"/>
          </p:nvPr>
        </p:nvSpPr>
        <p:spPr>
          <a:xfrm>
            <a:off x="4951526" y="1519761"/>
            <a:ext cx="2812594" cy="720588"/>
          </a:xfrm>
        </p:spPr>
        <p:txBody>
          <a:bodyPr/>
          <a:lstStyle/>
          <a:p>
            <a:r>
              <a:rPr lang="en-US" altLang="zh-CN" noProof="1">
                <a:solidFill>
                  <a:schemeClr val="bg1"/>
                </a:solidFill>
              </a:rPr>
              <a:t>Methods and importance of monitoring income.</a:t>
            </a:r>
          </a:p>
        </p:txBody>
      </p:sp>
      <p:sp>
        <p:nvSpPr>
          <p:cNvPr id="9" name="Text Placeholder 8">
            <a:extLst>
              <a:ext uri="{FF2B5EF4-FFF2-40B4-BE49-F238E27FC236}">
                <a16:creationId xmlns:a16="http://schemas.microsoft.com/office/drawing/2014/main" id="{6E659EF7-475F-741B-F16B-F4A0F41BD55E}"/>
              </a:ext>
            </a:extLst>
          </p:cNvPr>
          <p:cNvSpPr>
            <a:spLocks noGrp="1"/>
          </p:cNvSpPr>
          <p:nvPr>
            <p:ph type="body" sz="quarter" idx="40"/>
          </p:nvPr>
        </p:nvSpPr>
        <p:spPr>
          <a:xfrm>
            <a:off x="7994871" y="1532787"/>
            <a:ext cx="434758" cy="385763"/>
          </a:xfrm>
        </p:spPr>
        <p:txBody>
          <a:bodyPr/>
          <a:lstStyle/>
          <a:p>
            <a:r>
              <a:rPr lang="en-GB">
                <a:solidFill>
                  <a:schemeClr val="bg1"/>
                </a:solidFill>
              </a:rPr>
              <a:t>03</a:t>
            </a:r>
          </a:p>
        </p:txBody>
      </p:sp>
      <p:sp>
        <p:nvSpPr>
          <p:cNvPr id="10" name="Text Placeholder 9">
            <a:extLst>
              <a:ext uri="{FF2B5EF4-FFF2-40B4-BE49-F238E27FC236}">
                <a16:creationId xmlns:a16="http://schemas.microsoft.com/office/drawing/2014/main" id="{84F7D748-5962-5BB3-CB94-41BF1FDE5552}"/>
              </a:ext>
            </a:extLst>
          </p:cNvPr>
          <p:cNvSpPr>
            <a:spLocks noGrp="1"/>
          </p:cNvSpPr>
          <p:nvPr>
            <p:ph type="body" sz="quarter" idx="31"/>
          </p:nvPr>
        </p:nvSpPr>
        <p:spPr>
          <a:xfrm>
            <a:off x="8478285" y="1365870"/>
            <a:ext cx="2812863" cy="788962"/>
          </a:xfrm>
        </p:spPr>
        <p:txBody>
          <a:bodyPr/>
          <a:lstStyle/>
          <a:p>
            <a:r>
              <a:rPr lang="en-US" altLang="zh-CN" noProof="1">
                <a:solidFill>
                  <a:schemeClr val="bg1"/>
                </a:solidFill>
              </a:rPr>
              <a:t>Marketing </a:t>
            </a:r>
          </a:p>
          <a:p>
            <a:r>
              <a:rPr lang="en-US" altLang="zh-CN" noProof="1">
                <a:solidFill>
                  <a:schemeClr val="bg1"/>
                </a:solidFill>
              </a:rPr>
              <a:t>Opportunity</a:t>
            </a:r>
          </a:p>
        </p:txBody>
      </p:sp>
      <p:sp>
        <p:nvSpPr>
          <p:cNvPr id="11" name="Content Placeholder 10">
            <a:extLst>
              <a:ext uri="{FF2B5EF4-FFF2-40B4-BE49-F238E27FC236}">
                <a16:creationId xmlns:a16="http://schemas.microsoft.com/office/drawing/2014/main" id="{A8E6CEFF-92C1-605A-0B14-FF211AB66028}"/>
              </a:ext>
            </a:extLst>
          </p:cNvPr>
          <p:cNvSpPr>
            <a:spLocks noGrp="1"/>
          </p:cNvSpPr>
          <p:nvPr>
            <p:ph idx="19"/>
          </p:nvPr>
        </p:nvSpPr>
        <p:spPr>
          <a:xfrm>
            <a:off x="8484169" y="2278799"/>
            <a:ext cx="2812594" cy="720588"/>
          </a:xfrm>
        </p:spPr>
        <p:txBody>
          <a:bodyPr/>
          <a:lstStyle/>
          <a:p>
            <a:r>
              <a:rPr lang="en-US" noProof="1">
                <a:solidFill>
                  <a:schemeClr val="bg1"/>
                </a:solidFill>
              </a:rPr>
              <a:t>Techniques to effectively</a:t>
            </a:r>
          </a:p>
          <a:p>
            <a:r>
              <a:rPr lang="en-US" noProof="1">
                <a:solidFill>
                  <a:schemeClr val="bg1"/>
                </a:solidFill>
              </a:rPr>
              <a:t>manage and reduce expenses.</a:t>
            </a:r>
            <a:endParaRPr lang="en-US" dirty="0">
              <a:solidFill>
                <a:schemeClr val="bg1"/>
              </a:solidFill>
            </a:endParaRPr>
          </a:p>
        </p:txBody>
      </p:sp>
      <p:sp>
        <p:nvSpPr>
          <p:cNvPr id="12" name="Text Placeholder 11">
            <a:extLst>
              <a:ext uri="{FF2B5EF4-FFF2-40B4-BE49-F238E27FC236}">
                <a16:creationId xmlns:a16="http://schemas.microsoft.com/office/drawing/2014/main" id="{464AC6EE-96B6-3FF3-8F45-5BF71A5BEDE0}"/>
              </a:ext>
            </a:extLst>
          </p:cNvPr>
          <p:cNvSpPr>
            <a:spLocks noGrp="1"/>
          </p:cNvSpPr>
          <p:nvPr>
            <p:ph type="body" sz="quarter" idx="37"/>
          </p:nvPr>
        </p:nvSpPr>
        <p:spPr>
          <a:xfrm>
            <a:off x="837348" y="3175651"/>
            <a:ext cx="434758" cy="385763"/>
          </a:xfrm>
        </p:spPr>
        <p:txBody>
          <a:bodyPr/>
          <a:lstStyle/>
          <a:p>
            <a:r>
              <a:rPr lang="en-GB">
                <a:solidFill>
                  <a:schemeClr val="bg1"/>
                </a:solidFill>
              </a:rPr>
              <a:t>04</a:t>
            </a:r>
          </a:p>
        </p:txBody>
      </p:sp>
      <p:sp>
        <p:nvSpPr>
          <p:cNvPr id="13" name="Text Placeholder 12">
            <a:extLst>
              <a:ext uri="{FF2B5EF4-FFF2-40B4-BE49-F238E27FC236}">
                <a16:creationId xmlns:a16="http://schemas.microsoft.com/office/drawing/2014/main" id="{4437F577-C430-30BD-8CD2-F950EA75364A}"/>
              </a:ext>
            </a:extLst>
          </p:cNvPr>
          <p:cNvSpPr>
            <a:spLocks noGrp="1"/>
          </p:cNvSpPr>
          <p:nvPr>
            <p:ph type="body" sz="quarter" idx="33"/>
          </p:nvPr>
        </p:nvSpPr>
        <p:spPr>
          <a:xfrm>
            <a:off x="1377614" y="2769133"/>
            <a:ext cx="2812863" cy="788962"/>
          </a:xfrm>
        </p:spPr>
        <p:txBody>
          <a:bodyPr/>
          <a:lstStyle/>
          <a:p>
            <a:r>
              <a:rPr lang="en-US" noProof="1">
                <a:solidFill>
                  <a:schemeClr val="bg1"/>
                </a:solidFill>
              </a:rPr>
              <a:t>Target Customers</a:t>
            </a:r>
          </a:p>
        </p:txBody>
      </p:sp>
      <p:sp>
        <p:nvSpPr>
          <p:cNvPr id="15" name="Text Placeholder 14">
            <a:extLst>
              <a:ext uri="{FF2B5EF4-FFF2-40B4-BE49-F238E27FC236}">
                <a16:creationId xmlns:a16="http://schemas.microsoft.com/office/drawing/2014/main" id="{E30B1C8B-239F-934A-7CFB-3E204B860275}"/>
              </a:ext>
            </a:extLst>
          </p:cNvPr>
          <p:cNvSpPr>
            <a:spLocks noGrp="1"/>
          </p:cNvSpPr>
          <p:nvPr>
            <p:ph type="body" sz="quarter" idx="39"/>
          </p:nvPr>
        </p:nvSpPr>
        <p:spPr>
          <a:xfrm>
            <a:off x="4416190" y="3175651"/>
            <a:ext cx="434758" cy="385763"/>
          </a:xfrm>
        </p:spPr>
        <p:txBody>
          <a:bodyPr/>
          <a:lstStyle/>
          <a:p>
            <a:r>
              <a:rPr lang="en-GB">
                <a:solidFill>
                  <a:schemeClr val="bg1"/>
                </a:solidFill>
              </a:rPr>
              <a:t>05</a:t>
            </a:r>
          </a:p>
        </p:txBody>
      </p:sp>
      <p:sp>
        <p:nvSpPr>
          <p:cNvPr id="16" name="Text Placeholder 15">
            <a:extLst>
              <a:ext uri="{FF2B5EF4-FFF2-40B4-BE49-F238E27FC236}">
                <a16:creationId xmlns:a16="http://schemas.microsoft.com/office/drawing/2014/main" id="{627E2B87-670B-9EF5-1C45-B9864FBDE720}"/>
              </a:ext>
            </a:extLst>
          </p:cNvPr>
          <p:cNvSpPr>
            <a:spLocks noGrp="1"/>
          </p:cNvSpPr>
          <p:nvPr>
            <p:ph type="body" sz="quarter" idx="34"/>
          </p:nvPr>
        </p:nvSpPr>
        <p:spPr>
          <a:xfrm>
            <a:off x="4982919" y="2769133"/>
            <a:ext cx="2812863" cy="788962"/>
          </a:xfrm>
        </p:spPr>
        <p:txBody>
          <a:bodyPr/>
          <a:lstStyle/>
          <a:p>
            <a:r>
              <a:rPr lang="en-US" altLang="zh-CN" noProof="1">
                <a:solidFill>
                  <a:schemeClr val="bg1"/>
                </a:solidFill>
              </a:rPr>
              <a:t>Business Model</a:t>
            </a:r>
          </a:p>
        </p:txBody>
      </p:sp>
      <p:sp>
        <p:nvSpPr>
          <p:cNvPr id="18" name="Text Placeholder 17">
            <a:extLst>
              <a:ext uri="{FF2B5EF4-FFF2-40B4-BE49-F238E27FC236}">
                <a16:creationId xmlns:a16="http://schemas.microsoft.com/office/drawing/2014/main" id="{5914A6DC-DEE3-D14C-CD8E-2B7BB2B081C4}"/>
              </a:ext>
            </a:extLst>
          </p:cNvPr>
          <p:cNvSpPr>
            <a:spLocks noGrp="1"/>
          </p:cNvSpPr>
          <p:nvPr>
            <p:ph type="body" sz="quarter" idx="41"/>
          </p:nvPr>
        </p:nvSpPr>
        <p:spPr>
          <a:xfrm>
            <a:off x="7989256" y="3175651"/>
            <a:ext cx="434758" cy="385763"/>
          </a:xfrm>
        </p:spPr>
        <p:txBody>
          <a:bodyPr/>
          <a:lstStyle/>
          <a:p>
            <a:r>
              <a:rPr lang="en-GB">
                <a:solidFill>
                  <a:schemeClr val="bg1"/>
                </a:solidFill>
              </a:rPr>
              <a:t>06</a:t>
            </a:r>
          </a:p>
        </p:txBody>
      </p:sp>
      <p:sp>
        <p:nvSpPr>
          <p:cNvPr id="19" name="Text Placeholder 18">
            <a:extLst>
              <a:ext uri="{FF2B5EF4-FFF2-40B4-BE49-F238E27FC236}">
                <a16:creationId xmlns:a16="http://schemas.microsoft.com/office/drawing/2014/main" id="{07316F1E-09F0-A9E3-D93A-AAA20ED280ED}"/>
              </a:ext>
            </a:extLst>
          </p:cNvPr>
          <p:cNvSpPr>
            <a:spLocks noGrp="1"/>
          </p:cNvSpPr>
          <p:nvPr>
            <p:ph type="body" sz="quarter" idx="35"/>
          </p:nvPr>
        </p:nvSpPr>
        <p:spPr>
          <a:xfrm>
            <a:off x="8471766" y="2777456"/>
            <a:ext cx="2812863" cy="788962"/>
          </a:xfrm>
        </p:spPr>
        <p:txBody>
          <a:bodyPr/>
          <a:lstStyle/>
          <a:p>
            <a:r>
              <a:rPr lang="en-US" altLang="zh-CN" noProof="1">
                <a:solidFill>
                  <a:schemeClr val="bg1"/>
                </a:solidFill>
              </a:rPr>
              <a:t>Competitive Advantage</a:t>
            </a:r>
          </a:p>
        </p:txBody>
      </p:sp>
      <p:sp>
        <p:nvSpPr>
          <p:cNvPr id="30" name="Rectangle 29">
            <a:extLst>
              <a:ext uri="{FF2B5EF4-FFF2-40B4-BE49-F238E27FC236}">
                <a16:creationId xmlns:a16="http://schemas.microsoft.com/office/drawing/2014/main" id="{7BE71105-5B16-5F3A-83BF-54137ECA883D}"/>
              </a:ext>
            </a:extLst>
          </p:cNvPr>
          <p:cNvSpPr/>
          <p:nvPr/>
        </p:nvSpPr>
        <p:spPr>
          <a:xfrm>
            <a:off x="11002297" y="0"/>
            <a:ext cx="1189704" cy="1132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DF0888A-DF7A-25B7-44CB-3D848C557870}"/>
              </a:ext>
            </a:extLst>
          </p:cNvPr>
          <p:cNvSpPr/>
          <p:nvPr/>
        </p:nvSpPr>
        <p:spPr>
          <a:xfrm>
            <a:off x="1" y="5884605"/>
            <a:ext cx="900852" cy="971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3A7D96F-11C8-B306-5143-AEC83CD95297}"/>
              </a:ext>
            </a:extLst>
          </p:cNvPr>
          <p:cNvSpPr/>
          <p:nvPr/>
        </p:nvSpPr>
        <p:spPr>
          <a:xfrm>
            <a:off x="11284629" y="52621"/>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BD10DB85-B31A-709A-2019-05E36A709A1C}"/>
              </a:ext>
            </a:extLst>
          </p:cNvPr>
          <p:cNvSpPr/>
          <p:nvPr/>
        </p:nvSpPr>
        <p:spPr>
          <a:xfrm rot="10800000">
            <a:off x="125429" y="37722"/>
            <a:ext cx="483039" cy="835438"/>
          </a:xfrm>
          <a:custGeom>
            <a:avLst/>
            <a:gdLst>
              <a:gd name="connsiteX0" fmla="*/ 0 w 870155"/>
              <a:gd name="connsiteY0" fmla="*/ 417296 h 834592"/>
              <a:gd name="connsiteX1" fmla="*/ 435078 w 870155"/>
              <a:gd name="connsiteY1" fmla="*/ 0 h 834592"/>
              <a:gd name="connsiteX2" fmla="*/ 870156 w 870155"/>
              <a:gd name="connsiteY2" fmla="*/ 417296 h 834592"/>
              <a:gd name="connsiteX3" fmla="*/ 435078 w 870155"/>
              <a:gd name="connsiteY3" fmla="*/ 834592 h 834592"/>
              <a:gd name="connsiteX4" fmla="*/ 0 w 870155"/>
              <a:gd name="connsiteY4" fmla="*/ 417296 h 834592"/>
              <a:gd name="connsiteX0" fmla="*/ 11089 w 483039"/>
              <a:gd name="connsiteY0" fmla="*/ 476642 h 835438"/>
              <a:gd name="connsiteX1" fmla="*/ 47961 w 483039"/>
              <a:gd name="connsiteY1" fmla="*/ 353 h 835438"/>
              <a:gd name="connsiteX2" fmla="*/ 483039 w 483039"/>
              <a:gd name="connsiteY2" fmla="*/ 417649 h 835438"/>
              <a:gd name="connsiteX3" fmla="*/ 47961 w 483039"/>
              <a:gd name="connsiteY3" fmla="*/ 834945 h 835438"/>
              <a:gd name="connsiteX4" fmla="*/ 11089 w 483039"/>
              <a:gd name="connsiteY4" fmla="*/ 476642 h 8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039" h="835438">
                <a:moveTo>
                  <a:pt x="11089" y="476642"/>
                </a:moveTo>
                <a:cubicBezTo>
                  <a:pt x="11089" y="246176"/>
                  <a:pt x="-30697" y="10185"/>
                  <a:pt x="47961" y="353"/>
                </a:cubicBezTo>
                <a:cubicBezTo>
                  <a:pt x="126619" y="-9479"/>
                  <a:pt x="483039" y="187183"/>
                  <a:pt x="483039" y="417649"/>
                </a:cubicBezTo>
                <a:cubicBezTo>
                  <a:pt x="483039" y="648115"/>
                  <a:pt x="126619" y="825113"/>
                  <a:pt x="47961" y="834945"/>
                </a:cubicBezTo>
                <a:cubicBezTo>
                  <a:pt x="-30697" y="844777"/>
                  <a:pt x="11089" y="707108"/>
                  <a:pt x="11089" y="476642"/>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90A15FEF-DFBA-52B5-CCB8-D273DE745D6A}"/>
              </a:ext>
            </a:extLst>
          </p:cNvPr>
          <p:cNvSpPr/>
          <p:nvPr/>
        </p:nvSpPr>
        <p:spPr>
          <a:xfrm>
            <a:off x="12442351" y="6080182"/>
            <a:ext cx="907371" cy="747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4">
            <a:extLst>
              <a:ext uri="{FF2B5EF4-FFF2-40B4-BE49-F238E27FC236}">
                <a16:creationId xmlns:a16="http://schemas.microsoft.com/office/drawing/2014/main" id="{A54BB6C0-9B72-519C-AB74-794F743E891B}"/>
              </a:ext>
            </a:extLst>
          </p:cNvPr>
          <p:cNvSpPr txBox="1">
            <a:spLocks/>
          </p:cNvSpPr>
          <p:nvPr/>
        </p:nvSpPr>
        <p:spPr>
          <a:xfrm>
            <a:off x="787148" y="325905"/>
            <a:ext cx="10504000" cy="113225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endParaRPr lang="en-GB" sz="2800" dirty="0"/>
          </a:p>
        </p:txBody>
      </p:sp>
      <p:pic>
        <p:nvPicPr>
          <p:cNvPr id="37" name="Picture Placeholder 12" descr="Close-up of a person entering a PIN on an ATM keypad.">
            <a:extLst>
              <a:ext uri="{FF2B5EF4-FFF2-40B4-BE49-F238E27FC236}">
                <a16:creationId xmlns:a16="http://schemas.microsoft.com/office/drawing/2014/main" id="{C23F3140-A749-6568-B313-E67CE9DC6B19}"/>
              </a:ext>
            </a:extLst>
          </p:cNvPr>
          <p:cNvPicPr>
            <a:picLocks noChangeAspect="1"/>
          </p:cNvPicPr>
          <p:nvPr/>
        </p:nvPicPr>
        <p:blipFill>
          <a:blip r:embed="rId3" cstate="screen">
            <a:extLst>
              <a:ext uri="{28A0092B-C50C-407E-A947-70E740481C1C}">
                <a14:useLocalDpi xmlns:a14="http://schemas.microsoft.com/office/drawing/2010/main"/>
              </a:ext>
            </a:extLst>
          </a:blip>
          <a:srcRect t="64" b="64"/>
          <a:stretch/>
        </p:blipFill>
        <p:spPr>
          <a:xfrm>
            <a:off x="12480262" y="5637553"/>
            <a:ext cx="632760" cy="291407"/>
          </a:xfrm>
          <a:prstGeom prst="rect">
            <a:avLst/>
          </a:prstGeom>
        </p:spPr>
      </p:pic>
      <p:pic>
        <p:nvPicPr>
          <p:cNvPr id="43" name="Picture Placeholder 14">
            <a:extLst>
              <a:ext uri="{FF2B5EF4-FFF2-40B4-BE49-F238E27FC236}">
                <a16:creationId xmlns:a16="http://schemas.microsoft.com/office/drawing/2014/main" id="{A68A052A-6A22-7B6B-6AE8-0A1A920BDC2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454184" y="5171784"/>
            <a:ext cx="722535" cy="314547"/>
          </a:xfrm>
          <a:prstGeom prst="rect">
            <a:avLst/>
          </a:prstGeom>
        </p:spPr>
      </p:pic>
      <p:pic>
        <p:nvPicPr>
          <p:cNvPr id="46" name="Picture Placeholder 16">
            <a:extLst>
              <a:ext uri="{FF2B5EF4-FFF2-40B4-BE49-F238E27FC236}">
                <a16:creationId xmlns:a16="http://schemas.microsoft.com/office/drawing/2014/main" id="{89EBD29A-B25A-B2E2-74FD-31A811288B3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442351" y="4755494"/>
            <a:ext cx="626227" cy="294920"/>
          </a:xfrm>
          <a:prstGeom prst="rect">
            <a:avLst/>
          </a:prstGeom>
        </p:spPr>
      </p:pic>
      <p:sp>
        <p:nvSpPr>
          <p:cNvPr id="67" name="Text Placeholder 5">
            <a:extLst>
              <a:ext uri="{FF2B5EF4-FFF2-40B4-BE49-F238E27FC236}">
                <a16:creationId xmlns:a16="http://schemas.microsoft.com/office/drawing/2014/main" id="{C8398E05-F0BD-FED5-B270-D449B3B6A027}"/>
              </a:ext>
            </a:extLst>
          </p:cNvPr>
          <p:cNvSpPr txBox="1">
            <a:spLocks/>
          </p:cNvSpPr>
          <p:nvPr/>
        </p:nvSpPr>
        <p:spPr>
          <a:xfrm>
            <a:off x="279839" y="3049659"/>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Cost-effective</a:t>
            </a:r>
          </a:p>
        </p:txBody>
      </p:sp>
      <p:sp>
        <p:nvSpPr>
          <p:cNvPr id="68" name="Text Placeholder 6">
            <a:extLst>
              <a:ext uri="{FF2B5EF4-FFF2-40B4-BE49-F238E27FC236}">
                <a16:creationId xmlns:a16="http://schemas.microsoft.com/office/drawing/2014/main" id="{4105CEA2-E486-75B0-6D5A-5C83BC1EAFCA}"/>
              </a:ext>
            </a:extLst>
          </p:cNvPr>
          <p:cNvSpPr txBox="1">
            <a:spLocks/>
          </p:cNvSpPr>
          <p:nvPr/>
        </p:nvSpPr>
        <p:spPr>
          <a:xfrm>
            <a:off x="787148" y="3320016"/>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Production is up to </a:t>
            </a:r>
            <a:r>
              <a:rPr lang="en-US" sz="1800" b="1" dirty="0">
                <a:solidFill>
                  <a:schemeClr val="bg1"/>
                </a:solidFill>
                <a:effectLst/>
                <a:latin typeface="Baloo Paaji 2" pitchFamily="2" charset="0"/>
                <a:ea typeface="Aptos" panose="020B0004020202020204" pitchFamily="34" charset="0"/>
                <a:cs typeface="Baloo Paaji 2" pitchFamily="2" charset="0"/>
              </a:rPr>
              <a:t>10 times cheaper</a:t>
            </a:r>
            <a:r>
              <a:rPr lang="en-US" sz="1800" dirty="0">
                <a:solidFill>
                  <a:schemeClr val="bg1"/>
                </a:solidFill>
                <a:effectLst/>
                <a:latin typeface="Baloo Paaji 2" pitchFamily="2" charset="0"/>
                <a:ea typeface="Aptos" panose="020B0004020202020204" pitchFamily="34" charset="0"/>
                <a:cs typeface="Baloo Paaji 2" pitchFamily="2" charset="0"/>
              </a:rPr>
              <a:t> than timber-based paper</a:t>
            </a:r>
            <a:endParaRPr lang="en-US" altLang="zh-CN" sz="1600" dirty="0">
              <a:solidFill>
                <a:schemeClr val="bg1"/>
              </a:solidFill>
              <a:latin typeface="Baloo Paaji 2" pitchFamily="2" charset="0"/>
              <a:cs typeface="Baloo Paaji 2" pitchFamily="2" charset="0"/>
            </a:endParaRPr>
          </a:p>
        </p:txBody>
      </p:sp>
      <p:sp>
        <p:nvSpPr>
          <p:cNvPr id="69" name="Text Placeholder 6">
            <a:extLst>
              <a:ext uri="{FF2B5EF4-FFF2-40B4-BE49-F238E27FC236}">
                <a16:creationId xmlns:a16="http://schemas.microsoft.com/office/drawing/2014/main" id="{6A3DAA5B-221E-FA8A-EF92-E7FF2323F09D}"/>
              </a:ext>
            </a:extLst>
          </p:cNvPr>
          <p:cNvSpPr txBox="1">
            <a:spLocks/>
          </p:cNvSpPr>
          <p:nvPr/>
        </p:nvSpPr>
        <p:spPr>
          <a:xfrm>
            <a:off x="4685896" y="3368532"/>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a:lnSpc>
                <a:spcPct val="115000"/>
              </a:lnSpc>
              <a:spcAft>
                <a:spcPts val="800"/>
              </a:spcAft>
              <a:buSzPts val="1000"/>
              <a:tabLst>
                <a:tab pos="457200" algn="l"/>
              </a:tabLst>
            </a:pPr>
            <a:r>
              <a:rPr lang="en-US" sz="1800" kern="100" dirty="0">
                <a:solidFill>
                  <a:schemeClr val="bg1"/>
                </a:solidFill>
                <a:effectLst/>
                <a:latin typeface="Baloo Paaji 2" pitchFamily="2" charset="0"/>
                <a:ea typeface="Aptos" panose="020B0004020202020204" pitchFamily="34" charset="0"/>
                <a:cs typeface="Baloo Paaji 2" pitchFamily="2" charset="0"/>
              </a:rPr>
              <a:t>Coconut fiber-based paper is stronger and more resistant to moisture.</a:t>
            </a:r>
          </a:p>
        </p:txBody>
      </p:sp>
      <p:sp>
        <p:nvSpPr>
          <p:cNvPr id="71" name="Text Placeholder 5">
            <a:extLst>
              <a:ext uri="{FF2B5EF4-FFF2-40B4-BE49-F238E27FC236}">
                <a16:creationId xmlns:a16="http://schemas.microsoft.com/office/drawing/2014/main" id="{B4E9731D-1E10-8795-3EF9-0782C1D253D0}"/>
              </a:ext>
            </a:extLst>
          </p:cNvPr>
          <p:cNvSpPr txBox="1">
            <a:spLocks/>
          </p:cNvSpPr>
          <p:nvPr/>
        </p:nvSpPr>
        <p:spPr>
          <a:xfrm>
            <a:off x="3743263" y="3031551"/>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Durable</a:t>
            </a:r>
          </a:p>
        </p:txBody>
      </p:sp>
      <p:sp>
        <p:nvSpPr>
          <p:cNvPr id="72" name="Text Placeholder 5">
            <a:extLst>
              <a:ext uri="{FF2B5EF4-FFF2-40B4-BE49-F238E27FC236}">
                <a16:creationId xmlns:a16="http://schemas.microsoft.com/office/drawing/2014/main" id="{D3E40CD0-D47D-CACF-15C1-C4D8E9604C8C}"/>
              </a:ext>
            </a:extLst>
          </p:cNvPr>
          <p:cNvSpPr txBox="1">
            <a:spLocks/>
          </p:cNvSpPr>
          <p:nvPr/>
        </p:nvSpPr>
        <p:spPr>
          <a:xfrm>
            <a:off x="7891846" y="3057247"/>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Sustainable</a:t>
            </a:r>
          </a:p>
        </p:txBody>
      </p:sp>
      <p:sp>
        <p:nvSpPr>
          <p:cNvPr id="73" name="Text Placeholder 6">
            <a:extLst>
              <a:ext uri="{FF2B5EF4-FFF2-40B4-BE49-F238E27FC236}">
                <a16:creationId xmlns:a16="http://schemas.microsoft.com/office/drawing/2014/main" id="{9E45AA89-DE7F-C3B5-E5D1-696A23C26F91}"/>
              </a:ext>
            </a:extLst>
          </p:cNvPr>
          <p:cNvSpPr txBox="1">
            <a:spLocks/>
          </p:cNvSpPr>
          <p:nvPr/>
        </p:nvSpPr>
        <p:spPr>
          <a:xfrm>
            <a:off x="8610269" y="3368531"/>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The process reduces deforestation, repurposes waste, and supports a circular economy.</a:t>
            </a:r>
            <a:endParaRPr lang="en-US" altLang="zh-CN" dirty="0">
              <a:solidFill>
                <a:schemeClr val="bg1"/>
              </a:solidFill>
              <a:latin typeface="Baloo Paaji 2" pitchFamily="2" charset="0"/>
              <a:cs typeface="Baloo Paaji 2" pitchFamily="2" charset="0"/>
            </a:endParaRPr>
          </a:p>
        </p:txBody>
      </p:sp>
      <p:sp>
        <p:nvSpPr>
          <p:cNvPr id="17" name="Title 2">
            <a:extLst>
              <a:ext uri="{FF2B5EF4-FFF2-40B4-BE49-F238E27FC236}">
                <a16:creationId xmlns:a16="http://schemas.microsoft.com/office/drawing/2014/main" id="{5AA7FE59-1668-3748-DC8C-8CD1BCCC9847}"/>
              </a:ext>
            </a:extLst>
          </p:cNvPr>
          <p:cNvSpPr txBox="1">
            <a:spLocks/>
          </p:cNvSpPr>
          <p:nvPr/>
        </p:nvSpPr>
        <p:spPr>
          <a:xfrm>
            <a:off x="4279275" y="2089585"/>
            <a:ext cx="6735597" cy="379383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r"/>
            <a:r>
              <a:rPr lang="en-US" altLang="zh-CN" sz="2800" dirty="0">
                <a:solidFill>
                  <a:schemeClr val="bg1"/>
                </a:solidFill>
              </a:rPr>
              <a:t>04</a:t>
            </a:r>
          </a:p>
          <a:p>
            <a:pPr algn="r"/>
            <a:r>
              <a:rPr lang="en-US" altLang="zh-CN" sz="5400" dirty="0">
                <a:solidFill>
                  <a:schemeClr val="bg1"/>
                </a:solidFill>
              </a:rPr>
              <a:t>Target</a:t>
            </a:r>
          </a:p>
          <a:p>
            <a:pPr algn="r"/>
            <a:r>
              <a:rPr lang="en-US" altLang="zh-CN" sz="5400" dirty="0">
                <a:solidFill>
                  <a:schemeClr val="bg1"/>
                </a:solidFill>
              </a:rPr>
              <a:t>Market</a:t>
            </a:r>
            <a:endParaRPr lang="zh-CN" altLang="en-US" sz="5400" dirty="0">
              <a:solidFill>
                <a:schemeClr val="bg1"/>
              </a:solidFill>
            </a:endParaRPr>
          </a:p>
        </p:txBody>
      </p:sp>
      <p:sp>
        <p:nvSpPr>
          <p:cNvPr id="20" name="Content Placeholder 2">
            <a:extLst>
              <a:ext uri="{FF2B5EF4-FFF2-40B4-BE49-F238E27FC236}">
                <a16:creationId xmlns:a16="http://schemas.microsoft.com/office/drawing/2014/main" id="{2A5947A2-05BA-78C0-68D7-3DD91028F7C2}"/>
              </a:ext>
            </a:extLst>
          </p:cNvPr>
          <p:cNvSpPr txBox="1">
            <a:spLocks/>
          </p:cNvSpPr>
          <p:nvPr/>
        </p:nvSpPr>
        <p:spPr>
          <a:xfrm>
            <a:off x="827397" y="2314456"/>
            <a:ext cx="6172331" cy="300951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latin typeface="Baloo Paaji 2" pitchFamily="2" charset="0"/>
                <a:cs typeface="Baloo Paaji 2" pitchFamily="2" charset="0"/>
              </a:rPr>
              <a:t>Global paper packaging market</a:t>
            </a:r>
          </a:p>
          <a:p>
            <a:pPr marL="0" indent="0">
              <a:buNone/>
            </a:pPr>
            <a:r>
              <a:rPr lang="en-US" dirty="0">
                <a:solidFill>
                  <a:schemeClr val="bg1"/>
                </a:solidFill>
                <a:latin typeface="Baloo Paaji 2" pitchFamily="2" charset="0"/>
                <a:cs typeface="Baloo Paaji 2" pitchFamily="2" charset="0"/>
              </a:rPr>
              <a:t>​</a:t>
            </a:r>
          </a:p>
        </p:txBody>
      </p:sp>
      <p:pic>
        <p:nvPicPr>
          <p:cNvPr id="34" name="Picture Placeholder 5">
            <a:extLst>
              <a:ext uri="{FF2B5EF4-FFF2-40B4-BE49-F238E27FC236}">
                <a16:creationId xmlns:a16="http://schemas.microsoft.com/office/drawing/2014/main" id="{916F14A5-6747-4020-748D-7574FB87AEC0}"/>
              </a:ext>
            </a:extLst>
          </p:cNvPr>
          <p:cNvPicPr>
            <a:picLocks noChangeAspect="1"/>
          </p:cNvPicPr>
          <p:nvPr/>
        </p:nvPicPr>
        <p:blipFill>
          <a:blip r:embed="rId6">
            <a:extLst>
              <a:ext uri="{28A0092B-C50C-407E-A947-70E740481C1C}">
                <a14:useLocalDpi xmlns:a14="http://schemas.microsoft.com/office/drawing/2010/main" val="0"/>
              </a:ext>
            </a:extLst>
          </a:blip>
          <a:srcRect t="1142" b="1142"/>
          <a:stretch/>
        </p:blipFill>
        <p:spPr>
          <a:xfrm flipH="1">
            <a:off x="12462589" y="4068252"/>
            <a:ext cx="657420" cy="481185"/>
          </a:xfrm>
          <a:prstGeom prst="rect">
            <a:avLst/>
          </a:prstGeom>
        </p:spPr>
      </p:pic>
      <p:sp>
        <p:nvSpPr>
          <p:cNvPr id="25" name="Rectangle 5">
            <a:extLst>
              <a:ext uri="{FF2B5EF4-FFF2-40B4-BE49-F238E27FC236}">
                <a16:creationId xmlns:a16="http://schemas.microsoft.com/office/drawing/2014/main" id="{F4C1CB9A-19C6-7ECC-9938-931401053F05}"/>
              </a:ext>
            </a:extLst>
          </p:cNvPr>
          <p:cNvSpPr>
            <a:spLocks noChangeArrowheads="1"/>
          </p:cNvSpPr>
          <p:nvPr/>
        </p:nvSpPr>
        <p:spPr bwMode="auto">
          <a:xfrm>
            <a:off x="898859" y="3101928"/>
            <a:ext cx="468700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a:latin typeface="Baloo Paaji 2" pitchFamily="2" charset="0"/>
                <a:cs typeface="Baloo Paaji 2" pitchFamily="2" charset="0"/>
              </a:rPr>
              <a:t>Retailers have shifted towards paper bags for packaging groceries and other products, responding to increasing environmental awareness among consumers.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Baloo Paaji 2" pitchFamily="2" charset="0"/>
              <a:cs typeface="Baloo Paaji 2" pitchFamily="2" charset="0"/>
            </a:endParaRPr>
          </a:p>
          <a:p>
            <a:pPr marL="0" marR="0" lvl="0" indent="0" algn="l" defTabSz="914400" rtl="0" eaLnBrk="0" fontAlgn="base" latinLnBrk="0" hangingPunct="0">
              <a:lnSpc>
                <a:spcPct val="100000"/>
              </a:lnSpc>
              <a:spcBef>
                <a:spcPct val="0"/>
              </a:spcBef>
              <a:spcAft>
                <a:spcPct val="0"/>
              </a:spcAft>
              <a:buClrTx/>
              <a:buSzTx/>
              <a:tabLst/>
            </a:pPr>
            <a:r>
              <a:rPr lang="en-US" dirty="0">
                <a:latin typeface="Baloo Paaji 2" pitchFamily="2" charset="0"/>
                <a:cs typeface="Baloo Paaji 2" pitchFamily="2" charset="0"/>
              </a:rPr>
              <a:t>Brands in sectors such as cosmetics, electronics, and clothing are adopting paper packaging to enhance product appeal and demonstrate commitment to sustainability.</a:t>
            </a:r>
            <a:endParaRPr kumimoji="0" lang="en-US" altLang="en-US" sz="1800" b="0" i="0" u="none" strike="noStrike" cap="none" normalizeH="0" baseline="0" dirty="0">
              <a:ln>
                <a:noFill/>
              </a:ln>
              <a:effectLst/>
              <a:latin typeface="Baloo Paaji 2" pitchFamily="2" charset="0"/>
              <a:cs typeface="Baloo Paaji 2" pitchFamily="2" charset="0"/>
            </a:endParaRPr>
          </a:p>
        </p:txBody>
      </p:sp>
      <p:sp>
        <p:nvSpPr>
          <p:cNvPr id="32" name="Rectangle 31">
            <a:extLst>
              <a:ext uri="{FF2B5EF4-FFF2-40B4-BE49-F238E27FC236}">
                <a16:creationId xmlns:a16="http://schemas.microsoft.com/office/drawing/2014/main" id="{096D1BC7-E02E-8093-0413-DB86D311A40A}"/>
              </a:ext>
            </a:extLst>
          </p:cNvPr>
          <p:cNvSpPr/>
          <p:nvPr/>
        </p:nvSpPr>
        <p:spPr>
          <a:xfrm>
            <a:off x="-2297949" y="-126837"/>
            <a:ext cx="2163097" cy="6990735"/>
          </a:xfrm>
          <a:prstGeom prst="rect">
            <a:avLst/>
          </a:prstGeom>
          <a:solidFill>
            <a:srgbClr val="06174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ABE6604-ED08-FD74-CB7A-6FB0A0BD482C}"/>
              </a:ext>
            </a:extLst>
          </p:cNvPr>
          <p:cNvSpPr/>
          <p:nvPr/>
        </p:nvSpPr>
        <p:spPr>
          <a:xfrm>
            <a:off x="-1278045" y="5928960"/>
            <a:ext cx="900852" cy="777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
            <a:extLst>
              <a:ext uri="{FF2B5EF4-FFF2-40B4-BE49-F238E27FC236}">
                <a16:creationId xmlns:a16="http://schemas.microsoft.com/office/drawing/2014/main" id="{E2F037CF-7408-745E-DA30-EECDDBB4DAB4}"/>
              </a:ext>
            </a:extLst>
          </p:cNvPr>
          <p:cNvSpPr>
            <a:spLocks noChangeArrowheads="1"/>
          </p:cNvSpPr>
          <p:nvPr/>
        </p:nvSpPr>
        <p:spPr bwMode="auto">
          <a:xfrm>
            <a:off x="6448483" y="3094802"/>
            <a:ext cx="468700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a:latin typeface="Baloo Paaji 2" pitchFamily="2" charset="0"/>
                <a:cs typeface="Baloo Paaji 2" pitchFamily="2" charset="0"/>
              </a:rPr>
              <a:t>Companies utilize branded paper bags and folders during events and promotions, reflecting a commitment to sustainability and enhancing corporate image.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Baloo Paaji 2" pitchFamily="2" charset="0"/>
              <a:cs typeface="Baloo Paaji 2" pitchFamily="2" charset="0"/>
            </a:endParaRPr>
          </a:p>
          <a:p>
            <a:pPr marL="0" marR="0" lvl="0" indent="0" algn="l" defTabSz="914400" rtl="0" eaLnBrk="0" fontAlgn="base" latinLnBrk="0" hangingPunct="0">
              <a:lnSpc>
                <a:spcPct val="100000"/>
              </a:lnSpc>
              <a:spcBef>
                <a:spcPct val="0"/>
              </a:spcBef>
              <a:spcAft>
                <a:spcPct val="0"/>
              </a:spcAft>
              <a:buClrTx/>
              <a:buSzTx/>
              <a:tabLst/>
            </a:pPr>
            <a:r>
              <a:rPr lang="en-US" dirty="0">
                <a:latin typeface="Baloo Paaji 2" pitchFamily="2" charset="0"/>
                <a:cs typeface="Baloo Paaji 2" pitchFamily="2" charset="0"/>
              </a:rPr>
              <a:t>Large companies a integrate paper packaging into their supply chains to meet corporate social responsibility goals and comply with international environmental standards.</a:t>
            </a:r>
            <a:endParaRPr kumimoji="0" lang="en-US" altLang="en-US" sz="1800" b="0" i="0" u="none" strike="noStrike" cap="none" normalizeH="0" baseline="0" dirty="0">
              <a:ln>
                <a:noFill/>
              </a:ln>
              <a:effectLst/>
              <a:latin typeface="Baloo Paaji 2" pitchFamily="2" charset="0"/>
              <a:cs typeface="Baloo Paaji 2" pitchFamily="2" charset="0"/>
            </a:endParaRPr>
          </a:p>
        </p:txBody>
      </p:sp>
      <p:sp>
        <p:nvSpPr>
          <p:cNvPr id="22" name="Title 1">
            <a:extLst>
              <a:ext uri="{FF2B5EF4-FFF2-40B4-BE49-F238E27FC236}">
                <a16:creationId xmlns:a16="http://schemas.microsoft.com/office/drawing/2014/main" id="{C3115E6F-73A1-1F27-F4F8-BC3068AC3423}"/>
              </a:ext>
            </a:extLst>
          </p:cNvPr>
          <p:cNvSpPr txBox="1">
            <a:spLocks/>
          </p:cNvSpPr>
          <p:nvPr/>
        </p:nvSpPr>
        <p:spPr>
          <a:xfrm>
            <a:off x="772917" y="2402388"/>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latin typeface="Baloo Paaji 2" pitchFamily="2" charset="0"/>
                <a:cs typeface="Baloo Paaji 2" pitchFamily="2" charset="0"/>
              </a:rPr>
              <a:t>Retail businesses</a:t>
            </a:r>
          </a:p>
        </p:txBody>
      </p:sp>
      <p:sp>
        <p:nvSpPr>
          <p:cNvPr id="23" name="Title 1">
            <a:extLst>
              <a:ext uri="{FF2B5EF4-FFF2-40B4-BE49-F238E27FC236}">
                <a16:creationId xmlns:a16="http://schemas.microsoft.com/office/drawing/2014/main" id="{395E2A26-6681-BD19-5B95-B8A8E352FDCC}"/>
              </a:ext>
            </a:extLst>
          </p:cNvPr>
          <p:cNvSpPr txBox="1">
            <a:spLocks/>
          </p:cNvSpPr>
          <p:nvPr/>
        </p:nvSpPr>
        <p:spPr>
          <a:xfrm>
            <a:off x="6251887" y="2274474"/>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latin typeface="Baloo Paaji 2" pitchFamily="2" charset="0"/>
                <a:cs typeface="Baloo Paaji 2" pitchFamily="2" charset="0"/>
              </a:rPr>
              <a:t>Corporate brands</a:t>
            </a:r>
          </a:p>
        </p:txBody>
      </p:sp>
      <p:sp>
        <p:nvSpPr>
          <p:cNvPr id="24" name="Oval 23">
            <a:extLst>
              <a:ext uri="{FF2B5EF4-FFF2-40B4-BE49-F238E27FC236}">
                <a16:creationId xmlns:a16="http://schemas.microsoft.com/office/drawing/2014/main" id="{F9D52E59-D14C-2850-151B-4370BF2A25F6}"/>
              </a:ext>
            </a:extLst>
          </p:cNvPr>
          <p:cNvSpPr/>
          <p:nvPr/>
        </p:nvSpPr>
        <p:spPr>
          <a:xfrm>
            <a:off x="3551650" y="2103682"/>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8A9F62B4-2CAA-7332-9023-037574EBBD93}"/>
              </a:ext>
            </a:extLst>
          </p:cNvPr>
          <p:cNvSpPr/>
          <p:nvPr/>
        </p:nvSpPr>
        <p:spPr>
          <a:xfrm>
            <a:off x="9443119" y="1929141"/>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5020931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F057F-FF60-54B7-59FE-3EC5ABF0F4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35D59D-95C4-09A3-DC0C-7FE0AAABDA1A}"/>
              </a:ext>
            </a:extLst>
          </p:cNvPr>
          <p:cNvSpPr>
            <a:spLocks noGrp="1"/>
          </p:cNvSpPr>
          <p:nvPr>
            <p:ph type="title"/>
          </p:nvPr>
        </p:nvSpPr>
        <p:spPr>
          <a:xfrm>
            <a:off x="803520" y="393377"/>
            <a:ext cx="10504000" cy="1132258"/>
          </a:xfrm>
        </p:spPr>
        <p:txBody>
          <a:bodyPr/>
          <a:lstStyle/>
          <a:p>
            <a:r>
              <a:rPr lang="en-GB" sz="2400" dirty="0">
                <a:solidFill>
                  <a:schemeClr val="bg1"/>
                </a:solidFill>
              </a:rPr>
              <a:t>Target customers and their dependence on paper packages</a:t>
            </a:r>
          </a:p>
        </p:txBody>
      </p:sp>
      <p:sp>
        <p:nvSpPr>
          <p:cNvPr id="3" name="Text Placeholder 2">
            <a:extLst>
              <a:ext uri="{FF2B5EF4-FFF2-40B4-BE49-F238E27FC236}">
                <a16:creationId xmlns:a16="http://schemas.microsoft.com/office/drawing/2014/main" id="{F60E83C2-53A9-9DF0-D1C6-8120A97400B0}"/>
              </a:ext>
            </a:extLst>
          </p:cNvPr>
          <p:cNvSpPr>
            <a:spLocks noGrp="1"/>
          </p:cNvSpPr>
          <p:nvPr>
            <p:ph type="body" sz="quarter" idx="36"/>
          </p:nvPr>
        </p:nvSpPr>
        <p:spPr>
          <a:xfrm>
            <a:off x="842963" y="1532787"/>
            <a:ext cx="434758" cy="385763"/>
          </a:xfrm>
        </p:spPr>
        <p:txBody>
          <a:bodyPr/>
          <a:lstStyle/>
          <a:p>
            <a:r>
              <a:rPr lang="en-GB" dirty="0">
                <a:solidFill>
                  <a:schemeClr val="bg1"/>
                </a:solidFill>
              </a:rPr>
              <a:t>01</a:t>
            </a:r>
          </a:p>
        </p:txBody>
      </p:sp>
      <p:sp>
        <p:nvSpPr>
          <p:cNvPr id="4" name="Text Placeholder 3">
            <a:extLst>
              <a:ext uri="{FF2B5EF4-FFF2-40B4-BE49-F238E27FC236}">
                <a16:creationId xmlns:a16="http://schemas.microsoft.com/office/drawing/2014/main" id="{635E710E-21D5-A16D-FB7D-C1AB9D82E1C0}"/>
              </a:ext>
            </a:extLst>
          </p:cNvPr>
          <p:cNvSpPr>
            <a:spLocks noGrp="1"/>
          </p:cNvSpPr>
          <p:nvPr>
            <p:ph type="body" sz="quarter" idx="32"/>
          </p:nvPr>
        </p:nvSpPr>
        <p:spPr>
          <a:xfrm>
            <a:off x="1326377" y="1152623"/>
            <a:ext cx="2812863" cy="788962"/>
          </a:xfrm>
        </p:spPr>
        <p:txBody>
          <a:bodyPr/>
          <a:lstStyle/>
          <a:p>
            <a:r>
              <a:rPr lang="en-US" altLang="zh-CN" noProof="1">
                <a:solidFill>
                  <a:schemeClr val="bg1"/>
                </a:solidFill>
              </a:rPr>
              <a:t>Problem Statement</a:t>
            </a:r>
          </a:p>
        </p:txBody>
      </p:sp>
      <p:sp>
        <p:nvSpPr>
          <p:cNvPr id="5" name="Content Placeholder 4">
            <a:extLst>
              <a:ext uri="{FF2B5EF4-FFF2-40B4-BE49-F238E27FC236}">
                <a16:creationId xmlns:a16="http://schemas.microsoft.com/office/drawing/2014/main" id="{F74648EC-1EEE-67CF-6E69-47929CDA4F2A}"/>
              </a:ext>
            </a:extLst>
          </p:cNvPr>
          <p:cNvSpPr>
            <a:spLocks noGrp="1"/>
          </p:cNvSpPr>
          <p:nvPr>
            <p:ph idx="13"/>
          </p:nvPr>
        </p:nvSpPr>
        <p:spPr>
          <a:xfrm>
            <a:off x="1352581" y="2024460"/>
            <a:ext cx="2812594" cy="720588"/>
          </a:xfrm>
        </p:spPr>
        <p:txBody>
          <a:bodyPr/>
          <a:lstStyle/>
          <a:p>
            <a:r>
              <a:rPr lang="en-US" noProof="1">
                <a:solidFill>
                  <a:schemeClr val="bg1"/>
                </a:solidFill>
              </a:rPr>
              <a:t>Foundation of budgeting and</a:t>
            </a:r>
          </a:p>
          <a:p>
            <a:r>
              <a:rPr lang="en-US" noProof="1">
                <a:solidFill>
                  <a:schemeClr val="bg1"/>
                </a:solidFill>
              </a:rPr>
              <a:t>its significance.</a:t>
            </a:r>
            <a:endParaRPr lang="en-US" dirty="0">
              <a:solidFill>
                <a:schemeClr val="bg1"/>
              </a:solidFill>
            </a:endParaRPr>
          </a:p>
        </p:txBody>
      </p:sp>
      <p:sp>
        <p:nvSpPr>
          <p:cNvPr id="6" name="Text Placeholder 5">
            <a:extLst>
              <a:ext uri="{FF2B5EF4-FFF2-40B4-BE49-F238E27FC236}">
                <a16:creationId xmlns:a16="http://schemas.microsoft.com/office/drawing/2014/main" id="{389F6AD9-95E3-5E82-4126-6D7887292DEF}"/>
              </a:ext>
            </a:extLst>
          </p:cNvPr>
          <p:cNvSpPr>
            <a:spLocks noGrp="1"/>
          </p:cNvSpPr>
          <p:nvPr>
            <p:ph type="body" sz="quarter" idx="38"/>
          </p:nvPr>
        </p:nvSpPr>
        <p:spPr>
          <a:xfrm>
            <a:off x="4421805" y="1532787"/>
            <a:ext cx="434758" cy="385763"/>
          </a:xfrm>
        </p:spPr>
        <p:txBody>
          <a:bodyPr/>
          <a:lstStyle/>
          <a:p>
            <a:r>
              <a:rPr lang="en-GB">
                <a:solidFill>
                  <a:schemeClr val="bg1"/>
                </a:solidFill>
              </a:rPr>
              <a:t>02</a:t>
            </a:r>
          </a:p>
        </p:txBody>
      </p:sp>
      <p:sp>
        <p:nvSpPr>
          <p:cNvPr id="7" name="Text Placeholder 6">
            <a:extLst>
              <a:ext uri="{FF2B5EF4-FFF2-40B4-BE49-F238E27FC236}">
                <a16:creationId xmlns:a16="http://schemas.microsoft.com/office/drawing/2014/main" id="{2CB3FED1-892B-8EA0-E2C1-6155375A5FD5}"/>
              </a:ext>
            </a:extLst>
          </p:cNvPr>
          <p:cNvSpPr>
            <a:spLocks noGrp="1"/>
          </p:cNvSpPr>
          <p:nvPr>
            <p:ph type="body" sz="quarter" idx="30"/>
          </p:nvPr>
        </p:nvSpPr>
        <p:spPr>
          <a:xfrm>
            <a:off x="4905724" y="1146629"/>
            <a:ext cx="2812863" cy="788962"/>
          </a:xfrm>
        </p:spPr>
        <p:txBody>
          <a:bodyPr/>
          <a:lstStyle/>
          <a:p>
            <a:r>
              <a:rPr lang="en-US" altLang="zh-CN" noProof="1">
                <a:solidFill>
                  <a:schemeClr val="bg1"/>
                </a:solidFill>
              </a:rPr>
              <a:t>Solution</a:t>
            </a:r>
          </a:p>
        </p:txBody>
      </p:sp>
      <p:sp>
        <p:nvSpPr>
          <p:cNvPr id="8" name="Content Placeholder 7">
            <a:extLst>
              <a:ext uri="{FF2B5EF4-FFF2-40B4-BE49-F238E27FC236}">
                <a16:creationId xmlns:a16="http://schemas.microsoft.com/office/drawing/2014/main" id="{4AA9BCDC-AE4A-9D41-C042-1E739637E703}"/>
              </a:ext>
            </a:extLst>
          </p:cNvPr>
          <p:cNvSpPr>
            <a:spLocks noGrp="1"/>
          </p:cNvSpPr>
          <p:nvPr>
            <p:ph idx="16"/>
          </p:nvPr>
        </p:nvSpPr>
        <p:spPr>
          <a:xfrm>
            <a:off x="4951526" y="1519761"/>
            <a:ext cx="2812594" cy="720588"/>
          </a:xfrm>
        </p:spPr>
        <p:txBody>
          <a:bodyPr/>
          <a:lstStyle/>
          <a:p>
            <a:r>
              <a:rPr lang="en-US" altLang="zh-CN" noProof="1">
                <a:solidFill>
                  <a:schemeClr val="bg1"/>
                </a:solidFill>
              </a:rPr>
              <a:t>Methods and importance of monitoring income.</a:t>
            </a:r>
          </a:p>
        </p:txBody>
      </p:sp>
      <p:sp>
        <p:nvSpPr>
          <p:cNvPr id="9" name="Text Placeholder 8">
            <a:extLst>
              <a:ext uri="{FF2B5EF4-FFF2-40B4-BE49-F238E27FC236}">
                <a16:creationId xmlns:a16="http://schemas.microsoft.com/office/drawing/2014/main" id="{3FF36875-3D5C-F7EE-644E-91C89DEDCB12}"/>
              </a:ext>
            </a:extLst>
          </p:cNvPr>
          <p:cNvSpPr>
            <a:spLocks noGrp="1"/>
          </p:cNvSpPr>
          <p:nvPr>
            <p:ph type="body" sz="quarter" idx="40"/>
          </p:nvPr>
        </p:nvSpPr>
        <p:spPr>
          <a:xfrm>
            <a:off x="7994871" y="1532787"/>
            <a:ext cx="434758" cy="385763"/>
          </a:xfrm>
        </p:spPr>
        <p:txBody>
          <a:bodyPr/>
          <a:lstStyle/>
          <a:p>
            <a:r>
              <a:rPr lang="en-GB">
                <a:solidFill>
                  <a:schemeClr val="bg1"/>
                </a:solidFill>
              </a:rPr>
              <a:t>03</a:t>
            </a:r>
          </a:p>
        </p:txBody>
      </p:sp>
      <p:sp>
        <p:nvSpPr>
          <p:cNvPr id="10" name="Text Placeholder 9">
            <a:extLst>
              <a:ext uri="{FF2B5EF4-FFF2-40B4-BE49-F238E27FC236}">
                <a16:creationId xmlns:a16="http://schemas.microsoft.com/office/drawing/2014/main" id="{7AA3973A-B0BC-10F8-3136-356B7BAF5B4F}"/>
              </a:ext>
            </a:extLst>
          </p:cNvPr>
          <p:cNvSpPr>
            <a:spLocks noGrp="1"/>
          </p:cNvSpPr>
          <p:nvPr>
            <p:ph type="body" sz="quarter" idx="31"/>
          </p:nvPr>
        </p:nvSpPr>
        <p:spPr>
          <a:xfrm>
            <a:off x="8478285" y="1365870"/>
            <a:ext cx="2812863" cy="788962"/>
          </a:xfrm>
        </p:spPr>
        <p:txBody>
          <a:bodyPr/>
          <a:lstStyle/>
          <a:p>
            <a:r>
              <a:rPr lang="en-US" altLang="zh-CN" noProof="1">
                <a:solidFill>
                  <a:schemeClr val="bg1"/>
                </a:solidFill>
              </a:rPr>
              <a:t>Marketing </a:t>
            </a:r>
          </a:p>
          <a:p>
            <a:r>
              <a:rPr lang="en-US" altLang="zh-CN" noProof="1">
                <a:solidFill>
                  <a:schemeClr val="bg1"/>
                </a:solidFill>
              </a:rPr>
              <a:t>Opportunity</a:t>
            </a:r>
          </a:p>
        </p:txBody>
      </p:sp>
      <p:sp>
        <p:nvSpPr>
          <p:cNvPr id="11" name="Content Placeholder 10">
            <a:extLst>
              <a:ext uri="{FF2B5EF4-FFF2-40B4-BE49-F238E27FC236}">
                <a16:creationId xmlns:a16="http://schemas.microsoft.com/office/drawing/2014/main" id="{39DE3F21-2E98-F937-AAAD-31D0289C9245}"/>
              </a:ext>
            </a:extLst>
          </p:cNvPr>
          <p:cNvSpPr>
            <a:spLocks noGrp="1"/>
          </p:cNvSpPr>
          <p:nvPr>
            <p:ph idx="19"/>
          </p:nvPr>
        </p:nvSpPr>
        <p:spPr>
          <a:xfrm>
            <a:off x="8484169" y="2278799"/>
            <a:ext cx="2812594" cy="720588"/>
          </a:xfrm>
        </p:spPr>
        <p:txBody>
          <a:bodyPr/>
          <a:lstStyle/>
          <a:p>
            <a:r>
              <a:rPr lang="en-US" noProof="1">
                <a:solidFill>
                  <a:schemeClr val="bg1"/>
                </a:solidFill>
              </a:rPr>
              <a:t>Techniques to effectively</a:t>
            </a:r>
          </a:p>
          <a:p>
            <a:r>
              <a:rPr lang="en-US" noProof="1">
                <a:solidFill>
                  <a:schemeClr val="bg1"/>
                </a:solidFill>
              </a:rPr>
              <a:t>manage and reduce expenses.</a:t>
            </a:r>
            <a:endParaRPr lang="en-US" dirty="0">
              <a:solidFill>
                <a:schemeClr val="bg1"/>
              </a:solidFill>
            </a:endParaRPr>
          </a:p>
        </p:txBody>
      </p:sp>
      <p:sp>
        <p:nvSpPr>
          <p:cNvPr id="12" name="Text Placeholder 11">
            <a:extLst>
              <a:ext uri="{FF2B5EF4-FFF2-40B4-BE49-F238E27FC236}">
                <a16:creationId xmlns:a16="http://schemas.microsoft.com/office/drawing/2014/main" id="{A89CFEA6-5FAC-722B-16A6-CEA8D8B3195A}"/>
              </a:ext>
            </a:extLst>
          </p:cNvPr>
          <p:cNvSpPr>
            <a:spLocks noGrp="1"/>
          </p:cNvSpPr>
          <p:nvPr>
            <p:ph type="body" sz="quarter" idx="37"/>
          </p:nvPr>
        </p:nvSpPr>
        <p:spPr>
          <a:xfrm>
            <a:off x="837348" y="3175651"/>
            <a:ext cx="434758" cy="385763"/>
          </a:xfrm>
        </p:spPr>
        <p:txBody>
          <a:bodyPr/>
          <a:lstStyle/>
          <a:p>
            <a:r>
              <a:rPr lang="en-GB">
                <a:solidFill>
                  <a:schemeClr val="bg1"/>
                </a:solidFill>
              </a:rPr>
              <a:t>04</a:t>
            </a:r>
          </a:p>
        </p:txBody>
      </p:sp>
      <p:sp>
        <p:nvSpPr>
          <p:cNvPr id="13" name="Text Placeholder 12">
            <a:extLst>
              <a:ext uri="{FF2B5EF4-FFF2-40B4-BE49-F238E27FC236}">
                <a16:creationId xmlns:a16="http://schemas.microsoft.com/office/drawing/2014/main" id="{D2F57A4C-5834-A5FB-7353-85DD197E0707}"/>
              </a:ext>
            </a:extLst>
          </p:cNvPr>
          <p:cNvSpPr>
            <a:spLocks noGrp="1"/>
          </p:cNvSpPr>
          <p:nvPr>
            <p:ph type="body" sz="quarter" idx="33"/>
          </p:nvPr>
        </p:nvSpPr>
        <p:spPr>
          <a:xfrm>
            <a:off x="1377614" y="2769133"/>
            <a:ext cx="2812863" cy="788962"/>
          </a:xfrm>
        </p:spPr>
        <p:txBody>
          <a:bodyPr/>
          <a:lstStyle/>
          <a:p>
            <a:r>
              <a:rPr lang="en-US" noProof="1">
                <a:solidFill>
                  <a:schemeClr val="bg1"/>
                </a:solidFill>
              </a:rPr>
              <a:t>Target Customers</a:t>
            </a:r>
          </a:p>
        </p:txBody>
      </p:sp>
      <p:sp>
        <p:nvSpPr>
          <p:cNvPr id="15" name="Text Placeholder 14">
            <a:extLst>
              <a:ext uri="{FF2B5EF4-FFF2-40B4-BE49-F238E27FC236}">
                <a16:creationId xmlns:a16="http://schemas.microsoft.com/office/drawing/2014/main" id="{EBEA99FD-6BA6-5614-EA1F-08422DDE364B}"/>
              </a:ext>
            </a:extLst>
          </p:cNvPr>
          <p:cNvSpPr>
            <a:spLocks noGrp="1"/>
          </p:cNvSpPr>
          <p:nvPr>
            <p:ph type="body" sz="quarter" idx="39"/>
          </p:nvPr>
        </p:nvSpPr>
        <p:spPr>
          <a:xfrm>
            <a:off x="4416190" y="3175651"/>
            <a:ext cx="434758" cy="385763"/>
          </a:xfrm>
        </p:spPr>
        <p:txBody>
          <a:bodyPr/>
          <a:lstStyle/>
          <a:p>
            <a:r>
              <a:rPr lang="en-GB">
                <a:solidFill>
                  <a:schemeClr val="bg1"/>
                </a:solidFill>
              </a:rPr>
              <a:t>05</a:t>
            </a:r>
          </a:p>
        </p:txBody>
      </p:sp>
      <p:sp>
        <p:nvSpPr>
          <p:cNvPr id="16" name="Text Placeholder 15">
            <a:extLst>
              <a:ext uri="{FF2B5EF4-FFF2-40B4-BE49-F238E27FC236}">
                <a16:creationId xmlns:a16="http://schemas.microsoft.com/office/drawing/2014/main" id="{8CF5F6B7-4ED4-C483-A439-C7E5AD0D5F85}"/>
              </a:ext>
            </a:extLst>
          </p:cNvPr>
          <p:cNvSpPr>
            <a:spLocks noGrp="1"/>
          </p:cNvSpPr>
          <p:nvPr>
            <p:ph type="body" sz="quarter" idx="34"/>
          </p:nvPr>
        </p:nvSpPr>
        <p:spPr>
          <a:xfrm>
            <a:off x="4982919" y="2769133"/>
            <a:ext cx="2812863" cy="788962"/>
          </a:xfrm>
        </p:spPr>
        <p:txBody>
          <a:bodyPr/>
          <a:lstStyle/>
          <a:p>
            <a:r>
              <a:rPr lang="en-US" altLang="zh-CN" noProof="1">
                <a:solidFill>
                  <a:schemeClr val="bg1"/>
                </a:solidFill>
              </a:rPr>
              <a:t>Business Model</a:t>
            </a:r>
          </a:p>
        </p:txBody>
      </p:sp>
      <p:sp>
        <p:nvSpPr>
          <p:cNvPr id="18" name="Text Placeholder 17">
            <a:extLst>
              <a:ext uri="{FF2B5EF4-FFF2-40B4-BE49-F238E27FC236}">
                <a16:creationId xmlns:a16="http://schemas.microsoft.com/office/drawing/2014/main" id="{3764080A-0350-26A9-D508-5FEB109E4C7B}"/>
              </a:ext>
            </a:extLst>
          </p:cNvPr>
          <p:cNvSpPr>
            <a:spLocks noGrp="1"/>
          </p:cNvSpPr>
          <p:nvPr>
            <p:ph type="body" sz="quarter" idx="41"/>
          </p:nvPr>
        </p:nvSpPr>
        <p:spPr>
          <a:xfrm>
            <a:off x="7989256" y="3175651"/>
            <a:ext cx="434758" cy="385763"/>
          </a:xfrm>
        </p:spPr>
        <p:txBody>
          <a:bodyPr/>
          <a:lstStyle/>
          <a:p>
            <a:r>
              <a:rPr lang="en-GB">
                <a:solidFill>
                  <a:schemeClr val="bg1"/>
                </a:solidFill>
              </a:rPr>
              <a:t>06</a:t>
            </a:r>
          </a:p>
        </p:txBody>
      </p:sp>
      <p:sp>
        <p:nvSpPr>
          <p:cNvPr id="19" name="Text Placeholder 18">
            <a:extLst>
              <a:ext uri="{FF2B5EF4-FFF2-40B4-BE49-F238E27FC236}">
                <a16:creationId xmlns:a16="http://schemas.microsoft.com/office/drawing/2014/main" id="{84933429-083A-E396-7A7E-8EBBAAC55B5E}"/>
              </a:ext>
            </a:extLst>
          </p:cNvPr>
          <p:cNvSpPr>
            <a:spLocks noGrp="1"/>
          </p:cNvSpPr>
          <p:nvPr>
            <p:ph type="body" sz="quarter" idx="35"/>
          </p:nvPr>
        </p:nvSpPr>
        <p:spPr>
          <a:xfrm>
            <a:off x="8471766" y="2777456"/>
            <a:ext cx="2812863" cy="788962"/>
          </a:xfrm>
        </p:spPr>
        <p:txBody>
          <a:bodyPr/>
          <a:lstStyle/>
          <a:p>
            <a:r>
              <a:rPr lang="en-US" altLang="zh-CN" noProof="1">
                <a:solidFill>
                  <a:schemeClr val="bg1"/>
                </a:solidFill>
              </a:rPr>
              <a:t>Competitive Advantage</a:t>
            </a:r>
          </a:p>
        </p:txBody>
      </p:sp>
      <p:sp>
        <p:nvSpPr>
          <p:cNvPr id="30" name="Rectangle 29">
            <a:extLst>
              <a:ext uri="{FF2B5EF4-FFF2-40B4-BE49-F238E27FC236}">
                <a16:creationId xmlns:a16="http://schemas.microsoft.com/office/drawing/2014/main" id="{4CD77BC5-A7F4-1CB7-A08E-5DF10427337E}"/>
              </a:ext>
            </a:extLst>
          </p:cNvPr>
          <p:cNvSpPr/>
          <p:nvPr/>
        </p:nvSpPr>
        <p:spPr>
          <a:xfrm>
            <a:off x="11002297" y="0"/>
            <a:ext cx="1189704" cy="1132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Rectangle 30">
            <a:extLst>
              <a:ext uri="{FF2B5EF4-FFF2-40B4-BE49-F238E27FC236}">
                <a16:creationId xmlns:a16="http://schemas.microsoft.com/office/drawing/2014/main" id="{75167BFD-1437-B43E-178D-E077EA950487}"/>
              </a:ext>
            </a:extLst>
          </p:cNvPr>
          <p:cNvSpPr/>
          <p:nvPr/>
        </p:nvSpPr>
        <p:spPr>
          <a:xfrm>
            <a:off x="1" y="5884605"/>
            <a:ext cx="900852" cy="971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 name="Oval 32">
            <a:extLst>
              <a:ext uri="{FF2B5EF4-FFF2-40B4-BE49-F238E27FC236}">
                <a16:creationId xmlns:a16="http://schemas.microsoft.com/office/drawing/2014/main" id="{D9E1FBD7-B40B-B886-3676-833096403725}"/>
              </a:ext>
            </a:extLst>
          </p:cNvPr>
          <p:cNvSpPr/>
          <p:nvPr/>
        </p:nvSpPr>
        <p:spPr>
          <a:xfrm>
            <a:off x="11284629" y="52621"/>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Oval 37">
            <a:extLst>
              <a:ext uri="{FF2B5EF4-FFF2-40B4-BE49-F238E27FC236}">
                <a16:creationId xmlns:a16="http://schemas.microsoft.com/office/drawing/2014/main" id="{B28EA151-D566-8307-CB71-A8F86F999285}"/>
              </a:ext>
            </a:extLst>
          </p:cNvPr>
          <p:cNvSpPr/>
          <p:nvPr/>
        </p:nvSpPr>
        <p:spPr>
          <a:xfrm rot="10800000">
            <a:off x="10660424" y="110551"/>
            <a:ext cx="483039" cy="835438"/>
          </a:xfrm>
          <a:custGeom>
            <a:avLst/>
            <a:gdLst>
              <a:gd name="connsiteX0" fmla="*/ 0 w 870155"/>
              <a:gd name="connsiteY0" fmla="*/ 417296 h 834592"/>
              <a:gd name="connsiteX1" fmla="*/ 435078 w 870155"/>
              <a:gd name="connsiteY1" fmla="*/ 0 h 834592"/>
              <a:gd name="connsiteX2" fmla="*/ 870156 w 870155"/>
              <a:gd name="connsiteY2" fmla="*/ 417296 h 834592"/>
              <a:gd name="connsiteX3" fmla="*/ 435078 w 870155"/>
              <a:gd name="connsiteY3" fmla="*/ 834592 h 834592"/>
              <a:gd name="connsiteX4" fmla="*/ 0 w 870155"/>
              <a:gd name="connsiteY4" fmla="*/ 417296 h 834592"/>
              <a:gd name="connsiteX0" fmla="*/ 11089 w 483039"/>
              <a:gd name="connsiteY0" fmla="*/ 476642 h 835438"/>
              <a:gd name="connsiteX1" fmla="*/ 47961 w 483039"/>
              <a:gd name="connsiteY1" fmla="*/ 353 h 835438"/>
              <a:gd name="connsiteX2" fmla="*/ 483039 w 483039"/>
              <a:gd name="connsiteY2" fmla="*/ 417649 h 835438"/>
              <a:gd name="connsiteX3" fmla="*/ 47961 w 483039"/>
              <a:gd name="connsiteY3" fmla="*/ 834945 h 835438"/>
              <a:gd name="connsiteX4" fmla="*/ 11089 w 483039"/>
              <a:gd name="connsiteY4" fmla="*/ 476642 h 8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039" h="835438">
                <a:moveTo>
                  <a:pt x="11089" y="476642"/>
                </a:moveTo>
                <a:cubicBezTo>
                  <a:pt x="11089" y="246176"/>
                  <a:pt x="-30697" y="10185"/>
                  <a:pt x="47961" y="353"/>
                </a:cubicBezTo>
                <a:cubicBezTo>
                  <a:pt x="126619" y="-9479"/>
                  <a:pt x="483039" y="187183"/>
                  <a:pt x="483039" y="417649"/>
                </a:cubicBezTo>
                <a:cubicBezTo>
                  <a:pt x="483039" y="648115"/>
                  <a:pt x="126619" y="825113"/>
                  <a:pt x="47961" y="834945"/>
                </a:cubicBezTo>
                <a:cubicBezTo>
                  <a:pt x="-30697" y="844777"/>
                  <a:pt x="11089" y="707108"/>
                  <a:pt x="11089" y="476642"/>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Rectangle 38">
            <a:extLst>
              <a:ext uri="{FF2B5EF4-FFF2-40B4-BE49-F238E27FC236}">
                <a16:creationId xmlns:a16="http://schemas.microsoft.com/office/drawing/2014/main" id="{E6DB9EE8-F52A-BEA3-30C8-F82E25AD7E81}"/>
              </a:ext>
            </a:extLst>
          </p:cNvPr>
          <p:cNvSpPr/>
          <p:nvPr/>
        </p:nvSpPr>
        <p:spPr>
          <a:xfrm>
            <a:off x="12442351" y="6080182"/>
            <a:ext cx="907371" cy="747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6" name="Title 4">
            <a:extLst>
              <a:ext uri="{FF2B5EF4-FFF2-40B4-BE49-F238E27FC236}">
                <a16:creationId xmlns:a16="http://schemas.microsoft.com/office/drawing/2014/main" id="{C9A40F8E-A20E-6369-36F3-4B25ACA5673A}"/>
              </a:ext>
            </a:extLst>
          </p:cNvPr>
          <p:cNvSpPr txBox="1">
            <a:spLocks/>
          </p:cNvSpPr>
          <p:nvPr/>
        </p:nvSpPr>
        <p:spPr>
          <a:xfrm>
            <a:off x="787148" y="325905"/>
            <a:ext cx="10504000" cy="113225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endParaRPr lang="en-GB" sz="2800" dirty="0">
              <a:solidFill>
                <a:schemeClr val="bg1"/>
              </a:solidFill>
            </a:endParaRPr>
          </a:p>
        </p:txBody>
      </p:sp>
      <p:pic>
        <p:nvPicPr>
          <p:cNvPr id="37" name="Picture Placeholder 12" descr="Close-up of a person entering a PIN on an ATM keypad.">
            <a:extLst>
              <a:ext uri="{FF2B5EF4-FFF2-40B4-BE49-F238E27FC236}">
                <a16:creationId xmlns:a16="http://schemas.microsoft.com/office/drawing/2014/main" id="{0804E273-AD4F-3E07-3035-F17E4A186022}"/>
              </a:ext>
            </a:extLst>
          </p:cNvPr>
          <p:cNvPicPr>
            <a:picLocks noChangeAspect="1"/>
          </p:cNvPicPr>
          <p:nvPr/>
        </p:nvPicPr>
        <p:blipFill>
          <a:blip r:embed="rId3" cstate="screen">
            <a:extLst>
              <a:ext uri="{28A0092B-C50C-407E-A947-70E740481C1C}">
                <a14:useLocalDpi xmlns:a14="http://schemas.microsoft.com/office/drawing/2010/main"/>
              </a:ext>
            </a:extLst>
          </a:blip>
          <a:srcRect t="64" b="64"/>
          <a:stretch/>
        </p:blipFill>
        <p:spPr>
          <a:xfrm>
            <a:off x="12480262" y="5637553"/>
            <a:ext cx="632760" cy="291407"/>
          </a:xfrm>
          <a:prstGeom prst="rect">
            <a:avLst/>
          </a:prstGeom>
        </p:spPr>
      </p:pic>
      <p:pic>
        <p:nvPicPr>
          <p:cNvPr id="43" name="Picture Placeholder 14">
            <a:extLst>
              <a:ext uri="{FF2B5EF4-FFF2-40B4-BE49-F238E27FC236}">
                <a16:creationId xmlns:a16="http://schemas.microsoft.com/office/drawing/2014/main" id="{C6AA6D25-FB9C-3C44-C684-F7D26BC49C1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454184" y="5171784"/>
            <a:ext cx="722535" cy="314547"/>
          </a:xfrm>
          <a:prstGeom prst="rect">
            <a:avLst/>
          </a:prstGeom>
        </p:spPr>
      </p:pic>
      <p:pic>
        <p:nvPicPr>
          <p:cNvPr id="46" name="Picture Placeholder 16">
            <a:extLst>
              <a:ext uri="{FF2B5EF4-FFF2-40B4-BE49-F238E27FC236}">
                <a16:creationId xmlns:a16="http://schemas.microsoft.com/office/drawing/2014/main" id="{286AF749-DC2E-3329-C110-13B1A4DEAEE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442351" y="4755494"/>
            <a:ext cx="626227" cy="294920"/>
          </a:xfrm>
          <a:prstGeom prst="rect">
            <a:avLst/>
          </a:prstGeom>
        </p:spPr>
      </p:pic>
      <p:sp>
        <p:nvSpPr>
          <p:cNvPr id="67" name="Text Placeholder 5">
            <a:extLst>
              <a:ext uri="{FF2B5EF4-FFF2-40B4-BE49-F238E27FC236}">
                <a16:creationId xmlns:a16="http://schemas.microsoft.com/office/drawing/2014/main" id="{086229F5-F352-B344-81A0-DA61D08F3C26}"/>
              </a:ext>
            </a:extLst>
          </p:cNvPr>
          <p:cNvSpPr txBox="1">
            <a:spLocks/>
          </p:cNvSpPr>
          <p:nvPr/>
        </p:nvSpPr>
        <p:spPr>
          <a:xfrm>
            <a:off x="279839" y="3049659"/>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Cost-effective</a:t>
            </a:r>
          </a:p>
        </p:txBody>
      </p:sp>
      <p:sp>
        <p:nvSpPr>
          <p:cNvPr id="68" name="Text Placeholder 6">
            <a:extLst>
              <a:ext uri="{FF2B5EF4-FFF2-40B4-BE49-F238E27FC236}">
                <a16:creationId xmlns:a16="http://schemas.microsoft.com/office/drawing/2014/main" id="{49AD36CB-0DE9-5469-DB78-B9050B2D6B3C}"/>
              </a:ext>
            </a:extLst>
          </p:cNvPr>
          <p:cNvSpPr txBox="1">
            <a:spLocks/>
          </p:cNvSpPr>
          <p:nvPr/>
        </p:nvSpPr>
        <p:spPr>
          <a:xfrm>
            <a:off x="787148" y="3320016"/>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Production is up to </a:t>
            </a:r>
            <a:r>
              <a:rPr lang="en-US" sz="1800" b="1" dirty="0">
                <a:solidFill>
                  <a:schemeClr val="bg1"/>
                </a:solidFill>
                <a:effectLst/>
                <a:latin typeface="Baloo Paaji 2" pitchFamily="2" charset="0"/>
                <a:ea typeface="Aptos" panose="020B0004020202020204" pitchFamily="34" charset="0"/>
                <a:cs typeface="Baloo Paaji 2" pitchFamily="2" charset="0"/>
              </a:rPr>
              <a:t>10 times cheaper</a:t>
            </a:r>
            <a:r>
              <a:rPr lang="en-US" sz="1800" dirty="0">
                <a:solidFill>
                  <a:schemeClr val="bg1"/>
                </a:solidFill>
                <a:effectLst/>
                <a:latin typeface="Baloo Paaji 2" pitchFamily="2" charset="0"/>
                <a:ea typeface="Aptos" panose="020B0004020202020204" pitchFamily="34" charset="0"/>
                <a:cs typeface="Baloo Paaji 2" pitchFamily="2" charset="0"/>
              </a:rPr>
              <a:t> than timber-based paper</a:t>
            </a:r>
            <a:endParaRPr lang="en-US" altLang="zh-CN" sz="1600" dirty="0">
              <a:solidFill>
                <a:schemeClr val="bg1"/>
              </a:solidFill>
              <a:latin typeface="Baloo Paaji 2" pitchFamily="2" charset="0"/>
              <a:cs typeface="Baloo Paaji 2" pitchFamily="2" charset="0"/>
            </a:endParaRPr>
          </a:p>
        </p:txBody>
      </p:sp>
      <p:sp>
        <p:nvSpPr>
          <p:cNvPr id="69" name="Text Placeholder 6">
            <a:extLst>
              <a:ext uri="{FF2B5EF4-FFF2-40B4-BE49-F238E27FC236}">
                <a16:creationId xmlns:a16="http://schemas.microsoft.com/office/drawing/2014/main" id="{B15309C5-2233-BB34-3C12-BE18EA18C7AA}"/>
              </a:ext>
            </a:extLst>
          </p:cNvPr>
          <p:cNvSpPr txBox="1">
            <a:spLocks/>
          </p:cNvSpPr>
          <p:nvPr/>
        </p:nvSpPr>
        <p:spPr>
          <a:xfrm>
            <a:off x="4685896" y="3368532"/>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a:lnSpc>
                <a:spcPct val="115000"/>
              </a:lnSpc>
              <a:spcAft>
                <a:spcPts val="800"/>
              </a:spcAft>
              <a:buSzPts val="1000"/>
              <a:tabLst>
                <a:tab pos="457200" algn="l"/>
              </a:tabLst>
            </a:pPr>
            <a:r>
              <a:rPr lang="en-US" sz="1800" kern="100" dirty="0">
                <a:solidFill>
                  <a:schemeClr val="bg1"/>
                </a:solidFill>
                <a:effectLst/>
                <a:latin typeface="Baloo Paaji 2" pitchFamily="2" charset="0"/>
                <a:ea typeface="Aptos" panose="020B0004020202020204" pitchFamily="34" charset="0"/>
                <a:cs typeface="Baloo Paaji 2" pitchFamily="2" charset="0"/>
              </a:rPr>
              <a:t>Coconut fiber-based paper is stronger and more resistant to moisture.</a:t>
            </a:r>
          </a:p>
        </p:txBody>
      </p:sp>
      <p:sp>
        <p:nvSpPr>
          <p:cNvPr id="71" name="Text Placeholder 5">
            <a:extLst>
              <a:ext uri="{FF2B5EF4-FFF2-40B4-BE49-F238E27FC236}">
                <a16:creationId xmlns:a16="http://schemas.microsoft.com/office/drawing/2014/main" id="{F2A2A29D-4200-675D-1FE8-1CB9F212152A}"/>
              </a:ext>
            </a:extLst>
          </p:cNvPr>
          <p:cNvSpPr txBox="1">
            <a:spLocks/>
          </p:cNvSpPr>
          <p:nvPr/>
        </p:nvSpPr>
        <p:spPr>
          <a:xfrm>
            <a:off x="3743263" y="3031551"/>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Durable</a:t>
            </a:r>
          </a:p>
        </p:txBody>
      </p:sp>
      <p:sp>
        <p:nvSpPr>
          <p:cNvPr id="72" name="Text Placeholder 5">
            <a:extLst>
              <a:ext uri="{FF2B5EF4-FFF2-40B4-BE49-F238E27FC236}">
                <a16:creationId xmlns:a16="http://schemas.microsoft.com/office/drawing/2014/main" id="{F3DCCC2F-69D2-63DC-4A91-2BA9D25808E0}"/>
              </a:ext>
            </a:extLst>
          </p:cNvPr>
          <p:cNvSpPr txBox="1">
            <a:spLocks/>
          </p:cNvSpPr>
          <p:nvPr/>
        </p:nvSpPr>
        <p:spPr>
          <a:xfrm>
            <a:off x="7891846" y="3057247"/>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Sustainable</a:t>
            </a:r>
          </a:p>
        </p:txBody>
      </p:sp>
      <p:sp>
        <p:nvSpPr>
          <p:cNvPr id="73" name="Text Placeholder 6">
            <a:extLst>
              <a:ext uri="{FF2B5EF4-FFF2-40B4-BE49-F238E27FC236}">
                <a16:creationId xmlns:a16="http://schemas.microsoft.com/office/drawing/2014/main" id="{8E285609-258C-4504-D210-779C8A885F8A}"/>
              </a:ext>
            </a:extLst>
          </p:cNvPr>
          <p:cNvSpPr txBox="1">
            <a:spLocks/>
          </p:cNvSpPr>
          <p:nvPr/>
        </p:nvSpPr>
        <p:spPr>
          <a:xfrm>
            <a:off x="8610269" y="3368531"/>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The process reduces deforestation, repurposes waste, and supports a circular economy.</a:t>
            </a:r>
            <a:endParaRPr lang="en-US" altLang="zh-CN" dirty="0">
              <a:solidFill>
                <a:schemeClr val="bg1"/>
              </a:solidFill>
              <a:latin typeface="Baloo Paaji 2" pitchFamily="2" charset="0"/>
              <a:cs typeface="Baloo Paaji 2" pitchFamily="2" charset="0"/>
            </a:endParaRPr>
          </a:p>
        </p:txBody>
      </p:sp>
      <p:sp>
        <p:nvSpPr>
          <p:cNvPr id="20" name="Content Placeholder 2">
            <a:extLst>
              <a:ext uri="{FF2B5EF4-FFF2-40B4-BE49-F238E27FC236}">
                <a16:creationId xmlns:a16="http://schemas.microsoft.com/office/drawing/2014/main" id="{F4AC1D75-785B-6A68-F1CA-B8CD83FE8DDB}"/>
              </a:ext>
            </a:extLst>
          </p:cNvPr>
          <p:cNvSpPr txBox="1">
            <a:spLocks/>
          </p:cNvSpPr>
          <p:nvPr/>
        </p:nvSpPr>
        <p:spPr>
          <a:xfrm>
            <a:off x="827397" y="2314456"/>
            <a:ext cx="6172331" cy="300951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latin typeface="Baloo Paaji 2" pitchFamily="2" charset="0"/>
                <a:cs typeface="Baloo Paaji 2" pitchFamily="2" charset="0"/>
              </a:rPr>
              <a:t>Global paper packaging market</a:t>
            </a:r>
          </a:p>
          <a:p>
            <a:pPr marL="0" indent="0">
              <a:buNone/>
            </a:pPr>
            <a:r>
              <a:rPr lang="en-US" dirty="0">
                <a:solidFill>
                  <a:schemeClr val="bg1"/>
                </a:solidFill>
                <a:latin typeface="Baloo Paaji 2" pitchFamily="2" charset="0"/>
                <a:cs typeface="Baloo Paaji 2" pitchFamily="2" charset="0"/>
              </a:rPr>
              <a:t>​</a:t>
            </a:r>
          </a:p>
        </p:txBody>
      </p:sp>
      <p:pic>
        <p:nvPicPr>
          <p:cNvPr id="34" name="Picture Placeholder 5">
            <a:extLst>
              <a:ext uri="{FF2B5EF4-FFF2-40B4-BE49-F238E27FC236}">
                <a16:creationId xmlns:a16="http://schemas.microsoft.com/office/drawing/2014/main" id="{07B3DA86-FD87-0801-5135-E6D6BF4DFE31}"/>
              </a:ext>
            </a:extLst>
          </p:cNvPr>
          <p:cNvPicPr>
            <a:picLocks noChangeAspect="1"/>
          </p:cNvPicPr>
          <p:nvPr/>
        </p:nvPicPr>
        <p:blipFill>
          <a:blip r:embed="rId6">
            <a:extLst>
              <a:ext uri="{28A0092B-C50C-407E-A947-70E740481C1C}">
                <a14:useLocalDpi xmlns:a14="http://schemas.microsoft.com/office/drawing/2010/main" val="0"/>
              </a:ext>
            </a:extLst>
          </a:blip>
          <a:srcRect t="1142" b="1142"/>
          <a:stretch/>
        </p:blipFill>
        <p:spPr>
          <a:xfrm flipH="1">
            <a:off x="12462589" y="4068252"/>
            <a:ext cx="657420" cy="481185"/>
          </a:xfrm>
          <a:prstGeom prst="rect">
            <a:avLst/>
          </a:prstGeom>
        </p:spPr>
      </p:pic>
      <p:sp>
        <p:nvSpPr>
          <p:cNvPr id="25" name="Rectangle 5">
            <a:extLst>
              <a:ext uri="{FF2B5EF4-FFF2-40B4-BE49-F238E27FC236}">
                <a16:creationId xmlns:a16="http://schemas.microsoft.com/office/drawing/2014/main" id="{A6048514-7262-4713-20A7-96676F7A47D6}"/>
              </a:ext>
            </a:extLst>
          </p:cNvPr>
          <p:cNvSpPr>
            <a:spLocks noChangeArrowheads="1"/>
          </p:cNvSpPr>
          <p:nvPr/>
        </p:nvSpPr>
        <p:spPr bwMode="auto">
          <a:xfrm>
            <a:off x="1106408" y="3544498"/>
            <a:ext cx="468700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Retailers have shifted towards paper bags for packaging groceries and other products, responding to increasing environmental awareness among consumers.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Brands in sectors such as cosmetics, electronics, and clothing are adopting paper packaging to enhance product appeal and demonstrate commitment to sustainability.</a:t>
            </a: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p:txBody>
      </p:sp>
      <p:sp>
        <p:nvSpPr>
          <p:cNvPr id="21" name="Rectangle 5">
            <a:extLst>
              <a:ext uri="{FF2B5EF4-FFF2-40B4-BE49-F238E27FC236}">
                <a16:creationId xmlns:a16="http://schemas.microsoft.com/office/drawing/2014/main" id="{61DFBD64-ADEC-41F8-D2A4-2B51FFDBB2D2}"/>
              </a:ext>
            </a:extLst>
          </p:cNvPr>
          <p:cNvSpPr>
            <a:spLocks noChangeArrowheads="1"/>
          </p:cNvSpPr>
          <p:nvPr/>
        </p:nvSpPr>
        <p:spPr bwMode="auto">
          <a:xfrm>
            <a:off x="6495583" y="3123354"/>
            <a:ext cx="468700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Companies utilize branded paper bags and folders during events and promotions, reflecting a commitment to sustainability and enhancing corporate image.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Large companies a integrate paper packaging into their supply chains to meet corporate social responsibility goals and comply with international environmental standards.</a:t>
            </a: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p:txBody>
      </p:sp>
      <p:sp>
        <p:nvSpPr>
          <p:cNvPr id="22" name="Title 1">
            <a:extLst>
              <a:ext uri="{FF2B5EF4-FFF2-40B4-BE49-F238E27FC236}">
                <a16:creationId xmlns:a16="http://schemas.microsoft.com/office/drawing/2014/main" id="{1F62B926-D20E-9ECB-6314-9FC71A28A31D}"/>
              </a:ext>
            </a:extLst>
          </p:cNvPr>
          <p:cNvSpPr txBox="1">
            <a:spLocks/>
          </p:cNvSpPr>
          <p:nvPr/>
        </p:nvSpPr>
        <p:spPr>
          <a:xfrm>
            <a:off x="772917" y="2402388"/>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solidFill>
                  <a:schemeClr val="bg1"/>
                </a:solidFill>
                <a:latin typeface="Baloo Paaji 2" pitchFamily="2" charset="0"/>
                <a:cs typeface="Baloo Paaji 2" pitchFamily="2" charset="0"/>
              </a:rPr>
              <a:t>Retail businesses</a:t>
            </a:r>
          </a:p>
        </p:txBody>
      </p:sp>
      <p:sp>
        <p:nvSpPr>
          <p:cNvPr id="23" name="Title 1">
            <a:extLst>
              <a:ext uri="{FF2B5EF4-FFF2-40B4-BE49-F238E27FC236}">
                <a16:creationId xmlns:a16="http://schemas.microsoft.com/office/drawing/2014/main" id="{9B4CB140-C851-C519-9D40-3CEF34FB9744}"/>
              </a:ext>
            </a:extLst>
          </p:cNvPr>
          <p:cNvSpPr txBox="1">
            <a:spLocks/>
          </p:cNvSpPr>
          <p:nvPr/>
        </p:nvSpPr>
        <p:spPr>
          <a:xfrm>
            <a:off x="6251887" y="2274474"/>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solidFill>
                  <a:schemeClr val="bg1"/>
                </a:solidFill>
                <a:latin typeface="Baloo Paaji 2" pitchFamily="2" charset="0"/>
                <a:cs typeface="Baloo Paaji 2" pitchFamily="2" charset="0"/>
              </a:rPr>
              <a:t>Corporate brands</a:t>
            </a:r>
          </a:p>
        </p:txBody>
      </p:sp>
      <p:sp>
        <p:nvSpPr>
          <p:cNvPr id="32" name="Rectangle 31">
            <a:extLst>
              <a:ext uri="{FF2B5EF4-FFF2-40B4-BE49-F238E27FC236}">
                <a16:creationId xmlns:a16="http://schemas.microsoft.com/office/drawing/2014/main" id="{ECB27C62-FD46-91CC-548C-4449514E0D5A}"/>
              </a:ext>
            </a:extLst>
          </p:cNvPr>
          <p:cNvSpPr/>
          <p:nvPr/>
        </p:nvSpPr>
        <p:spPr>
          <a:xfrm>
            <a:off x="-10859" y="-72349"/>
            <a:ext cx="2163097" cy="6990735"/>
          </a:xfrm>
          <a:prstGeom prst="rect">
            <a:avLst/>
          </a:prstGeom>
          <a:solidFill>
            <a:srgbClr val="06174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D28EBBAE-D9BB-91ED-9993-51D7E52DBCF7}"/>
              </a:ext>
            </a:extLst>
          </p:cNvPr>
          <p:cNvSpPr/>
          <p:nvPr/>
        </p:nvSpPr>
        <p:spPr>
          <a:xfrm>
            <a:off x="60017" y="6075714"/>
            <a:ext cx="900852" cy="777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Title 2">
            <a:extLst>
              <a:ext uri="{FF2B5EF4-FFF2-40B4-BE49-F238E27FC236}">
                <a16:creationId xmlns:a16="http://schemas.microsoft.com/office/drawing/2014/main" id="{5C9C20EE-3C26-F07B-D8F6-DA8656C770F7}"/>
              </a:ext>
            </a:extLst>
          </p:cNvPr>
          <p:cNvSpPr txBox="1">
            <a:spLocks/>
          </p:cNvSpPr>
          <p:nvPr/>
        </p:nvSpPr>
        <p:spPr>
          <a:xfrm>
            <a:off x="4489484" y="2724412"/>
            <a:ext cx="6735597" cy="379383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r"/>
            <a:r>
              <a:rPr lang="en-US" altLang="zh-CN" sz="2800" dirty="0"/>
              <a:t>05</a:t>
            </a:r>
          </a:p>
          <a:p>
            <a:pPr algn="r"/>
            <a:r>
              <a:rPr lang="en-US" altLang="zh-CN" sz="5400" dirty="0"/>
              <a:t>Business</a:t>
            </a:r>
          </a:p>
          <a:p>
            <a:pPr algn="r"/>
            <a:r>
              <a:rPr lang="en-US" altLang="zh-CN" sz="5400" dirty="0"/>
              <a:t>Model</a:t>
            </a:r>
            <a:endParaRPr lang="zh-CN" altLang="en-US" sz="5400" dirty="0"/>
          </a:p>
        </p:txBody>
      </p:sp>
    </p:spTree>
    <p:extLst>
      <p:ext uri="{BB962C8B-B14F-4D97-AF65-F5344CB8AC3E}">
        <p14:creationId xmlns:p14="http://schemas.microsoft.com/office/powerpoint/2010/main" val="369353602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5989-D16D-49E3-0B23-EF6D950B53E1}"/>
              </a:ext>
            </a:extLst>
          </p:cNvPr>
          <p:cNvSpPr>
            <a:spLocks noGrp="1"/>
          </p:cNvSpPr>
          <p:nvPr>
            <p:ph type="title"/>
          </p:nvPr>
        </p:nvSpPr>
        <p:spPr>
          <a:xfrm>
            <a:off x="1313394" y="886783"/>
            <a:ext cx="9386351" cy="1132258"/>
          </a:xfrm>
        </p:spPr>
        <p:txBody>
          <a:bodyPr/>
          <a:lstStyle/>
          <a:p>
            <a:r>
              <a:rPr lang="en-US" sz="2400" noProof="0" dirty="0"/>
              <a:t>Value proposition</a:t>
            </a:r>
            <a:endParaRPr lang="en-GB" sz="2400" dirty="0"/>
          </a:p>
        </p:txBody>
      </p:sp>
      <p:pic>
        <p:nvPicPr>
          <p:cNvPr id="6" name="Picture Placeholder 5">
            <a:extLst>
              <a:ext uri="{FF2B5EF4-FFF2-40B4-BE49-F238E27FC236}">
                <a16:creationId xmlns:a16="http://schemas.microsoft.com/office/drawing/2014/main" id="{DC2B93C7-00B2-30B3-AB94-2985B49D60C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a:xfrm>
            <a:off x="1313394" y="2535800"/>
            <a:ext cx="4040595" cy="2957429"/>
          </a:xfrm>
        </p:spPr>
      </p:pic>
      <p:sp>
        <p:nvSpPr>
          <p:cNvPr id="3" name="Content Placeholder 2">
            <a:extLst>
              <a:ext uri="{FF2B5EF4-FFF2-40B4-BE49-F238E27FC236}">
                <a16:creationId xmlns:a16="http://schemas.microsoft.com/office/drawing/2014/main" id="{01CC583E-C6DE-280C-5CB1-CCFC8F4CD04E}"/>
              </a:ext>
            </a:extLst>
          </p:cNvPr>
          <p:cNvSpPr>
            <a:spLocks noGrp="1"/>
          </p:cNvSpPr>
          <p:nvPr>
            <p:ph idx="1"/>
          </p:nvPr>
        </p:nvSpPr>
        <p:spPr>
          <a:xfrm>
            <a:off x="6240414" y="2698032"/>
            <a:ext cx="4459331" cy="2957429"/>
          </a:xfrm>
        </p:spPr>
        <p:txBody>
          <a:bodyPr>
            <a:normAutofit/>
          </a:bodyPr>
          <a:lstStyle/>
          <a:p>
            <a:r>
              <a:rPr lang="en-US" sz="1800" dirty="0">
                <a:latin typeface="Baloo Paaji 2" pitchFamily="2" charset="0"/>
                <a:cs typeface="Baloo Paaji 2" pitchFamily="2" charset="0"/>
              </a:rPr>
              <a:t>We are revolutionizing the packaging industry with </a:t>
            </a:r>
            <a:r>
              <a:rPr lang="en-US" sz="1800" b="1" dirty="0">
                <a:latin typeface="Baloo Paaji 2" pitchFamily="2" charset="0"/>
                <a:cs typeface="Baloo Paaji 2" pitchFamily="2" charset="0"/>
              </a:rPr>
              <a:t>sustainable, durable, and eco-friendly</a:t>
            </a:r>
            <a:r>
              <a:rPr lang="en-US" sz="1800" dirty="0">
                <a:latin typeface="Baloo Paaji 2" pitchFamily="2" charset="0"/>
                <a:cs typeface="Baloo Paaji 2" pitchFamily="2" charset="0"/>
              </a:rPr>
              <a:t> coconut husk paper solutions. Our products offer an alternative to</a:t>
            </a:r>
            <a:r>
              <a:rPr lang="en-US" sz="1800" b="1" dirty="0">
                <a:latin typeface="Baloo Paaji 2" pitchFamily="2" charset="0"/>
                <a:cs typeface="Baloo Paaji 2" pitchFamily="2" charset="0"/>
              </a:rPr>
              <a:t> timber-based packages </a:t>
            </a:r>
            <a:r>
              <a:rPr lang="en-US" sz="1800" dirty="0">
                <a:latin typeface="Baloo Paaji 2" pitchFamily="2" charset="0"/>
                <a:cs typeface="Baloo Paaji 2" pitchFamily="2" charset="0"/>
              </a:rPr>
              <a:t>and</a:t>
            </a:r>
            <a:r>
              <a:rPr lang="en-US" sz="1800" b="1" dirty="0">
                <a:latin typeface="Baloo Paaji 2" pitchFamily="2" charset="0"/>
                <a:cs typeface="Baloo Paaji 2" pitchFamily="2" charset="0"/>
              </a:rPr>
              <a:t> plastic</a:t>
            </a:r>
            <a:r>
              <a:rPr lang="en-US" sz="1800" dirty="0">
                <a:latin typeface="Baloo Paaji 2" pitchFamily="2" charset="0"/>
                <a:cs typeface="Baloo Paaji 2" pitchFamily="2" charset="0"/>
              </a:rPr>
              <a:t>, reducing environmental impact while meeting the growing demand for sustainable packaging in Ghana and beyond.</a:t>
            </a:r>
          </a:p>
        </p:txBody>
      </p:sp>
    </p:spTree>
    <p:extLst>
      <p:ext uri="{BB962C8B-B14F-4D97-AF65-F5344CB8AC3E}">
        <p14:creationId xmlns:p14="http://schemas.microsoft.com/office/powerpoint/2010/main" val="399977511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014E6-A6B0-78B3-7B35-5CF338D09E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B34F13-804D-F5E4-18FC-1B79026343B0}"/>
              </a:ext>
            </a:extLst>
          </p:cNvPr>
          <p:cNvSpPr>
            <a:spLocks noGrp="1"/>
          </p:cNvSpPr>
          <p:nvPr>
            <p:ph type="title"/>
          </p:nvPr>
        </p:nvSpPr>
        <p:spPr>
          <a:xfrm>
            <a:off x="1402824" y="320654"/>
            <a:ext cx="9386351" cy="1132258"/>
          </a:xfrm>
        </p:spPr>
        <p:txBody>
          <a:bodyPr/>
          <a:lstStyle/>
          <a:p>
            <a:r>
              <a:rPr lang="en-US" sz="2400" dirty="0"/>
              <a:t>Products and Services</a:t>
            </a:r>
            <a:endParaRPr lang="en-GB" sz="2400" dirty="0"/>
          </a:p>
        </p:txBody>
      </p:sp>
      <p:pic>
        <p:nvPicPr>
          <p:cNvPr id="6" name="Picture Placeholder 5">
            <a:extLst>
              <a:ext uri="{FF2B5EF4-FFF2-40B4-BE49-F238E27FC236}">
                <a16:creationId xmlns:a16="http://schemas.microsoft.com/office/drawing/2014/main" id="{FDD46DB4-E23D-6E0C-E86D-47683A07452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a:xfrm>
            <a:off x="7146668" y="2137593"/>
            <a:ext cx="4696216" cy="3437297"/>
          </a:xfrm>
        </p:spPr>
      </p:pic>
      <p:sp>
        <p:nvSpPr>
          <p:cNvPr id="3" name="Content Placeholder 2">
            <a:extLst>
              <a:ext uri="{FF2B5EF4-FFF2-40B4-BE49-F238E27FC236}">
                <a16:creationId xmlns:a16="http://schemas.microsoft.com/office/drawing/2014/main" id="{997B4007-5906-4EA0-58ED-1ECB7DCCD10B}"/>
              </a:ext>
            </a:extLst>
          </p:cNvPr>
          <p:cNvSpPr>
            <a:spLocks noGrp="1"/>
          </p:cNvSpPr>
          <p:nvPr>
            <p:ph idx="1"/>
          </p:nvPr>
        </p:nvSpPr>
        <p:spPr>
          <a:xfrm>
            <a:off x="658831" y="1924202"/>
            <a:ext cx="5992691" cy="3864077"/>
          </a:xfrm>
        </p:spPr>
        <p:txBody>
          <a:bodyPr>
            <a:noAutofit/>
          </a:bodyPr>
          <a:lstStyle/>
          <a:p>
            <a:pPr>
              <a:lnSpc>
                <a:spcPct val="100000"/>
              </a:lnSpc>
            </a:pPr>
            <a:r>
              <a:rPr lang="en-US" sz="1600" dirty="0">
                <a:latin typeface="Baloo Paaji 2" pitchFamily="2" charset="0"/>
                <a:cs typeface="Baloo Paaji 2" pitchFamily="2" charset="0"/>
              </a:rPr>
              <a:t>We will both sell raw coconut husk paper sheets and manufacture finished packaging products, catering to different market needs:</a:t>
            </a:r>
          </a:p>
          <a:p>
            <a:pPr marL="285750" indent="-285750">
              <a:lnSpc>
                <a:spcPct val="100000"/>
              </a:lnSpc>
              <a:buFont typeface="Arial" panose="020B0604020202020204" pitchFamily="34" charset="0"/>
              <a:buChar char="•"/>
            </a:pPr>
            <a:r>
              <a:rPr lang="en-US" sz="1600" b="1" dirty="0">
                <a:latin typeface="Baloo Paaji 2" pitchFamily="2" charset="0"/>
                <a:cs typeface="Baloo Paaji 2" pitchFamily="2" charset="0"/>
              </a:rPr>
              <a:t>Coconut Husk Paper Sheets</a:t>
            </a:r>
            <a:r>
              <a:rPr lang="en-US" sz="1600" dirty="0">
                <a:latin typeface="Baloo Paaji 2" pitchFamily="2" charset="0"/>
                <a:cs typeface="Baloo Paaji 2" pitchFamily="2" charset="0"/>
              </a:rPr>
              <a:t> – Sold to packaging companies for further processing.</a:t>
            </a:r>
          </a:p>
          <a:p>
            <a:pPr marL="285750" indent="-285750">
              <a:lnSpc>
                <a:spcPct val="100000"/>
              </a:lnSpc>
              <a:buFont typeface="Arial" panose="020B0604020202020204" pitchFamily="34" charset="0"/>
              <a:buChar char="•"/>
            </a:pPr>
            <a:r>
              <a:rPr lang="en-US" sz="1600" b="1" dirty="0">
                <a:latin typeface="Baloo Paaji 2" pitchFamily="2" charset="0"/>
                <a:cs typeface="Baloo Paaji 2" pitchFamily="2" charset="0"/>
              </a:rPr>
              <a:t>Paper Bags</a:t>
            </a:r>
            <a:r>
              <a:rPr lang="en-US" sz="1600" dirty="0">
                <a:latin typeface="Baloo Paaji 2" pitchFamily="2" charset="0"/>
                <a:cs typeface="Baloo Paaji 2" pitchFamily="2" charset="0"/>
              </a:rPr>
              <a:t> – Strong, reusable, and biodegradable for retail and food service.</a:t>
            </a:r>
          </a:p>
          <a:p>
            <a:pPr marL="285750" indent="-285750">
              <a:lnSpc>
                <a:spcPct val="100000"/>
              </a:lnSpc>
              <a:buFont typeface="Arial" panose="020B0604020202020204" pitchFamily="34" charset="0"/>
              <a:buChar char="•"/>
            </a:pPr>
            <a:r>
              <a:rPr lang="en-US" sz="1600" b="1" dirty="0">
                <a:latin typeface="Baloo Paaji 2" pitchFamily="2" charset="0"/>
                <a:cs typeface="Baloo Paaji 2" pitchFamily="2" charset="0"/>
              </a:rPr>
              <a:t>Takeaway Boxes</a:t>
            </a:r>
            <a:r>
              <a:rPr lang="en-US" sz="1600" dirty="0">
                <a:latin typeface="Baloo Paaji 2" pitchFamily="2" charset="0"/>
                <a:cs typeface="Baloo Paaji 2" pitchFamily="2" charset="0"/>
              </a:rPr>
              <a:t> – Spill-resistant and durable, designed for food packaging.</a:t>
            </a:r>
          </a:p>
          <a:p>
            <a:pPr marL="285750" indent="-285750">
              <a:lnSpc>
                <a:spcPct val="100000"/>
              </a:lnSpc>
              <a:buFont typeface="Arial" panose="020B0604020202020204" pitchFamily="34" charset="0"/>
              <a:buChar char="•"/>
            </a:pPr>
            <a:r>
              <a:rPr lang="en-US" sz="1600" b="1" dirty="0">
                <a:latin typeface="Baloo Paaji 2" pitchFamily="2" charset="0"/>
                <a:cs typeface="Baloo Paaji 2" pitchFamily="2" charset="0"/>
              </a:rPr>
              <a:t>Wrapping Paper</a:t>
            </a:r>
            <a:r>
              <a:rPr lang="en-US" sz="1600" dirty="0">
                <a:latin typeface="Baloo Paaji 2" pitchFamily="2" charset="0"/>
                <a:cs typeface="Baloo Paaji 2" pitchFamily="2" charset="0"/>
              </a:rPr>
              <a:t> – Multipurpose, suitable for food and general packaging.</a:t>
            </a:r>
          </a:p>
          <a:p>
            <a:pPr marL="285750" indent="-285750">
              <a:lnSpc>
                <a:spcPct val="100000"/>
              </a:lnSpc>
              <a:buFont typeface="Arial" panose="020B0604020202020204" pitchFamily="34" charset="0"/>
              <a:buChar char="•"/>
            </a:pPr>
            <a:r>
              <a:rPr lang="en-US" sz="1600" b="1" dirty="0">
                <a:latin typeface="Baloo Paaji 2" pitchFamily="2" charset="0"/>
                <a:cs typeface="Baloo Paaji 2" pitchFamily="2" charset="0"/>
              </a:rPr>
              <a:t>Fast food Packaging</a:t>
            </a:r>
            <a:r>
              <a:rPr lang="en-US" sz="1600" dirty="0">
                <a:latin typeface="Baloo Paaji 2" pitchFamily="2" charset="0"/>
                <a:cs typeface="Baloo Paaji 2" pitchFamily="2" charset="0"/>
              </a:rPr>
              <a:t> – Specifically crafted for Ghana’s fast-growing food industry.</a:t>
            </a:r>
          </a:p>
          <a:p>
            <a:pPr marL="285750" indent="-285750">
              <a:lnSpc>
                <a:spcPct val="100000"/>
              </a:lnSpc>
              <a:buFont typeface="Arial" panose="020B0604020202020204" pitchFamily="34" charset="0"/>
              <a:buChar char="•"/>
            </a:pPr>
            <a:r>
              <a:rPr lang="en-US" sz="1600" b="1" dirty="0">
                <a:latin typeface="Baloo Paaji 2" pitchFamily="2" charset="0"/>
                <a:cs typeface="Baloo Paaji 2" pitchFamily="2" charset="0"/>
              </a:rPr>
              <a:t>Custom Printing &amp; Branding</a:t>
            </a:r>
            <a:r>
              <a:rPr lang="en-US" sz="1600" dirty="0">
                <a:latin typeface="Baloo Paaji 2" pitchFamily="2" charset="0"/>
                <a:cs typeface="Baloo Paaji 2" pitchFamily="2" charset="0"/>
              </a:rPr>
              <a:t> – Personalized branding for businesses, including logos and unique designs.</a:t>
            </a:r>
          </a:p>
          <a:p>
            <a:pPr>
              <a:lnSpc>
                <a:spcPct val="100000"/>
              </a:lnSpc>
            </a:pPr>
            <a:endParaRPr lang="en-US" sz="1600" dirty="0">
              <a:latin typeface="Baloo Paaji 2" pitchFamily="2" charset="0"/>
              <a:cs typeface="Baloo Paaji 2" pitchFamily="2" charset="0"/>
            </a:endParaRPr>
          </a:p>
        </p:txBody>
      </p:sp>
    </p:spTree>
    <p:extLst>
      <p:ext uri="{BB962C8B-B14F-4D97-AF65-F5344CB8AC3E}">
        <p14:creationId xmlns:p14="http://schemas.microsoft.com/office/powerpoint/2010/main" val="212704150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8D3A7-142C-9B58-278A-0E0D8A6927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83CBB6-1ADB-E006-6ECD-80517464F340}"/>
              </a:ext>
            </a:extLst>
          </p:cNvPr>
          <p:cNvSpPr>
            <a:spLocks noGrp="1"/>
          </p:cNvSpPr>
          <p:nvPr>
            <p:ph type="title"/>
          </p:nvPr>
        </p:nvSpPr>
        <p:spPr>
          <a:xfrm>
            <a:off x="1402824" y="320654"/>
            <a:ext cx="9386351" cy="1132258"/>
          </a:xfrm>
        </p:spPr>
        <p:txBody>
          <a:bodyPr/>
          <a:lstStyle/>
          <a:p>
            <a:r>
              <a:rPr lang="en-US" sz="2400" dirty="0"/>
              <a:t>Revenue Streams</a:t>
            </a:r>
            <a:endParaRPr lang="en-GB" sz="2400" dirty="0"/>
          </a:p>
        </p:txBody>
      </p:sp>
      <p:pic>
        <p:nvPicPr>
          <p:cNvPr id="6" name="Picture Placeholder 5">
            <a:extLst>
              <a:ext uri="{FF2B5EF4-FFF2-40B4-BE49-F238E27FC236}">
                <a16:creationId xmlns:a16="http://schemas.microsoft.com/office/drawing/2014/main" id="{A5AD2815-2384-3EEF-B7B6-67005853F24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a:xfrm>
            <a:off x="7146668" y="2137593"/>
            <a:ext cx="4696216" cy="3437297"/>
          </a:xfrm>
        </p:spPr>
      </p:pic>
      <p:sp>
        <p:nvSpPr>
          <p:cNvPr id="3" name="Content Placeholder 2">
            <a:extLst>
              <a:ext uri="{FF2B5EF4-FFF2-40B4-BE49-F238E27FC236}">
                <a16:creationId xmlns:a16="http://schemas.microsoft.com/office/drawing/2014/main" id="{915A3AEA-6315-DA8F-2919-2798C4ACE5C9}"/>
              </a:ext>
            </a:extLst>
          </p:cNvPr>
          <p:cNvSpPr>
            <a:spLocks noGrp="1"/>
          </p:cNvSpPr>
          <p:nvPr>
            <p:ph idx="1"/>
          </p:nvPr>
        </p:nvSpPr>
        <p:spPr>
          <a:xfrm>
            <a:off x="658831" y="1924202"/>
            <a:ext cx="5992691" cy="3864077"/>
          </a:xfrm>
        </p:spPr>
        <p:txBody>
          <a:bodyPr>
            <a:noAutofit/>
          </a:bodyPr>
          <a:lstStyle/>
          <a:p>
            <a:pPr>
              <a:buNone/>
            </a:pPr>
            <a:r>
              <a:rPr lang="en-US" sz="1600" dirty="0">
                <a:latin typeface="Baloo Paaji 2" pitchFamily="2" charset="0"/>
                <a:cs typeface="Baloo Paaji 2" pitchFamily="2" charset="0"/>
              </a:rPr>
              <a:t>Our business will generate revenue through multiple channels:</a:t>
            </a:r>
          </a:p>
          <a:p>
            <a:pPr>
              <a:buFont typeface="+mj-lt"/>
              <a:buAutoNum type="arabicPeriod"/>
            </a:pPr>
            <a:r>
              <a:rPr lang="en-US" sz="1600" b="1" dirty="0">
                <a:latin typeface="Baloo Paaji 2" pitchFamily="2" charset="0"/>
                <a:cs typeface="Baloo Paaji 2" pitchFamily="2" charset="0"/>
              </a:rPr>
              <a:t>Direct Sales</a:t>
            </a:r>
            <a:r>
              <a:rPr lang="en-US" sz="1600" dirty="0">
                <a:latin typeface="Baloo Paaji 2" pitchFamily="2" charset="0"/>
                <a:cs typeface="Baloo Paaji 2" pitchFamily="2" charset="0"/>
              </a:rPr>
              <a:t> – Selling raw coconut husk paper sheets to packaging companies.</a:t>
            </a:r>
          </a:p>
          <a:p>
            <a:pPr>
              <a:buFont typeface="+mj-lt"/>
              <a:buAutoNum type="arabicPeriod"/>
            </a:pPr>
            <a:r>
              <a:rPr lang="en-US" sz="1600" b="1" dirty="0">
                <a:latin typeface="Baloo Paaji 2" pitchFamily="2" charset="0"/>
                <a:cs typeface="Baloo Paaji 2" pitchFamily="2" charset="0"/>
              </a:rPr>
              <a:t>Product Sales</a:t>
            </a:r>
            <a:r>
              <a:rPr lang="en-US" sz="1600" dirty="0">
                <a:latin typeface="Baloo Paaji 2" pitchFamily="2" charset="0"/>
                <a:cs typeface="Baloo Paaji 2" pitchFamily="2" charset="0"/>
              </a:rPr>
              <a:t> – Finished packaging products sold to restaurants, supermarkets, and retail stores.</a:t>
            </a:r>
          </a:p>
          <a:p>
            <a:pPr>
              <a:buFont typeface="+mj-lt"/>
              <a:buAutoNum type="arabicPeriod"/>
            </a:pPr>
            <a:r>
              <a:rPr lang="en-US" sz="1600" b="1" dirty="0">
                <a:latin typeface="Baloo Paaji 2" pitchFamily="2" charset="0"/>
                <a:cs typeface="Baloo Paaji 2" pitchFamily="2" charset="0"/>
              </a:rPr>
              <a:t>Custom Branding Services</a:t>
            </a:r>
            <a:r>
              <a:rPr lang="en-US" sz="1600" dirty="0">
                <a:latin typeface="Baloo Paaji 2" pitchFamily="2" charset="0"/>
                <a:cs typeface="Baloo Paaji 2" pitchFamily="2" charset="0"/>
              </a:rPr>
              <a:t> – Additional fees for logo printing and design customization.</a:t>
            </a:r>
          </a:p>
          <a:p>
            <a:pPr>
              <a:buFont typeface="+mj-lt"/>
              <a:buAutoNum type="arabicPeriod"/>
            </a:pPr>
            <a:r>
              <a:rPr lang="en-US" sz="1600" b="1" dirty="0">
                <a:latin typeface="Baloo Paaji 2" pitchFamily="2" charset="0"/>
                <a:cs typeface="Baloo Paaji 2" pitchFamily="2" charset="0"/>
              </a:rPr>
              <a:t>Bulk Orders &amp; B2B Contracts</a:t>
            </a:r>
            <a:r>
              <a:rPr lang="en-US" sz="1600" dirty="0">
                <a:latin typeface="Baloo Paaji 2" pitchFamily="2" charset="0"/>
                <a:cs typeface="Baloo Paaji 2" pitchFamily="2" charset="0"/>
              </a:rPr>
              <a:t> – Long-term supply agreements with corporate clients.</a:t>
            </a:r>
          </a:p>
          <a:p>
            <a:pPr>
              <a:buFont typeface="+mj-lt"/>
              <a:buAutoNum type="arabicPeriod"/>
            </a:pPr>
            <a:r>
              <a:rPr lang="en-US" sz="1600" b="1" dirty="0">
                <a:latin typeface="Baloo Paaji 2" pitchFamily="2" charset="0"/>
                <a:cs typeface="Baloo Paaji 2" pitchFamily="2" charset="0"/>
              </a:rPr>
              <a:t>Export Opportunities</a:t>
            </a:r>
            <a:r>
              <a:rPr lang="en-US" sz="1600" dirty="0">
                <a:latin typeface="Baloo Paaji 2" pitchFamily="2" charset="0"/>
                <a:cs typeface="Baloo Paaji 2" pitchFamily="2" charset="0"/>
              </a:rPr>
              <a:t> – Selling to international markets seeking sustainable packaging alternatives.</a:t>
            </a:r>
          </a:p>
        </p:txBody>
      </p:sp>
    </p:spTree>
    <p:extLst>
      <p:ext uri="{BB962C8B-B14F-4D97-AF65-F5344CB8AC3E}">
        <p14:creationId xmlns:p14="http://schemas.microsoft.com/office/powerpoint/2010/main" val="351651869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70F26-7925-E6BA-ABF5-E79D95D80C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2E0CE8-1185-34FA-DDF0-06DB57C6DACC}"/>
              </a:ext>
            </a:extLst>
          </p:cNvPr>
          <p:cNvSpPr>
            <a:spLocks noGrp="1"/>
          </p:cNvSpPr>
          <p:nvPr>
            <p:ph type="title"/>
          </p:nvPr>
        </p:nvSpPr>
        <p:spPr>
          <a:xfrm>
            <a:off x="803520" y="393377"/>
            <a:ext cx="10504000" cy="1132258"/>
          </a:xfrm>
        </p:spPr>
        <p:txBody>
          <a:bodyPr/>
          <a:lstStyle/>
          <a:p>
            <a:r>
              <a:rPr lang="en-GB" sz="2400" dirty="0">
                <a:solidFill>
                  <a:schemeClr val="bg1"/>
                </a:solidFill>
              </a:rPr>
              <a:t>Target customers and their dependence on paper packages</a:t>
            </a:r>
          </a:p>
        </p:txBody>
      </p:sp>
      <p:sp>
        <p:nvSpPr>
          <p:cNvPr id="3" name="Text Placeholder 2">
            <a:extLst>
              <a:ext uri="{FF2B5EF4-FFF2-40B4-BE49-F238E27FC236}">
                <a16:creationId xmlns:a16="http://schemas.microsoft.com/office/drawing/2014/main" id="{06C778BD-1C88-3307-0F66-0DC37DA9B422}"/>
              </a:ext>
            </a:extLst>
          </p:cNvPr>
          <p:cNvSpPr>
            <a:spLocks noGrp="1"/>
          </p:cNvSpPr>
          <p:nvPr>
            <p:ph type="body" sz="quarter" idx="36"/>
          </p:nvPr>
        </p:nvSpPr>
        <p:spPr>
          <a:xfrm>
            <a:off x="842963" y="1532787"/>
            <a:ext cx="434758" cy="385763"/>
          </a:xfrm>
        </p:spPr>
        <p:txBody>
          <a:bodyPr/>
          <a:lstStyle/>
          <a:p>
            <a:r>
              <a:rPr lang="en-GB" dirty="0">
                <a:solidFill>
                  <a:schemeClr val="bg1"/>
                </a:solidFill>
              </a:rPr>
              <a:t>01</a:t>
            </a:r>
          </a:p>
        </p:txBody>
      </p:sp>
      <p:sp>
        <p:nvSpPr>
          <p:cNvPr id="4" name="Text Placeholder 3">
            <a:extLst>
              <a:ext uri="{FF2B5EF4-FFF2-40B4-BE49-F238E27FC236}">
                <a16:creationId xmlns:a16="http://schemas.microsoft.com/office/drawing/2014/main" id="{24124EBD-F0E9-F990-6B48-6FA845D90CB6}"/>
              </a:ext>
            </a:extLst>
          </p:cNvPr>
          <p:cNvSpPr>
            <a:spLocks noGrp="1"/>
          </p:cNvSpPr>
          <p:nvPr>
            <p:ph type="body" sz="quarter" idx="32"/>
          </p:nvPr>
        </p:nvSpPr>
        <p:spPr>
          <a:xfrm>
            <a:off x="1326377" y="1152623"/>
            <a:ext cx="2812863" cy="788962"/>
          </a:xfrm>
        </p:spPr>
        <p:txBody>
          <a:bodyPr/>
          <a:lstStyle/>
          <a:p>
            <a:r>
              <a:rPr lang="en-US" altLang="zh-CN" noProof="1">
                <a:solidFill>
                  <a:schemeClr val="bg1"/>
                </a:solidFill>
              </a:rPr>
              <a:t>Problem Statement</a:t>
            </a:r>
          </a:p>
        </p:txBody>
      </p:sp>
      <p:sp>
        <p:nvSpPr>
          <p:cNvPr id="5" name="Content Placeholder 4">
            <a:extLst>
              <a:ext uri="{FF2B5EF4-FFF2-40B4-BE49-F238E27FC236}">
                <a16:creationId xmlns:a16="http://schemas.microsoft.com/office/drawing/2014/main" id="{75C3FCF8-B02D-5D8D-FB94-8933EFC70E74}"/>
              </a:ext>
            </a:extLst>
          </p:cNvPr>
          <p:cNvSpPr>
            <a:spLocks noGrp="1"/>
          </p:cNvSpPr>
          <p:nvPr>
            <p:ph idx="13"/>
          </p:nvPr>
        </p:nvSpPr>
        <p:spPr>
          <a:xfrm>
            <a:off x="1352581" y="2024460"/>
            <a:ext cx="2812594" cy="720588"/>
          </a:xfrm>
        </p:spPr>
        <p:txBody>
          <a:bodyPr/>
          <a:lstStyle/>
          <a:p>
            <a:r>
              <a:rPr lang="en-US" noProof="1">
                <a:solidFill>
                  <a:schemeClr val="bg1"/>
                </a:solidFill>
              </a:rPr>
              <a:t>Foundation of budgeting and</a:t>
            </a:r>
          </a:p>
          <a:p>
            <a:r>
              <a:rPr lang="en-US" noProof="1">
                <a:solidFill>
                  <a:schemeClr val="bg1"/>
                </a:solidFill>
              </a:rPr>
              <a:t>its significance.</a:t>
            </a:r>
            <a:endParaRPr lang="en-US" dirty="0">
              <a:solidFill>
                <a:schemeClr val="bg1"/>
              </a:solidFill>
            </a:endParaRPr>
          </a:p>
        </p:txBody>
      </p:sp>
      <p:sp>
        <p:nvSpPr>
          <p:cNvPr id="6" name="Text Placeholder 5">
            <a:extLst>
              <a:ext uri="{FF2B5EF4-FFF2-40B4-BE49-F238E27FC236}">
                <a16:creationId xmlns:a16="http://schemas.microsoft.com/office/drawing/2014/main" id="{675444FF-C105-6D3A-6EDD-32699B078434}"/>
              </a:ext>
            </a:extLst>
          </p:cNvPr>
          <p:cNvSpPr>
            <a:spLocks noGrp="1"/>
          </p:cNvSpPr>
          <p:nvPr>
            <p:ph type="body" sz="quarter" idx="38"/>
          </p:nvPr>
        </p:nvSpPr>
        <p:spPr>
          <a:xfrm>
            <a:off x="4421805" y="1532787"/>
            <a:ext cx="434758" cy="385763"/>
          </a:xfrm>
        </p:spPr>
        <p:txBody>
          <a:bodyPr/>
          <a:lstStyle/>
          <a:p>
            <a:r>
              <a:rPr lang="en-GB">
                <a:solidFill>
                  <a:schemeClr val="bg1"/>
                </a:solidFill>
              </a:rPr>
              <a:t>02</a:t>
            </a:r>
          </a:p>
        </p:txBody>
      </p:sp>
      <p:sp>
        <p:nvSpPr>
          <p:cNvPr id="7" name="Text Placeholder 6">
            <a:extLst>
              <a:ext uri="{FF2B5EF4-FFF2-40B4-BE49-F238E27FC236}">
                <a16:creationId xmlns:a16="http://schemas.microsoft.com/office/drawing/2014/main" id="{94815B89-BF48-2522-4EE7-FA2EDC878A18}"/>
              </a:ext>
            </a:extLst>
          </p:cNvPr>
          <p:cNvSpPr>
            <a:spLocks noGrp="1"/>
          </p:cNvSpPr>
          <p:nvPr>
            <p:ph type="body" sz="quarter" idx="30"/>
          </p:nvPr>
        </p:nvSpPr>
        <p:spPr>
          <a:xfrm>
            <a:off x="4905724" y="1146629"/>
            <a:ext cx="2812863" cy="788962"/>
          </a:xfrm>
        </p:spPr>
        <p:txBody>
          <a:bodyPr/>
          <a:lstStyle/>
          <a:p>
            <a:r>
              <a:rPr lang="en-US" altLang="zh-CN" noProof="1">
                <a:solidFill>
                  <a:schemeClr val="bg1"/>
                </a:solidFill>
              </a:rPr>
              <a:t>Solution</a:t>
            </a:r>
          </a:p>
        </p:txBody>
      </p:sp>
      <p:sp>
        <p:nvSpPr>
          <p:cNvPr id="8" name="Content Placeholder 7">
            <a:extLst>
              <a:ext uri="{FF2B5EF4-FFF2-40B4-BE49-F238E27FC236}">
                <a16:creationId xmlns:a16="http://schemas.microsoft.com/office/drawing/2014/main" id="{90769679-1C20-A652-DDE7-42B4225C2D01}"/>
              </a:ext>
            </a:extLst>
          </p:cNvPr>
          <p:cNvSpPr>
            <a:spLocks noGrp="1"/>
          </p:cNvSpPr>
          <p:nvPr>
            <p:ph idx="16"/>
          </p:nvPr>
        </p:nvSpPr>
        <p:spPr>
          <a:xfrm>
            <a:off x="4951526" y="1519761"/>
            <a:ext cx="2812594" cy="720588"/>
          </a:xfrm>
        </p:spPr>
        <p:txBody>
          <a:bodyPr/>
          <a:lstStyle/>
          <a:p>
            <a:r>
              <a:rPr lang="en-US" altLang="zh-CN" noProof="1">
                <a:solidFill>
                  <a:schemeClr val="bg1"/>
                </a:solidFill>
              </a:rPr>
              <a:t>Methods and importance of monitoring income.</a:t>
            </a:r>
          </a:p>
        </p:txBody>
      </p:sp>
      <p:sp>
        <p:nvSpPr>
          <p:cNvPr id="9" name="Text Placeholder 8">
            <a:extLst>
              <a:ext uri="{FF2B5EF4-FFF2-40B4-BE49-F238E27FC236}">
                <a16:creationId xmlns:a16="http://schemas.microsoft.com/office/drawing/2014/main" id="{01F4AC39-82C4-8BA1-A520-E228E090D1C5}"/>
              </a:ext>
            </a:extLst>
          </p:cNvPr>
          <p:cNvSpPr>
            <a:spLocks noGrp="1"/>
          </p:cNvSpPr>
          <p:nvPr>
            <p:ph type="body" sz="quarter" idx="40"/>
          </p:nvPr>
        </p:nvSpPr>
        <p:spPr>
          <a:xfrm>
            <a:off x="7994871" y="1532787"/>
            <a:ext cx="434758" cy="385763"/>
          </a:xfrm>
        </p:spPr>
        <p:txBody>
          <a:bodyPr/>
          <a:lstStyle/>
          <a:p>
            <a:r>
              <a:rPr lang="en-GB">
                <a:solidFill>
                  <a:schemeClr val="bg1"/>
                </a:solidFill>
              </a:rPr>
              <a:t>03</a:t>
            </a:r>
          </a:p>
        </p:txBody>
      </p:sp>
      <p:sp>
        <p:nvSpPr>
          <p:cNvPr id="10" name="Text Placeholder 9">
            <a:extLst>
              <a:ext uri="{FF2B5EF4-FFF2-40B4-BE49-F238E27FC236}">
                <a16:creationId xmlns:a16="http://schemas.microsoft.com/office/drawing/2014/main" id="{E46DBB19-12BD-D8FF-2BDE-298A13A73C6E}"/>
              </a:ext>
            </a:extLst>
          </p:cNvPr>
          <p:cNvSpPr>
            <a:spLocks noGrp="1"/>
          </p:cNvSpPr>
          <p:nvPr>
            <p:ph type="body" sz="quarter" idx="31"/>
          </p:nvPr>
        </p:nvSpPr>
        <p:spPr>
          <a:xfrm>
            <a:off x="8478285" y="1365870"/>
            <a:ext cx="2812863" cy="788962"/>
          </a:xfrm>
        </p:spPr>
        <p:txBody>
          <a:bodyPr/>
          <a:lstStyle/>
          <a:p>
            <a:r>
              <a:rPr lang="en-US" altLang="zh-CN" noProof="1">
                <a:solidFill>
                  <a:schemeClr val="bg1"/>
                </a:solidFill>
              </a:rPr>
              <a:t>Marketing </a:t>
            </a:r>
          </a:p>
          <a:p>
            <a:r>
              <a:rPr lang="en-US" altLang="zh-CN" noProof="1">
                <a:solidFill>
                  <a:schemeClr val="bg1"/>
                </a:solidFill>
              </a:rPr>
              <a:t>Opportunity</a:t>
            </a:r>
          </a:p>
        </p:txBody>
      </p:sp>
      <p:sp>
        <p:nvSpPr>
          <p:cNvPr id="11" name="Content Placeholder 10">
            <a:extLst>
              <a:ext uri="{FF2B5EF4-FFF2-40B4-BE49-F238E27FC236}">
                <a16:creationId xmlns:a16="http://schemas.microsoft.com/office/drawing/2014/main" id="{BA5C1ABB-8AFF-ED88-638A-84AC173A3E99}"/>
              </a:ext>
            </a:extLst>
          </p:cNvPr>
          <p:cNvSpPr>
            <a:spLocks noGrp="1"/>
          </p:cNvSpPr>
          <p:nvPr>
            <p:ph idx="19"/>
          </p:nvPr>
        </p:nvSpPr>
        <p:spPr>
          <a:xfrm>
            <a:off x="8484169" y="2278799"/>
            <a:ext cx="2812594" cy="720588"/>
          </a:xfrm>
        </p:spPr>
        <p:txBody>
          <a:bodyPr/>
          <a:lstStyle/>
          <a:p>
            <a:r>
              <a:rPr lang="en-US" noProof="1">
                <a:solidFill>
                  <a:schemeClr val="bg1"/>
                </a:solidFill>
              </a:rPr>
              <a:t>Techniques to effectively</a:t>
            </a:r>
          </a:p>
          <a:p>
            <a:r>
              <a:rPr lang="en-US" noProof="1">
                <a:solidFill>
                  <a:schemeClr val="bg1"/>
                </a:solidFill>
              </a:rPr>
              <a:t>manage and reduce expenses.</a:t>
            </a:r>
            <a:endParaRPr lang="en-US" dirty="0">
              <a:solidFill>
                <a:schemeClr val="bg1"/>
              </a:solidFill>
            </a:endParaRPr>
          </a:p>
        </p:txBody>
      </p:sp>
      <p:sp>
        <p:nvSpPr>
          <p:cNvPr id="12" name="Text Placeholder 11">
            <a:extLst>
              <a:ext uri="{FF2B5EF4-FFF2-40B4-BE49-F238E27FC236}">
                <a16:creationId xmlns:a16="http://schemas.microsoft.com/office/drawing/2014/main" id="{3709ADFF-DF40-190C-0FDE-40D2DB2BAFEE}"/>
              </a:ext>
            </a:extLst>
          </p:cNvPr>
          <p:cNvSpPr>
            <a:spLocks noGrp="1"/>
          </p:cNvSpPr>
          <p:nvPr>
            <p:ph type="body" sz="quarter" idx="37"/>
          </p:nvPr>
        </p:nvSpPr>
        <p:spPr>
          <a:xfrm>
            <a:off x="837348" y="3175651"/>
            <a:ext cx="434758" cy="385763"/>
          </a:xfrm>
        </p:spPr>
        <p:txBody>
          <a:bodyPr/>
          <a:lstStyle/>
          <a:p>
            <a:r>
              <a:rPr lang="en-GB">
                <a:solidFill>
                  <a:schemeClr val="bg1"/>
                </a:solidFill>
              </a:rPr>
              <a:t>04</a:t>
            </a:r>
          </a:p>
        </p:txBody>
      </p:sp>
      <p:sp>
        <p:nvSpPr>
          <p:cNvPr id="13" name="Text Placeholder 12">
            <a:extLst>
              <a:ext uri="{FF2B5EF4-FFF2-40B4-BE49-F238E27FC236}">
                <a16:creationId xmlns:a16="http://schemas.microsoft.com/office/drawing/2014/main" id="{4A32A92B-3219-6E90-4AE6-178476B780B5}"/>
              </a:ext>
            </a:extLst>
          </p:cNvPr>
          <p:cNvSpPr>
            <a:spLocks noGrp="1"/>
          </p:cNvSpPr>
          <p:nvPr>
            <p:ph type="body" sz="quarter" idx="33"/>
          </p:nvPr>
        </p:nvSpPr>
        <p:spPr>
          <a:xfrm>
            <a:off x="1377614" y="2769133"/>
            <a:ext cx="2812863" cy="788962"/>
          </a:xfrm>
        </p:spPr>
        <p:txBody>
          <a:bodyPr/>
          <a:lstStyle/>
          <a:p>
            <a:r>
              <a:rPr lang="en-US" noProof="1">
                <a:solidFill>
                  <a:schemeClr val="bg1"/>
                </a:solidFill>
              </a:rPr>
              <a:t>Target Customers</a:t>
            </a:r>
          </a:p>
        </p:txBody>
      </p:sp>
      <p:sp>
        <p:nvSpPr>
          <p:cNvPr id="15" name="Text Placeholder 14">
            <a:extLst>
              <a:ext uri="{FF2B5EF4-FFF2-40B4-BE49-F238E27FC236}">
                <a16:creationId xmlns:a16="http://schemas.microsoft.com/office/drawing/2014/main" id="{3E70B50C-A726-34EE-47C5-9A5193E467C7}"/>
              </a:ext>
            </a:extLst>
          </p:cNvPr>
          <p:cNvSpPr>
            <a:spLocks noGrp="1"/>
          </p:cNvSpPr>
          <p:nvPr>
            <p:ph type="body" sz="quarter" idx="39"/>
          </p:nvPr>
        </p:nvSpPr>
        <p:spPr>
          <a:xfrm>
            <a:off x="4416190" y="3175651"/>
            <a:ext cx="434758" cy="385763"/>
          </a:xfrm>
        </p:spPr>
        <p:txBody>
          <a:bodyPr/>
          <a:lstStyle/>
          <a:p>
            <a:r>
              <a:rPr lang="en-GB">
                <a:solidFill>
                  <a:schemeClr val="bg1"/>
                </a:solidFill>
              </a:rPr>
              <a:t>05</a:t>
            </a:r>
          </a:p>
        </p:txBody>
      </p:sp>
      <p:sp>
        <p:nvSpPr>
          <p:cNvPr id="16" name="Text Placeholder 15">
            <a:extLst>
              <a:ext uri="{FF2B5EF4-FFF2-40B4-BE49-F238E27FC236}">
                <a16:creationId xmlns:a16="http://schemas.microsoft.com/office/drawing/2014/main" id="{6FE4494E-9C19-EEDA-AF4A-C23DB084447E}"/>
              </a:ext>
            </a:extLst>
          </p:cNvPr>
          <p:cNvSpPr>
            <a:spLocks noGrp="1"/>
          </p:cNvSpPr>
          <p:nvPr>
            <p:ph type="body" sz="quarter" idx="34"/>
          </p:nvPr>
        </p:nvSpPr>
        <p:spPr>
          <a:xfrm>
            <a:off x="4982919" y="2769133"/>
            <a:ext cx="2812863" cy="788962"/>
          </a:xfrm>
        </p:spPr>
        <p:txBody>
          <a:bodyPr/>
          <a:lstStyle/>
          <a:p>
            <a:r>
              <a:rPr lang="en-US" altLang="zh-CN" noProof="1">
                <a:solidFill>
                  <a:schemeClr val="bg1"/>
                </a:solidFill>
              </a:rPr>
              <a:t>Business Model</a:t>
            </a:r>
          </a:p>
        </p:txBody>
      </p:sp>
      <p:sp>
        <p:nvSpPr>
          <p:cNvPr id="18" name="Text Placeholder 17">
            <a:extLst>
              <a:ext uri="{FF2B5EF4-FFF2-40B4-BE49-F238E27FC236}">
                <a16:creationId xmlns:a16="http://schemas.microsoft.com/office/drawing/2014/main" id="{24F61BEB-72C1-939E-10C5-47F4A2279CFD}"/>
              </a:ext>
            </a:extLst>
          </p:cNvPr>
          <p:cNvSpPr>
            <a:spLocks noGrp="1"/>
          </p:cNvSpPr>
          <p:nvPr>
            <p:ph type="body" sz="quarter" idx="41"/>
          </p:nvPr>
        </p:nvSpPr>
        <p:spPr>
          <a:xfrm>
            <a:off x="7989256" y="3175651"/>
            <a:ext cx="434758" cy="385763"/>
          </a:xfrm>
        </p:spPr>
        <p:txBody>
          <a:bodyPr/>
          <a:lstStyle/>
          <a:p>
            <a:r>
              <a:rPr lang="en-GB">
                <a:solidFill>
                  <a:schemeClr val="bg1"/>
                </a:solidFill>
              </a:rPr>
              <a:t>06</a:t>
            </a:r>
          </a:p>
        </p:txBody>
      </p:sp>
      <p:sp>
        <p:nvSpPr>
          <p:cNvPr id="19" name="Text Placeholder 18">
            <a:extLst>
              <a:ext uri="{FF2B5EF4-FFF2-40B4-BE49-F238E27FC236}">
                <a16:creationId xmlns:a16="http://schemas.microsoft.com/office/drawing/2014/main" id="{AD2B86C5-03BF-5220-D505-66E676457F3E}"/>
              </a:ext>
            </a:extLst>
          </p:cNvPr>
          <p:cNvSpPr>
            <a:spLocks noGrp="1"/>
          </p:cNvSpPr>
          <p:nvPr>
            <p:ph type="body" sz="quarter" idx="35"/>
          </p:nvPr>
        </p:nvSpPr>
        <p:spPr>
          <a:xfrm>
            <a:off x="8471766" y="2777456"/>
            <a:ext cx="2812863" cy="788962"/>
          </a:xfrm>
        </p:spPr>
        <p:txBody>
          <a:bodyPr/>
          <a:lstStyle/>
          <a:p>
            <a:r>
              <a:rPr lang="en-US" altLang="zh-CN" noProof="1">
                <a:solidFill>
                  <a:schemeClr val="bg1"/>
                </a:solidFill>
              </a:rPr>
              <a:t>Competitive Advantage</a:t>
            </a:r>
          </a:p>
        </p:txBody>
      </p:sp>
      <p:sp>
        <p:nvSpPr>
          <p:cNvPr id="30" name="Rectangle 29">
            <a:extLst>
              <a:ext uri="{FF2B5EF4-FFF2-40B4-BE49-F238E27FC236}">
                <a16:creationId xmlns:a16="http://schemas.microsoft.com/office/drawing/2014/main" id="{6084297C-1DEE-17D7-80EA-DB9ACC8E6095}"/>
              </a:ext>
            </a:extLst>
          </p:cNvPr>
          <p:cNvSpPr/>
          <p:nvPr/>
        </p:nvSpPr>
        <p:spPr>
          <a:xfrm>
            <a:off x="11002297" y="0"/>
            <a:ext cx="1189704" cy="1132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Rectangle 30">
            <a:extLst>
              <a:ext uri="{FF2B5EF4-FFF2-40B4-BE49-F238E27FC236}">
                <a16:creationId xmlns:a16="http://schemas.microsoft.com/office/drawing/2014/main" id="{77C46B59-B755-EFA3-90B6-67ED18A81FD5}"/>
              </a:ext>
            </a:extLst>
          </p:cNvPr>
          <p:cNvSpPr/>
          <p:nvPr/>
        </p:nvSpPr>
        <p:spPr>
          <a:xfrm>
            <a:off x="1" y="5884605"/>
            <a:ext cx="900852" cy="971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 name="Oval 32">
            <a:extLst>
              <a:ext uri="{FF2B5EF4-FFF2-40B4-BE49-F238E27FC236}">
                <a16:creationId xmlns:a16="http://schemas.microsoft.com/office/drawing/2014/main" id="{80B2A68E-DB73-C14E-6CC9-B171D12852DF}"/>
              </a:ext>
            </a:extLst>
          </p:cNvPr>
          <p:cNvSpPr/>
          <p:nvPr/>
        </p:nvSpPr>
        <p:spPr>
          <a:xfrm>
            <a:off x="61217" y="35360"/>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Oval 37">
            <a:extLst>
              <a:ext uri="{FF2B5EF4-FFF2-40B4-BE49-F238E27FC236}">
                <a16:creationId xmlns:a16="http://schemas.microsoft.com/office/drawing/2014/main" id="{19519418-8988-2D06-7006-BFAFEF3F42DC}"/>
              </a:ext>
            </a:extLst>
          </p:cNvPr>
          <p:cNvSpPr/>
          <p:nvPr/>
        </p:nvSpPr>
        <p:spPr>
          <a:xfrm rot="21437597">
            <a:off x="980325" y="20189"/>
            <a:ext cx="483039" cy="835438"/>
          </a:xfrm>
          <a:custGeom>
            <a:avLst/>
            <a:gdLst>
              <a:gd name="connsiteX0" fmla="*/ 0 w 870155"/>
              <a:gd name="connsiteY0" fmla="*/ 417296 h 834592"/>
              <a:gd name="connsiteX1" fmla="*/ 435078 w 870155"/>
              <a:gd name="connsiteY1" fmla="*/ 0 h 834592"/>
              <a:gd name="connsiteX2" fmla="*/ 870156 w 870155"/>
              <a:gd name="connsiteY2" fmla="*/ 417296 h 834592"/>
              <a:gd name="connsiteX3" fmla="*/ 435078 w 870155"/>
              <a:gd name="connsiteY3" fmla="*/ 834592 h 834592"/>
              <a:gd name="connsiteX4" fmla="*/ 0 w 870155"/>
              <a:gd name="connsiteY4" fmla="*/ 417296 h 834592"/>
              <a:gd name="connsiteX0" fmla="*/ 11089 w 483039"/>
              <a:gd name="connsiteY0" fmla="*/ 476642 h 835438"/>
              <a:gd name="connsiteX1" fmla="*/ 47961 w 483039"/>
              <a:gd name="connsiteY1" fmla="*/ 353 h 835438"/>
              <a:gd name="connsiteX2" fmla="*/ 483039 w 483039"/>
              <a:gd name="connsiteY2" fmla="*/ 417649 h 835438"/>
              <a:gd name="connsiteX3" fmla="*/ 47961 w 483039"/>
              <a:gd name="connsiteY3" fmla="*/ 834945 h 835438"/>
              <a:gd name="connsiteX4" fmla="*/ 11089 w 483039"/>
              <a:gd name="connsiteY4" fmla="*/ 476642 h 8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039" h="835438">
                <a:moveTo>
                  <a:pt x="11089" y="476642"/>
                </a:moveTo>
                <a:cubicBezTo>
                  <a:pt x="11089" y="246176"/>
                  <a:pt x="-30697" y="10185"/>
                  <a:pt x="47961" y="353"/>
                </a:cubicBezTo>
                <a:cubicBezTo>
                  <a:pt x="126619" y="-9479"/>
                  <a:pt x="483039" y="187183"/>
                  <a:pt x="483039" y="417649"/>
                </a:cubicBezTo>
                <a:cubicBezTo>
                  <a:pt x="483039" y="648115"/>
                  <a:pt x="126619" y="825113"/>
                  <a:pt x="47961" y="834945"/>
                </a:cubicBezTo>
                <a:cubicBezTo>
                  <a:pt x="-30697" y="844777"/>
                  <a:pt x="11089" y="707108"/>
                  <a:pt x="11089" y="476642"/>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Rectangle 38">
            <a:extLst>
              <a:ext uri="{FF2B5EF4-FFF2-40B4-BE49-F238E27FC236}">
                <a16:creationId xmlns:a16="http://schemas.microsoft.com/office/drawing/2014/main" id="{C366CE88-9DDD-5A0A-2113-106688E50596}"/>
              </a:ext>
            </a:extLst>
          </p:cNvPr>
          <p:cNvSpPr/>
          <p:nvPr/>
        </p:nvSpPr>
        <p:spPr>
          <a:xfrm>
            <a:off x="12442351" y="6080182"/>
            <a:ext cx="907371" cy="747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6" name="Title 4">
            <a:extLst>
              <a:ext uri="{FF2B5EF4-FFF2-40B4-BE49-F238E27FC236}">
                <a16:creationId xmlns:a16="http://schemas.microsoft.com/office/drawing/2014/main" id="{DDF11917-56C8-CDDE-51E8-C3AFEA8B7D39}"/>
              </a:ext>
            </a:extLst>
          </p:cNvPr>
          <p:cNvSpPr txBox="1">
            <a:spLocks/>
          </p:cNvSpPr>
          <p:nvPr/>
        </p:nvSpPr>
        <p:spPr>
          <a:xfrm>
            <a:off x="787148" y="325905"/>
            <a:ext cx="10504000" cy="113225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endParaRPr lang="en-GB" sz="2800" dirty="0">
              <a:solidFill>
                <a:schemeClr val="bg1"/>
              </a:solidFill>
            </a:endParaRPr>
          </a:p>
        </p:txBody>
      </p:sp>
      <p:pic>
        <p:nvPicPr>
          <p:cNvPr id="37" name="Picture Placeholder 12" descr="Close-up of a person entering a PIN on an ATM keypad.">
            <a:extLst>
              <a:ext uri="{FF2B5EF4-FFF2-40B4-BE49-F238E27FC236}">
                <a16:creationId xmlns:a16="http://schemas.microsoft.com/office/drawing/2014/main" id="{63F80D66-B2AD-890E-CE2E-55A1E7147129}"/>
              </a:ext>
            </a:extLst>
          </p:cNvPr>
          <p:cNvPicPr>
            <a:picLocks noChangeAspect="1"/>
          </p:cNvPicPr>
          <p:nvPr/>
        </p:nvPicPr>
        <p:blipFill>
          <a:blip r:embed="rId3" cstate="screen">
            <a:extLst>
              <a:ext uri="{28A0092B-C50C-407E-A947-70E740481C1C}">
                <a14:useLocalDpi xmlns:a14="http://schemas.microsoft.com/office/drawing/2010/main"/>
              </a:ext>
            </a:extLst>
          </a:blip>
          <a:srcRect t="64" b="64"/>
          <a:stretch/>
        </p:blipFill>
        <p:spPr>
          <a:xfrm>
            <a:off x="12480262" y="5637553"/>
            <a:ext cx="632760" cy="291407"/>
          </a:xfrm>
          <a:prstGeom prst="rect">
            <a:avLst/>
          </a:prstGeom>
        </p:spPr>
      </p:pic>
      <p:pic>
        <p:nvPicPr>
          <p:cNvPr id="43" name="Picture Placeholder 14">
            <a:extLst>
              <a:ext uri="{FF2B5EF4-FFF2-40B4-BE49-F238E27FC236}">
                <a16:creationId xmlns:a16="http://schemas.microsoft.com/office/drawing/2014/main" id="{8F7E56FF-D0DA-ECC3-B002-C38C0F4F194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454184" y="5171784"/>
            <a:ext cx="722535" cy="314547"/>
          </a:xfrm>
          <a:prstGeom prst="rect">
            <a:avLst/>
          </a:prstGeom>
        </p:spPr>
      </p:pic>
      <p:pic>
        <p:nvPicPr>
          <p:cNvPr id="46" name="Picture Placeholder 16">
            <a:extLst>
              <a:ext uri="{FF2B5EF4-FFF2-40B4-BE49-F238E27FC236}">
                <a16:creationId xmlns:a16="http://schemas.microsoft.com/office/drawing/2014/main" id="{94885ABB-D986-58DC-7A54-416BA053696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442351" y="4755494"/>
            <a:ext cx="626227" cy="294920"/>
          </a:xfrm>
          <a:prstGeom prst="rect">
            <a:avLst/>
          </a:prstGeom>
        </p:spPr>
      </p:pic>
      <p:sp>
        <p:nvSpPr>
          <p:cNvPr id="67" name="Text Placeholder 5">
            <a:extLst>
              <a:ext uri="{FF2B5EF4-FFF2-40B4-BE49-F238E27FC236}">
                <a16:creationId xmlns:a16="http://schemas.microsoft.com/office/drawing/2014/main" id="{9B719BDD-F3CF-D04F-FDFC-2370212D4E97}"/>
              </a:ext>
            </a:extLst>
          </p:cNvPr>
          <p:cNvSpPr txBox="1">
            <a:spLocks/>
          </p:cNvSpPr>
          <p:nvPr/>
        </p:nvSpPr>
        <p:spPr>
          <a:xfrm>
            <a:off x="279839" y="3049659"/>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Cost-effective</a:t>
            </a:r>
          </a:p>
        </p:txBody>
      </p:sp>
      <p:sp>
        <p:nvSpPr>
          <p:cNvPr id="68" name="Text Placeholder 6">
            <a:extLst>
              <a:ext uri="{FF2B5EF4-FFF2-40B4-BE49-F238E27FC236}">
                <a16:creationId xmlns:a16="http://schemas.microsoft.com/office/drawing/2014/main" id="{3D7F4D25-43CA-719F-0CC5-3AEEC8A088D9}"/>
              </a:ext>
            </a:extLst>
          </p:cNvPr>
          <p:cNvSpPr txBox="1">
            <a:spLocks/>
          </p:cNvSpPr>
          <p:nvPr/>
        </p:nvSpPr>
        <p:spPr>
          <a:xfrm>
            <a:off x="787148" y="3320016"/>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Production is up to </a:t>
            </a:r>
            <a:r>
              <a:rPr lang="en-US" sz="1800" b="1" dirty="0">
                <a:solidFill>
                  <a:schemeClr val="bg1"/>
                </a:solidFill>
                <a:effectLst/>
                <a:latin typeface="Baloo Paaji 2" pitchFamily="2" charset="0"/>
                <a:ea typeface="Aptos" panose="020B0004020202020204" pitchFamily="34" charset="0"/>
                <a:cs typeface="Baloo Paaji 2" pitchFamily="2" charset="0"/>
              </a:rPr>
              <a:t>10 times cheaper</a:t>
            </a:r>
            <a:r>
              <a:rPr lang="en-US" sz="1800" dirty="0">
                <a:solidFill>
                  <a:schemeClr val="bg1"/>
                </a:solidFill>
                <a:effectLst/>
                <a:latin typeface="Baloo Paaji 2" pitchFamily="2" charset="0"/>
                <a:ea typeface="Aptos" panose="020B0004020202020204" pitchFamily="34" charset="0"/>
                <a:cs typeface="Baloo Paaji 2" pitchFamily="2" charset="0"/>
              </a:rPr>
              <a:t> than timber-based paper</a:t>
            </a:r>
            <a:endParaRPr lang="en-US" altLang="zh-CN" sz="1600" dirty="0">
              <a:solidFill>
                <a:schemeClr val="bg1"/>
              </a:solidFill>
              <a:latin typeface="Baloo Paaji 2" pitchFamily="2" charset="0"/>
              <a:cs typeface="Baloo Paaji 2" pitchFamily="2" charset="0"/>
            </a:endParaRPr>
          </a:p>
        </p:txBody>
      </p:sp>
      <p:sp>
        <p:nvSpPr>
          <p:cNvPr id="69" name="Text Placeholder 6">
            <a:extLst>
              <a:ext uri="{FF2B5EF4-FFF2-40B4-BE49-F238E27FC236}">
                <a16:creationId xmlns:a16="http://schemas.microsoft.com/office/drawing/2014/main" id="{34995487-1AA2-BDBA-848C-82799ED3E9A0}"/>
              </a:ext>
            </a:extLst>
          </p:cNvPr>
          <p:cNvSpPr txBox="1">
            <a:spLocks/>
          </p:cNvSpPr>
          <p:nvPr/>
        </p:nvSpPr>
        <p:spPr>
          <a:xfrm>
            <a:off x="4685896" y="3368532"/>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a:lnSpc>
                <a:spcPct val="115000"/>
              </a:lnSpc>
              <a:spcAft>
                <a:spcPts val="800"/>
              </a:spcAft>
              <a:buSzPts val="1000"/>
              <a:tabLst>
                <a:tab pos="457200" algn="l"/>
              </a:tabLst>
            </a:pPr>
            <a:r>
              <a:rPr lang="en-US" sz="1800" kern="100" dirty="0">
                <a:solidFill>
                  <a:schemeClr val="bg1"/>
                </a:solidFill>
                <a:effectLst/>
                <a:latin typeface="Baloo Paaji 2" pitchFamily="2" charset="0"/>
                <a:ea typeface="Aptos" panose="020B0004020202020204" pitchFamily="34" charset="0"/>
                <a:cs typeface="Baloo Paaji 2" pitchFamily="2" charset="0"/>
              </a:rPr>
              <a:t>Coconut fiber-based paper is stronger and more resistant to moisture.</a:t>
            </a:r>
          </a:p>
        </p:txBody>
      </p:sp>
      <p:sp>
        <p:nvSpPr>
          <p:cNvPr id="71" name="Text Placeholder 5">
            <a:extLst>
              <a:ext uri="{FF2B5EF4-FFF2-40B4-BE49-F238E27FC236}">
                <a16:creationId xmlns:a16="http://schemas.microsoft.com/office/drawing/2014/main" id="{7FAAAB65-2E9D-A4B8-B38B-54FF8351D5FD}"/>
              </a:ext>
            </a:extLst>
          </p:cNvPr>
          <p:cNvSpPr txBox="1">
            <a:spLocks/>
          </p:cNvSpPr>
          <p:nvPr/>
        </p:nvSpPr>
        <p:spPr>
          <a:xfrm>
            <a:off x="3743263" y="3031551"/>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Durable</a:t>
            </a:r>
          </a:p>
        </p:txBody>
      </p:sp>
      <p:sp>
        <p:nvSpPr>
          <p:cNvPr id="72" name="Text Placeholder 5">
            <a:extLst>
              <a:ext uri="{FF2B5EF4-FFF2-40B4-BE49-F238E27FC236}">
                <a16:creationId xmlns:a16="http://schemas.microsoft.com/office/drawing/2014/main" id="{C12C7978-5F06-7B91-E70F-14A3E13909E2}"/>
              </a:ext>
            </a:extLst>
          </p:cNvPr>
          <p:cNvSpPr txBox="1">
            <a:spLocks/>
          </p:cNvSpPr>
          <p:nvPr/>
        </p:nvSpPr>
        <p:spPr>
          <a:xfrm>
            <a:off x="7891846" y="3057247"/>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Sustainable</a:t>
            </a:r>
          </a:p>
        </p:txBody>
      </p:sp>
      <p:sp>
        <p:nvSpPr>
          <p:cNvPr id="73" name="Text Placeholder 6">
            <a:extLst>
              <a:ext uri="{FF2B5EF4-FFF2-40B4-BE49-F238E27FC236}">
                <a16:creationId xmlns:a16="http://schemas.microsoft.com/office/drawing/2014/main" id="{8F11753D-7C9E-A423-420C-7531BDD1D0DE}"/>
              </a:ext>
            </a:extLst>
          </p:cNvPr>
          <p:cNvSpPr txBox="1">
            <a:spLocks/>
          </p:cNvSpPr>
          <p:nvPr/>
        </p:nvSpPr>
        <p:spPr>
          <a:xfrm>
            <a:off x="8610269" y="3368531"/>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The process reduces deforestation, repurposes waste, and supports a circular economy.</a:t>
            </a:r>
            <a:endParaRPr lang="en-US" altLang="zh-CN" dirty="0">
              <a:solidFill>
                <a:schemeClr val="bg1"/>
              </a:solidFill>
              <a:latin typeface="Baloo Paaji 2" pitchFamily="2" charset="0"/>
              <a:cs typeface="Baloo Paaji 2" pitchFamily="2" charset="0"/>
            </a:endParaRPr>
          </a:p>
        </p:txBody>
      </p:sp>
      <p:sp>
        <p:nvSpPr>
          <p:cNvPr id="20" name="Content Placeholder 2">
            <a:extLst>
              <a:ext uri="{FF2B5EF4-FFF2-40B4-BE49-F238E27FC236}">
                <a16:creationId xmlns:a16="http://schemas.microsoft.com/office/drawing/2014/main" id="{C990AA60-FB47-3A68-8E15-4FD3DE2103EB}"/>
              </a:ext>
            </a:extLst>
          </p:cNvPr>
          <p:cNvSpPr txBox="1">
            <a:spLocks/>
          </p:cNvSpPr>
          <p:nvPr/>
        </p:nvSpPr>
        <p:spPr>
          <a:xfrm>
            <a:off x="827397" y="2314456"/>
            <a:ext cx="6172331" cy="300951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latin typeface="Baloo Paaji 2" pitchFamily="2" charset="0"/>
                <a:cs typeface="Baloo Paaji 2" pitchFamily="2" charset="0"/>
              </a:rPr>
              <a:t>Global paper packaging market</a:t>
            </a:r>
          </a:p>
          <a:p>
            <a:pPr marL="0" indent="0">
              <a:buNone/>
            </a:pPr>
            <a:r>
              <a:rPr lang="en-US" dirty="0">
                <a:solidFill>
                  <a:schemeClr val="bg1"/>
                </a:solidFill>
                <a:latin typeface="Baloo Paaji 2" pitchFamily="2" charset="0"/>
                <a:cs typeface="Baloo Paaji 2" pitchFamily="2" charset="0"/>
              </a:rPr>
              <a:t>​</a:t>
            </a:r>
          </a:p>
        </p:txBody>
      </p:sp>
      <p:pic>
        <p:nvPicPr>
          <p:cNvPr id="34" name="Picture Placeholder 5">
            <a:extLst>
              <a:ext uri="{FF2B5EF4-FFF2-40B4-BE49-F238E27FC236}">
                <a16:creationId xmlns:a16="http://schemas.microsoft.com/office/drawing/2014/main" id="{18F886CF-3CB5-B126-9E42-12FBDBE35002}"/>
              </a:ext>
            </a:extLst>
          </p:cNvPr>
          <p:cNvPicPr>
            <a:picLocks noChangeAspect="1"/>
          </p:cNvPicPr>
          <p:nvPr/>
        </p:nvPicPr>
        <p:blipFill>
          <a:blip r:embed="rId6">
            <a:extLst>
              <a:ext uri="{28A0092B-C50C-407E-A947-70E740481C1C}">
                <a14:useLocalDpi xmlns:a14="http://schemas.microsoft.com/office/drawing/2010/main" val="0"/>
              </a:ext>
            </a:extLst>
          </a:blip>
          <a:srcRect t="1142" b="1142"/>
          <a:stretch/>
        </p:blipFill>
        <p:spPr>
          <a:xfrm flipH="1">
            <a:off x="12462589" y="4068252"/>
            <a:ext cx="657420" cy="481185"/>
          </a:xfrm>
          <a:prstGeom prst="rect">
            <a:avLst/>
          </a:prstGeom>
        </p:spPr>
      </p:pic>
      <p:sp>
        <p:nvSpPr>
          <p:cNvPr id="25" name="Rectangle 5">
            <a:extLst>
              <a:ext uri="{FF2B5EF4-FFF2-40B4-BE49-F238E27FC236}">
                <a16:creationId xmlns:a16="http://schemas.microsoft.com/office/drawing/2014/main" id="{970FFAA8-2D13-2031-F59B-FA65EA2E2A79}"/>
              </a:ext>
            </a:extLst>
          </p:cNvPr>
          <p:cNvSpPr>
            <a:spLocks noChangeArrowheads="1"/>
          </p:cNvSpPr>
          <p:nvPr/>
        </p:nvSpPr>
        <p:spPr bwMode="auto">
          <a:xfrm>
            <a:off x="1106408" y="3544498"/>
            <a:ext cx="468700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Retailers have shifted towards paper bags for packaging groceries and other products, responding to increasing environmental awareness among consumers.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Brands in sectors such as cosmetics, electronics, and clothing are adopting paper packaging to enhance product appeal and demonstrate commitment to sustainability.</a:t>
            </a: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p:txBody>
      </p:sp>
      <p:sp>
        <p:nvSpPr>
          <p:cNvPr id="21" name="Rectangle 5">
            <a:extLst>
              <a:ext uri="{FF2B5EF4-FFF2-40B4-BE49-F238E27FC236}">
                <a16:creationId xmlns:a16="http://schemas.microsoft.com/office/drawing/2014/main" id="{6B451CEA-98E3-4B38-972A-B8A649812F5A}"/>
              </a:ext>
            </a:extLst>
          </p:cNvPr>
          <p:cNvSpPr>
            <a:spLocks noChangeArrowheads="1"/>
          </p:cNvSpPr>
          <p:nvPr/>
        </p:nvSpPr>
        <p:spPr bwMode="auto">
          <a:xfrm>
            <a:off x="6495583" y="3123354"/>
            <a:ext cx="468700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Companies utilize branded paper bags and folders during events and promotions, reflecting a commitment to sustainability and enhancing corporate image.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Large companies a integrate paper packaging into their supply chains to meet corporate social responsibility goals and comply with international environmental standards.</a:t>
            </a: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p:txBody>
      </p:sp>
      <p:sp>
        <p:nvSpPr>
          <p:cNvPr id="22" name="Title 1">
            <a:extLst>
              <a:ext uri="{FF2B5EF4-FFF2-40B4-BE49-F238E27FC236}">
                <a16:creationId xmlns:a16="http://schemas.microsoft.com/office/drawing/2014/main" id="{722F3B91-AC32-FB22-0FF5-4E19C64F331F}"/>
              </a:ext>
            </a:extLst>
          </p:cNvPr>
          <p:cNvSpPr txBox="1">
            <a:spLocks/>
          </p:cNvSpPr>
          <p:nvPr/>
        </p:nvSpPr>
        <p:spPr>
          <a:xfrm>
            <a:off x="772917" y="2402388"/>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solidFill>
                  <a:schemeClr val="bg1"/>
                </a:solidFill>
                <a:latin typeface="Baloo Paaji 2" pitchFamily="2" charset="0"/>
                <a:cs typeface="Baloo Paaji 2" pitchFamily="2" charset="0"/>
              </a:rPr>
              <a:t>Retail businesses</a:t>
            </a:r>
          </a:p>
        </p:txBody>
      </p:sp>
      <p:sp>
        <p:nvSpPr>
          <p:cNvPr id="23" name="Title 1">
            <a:extLst>
              <a:ext uri="{FF2B5EF4-FFF2-40B4-BE49-F238E27FC236}">
                <a16:creationId xmlns:a16="http://schemas.microsoft.com/office/drawing/2014/main" id="{1F298116-4170-2623-7558-C586126020F1}"/>
              </a:ext>
            </a:extLst>
          </p:cNvPr>
          <p:cNvSpPr txBox="1">
            <a:spLocks/>
          </p:cNvSpPr>
          <p:nvPr/>
        </p:nvSpPr>
        <p:spPr>
          <a:xfrm>
            <a:off x="6251887" y="2274474"/>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solidFill>
                  <a:schemeClr val="bg1"/>
                </a:solidFill>
                <a:latin typeface="Baloo Paaji 2" pitchFamily="2" charset="0"/>
                <a:cs typeface="Baloo Paaji 2" pitchFamily="2" charset="0"/>
              </a:rPr>
              <a:t>Corporate brands</a:t>
            </a:r>
          </a:p>
        </p:txBody>
      </p:sp>
      <p:sp>
        <p:nvSpPr>
          <p:cNvPr id="32" name="Rectangle 31">
            <a:extLst>
              <a:ext uri="{FF2B5EF4-FFF2-40B4-BE49-F238E27FC236}">
                <a16:creationId xmlns:a16="http://schemas.microsoft.com/office/drawing/2014/main" id="{0EFC3684-51A9-2BE9-98BD-55EF32F1492D}"/>
              </a:ext>
            </a:extLst>
          </p:cNvPr>
          <p:cNvSpPr/>
          <p:nvPr/>
        </p:nvSpPr>
        <p:spPr>
          <a:xfrm>
            <a:off x="10019022" y="-69505"/>
            <a:ext cx="2163097" cy="6990735"/>
          </a:xfrm>
          <a:prstGeom prst="rect">
            <a:avLst/>
          </a:prstGeom>
          <a:solidFill>
            <a:srgbClr val="06174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56C501F5-9E92-F1F7-7330-1B9BE19204B6}"/>
              </a:ext>
            </a:extLst>
          </p:cNvPr>
          <p:cNvSpPr/>
          <p:nvPr/>
        </p:nvSpPr>
        <p:spPr>
          <a:xfrm>
            <a:off x="11227011" y="6019748"/>
            <a:ext cx="900852" cy="777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Title 2">
            <a:extLst>
              <a:ext uri="{FF2B5EF4-FFF2-40B4-BE49-F238E27FC236}">
                <a16:creationId xmlns:a16="http://schemas.microsoft.com/office/drawing/2014/main" id="{960984BD-956C-CC97-189C-A82402BFDC5F}"/>
              </a:ext>
            </a:extLst>
          </p:cNvPr>
          <p:cNvSpPr txBox="1">
            <a:spLocks/>
          </p:cNvSpPr>
          <p:nvPr/>
        </p:nvSpPr>
        <p:spPr>
          <a:xfrm>
            <a:off x="511438" y="2785030"/>
            <a:ext cx="6735597" cy="379383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l"/>
            <a:r>
              <a:rPr lang="en-US" altLang="zh-CN" sz="2800" dirty="0"/>
              <a:t>05</a:t>
            </a:r>
          </a:p>
          <a:p>
            <a:pPr algn="l"/>
            <a:r>
              <a:rPr lang="en-US" altLang="zh-CN" sz="5400" dirty="0"/>
              <a:t>Competitive</a:t>
            </a:r>
          </a:p>
          <a:p>
            <a:pPr algn="l"/>
            <a:r>
              <a:rPr lang="en-US" altLang="zh-CN" sz="5400" dirty="0"/>
              <a:t>Advantage</a:t>
            </a:r>
            <a:endParaRPr lang="zh-CN" altLang="en-US" sz="5400" dirty="0"/>
          </a:p>
        </p:txBody>
      </p:sp>
    </p:spTree>
    <p:extLst>
      <p:ext uri="{BB962C8B-B14F-4D97-AF65-F5344CB8AC3E}">
        <p14:creationId xmlns:p14="http://schemas.microsoft.com/office/powerpoint/2010/main" val="68439912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06F23-93A6-F4D2-7E84-D0FAD16E36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FD84FC-AB5E-EEC8-91B8-C511F7ACAAFD}"/>
              </a:ext>
            </a:extLst>
          </p:cNvPr>
          <p:cNvSpPr>
            <a:spLocks noGrp="1"/>
          </p:cNvSpPr>
          <p:nvPr>
            <p:ph type="title"/>
          </p:nvPr>
        </p:nvSpPr>
        <p:spPr>
          <a:xfrm>
            <a:off x="803520" y="393377"/>
            <a:ext cx="10504000" cy="1132258"/>
          </a:xfrm>
        </p:spPr>
        <p:txBody>
          <a:bodyPr/>
          <a:lstStyle/>
          <a:p>
            <a:r>
              <a:rPr lang="en-GB" sz="2400" dirty="0">
                <a:solidFill>
                  <a:schemeClr val="bg1"/>
                </a:solidFill>
              </a:rPr>
              <a:t>Target customers and their dependence on paper packages</a:t>
            </a:r>
          </a:p>
        </p:txBody>
      </p:sp>
      <p:sp>
        <p:nvSpPr>
          <p:cNvPr id="3" name="Text Placeholder 2">
            <a:extLst>
              <a:ext uri="{FF2B5EF4-FFF2-40B4-BE49-F238E27FC236}">
                <a16:creationId xmlns:a16="http://schemas.microsoft.com/office/drawing/2014/main" id="{86199B54-617C-E0B8-73A1-3C12075DB552}"/>
              </a:ext>
            </a:extLst>
          </p:cNvPr>
          <p:cNvSpPr>
            <a:spLocks noGrp="1"/>
          </p:cNvSpPr>
          <p:nvPr>
            <p:ph type="body" sz="quarter" idx="36"/>
          </p:nvPr>
        </p:nvSpPr>
        <p:spPr>
          <a:xfrm>
            <a:off x="842963" y="1532787"/>
            <a:ext cx="434758" cy="385763"/>
          </a:xfrm>
        </p:spPr>
        <p:txBody>
          <a:bodyPr/>
          <a:lstStyle/>
          <a:p>
            <a:r>
              <a:rPr lang="en-GB" dirty="0">
                <a:solidFill>
                  <a:schemeClr val="bg1"/>
                </a:solidFill>
              </a:rPr>
              <a:t>01</a:t>
            </a:r>
          </a:p>
        </p:txBody>
      </p:sp>
      <p:sp>
        <p:nvSpPr>
          <p:cNvPr id="4" name="Text Placeholder 3">
            <a:extLst>
              <a:ext uri="{FF2B5EF4-FFF2-40B4-BE49-F238E27FC236}">
                <a16:creationId xmlns:a16="http://schemas.microsoft.com/office/drawing/2014/main" id="{1A6279C1-8F20-D7EC-5C02-55CE27A1DF4E}"/>
              </a:ext>
            </a:extLst>
          </p:cNvPr>
          <p:cNvSpPr>
            <a:spLocks noGrp="1"/>
          </p:cNvSpPr>
          <p:nvPr>
            <p:ph type="body" sz="quarter" idx="32"/>
          </p:nvPr>
        </p:nvSpPr>
        <p:spPr>
          <a:xfrm>
            <a:off x="1326377" y="1152623"/>
            <a:ext cx="2812863" cy="788962"/>
          </a:xfrm>
        </p:spPr>
        <p:txBody>
          <a:bodyPr/>
          <a:lstStyle/>
          <a:p>
            <a:r>
              <a:rPr lang="en-US" altLang="zh-CN" noProof="1">
                <a:solidFill>
                  <a:schemeClr val="bg1"/>
                </a:solidFill>
              </a:rPr>
              <a:t>Problem Statement</a:t>
            </a:r>
          </a:p>
        </p:txBody>
      </p:sp>
      <p:sp>
        <p:nvSpPr>
          <p:cNvPr id="5" name="Content Placeholder 4">
            <a:extLst>
              <a:ext uri="{FF2B5EF4-FFF2-40B4-BE49-F238E27FC236}">
                <a16:creationId xmlns:a16="http://schemas.microsoft.com/office/drawing/2014/main" id="{89800118-2203-4EE6-D767-9505544C8D7E}"/>
              </a:ext>
            </a:extLst>
          </p:cNvPr>
          <p:cNvSpPr>
            <a:spLocks noGrp="1"/>
          </p:cNvSpPr>
          <p:nvPr>
            <p:ph idx="13"/>
          </p:nvPr>
        </p:nvSpPr>
        <p:spPr>
          <a:xfrm>
            <a:off x="1352581" y="2024460"/>
            <a:ext cx="2812594" cy="720588"/>
          </a:xfrm>
        </p:spPr>
        <p:txBody>
          <a:bodyPr/>
          <a:lstStyle/>
          <a:p>
            <a:r>
              <a:rPr lang="en-US" noProof="1">
                <a:solidFill>
                  <a:schemeClr val="bg1"/>
                </a:solidFill>
              </a:rPr>
              <a:t>Foundation of budgeting and</a:t>
            </a:r>
          </a:p>
          <a:p>
            <a:r>
              <a:rPr lang="en-US" noProof="1">
                <a:solidFill>
                  <a:schemeClr val="bg1"/>
                </a:solidFill>
              </a:rPr>
              <a:t>its significance.</a:t>
            </a:r>
            <a:endParaRPr lang="en-US" dirty="0">
              <a:solidFill>
                <a:schemeClr val="bg1"/>
              </a:solidFill>
            </a:endParaRPr>
          </a:p>
        </p:txBody>
      </p:sp>
      <p:sp>
        <p:nvSpPr>
          <p:cNvPr id="6" name="Text Placeholder 5">
            <a:extLst>
              <a:ext uri="{FF2B5EF4-FFF2-40B4-BE49-F238E27FC236}">
                <a16:creationId xmlns:a16="http://schemas.microsoft.com/office/drawing/2014/main" id="{8101A6CA-3969-288A-0D81-111823AF8C10}"/>
              </a:ext>
            </a:extLst>
          </p:cNvPr>
          <p:cNvSpPr>
            <a:spLocks noGrp="1"/>
          </p:cNvSpPr>
          <p:nvPr>
            <p:ph type="body" sz="quarter" idx="38"/>
          </p:nvPr>
        </p:nvSpPr>
        <p:spPr>
          <a:xfrm>
            <a:off x="4421805" y="1532787"/>
            <a:ext cx="434758" cy="385763"/>
          </a:xfrm>
        </p:spPr>
        <p:txBody>
          <a:bodyPr/>
          <a:lstStyle/>
          <a:p>
            <a:r>
              <a:rPr lang="en-GB">
                <a:solidFill>
                  <a:schemeClr val="bg1"/>
                </a:solidFill>
              </a:rPr>
              <a:t>02</a:t>
            </a:r>
          </a:p>
        </p:txBody>
      </p:sp>
      <p:sp>
        <p:nvSpPr>
          <p:cNvPr id="7" name="Text Placeholder 6">
            <a:extLst>
              <a:ext uri="{FF2B5EF4-FFF2-40B4-BE49-F238E27FC236}">
                <a16:creationId xmlns:a16="http://schemas.microsoft.com/office/drawing/2014/main" id="{CE42CE96-C4F0-086C-0936-ACD446C50807}"/>
              </a:ext>
            </a:extLst>
          </p:cNvPr>
          <p:cNvSpPr>
            <a:spLocks noGrp="1"/>
          </p:cNvSpPr>
          <p:nvPr>
            <p:ph type="body" sz="quarter" idx="30"/>
          </p:nvPr>
        </p:nvSpPr>
        <p:spPr>
          <a:xfrm>
            <a:off x="4905724" y="1146629"/>
            <a:ext cx="2812863" cy="788962"/>
          </a:xfrm>
        </p:spPr>
        <p:txBody>
          <a:bodyPr/>
          <a:lstStyle/>
          <a:p>
            <a:r>
              <a:rPr lang="en-US" altLang="zh-CN" noProof="1">
                <a:solidFill>
                  <a:schemeClr val="bg1"/>
                </a:solidFill>
              </a:rPr>
              <a:t>Solution</a:t>
            </a:r>
          </a:p>
        </p:txBody>
      </p:sp>
      <p:sp>
        <p:nvSpPr>
          <p:cNvPr id="8" name="Content Placeholder 7">
            <a:extLst>
              <a:ext uri="{FF2B5EF4-FFF2-40B4-BE49-F238E27FC236}">
                <a16:creationId xmlns:a16="http://schemas.microsoft.com/office/drawing/2014/main" id="{95A7CFB6-742F-0295-1051-2703A761B689}"/>
              </a:ext>
            </a:extLst>
          </p:cNvPr>
          <p:cNvSpPr>
            <a:spLocks noGrp="1"/>
          </p:cNvSpPr>
          <p:nvPr>
            <p:ph idx="16"/>
          </p:nvPr>
        </p:nvSpPr>
        <p:spPr>
          <a:xfrm>
            <a:off x="4951526" y="1519761"/>
            <a:ext cx="2812594" cy="720588"/>
          </a:xfrm>
        </p:spPr>
        <p:txBody>
          <a:bodyPr/>
          <a:lstStyle/>
          <a:p>
            <a:r>
              <a:rPr lang="en-US" altLang="zh-CN" noProof="1">
                <a:solidFill>
                  <a:schemeClr val="bg1"/>
                </a:solidFill>
              </a:rPr>
              <a:t>Methods and importance of monitoring income.</a:t>
            </a:r>
          </a:p>
        </p:txBody>
      </p:sp>
      <p:sp>
        <p:nvSpPr>
          <p:cNvPr id="9" name="Text Placeholder 8">
            <a:extLst>
              <a:ext uri="{FF2B5EF4-FFF2-40B4-BE49-F238E27FC236}">
                <a16:creationId xmlns:a16="http://schemas.microsoft.com/office/drawing/2014/main" id="{3F3B25FA-84DD-30CC-A331-4F1E909E0212}"/>
              </a:ext>
            </a:extLst>
          </p:cNvPr>
          <p:cNvSpPr>
            <a:spLocks noGrp="1"/>
          </p:cNvSpPr>
          <p:nvPr>
            <p:ph type="body" sz="quarter" idx="40"/>
          </p:nvPr>
        </p:nvSpPr>
        <p:spPr>
          <a:xfrm>
            <a:off x="7994871" y="1532787"/>
            <a:ext cx="434758" cy="385763"/>
          </a:xfrm>
        </p:spPr>
        <p:txBody>
          <a:bodyPr/>
          <a:lstStyle/>
          <a:p>
            <a:r>
              <a:rPr lang="en-GB">
                <a:solidFill>
                  <a:schemeClr val="bg1"/>
                </a:solidFill>
              </a:rPr>
              <a:t>03</a:t>
            </a:r>
          </a:p>
        </p:txBody>
      </p:sp>
      <p:sp>
        <p:nvSpPr>
          <p:cNvPr id="10" name="Text Placeholder 9">
            <a:extLst>
              <a:ext uri="{FF2B5EF4-FFF2-40B4-BE49-F238E27FC236}">
                <a16:creationId xmlns:a16="http://schemas.microsoft.com/office/drawing/2014/main" id="{1425E365-5B92-1B09-8CF4-E8F8795003DC}"/>
              </a:ext>
            </a:extLst>
          </p:cNvPr>
          <p:cNvSpPr>
            <a:spLocks noGrp="1"/>
          </p:cNvSpPr>
          <p:nvPr>
            <p:ph type="body" sz="quarter" idx="31"/>
          </p:nvPr>
        </p:nvSpPr>
        <p:spPr>
          <a:xfrm>
            <a:off x="8478285" y="1365870"/>
            <a:ext cx="2812863" cy="788962"/>
          </a:xfrm>
        </p:spPr>
        <p:txBody>
          <a:bodyPr/>
          <a:lstStyle/>
          <a:p>
            <a:r>
              <a:rPr lang="en-US" altLang="zh-CN" noProof="1">
                <a:solidFill>
                  <a:schemeClr val="bg1"/>
                </a:solidFill>
              </a:rPr>
              <a:t>Marketing </a:t>
            </a:r>
          </a:p>
          <a:p>
            <a:r>
              <a:rPr lang="en-US" altLang="zh-CN" noProof="1">
                <a:solidFill>
                  <a:schemeClr val="bg1"/>
                </a:solidFill>
              </a:rPr>
              <a:t>Opportunity</a:t>
            </a:r>
          </a:p>
        </p:txBody>
      </p:sp>
      <p:sp>
        <p:nvSpPr>
          <p:cNvPr id="11" name="Content Placeholder 10">
            <a:extLst>
              <a:ext uri="{FF2B5EF4-FFF2-40B4-BE49-F238E27FC236}">
                <a16:creationId xmlns:a16="http://schemas.microsoft.com/office/drawing/2014/main" id="{1493BCDF-748D-25C7-4456-5A6AB6B67EBB}"/>
              </a:ext>
            </a:extLst>
          </p:cNvPr>
          <p:cNvSpPr>
            <a:spLocks noGrp="1"/>
          </p:cNvSpPr>
          <p:nvPr>
            <p:ph idx="19"/>
          </p:nvPr>
        </p:nvSpPr>
        <p:spPr>
          <a:xfrm>
            <a:off x="8484169" y="2278799"/>
            <a:ext cx="2812594" cy="720588"/>
          </a:xfrm>
        </p:spPr>
        <p:txBody>
          <a:bodyPr/>
          <a:lstStyle/>
          <a:p>
            <a:r>
              <a:rPr lang="en-US" noProof="1">
                <a:solidFill>
                  <a:schemeClr val="bg1"/>
                </a:solidFill>
              </a:rPr>
              <a:t>Techniques to effectively</a:t>
            </a:r>
          </a:p>
          <a:p>
            <a:r>
              <a:rPr lang="en-US" noProof="1">
                <a:solidFill>
                  <a:schemeClr val="bg1"/>
                </a:solidFill>
              </a:rPr>
              <a:t>manage and reduce expenses.</a:t>
            </a:r>
            <a:endParaRPr lang="en-US" dirty="0">
              <a:solidFill>
                <a:schemeClr val="bg1"/>
              </a:solidFill>
            </a:endParaRPr>
          </a:p>
        </p:txBody>
      </p:sp>
      <p:sp>
        <p:nvSpPr>
          <p:cNvPr id="12" name="Text Placeholder 11">
            <a:extLst>
              <a:ext uri="{FF2B5EF4-FFF2-40B4-BE49-F238E27FC236}">
                <a16:creationId xmlns:a16="http://schemas.microsoft.com/office/drawing/2014/main" id="{56F34AB8-2441-05DF-3DB6-285FE6934BAC}"/>
              </a:ext>
            </a:extLst>
          </p:cNvPr>
          <p:cNvSpPr>
            <a:spLocks noGrp="1"/>
          </p:cNvSpPr>
          <p:nvPr>
            <p:ph type="body" sz="quarter" idx="37"/>
          </p:nvPr>
        </p:nvSpPr>
        <p:spPr>
          <a:xfrm>
            <a:off x="837348" y="3175651"/>
            <a:ext cx="434758" cy="385763"/>
          </a:xfrm>
        </p:spPr>
        <p:txBody>
          <a:bodyPr/>
          <a:lstStyle/>
          <a:p>
            <a:r>
              <a:rPr lang="en-GB">
                <a:solidFill>
                  <a:schemeClr val="bg1"/>
                </a:solidFill>
              </a:rPr>
              <a:t>04</a:t>
            </a:r>
          </a:p>
        </p:txBody>
      </p:sp>
      <p:sp>
        <p:nvSpPr>
          <p:cNvPr id="13" name="Text Placeholder 12">
            <a:extLst>
              <a:ext uri="{FF2B5EF4-FFF2-40B4-BE49-F238E27FC236}">
                <a16:creationId xmlns:a16="http://schemas.microsoft.com/office/drawing/2014/main" id="{4D025F7A-240E-9C88-F72F-CC76017FCC3F}"/>
              </a:ext>
            </a:extLst>
          </p:cNvPr>
          <p:cNvSpPr>
            <a:spLocks noGrp="1"/>
          </p:cNvSpPr>
          <p:nvPr>
            <p:ph type="body" sz="quarter" idx="33"/>
          </p:nvPr>
        </p:nvSpPr>
        <p:spPr>
          <a:xfrm>
            <a:off x="1377614" y="2769133"/>
            <a:ext cx="2812863" cy="788962"/>
          </a:xfrm>
        </p:spPr>
        <p:txBody>
          <a:bodyPr/>
          <a:lstStyle/>
          <a:p>
            <a:r>
              <a:rPr lang="en-US" noProof="1">
                <a:solidFill>
                  <a:schemeClr val="bg1"/>
                </a:solidFill>
              </a:rPr>
              <a:t>Target Customers</a:t>
            </a:r>
          </a:p>
        </p:txBody>
      </p:sp>
      <p:sp>
        <p:nvSpPr>
          <p:cNvPr id="15" name="Text Placeholder 14">
            <a:extLst>
              <a:ext uri="{FF2B5EF4-FFF2-40B4-BE49-F238E27FC236}">
                <a16:creationId xmlns:a16="http://schemas.microsoft.com/office/drawing/2014/main" id="{F599A904-495D-AB59-50B2-CE85A02A7B17}"/>
              </a:ext>
            </a:extLst>
          </p:cNvPr>
          <p:cNvSpPr>
            <a:spLocks noGrp="1"/>
          </p:cNvSpPr>
          <p:nvPr>
            <p:ph type="body" sz="quarter" idx="39"/>
          </p:nvPr>
        </p:nvSpPr>
        <p:spPr>
          <a:xfrm>
            <a:off x="4416190" y="3175651"/>
            <a:ext cx="434758" cy="385763"/>
          </a:xfrm>
        </p:spPr>
        <p:txBody>
          <a:bodyPr/>
          <a:lstStyle/>
          <a:p>
            <a:r>
              <a:rPr lang="en-GB">
                <a:solidFill>
                  <a:schemeClr val="bg1"/>
                </a:solidFill>
              </a:rPr>
              <a:t>05</a:t>
            </a:r>
          </a:p>
        </p:txBody>
      </p:sp>
      <p:sp>
        <p:nvSpPr>
          <p:cNvPr id="16" name="Text Placeholder 15">
            <a:extLst>
              <a:ext uri="{FF2B5EF4-FFF2-40B4-BE49-F238E27FC236}">
                <a16:creationId xmlns:a16="http://schemas.microsoft.com/office/drawing/2014/main" id="{06780A0E-104D-7E9C-A205-01425D11AA74}"/>
              </a:ext>
            </a:extLst>
          </p:cNvPr>
          <p:cNvSpPr>
            <a:spLocks noGrp="1"/>
          </p:cNvSpPr>
          <p:nvPr>
            <p:ph type="body" sz="quarter" idx="34"/>
          </p:nvPr>
        </p:nvSpPr>
        <p:spPr>
          <a:xfrm>
            <a:off x="4982919" y="2769133"/>
            <a:ext cx="2812863" cy="788962"/>
          </a:xfrm>
        </p:spPr>
        <p:txBody>
          <a:bodyPr/>
          <a:lstStyle/>
          <a:p>
            <a:r>
              <a:rPr lang="en-US" altLang="zh-CN" noProof="1">
                <a:solidFill>
                  <a:schemeClr val="bg1"/>
                </a:solidFill>
              </a:rPr>
              <a:t>Business Model</a:t>
            </a:r>
          </a:p>
        </p:txBody>
      </p:sp>
      <p:sp>
        <p:nvSpPr>
          <p:cNvPr id="18" name="Text Placeholder 17">
            <a:extLst>
              <a:ext uri="{FF2B5EF4-FFF2-40B4-BE49-F238E27FC236}">
                <a16:creationId xmlns:a16="http://schemas.microsoft.com/office/drawing/2014/main" id="{D24F2B1B-F6A0-C731-7C94-0FA67E2D735B}"/>
              </a:ext>
            </a:extLst>
          </p:cNvPr>
          <p:cNvSpPr>
            <a:spLocks noGrp="1"/>
          </p:cNvSpPr>
          <p:nvPr>
            <p:ph type="body" sz="quarter" idx="41"/>
          </p:nvPr>
        </p:nvSpPr>
        <p:spPr>
          <a:xfrm>
            <a:off x="7989256" y="3175651"/>
            <a:ext cx="434758" cy="385763"/>
          </a:xfrm>
        </p:spPr>
        <p:txBody>
          <a:bodyPr/>
          <a:lstStyle/>
          <a:p>
            <a:r>
              <a:rPr lang="en-GB">
                <a:solidFill>
                  <a:schemeClr val="bg1"/>
                </a:solidFill>
              </a:rPr>
              <a:t>06</a:t>
            </a:r>
          </a:p>
        </p:txBody>
      </p:sp>
      <p:sp>
        <p:nvSpPr>
          <p:cNvPr id="19" name="Text Placeholder 18">
            <a:extLst>
              <a:ext uri="{FF2B5EF4-FFF2-40B4-BE49-F238E27FC236}">
                <a16:creationId xmlns:a16="http://schemas.microsoft.com/office/drawing/2014/main" id="{A8388BE2-BF63-3E3B-15FD-3A7669B1F8EE}"/>
              </a:ext>
            </a:extLst>
          </p:cNvPr>
          <p:cNvSpPr>
            <a:spLocks noGrp="1"/>
          </p:cNvSpPr>
          <p:nvPr>
            <p:ph type="body" sz="quarter" idx="35"/>
          </p:nvPr>
        </p:nvSpPr>
        <p:spPr>
          <a:xfrm>
            <a:off x="8471766" y="2777456"/>
            <a:ext cx="2812863" cy="788962"/>
          </a:xfrm>
        </p:spPr>
        <p:txBody>
          <a:bodyPr/>
          <a:lstStyle/>
          <a:p>
            <a:r>
              <a:rPr lang="en-US" altLang="zh-CN" noProof="1">
                <a:solidFill>
                  <a:schemeClr val="bg1"/>
                </a:solidFill>
              </a:rPr>
              <a:t>Competitive Advantage</a:t>
            </a:r>
          </a:p>
        </p:txBody>
      </p:sp>
      <p:sp>
        <p:nvSpPr>
          <p:cNvPr id="30" name="Rectangle 29">
            <a:extLst>
              <a:ext uri="{FF2B5EF4-FFF2-40B4-BE49-F238E27FC236}">
                <a16:creationId xmlns:a16="http://schemas.microsoft.com/office/drawing/2014/main" id="{533287D0-082B-C055-D27A-1CF2C190E78B}"/>
              </a:ext>
            </a:extLst>
          </p:cNvPr>
          <p:cNvSpPr/>
          <p:nvPr/>
        </p:nvSpPr>
        <p:spPr>
          <a:xfrm>
            <a:off x="11002297" y="0"/>
            <a:ext cx="1189704" cy="1132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Rectangle 30">
            <a:extLst>
              <a:ext uri="{FF2B5EF4-FFF2-40B4-BE49-F238E27FC236}">
                <a16:creationId xmlns:a16="http://schemas.microsoft.com/office/drawing/2014/main" id="{C2C70030-D44F-09D6-06C3-31439ADDD59E}"/>
              </a:ext>
            </a:extLst>
          </p:cNvPr>
          <p:cNvSpPr/>
          <p:nvPr/>
        </p:nvSpPr>
        <p:spPr>
          <a:xfrm>
            <a:off x="1" y="5884605"/>
            <a:ext cx="900852" cy="971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 name="Oval 32">
            <a:extLst>
              <a:ext uri="{FF2B5EF4-FFF2-40B4-BE49-F238E27FC236}">
                <a16:creationId xmlns:a16="http://schemas.microsoft.com/office/drawing/2014/main" id="{4CC3C21E-C1AB-A9B0-0ABE-CDCD2212F8F2}"/>
              </a:ext>
            </a:extLst>
          </p:cNvPr>
          <p:cNvSpPr/>
          <p:nvPr/>
        </p:nvSpPr>
        <p:spPr>
          <a:xfrm>
            <a:off x="61217" y="35360"/>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Oval 37">
            <a:extLst>
              <a:ext uri="{FF2B5EF4-FFF2-40B4-BE49-F238E27FC236}">
                <a16:creationId xmlns:a16="http://schemas.microsoft.com/office/drawing/2014/main" id="{044D529F-2E23-AC35-B8DC-B0293D6E6715}"/>
              </a:ext>
            </a:extLst>
          </p:cNvPr>
          <p:cNvSpPr/>
          <p:nvPr/>
        </p:nvSpPr>
        <p:spPr>
          <a:xfrm rot="21437597">
            <a:off x="980325" y="20189"/>
            <a:ext cx="483039" cy="835438"/>
          </a:xfrm>
          <a:custGeom>
            <a:avLst/>
            <a:gdLst>
              <a:gd name="connsiteX0" fmla="*/ 0 w 870155"/>
              <a:gd name="connsiteY0" fmla="*/ 417296 h 834592"/>
              <a:gd name="connsiteX1" fmla="*/ 435078 w 870155"/>
              <a:gd name="connsiteY1" fmla="*/ 0 h 834592"/>
              <a:gd name="connsiteX2" fmla="*/ 870156 w 870155"/>
              <a:gd name="connsiteY2" fmla="*/ 417296 h 834592"/>
              <a:gd name="connsiteX3" fmla="*/ 435078 w 870155"/>
              <a:gd name="connsiteY3" fmla="*/ 834592 h 834592"/>
              <a:gd name="connsiteX4" fmla="*/ 0 w 870155"/>
              <a:gd name="connsiteY4" fmla="*/ 417296 h 834592"/>
              <a:gd name="connsiteX0" fmla="*/ 11089 w 483039"/>
              <a:gd name="connsiteY0" fmla="*/ 476642 h 835438"/>
              <a:gd name="connsiteX1" fmla="*/ 47961 w 483039"/>
              <a:gd name="connsiteY1" fmla="*/ 353 h 835438"/>
              <a:gd name="connsiteX2" fmla="*/ 483039 w 483039"/>
              <a:gd name="connsiteY2" fmla="*/ 417649 h 835438"/>
              <a:gd name="connsiteX3" fmla="*/ 47961 w 483039"/>
              <a:gd name="connsiteY3" fmla="*/ 834945 h 835438"/>
              <a:gd name="connsiteX4" fmla="*/ 11089 w 483039"/>
              <a:gd name="connsiteY4" fmla="*/ 476642 h 8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039" h="835438">
                <a:moveTo>
                  <a:pt x="11089" y="476642"/>
                </a:moveTo>
                <a:cubicBezTo>
                  <a:pt x="11089" y="246176"/>
                  <a:pt x="-30697" y="10185"/>
                  <a:pt x="47961" y="353"/>
                </a:cubicBezTo>
                <a:cubicBezTo>
                  <a:pt x="126619" y="-9479"/>
                  <a:pt x="483039" y="187183"/>
                  <a:pt x="483039" y="417649"/>
                </a:cubicBezTo>
                <a:cubicBezTo>
                  <a:pt x="483039" y="648115"/>
                  <a:pt x="126619" y="825113"/>
                  <a:pt x="47961" y="834945"/>
                </a:cubicBezTo>
                <a:cubicBezTo>
                  <a:pt x="-30697" y="844777"/>
                  <a:pt x="11089" y="707108"/>
                  <a:pt x="11089" y="476642"/>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Rectangle 38">
            <a:extLst>
              <a:ext uri="{FF2B5EF4-FFF2-40B4-BE49-F238E27FC236}">
                <a16:creationId xmlns:a16="http://schemas.microsoft.com/office/drawing/2014/main" id="{035A2C52-79F2-BE22-9E7F-1AAB25BCAB9A}"/>
              </a:ext>
            </a:extLst>
          </p:cNvPr>
          <p:cNvSpPr/>
          <p:nvPr/>
        </p:nvSpPr>
        <p:spPr>
          <a:xfrm>
            <a:off x="12442351" y="6080182"/>
            <a:ext cx="907371" cy="747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6" name="Title 4">
            <a:extLst>
              <a:ext uri="{FF2B5EF4-FFF2-40B4-BE49-F238E27FC236}">
                <a16:creationId xmlns:a16="http://schemas.microsoft.com/office/drawing/2014/main" id="{91E3A860-86BB-866C-F396-4AF17A4445B8}"/>
              </a:ext>
            </a:extLst>
          </p:cNvPr>
          <p:cNvSpPr txBox="1">
            <a:spLocks/>
          </p:cNvSpPr>
          <p:nvPr/>
        </p:nvSpPr>
        <p:spPr>
          <a:xfrm>
            <a:off x="787148" y="325905"/>
            <a:ext cx="10504000" cy="113225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endParaRPr lang="en-GB" sz="2800" dirty="0">
              <a:solidFill>
                <a:schemeClr val="bg1"/>
              </a:solidFill>
            </a:endParaRPr>
          </a:p>
        </p:txBody>
      </p:sp>
      <p:pic>
        <p:nvPicPr>
          <p:cNvPr id="37" name="Picture Placeholder 12" descr="Close-up of a person entering a PIN on an ATM keypad.">
            <a:extLst>
              <a:ext uri="{FF2B5EF4-FFF2-40B4-BE49-F238E27FC236}">
                <a16:creationId xmlns:a16="http://schemas.microsoft.com/office/drawing/2014/main" id="{3B8F975F-503D-BD12-2D6D-1B976BF8F488}"/>
              </a:ext>
            </a:extLst>
          </p:cNvPr>
          <p:cNvPicPr>
            <a:picLocks noChangeAspect="1"/>
          </p:cNvPicPr>
          <p:nvPr/>
        </p:nvPicPr>
        <p:blipFill>
          <a:blip r:embed="rId3" cstate="screen">
            <a:extLst>
              <a:ext uri="{28A0092B-C50C-407E-A947-70E740481C1C}">
                <a14:useLocalDpi xmlns:a14="http://schemas.microsoft.com/office/drawing/2010/main"/>
              </a:ext>
            </a:extLst>
          </a:blip>
          <a:srcRect t="64" b="64"/>
          <a:stretch/>
        </p:blipFill>
        <p:spPr>
          <a:xfrm>
            <a:off x="12480262" y="5637553"/>
            <a:ext cx="632760" cy="291407"/>
          </a:xfrm>
          <a:prstGeom prst="rect">
            <a:avLst/>
          </a:prstGeom>
        </p:spPr>
      </p:pic>
      <p:pic>
        <p:nvPicPr>
          <p:cNvPr id="43" name="Picture Placeholder 14">
            <a:extLst>
              <a:ext uri="{FF2B5EF4-FFF2-40B4-BE49-F238E27FC236}">
                <a16:creationId xmlns:a16="http://schemas.microsoft.com/office/drawing/2014/main" id="{817FCF74-9CFD-445C-6618-F5ABAFEAEAC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454184" y="5171784"/>
            <a:ext cx="722535" cy="314547"/>
          </a:xfrm>
          <a:prstGeom prst="rect">
            <a:avLst/>
          </a:prstGeom>
        </p:spPr>
      </p:pic>
      <p:pic>
        <p:nvPicPr>
          <p:cNvPr id="46" name="Picture Placeholder 16">
            <a:extLst>
              <a:ext uri="{FF2B5EF4-FFF2-40B4-BE49-F238E27FC236}">
                <a16:creationId xmlns:a16="http://schemas.microsoft.com/office/drawing/2014/main" id="{1C9DDEE0-CFD6-B0EE-1DF3-BB998939E0E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442351" y="4755494"/>
            <a:ext cx="626227" cy="294920"/>
          </a:xfrm>
          <a:prstGeom prst="rect">
            <a:avLst/>
          </a:prstGeom>
        </p:spPr>
      </p:pic>
      <p:sp>
        <p:nvSpPr>
          <p:cNvPr id="67" name="Text Placeholder 5">
            <a:extLst>
              <a:ext uri="{FF2B5EF4-FFF2-40B4-BE49-F238E27FC236}">
                <a16:creationId xmlns:a16="http://schemas.microsoft.com/office/drawing/2014/main" id="{EB438C61-6D15-6515-3078-36CF31EC1F79}"/>
              </a:ext>
            </a:extLst>
          </p:cNvPr>
          <p:cNvSpPr txBox="1">
            <a:spLocks/>
          </p:cNvSpPr>
          <p:nvPr/>
        </p:nvSpPr>
        <p:spPr>
          <a:xfrm>
            <a:off x="279839" y="3049659"/>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Cost-effective</a:t>
            </a:r>
          </a:p>
        </p:txBody>
      </p:sp>
      <p:sp>
        <p:nvSpPr>
          <p:cNvPr id="68" name="Text Placeholder 6">
            <a:extLst>
              <a:ext uri="{FF2B5EF4-FFF2-40B4-BE49-F238E27FC236}">
                <a16:creationId xmlns:a16="http://schemas.microsoft.com/office/drawing/2014/main" id="{7FD94587-7977-27CA-1A29-BC2741B59444}"/>
              </a:ext>
            </a:extLst>
          </p:cNvPr>
          <p:cNvSpPr txBox="1">
            <a:spLocks/>
          </p:cNvSpPr>
          <p:nvPr/>
        </p:nvSpPr>
        <p:spPr>
          <a:xfrm>
            <a:off x="787148" y="3320016"/>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Production is up to </a:t>
            </a:r>
            <a:r>
              <a:rPr lang="en-US" sz="1800" b="1" dirty="0">
                <a:solidFill>
                  <a:schemeClr val="bg1"/>
                </a:solidFill>
                <a:effectLst/>
                <a:latin typeface="Baloo Paaji 2" pitchFamily="2" charset="0"/>
                <a:ea typeface="Aptos" panose="020B0004020202020204" pitchFamily="34" charset="0"/>
                <a:cs typeface="Baloo Paaji 2" pitchFamily="2" charset="0"/>
              </a:rPr>
              <a:t>10 times cheaper</a:t>
            </a:r>
            <a:r>
              <a:rPr lang="en-US" sz="1800" dirty="0">
                <a:solidFill>
                  <a:schemeClr val="bg1"/>
                </a:solidFill>
                <a:effectLst/>
                <a:latin typeface="Baloo Paaji 2" pitchFamily="2" charset="0"/>
                <a:ea typeface="Aptos" panose="020B0004020202020204" pitchFamily="34" charset="0"/>
                <a:cs typeface="Baloo Paaji 2" pitchFamily="2" charset="0"/>
              </a:rPr>
              <a:t> than timber-based paper</a:t>
            </a:r>
            <a:endParaRPr lang="en-US" altLang="zh-CN" sz="1600" dirty="0">
              <a:solidFill>
                <a:schemeClr val="bg1"/>
              </a:solidFill>
              <a:latin typeface="Baloo Paaji 2" pitchFamily="2" charset="0"/>
              <a:cs typeface="Baloo Paaji 2" pitchFamily="2" charset="0"/>
            </a:endParaRPr>
          </a:p>
        </p:txBody>
      </p:sp>
      <p:sp>
        <p:nvSpPr>
          <p:cNvPr id="69" name="Text Placeholder 6">
            <a:extLst>
              <a:ext uri="{FF2B5EF4-FFF2-40B4-BE49-F238E27FC236}">
                <a16:creationId xmlns:a16="http://schemas.microsoft.com/office/drawing/2014/main" id="{DDD0DCE2-E106-F77D-6276-A7EE69BB5AFC}"/>
              </a:ext>
            </a:extLst>
          </p:cNvPr>
          <p:cNvSpPr txBox="1">
            <a:spLocks/>
          </p:cNvSpPr>
          <p:nvPr/>
        </p:nvSpPr>
        <p:spPr>
          <a:xfrm>
            <a:off x="4685896" y="3368532"/>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a:lnSpc>
                <a:spcPct val="115000"/>
              </a:lnSpc>
              <a:spcAft>
                <a:spcPts val="800"/>
              </a:spcAft>
              <a:buSzPts val="1000"/>
              <a:tabLst>
                <a:tab pos="457200" algn="l"/>
              </a:tabLst>
            </a:pPr>
            <a:r>
              <a:rPr lang="en-US" sz="1800" kern="100" dirty="0">
                <a:solidFill>
                  <a:schemeClr val="bg1"/>
                </a:solidFill>
                <a:effectLst/>
                <a:latin typeface="Baloo Paaji 2" pitchFamily="2" charset="0"/>
                <a:ea typeface="Aptos" panose="020B0004020202020204" pitchFamily="34" charset="0"/>
                <a:cs typeface="Baloo Paaji 2" pitchFamily="2" charset="0"/>
              </a:rPr>
              <a:t>Coconut fiber-based paper is stronger and more resistant to moisture.</a:t>
            </a:r>
          </a:p>
        </p:txBody>
      </p:sp>
      <p:sp>
        <p:nvSpPr>
          <p:cNvPr id="71" name="Text Placeholder 5">
            <a:extLst>
              <a:ext uri="{FF2B5EF4-FFF2-40B4-BE49-F238E27FC236}">
                <a16:creationId xmlns:a16="http://schemas.microsoft.com/office/drawing/2014/main" id="{069B827B-3268-C455-2D32-A79614177C71}"/>
              </a:ext>
            </a:extLst>
          </p:cNvPr>
          <p:cNvSpPr txBox="1">
            <a:spLocks/>
          </p:cNvSpPr>
          <p:nvPr/>
        </p:nvSpPr>
        <p:spPr>
          <a:xfrm>
            <a:off x="3743263" y="3031551"/>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Durable</a:t>
            </a:r>
          </a:p>
        </p:txBody>
      </p:sp>
      <p:sp>
        <p:nvSpPr>
          <p:cNvPr id="72" name="Text Placeholder 5">
            <a:extLst>
              <a:ext uri="{FF2B5EF4-FFF2-40B4-BE49-F238E27FC236}">
                <a16:creationId xmlns:a16="http://schemas.microsoft.com/office/drawing/2014/main" id="{411FD0BF-62B5-1B05-322A-A4719DCFFB68}"/>
              </a:ext>
            </a:extLst>
          </p:cNvPr>
          <p:cNvSpPr txBox="1">
            <a:spLocks/>
          </p:cNvSpPr>
          <p:nvPr/>
        </p:nvSpPr>
        <p:spPr>
          <a:xfrm>
            <a:off x="7891846" y="3057247"/>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Sustainable</a:t>
            </a:r>
          </a:p>
        </p:txBody>
      </p:sp>
      <p:sp>
        <p:nvSpPr>
          <p:cNvPr id="73" name="Text Placeholder 6">
            <a:extLst>
              <a:ext uri="{FF2B5EF4-FFF2-40B4-BE49-F238E27FC236}">
                <a16:creationId xmlns:a16="http://schemas.microsoft.com/office/drawing/2014/main" id="{1D6BF3D8-1B5C-4828-D203-D16CBB4685A7}"/>
              </a:ext>
            </a:extLst>
          </p:cNvPr>
          <p:cNvSpPr txBox="1">
            <a:spLocks/>
          </p:cNvSpPr>
          <p:nvPr/>
        </p:nvSpPr>
        <p:spPr>
          <a:xfrm>
            <a:off x="8610269" y="3368531"/>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The process reduces deforestation, repurposes waste, and supports a circular economy.</a:t>
            </a:r>
            <a:endParaRPr lang="en-US" altLang="zh-CN" dirty="0">
              <a:solidFill>
                <a:schemeClr val="bg1"/>
              </a:solidFill>
              <a:latin typeface="Baloo Paaji 2" pitchFamily="2" charset="0"/>
              <a:cs typeface="Baloo Paaji 2" pitchFamily="2" charset="0"/>
            </a:endParaRPr>
          </a:p>
        </p:txBody>
      </p:sp>
      <p:sp>
        <p:nvSpPr>
          <p:cNvPr id="20" name="Content Placeholder 2">
            <a:extLst>
              <a:ext uri="{FF2B5EF4-FFF2-40B4-BE49-F238E27FC236}">
                <a16:creationId xmlns:a16="http://schemas.microsoft.com/office/drawing/2014/main" id="{948BF5B6-37C3-B998-8C42-A4F88B7120BF}"/>
              </a:ext>
            </a:extLst>
          </p:cNvPr>
          <p:cNvSpPr txBox="1">
            <a:spLocks/>
          </p:cNvSpPr>
          <p:nvPr/>
        </p:nvSpPr>
        <p:spPr>
          <a:xfrm>
            <a:off x="827397" y="2314456"/>
            <a:ext cx="6172331" cy="300951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latin typeface="Baloo Paaji 2" pitchFamily="2" charset="0"/>
                <a:cs typeface="Baloo Paaji 2" pitchFamily="2" charset="0"/>
              </a:rPr>
              <a:t>Global paper packaging market</a:t>
            </a:r>
          </a:p>
          <a:p>
            <a:pPr marL="0" indent="0">
              <a:buNone/>
            </a:pPr>
            <a:r>
              <a:rPr lang="en-US" dirty="0">
                <a:solidFill>
                  <a:schemeClr val="bg1"/>
                </a:solidFill>
                <a:latin typeface="Baloo Paaji 2" pitchFamily="2" charset="0"/>
                <a:cs typeface="Baloo Paaji 2" pitchFamily="2" charset="0"/>
              </a:rPr>
              <a:t>​</a:t>
            </a:r>
          </a:p>
        </p:txBody>
      </p:sp>
      <p:pic>
        <p:nvPicPr>
          <p:cNvPr id="34" name="Picture Placeholder 5">
            <a:extLst>
              <a:ext uri="{FF2B5EF4-FFF2-40B4-BE49-F238E27FC236}">
                <a16:creationId xmlns:a16="http://schemas.microsoft.com/office/drawing/2014/main" id="{7E73B3E6-C342-61B8-796F-A93031EB334B}"/>
              </a:ext>
            </a:extLst>
          </p:cNvPr>
          <p:cNvPicPr>
            <a:picLocks noChangeAspect="1"/>
          </p:cNvPicPr>
          <p:nvPr/>
        </p:nvPicPr>
        <p:blipFill>
          <a:blip r:embed="rId6">
            <a:extLst>
              <a:ext uri="{28A0092B-C50C-407E-A947-70E740481C1C}">
                <a14:useLocalDpi xmlns:a14="http://schemas.microsoft.com/office/drawing/2010/main" val="0"/>
              </a:ext>
            </a:extLst>
          </a:blip>
          <a:srcRect t="1142" b="1142"/>
          <a:stretch/>
        </p:blipFill>
        <p:spPr>
          <a:xfrm flipH="1">
            <a:off x="12462589" y="4068252"/>
            <a:ext cx="657420" cy="481185"/>
          </a:xfrm>
          <a:prstGeom prst="rect">
            <a:avLst/>
          </a:prstGeom>
        </p:spPr>
      </p:pic>
      <p:sp>
        <p:nvSpPr>
          <p:cNvPr id="21" name="Rectangle 5">
            <a:extLst>
              <a:ext uri="{FF2B5EF4-FFF2-40B4-BE49-F238E27FC236}">
                <a16:creationId xmlns:a16="http://schemas.microsoft.com/office/drawing/2014/main" id="{A448AFBB-3643-EBDE-0B00-B8C5E690CDA7}"/>
              </a:ext>
            </a:extLst>
          </p:cNvPr>
          <p:cNvSpPr>
            <a:spLocks noChangeArrowheads="1"/>
          </p:cNvSpPr>
          <p:nvPr/>
        </p:nvSpPr>
        <p:spPr bwMode="auto">
          <a:xfrm>
            <a:off x="6495583" y="3123354"/>
            <a:ext cx="468700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Companies utilize branded paper bags and folders during events and promotions, reflecting a commitment to sustainability and enhancing corporate image.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Large companies a integrate paper packaging into their supply chains to meet corporate social responsibility goals and comply with international environmental standards.</a:t>
            </a: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p:txBody>
      </p:sp>
      <p:sp>
        <p:nvSpPr>
          <p:cNvPr id="22" name="Title 1">
            <a:extLst>
              <a:ext uri="{FF2B5EF4-FFF2-40B4-BE49-F238E27FC236}">
                <a16:creationId xmlns:a16="http://schemas.microsoft.com/office/drawing/2014/main" id="{AB162604-C879-4996-DAFF-B629714BC305}"/>
              </a:ext>
            </a:extLst>
          </p:cNvPr>
          <p:cNvSpPr txBox="1">
            <a:spLocks/>
          </p:cNvSpPr>
          <p:nvPr/>
        </p:nvSpPr>
        <p:spPr>
          <a:xfrm>
            <a:off x="772917" y="2402388"/>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solidFill>
                  <a:schemeClr val="bg1"/>
                </a:solidFill>
                <a:latin typeface="Baloo Paaji 2" pitchFamily="2" charset="0"/>
                <a:cs typeface="Baloo Paaji 2" pitchFamily="2" charset="0"/>
              </a:rPr>
              <a:t>Retail businesses</a:t>
            </a:r>
          </a:p>
        </p:txBody>
      </p:sp>
      <p:sp>
        <p:nvSpPr>
          <p:cNvPr id="23" name="Title 1">
            <a:extLst>
              <a:ext uri="{FF2B5EF4-FFF2-40B4-BE49-F238E27FC236}">
                <a16:creationId xmlns:a16="http://schemas.microsoft.com/office/drawing/2014/main" id="{801841B4-F33E-5AB6-4858-823CC26357C8}"/>
              </a:ext>
            </a:extLst>
          </p:cNvPr>
          <p:cNvSpPr txBox="1">
            <a:spLocks/>
          </p:cNvSpPr>
          <p:nvPr/>
        </p:nvSpPr>
        <p:spPr>
          <a:xfrm>
            <a:off x="6251887" y="2274474"/>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solidFill>
                  <a:schemeClr val="bg1"/>
                </a:solidFill>
                <a:latin typeface="Baloo Paaji 2" pitchFamily="2" charset="0"/>
                <a:cs typeface="Baloo Paaji 2" pitchFamily="2" charset="0"/>
              </a:rPr>
              <a:t>Corporate brands</a:t>
            </a:r>
          </a:p>
        </p:txBody>
      </p:sp>
      <p:sp>
        <p:nvSpPr>
          <p:cNvPr id="32" name="Rectangle 31">
            <a:extLst>
              <a:ext uri="{FF2B5EF4-FFF2-40B4-BE49-F238E27FC236}">
                <a16:creationId xmlns:a16="http://schemas.microsoft.com/office/drawing/2014/main" id="{04B93E86-AD26-A407-02B0-981789E9AD99}"/>
              </a:ext>
            </a:extLst>
          </p:cNvPr>
          <p:cNvSpPr/>
          <p:nvPr/>
        </p:nvSpPr>
        <p:spPr>
          <a:xfrm>
            <a:off x="12435362" y="-97769"/>
            <a:ext cx="2163097" cy="6990735"/>
          </a:xfrm>
          <a:prstGeom prst="rect">
            <a:avLst/>
          </a:prstGeom>
          <a:solidFill>
            <a:srgbClr val="06174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A9C8A9A0-BEB9-D6A3-892D-E66205309931}"/>
              </a:ext>
            </a:extLst>
          </p:cNvPr>
          <p:cNvSpPr/>
          <p:nvPr/>
        </p:nvSpPr>
        <p:spPr>
          <a:xfrm>
            <a:off x="12735371" y="5884605"/>
            <a:ext cx="900852" cy="777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Title 2">
            <a:extLst>
              <a:ext uri="{FF2B5EF4-FFF2-40B4-BE49-F238E27FC236}">
                <a16:creationId xmlns:a16="http://schemas.microsoft.com/office/drawing/2014/main" id="{D6016CDD-FC04-021A-77B2-B3B87E97629B}"/>
              </a:ext>
            </a:extLst>
          </p:cNvPr>
          <p:cNvSpPr txBox="1">
            <a:spLocks/>
          </p:cNvSpPr>
          <p:nvPr/>
        </p:nvSpPr>
        <p:spPr>
          <a:xfrm>
            <a:off x="7502297" y="2578350"/>
            <a:ext cx="6735597" cy="379383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l"/>
            <a:r>
              <a:rPr lang="en-US" altLang="zh-CN" sz="2800" dirty="0">
                <a:solidFill>
                  <a:schemeClr val="bg1"/>
                </a:solidFill>
              </a:rPr>
              <a:t>05</a:t>
            </a:r>
          </a:p>
          <a:p>
            <a:pPr algn="l"/>
            <a:r>
              <a:rPr lang="en-US" altLang="zh-CN" sz="5400" dirty="0">
                <a:solidFill>
                  <a:schemeClr val="bg1"/>
                </a:solidFill>
              </a:rPr>
              <a:t>Competitive</a:t>
            </a:r>
          </a:p>
          <a:p>
            <a:pPr algn="l"/>
            <a:r>
              <a:rPr lang="en-US" altLang="zh-CN" sz="5400" dirty="0">
                <a:solidFill>
                  <a:schemeClr val="bg1"/>
                </a:solidFill>
              </a:rPr>
              <a:t>Advantage</a:t>
            </a:r>
            <a:endParaRPr lang="zh-CN" altLang="en-US" sz="5400" dirty="0">
              <a:solidFill>
                <a:schemeClr val="bg1"/>
              </a:solidFill>
            </a:endParaRPr>
          </a:p>
        </p:txBody>
      </p:sp>
      <p:sp>
        <p:nvSpPr>
          <p:cNvPr id="24" name="Rectangle 23">
            <a:extLst>
              <a:ext uri="{FF2B5EF4-FFF2-40B4-BE49-F238E27FC236}">
                <a16:creationId xmlns:a16="http://schemas.microsoft.com/office/drawing/2014/main" id="{32E75D40-DBA1-3A12-74EF-7E8F1D852478}"/>
              </a:ext>
            </a:extLst>
          </p:cNvPr>
          <p:cNvSpPr/>
          <p:nvPr/>
        </p:nvSpPr>
        <p:spPr>
          <a:xfrm>
            <a:off x="-78493" y="6621834"/>
            <a:ext cx="7078221" cy="3881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514D56D-88B2-5859-610A-399BB023D3BD}"/>
              </a:ext>
            </a:extLst>
          </p:cNvPr>
          <p:cNvSpPr/>
          <p:nvPr/>
        </p:nvSpPr>
        <p:spPr>
          <a:xfrm>
            <a:off x="6999728" y="6615476"/>
            <a:ext cx="7078221" cy="388116"/>
          </a:xfrm>
          <a:prstGeom prst="rect">
            <a:avLst/>
          </a:prstGeom>
          <a:solidFill>
            <a:srgbClr val="0617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6541446-1103-090F-07E6-FD5C1623FE15}"/>
              </a:ext>
            </a:extLst>
          </p:cNvPr>
          <p:cNvSpPr txBox="1"/>
          <p:nvPr/>
        </p:nvSpPr>
        <p:spPr>
          <a:xfrm>
            <a:off x="312003" y="1022245"/>
            <a:ext cx="11879997" cy="923330"/>
          </a:xfrm>
          <a:prstGeom prst="rect">
            <a:avLst/>
          </a:prstGeom>
          <a:noFill/>
        </p:spPr>
        <p:txBody>
          <a:bodyPr wrap="square">
            <a:spAutoFit/>
          </a:bodyPr>
          <a:lstStyle/>
          <a:p>
            <a:r>
              <a:rPr lang="en-US" b="1" dirty="0">
                <a:latin typeface="Baloo Paaji 2" pitchFamily="2" charset="0"/>
                <a:cs typeface="Baloo Paaji 2" pitchFamily="2" charset="0"/>
              </a:rPr>
              <a:t>Glinax</a:t>
            </a:r>
            <a:r>
              <a:rPr lang="en-US" dirty="0">
                <a:latin typeface="Baloo Paaji 2" pitchFamily="2" charset="0"/>
                <a:cs typeface="Baloo Paaji 2" pitchFamily="2" charset="0"/>
              </a:rPr>
              <a:t> is Ghana’s first company to produce </a:t>
            </a:r>
            <a:r>
              <a:rPr lang="en-US" b="1" dirty="0">
                <a:latin typeface="Baloo Paaji 2" pitchFamily="2" charset="0"/>
                <a:cs typeface="Baloo Paaji 2" pitchFamily="2" charset="0"/>
              </a:rPr>
              <a:t>coconut husk-based paper packaging</a:t>
            </a:r>
            <a:r>
              <a:rPr lang="en-US" dirty="0">
                <a:latin typeface="Baloo Paaji 2" pitchFamily="2" charset="0"/>
                <a:cs typeface="Baloo Paaji 2" pitchFamily="2" charset="0"/>
              </a:rPr>
              <a:t>, making us industry pioneers in sustainable packaging solutions. Our unique approach gives us a competitive edge over traditional packaging options in the following ways:</a:t>
            </a:r>
          </a:p>
        </p:txBody>
      </p:sp>
      <p:sp>
        <p:nvSpPr>
          <p:cNvPr id="29" name="Rectangle 5">
            <a:extLst>
              <a:ext uri="{FF2B5EF4-FFF2-40B4-BE49-F238E27FC236}">
                <a16:creationId xmlns:a16="http://schemas.microsoft.com/office/drawing/2014/main" id="{9C69B6F1-EFF7-B235-5972-98BFF743DD3E}"/>
              </a:ext>
            </a:extLst>
          </p:cNvPr>
          <p:cNvSpPr>
            <a:spLocks noChangeArrowheads="1"/>
          </p:cNvSpPr>
          <p:nvPr/>
        </p:nvSpPr>
        <p:spPr bwMode="auto">
          <a:xfrm>
            <a:off x="6275528" y="2291390"/>
            <a:ext cx="57623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b="1" dirty="0">
                <a:latin typeface="Baloo Paaji 2" pitchFamily="2" charset="0"/>
                <a:cs typeface="Baloo Paaji 2" pitchFamily="2" charset="0"/>
              </a:rPr>
              <a:t>Stronger &amp; More Durable than Regular Paper Packaging</a:t>
            </a:r>
          </a:p>
          <a:p>
            <a:pPr>
              <a:buNone/>
            </a:pPr>
            <a:endParaRPr lang="en-US" b="1" dirty="0">
              <a:latin typeface="Baloo Paaji 2" pitchFamily="2" charset="0"/>
              <a:cs typeface="Baloo Paaji 2" pitchFamily="2" charset="0"/>
            </a:endParaRPr>
          </a:p>
          <a:p>
            <a:pPr>
              <a:buNone/>
            </a:pPr>
            <a:endParaRPr lang="en-US" b="1" dirty="0">
              <a:latin typeface="Baloo Paaji 2" pitchFamily="2" charset="0"/>
              <a:cs typeface="Baloo Paaji 2" pitchFamily="2" charset="0"/>
            </a:endParaRPr>
          </a:p>
          <a:p>
            <a:r>
              <a:rPr lang="en-US" dirty="0">
                <a:latin typeface="Baloo Paaji 2" pitchFamily="2" charset="0"/>
                <a:cs typeface="Baloo Paaji 2" pitchFamily="2" charset="0"/>
              </a:rPr>
              <a:t>Traditional paper packaging is prone to tearing and breaking under pressure.</a:t>
            </a:r>
          </a:p>
          <a:p>
            <a:endParaRPr lang="en-US" dirty="0">
              <a:latin typeface="Baloo Paaji 2" pitchFamily="2" charset="0"/>
              <a:cs typeface="Baloo Paaji 2" pitchFamily="2" charset="0"/>
            </a:endParaRPr>
          </a:p>
          <a:p>
            <a:r>
              <a:rPr lang="en-US" b="1" dirty="0">
                <a:latin typeface="Baloo Paaji 2" pitchFamily="2" charset="0"/>
                <a:cs typeface="Baloo Paaji 2" pitchFamily="2" charset="0"/>
              </a:rPr>
              <a:t>Coconut husk fiber </a:t>
            </a:r>
            <a:r>
              <a:rPr lang="en-US" dirty="0">
                <a:latin typeface="Baloo Paaji 2" pitchFamily="2" charset="0"/>
                <a:cs typeface="Baloo Paaji 2" pitchFamily="2" charset="0"/>
              </a:rPr>
              <a:t>is naturally </a:t>
            </a:r>
            <a:r>
              <a:rPr lang="en-US" b="1" dirty="0">
                <a:latin typeface="Baloo Paaji 2" pitchFamily="2" charset="0"/>
                <a:cs typeface="Baloo Paaji 2" pitchFamily="2" charset="0"/>
              </a:rPr>
              <a:t>strong</a:t>
            </a:r>
            <a:r>
              <a:rPr lang="en-US" dirty="0">
                <a:latin typeface="Baloo Paaji 2" pitchFamily="2" charset="0"/>
                <a:cs typeface="Baloo Paaji 2" pitchFamily="2" charset="0"/>
              </a:rPr>
              <a:t>, resulting in packaging that is more</a:t>
            </a:r>
            <a:r>
              <a:rPr lang="en-US" b="1" dirty="0">
                <a:latin typeface="Baloo Paaji 2" pitchFamily="2" charset="0"/>
                <a:cs typeface="Baloo Paaji 2" pitchFamily="2" charset="0"/>
              </a:rPr>
              <a:t> durable </a:t>
            </a:r>
            <a:r>
              <a:rPr lang="en-US" dirty="0">
                <a:latin typeface="Baloo Paaji 2" pitchFamily="2" charset="0"/>
                <a:cs typeface="Baloo Paaji 2" pitchFamily="2" charset="0"/>
              </a:rPr>
              <a:t>and</a:t>
            </a:r>
            <a:r>
              <a:rPr lang="en-US" b="1" dirty="0">
                <a:latin typeface="Baloo Paaji 2" pitchFamily="2" charset="0"/>
                <a:cs typeface="Baloo Paaji 2" pitchFamily="2" charset="0"/>
              </a:rPr>
              <a:t> resistant </a:t>
            </a:r>
            <a:r>
              <a:rPr lang="en-US" dirty="0">
                <a:latin typeface="Baloo Paaji 2" pitchFamily="2" charset="0"/>
                <a:cs typeface="Baloo Paaji 2" pitchFamily="2" charset="0"/>
              </a:rPr>
              <a:t>to wear and tear, making it ideal for carrying heavy or greasy food items.</a:t>
            </a:r>
          </a:p>
        </p:txBody>
      </p:sp>
      <p:sp>
        <p:nvSpPr>
          <p:cNvPr id="25" name="Rectangle 5">
            <a:extLst>
              <a:ext uri="{FF2B5EF4-FFF2-40B4-BE49-F238E27FC236}">
                <a16:creationId xmlns:a16="http://schemas.microsoft.com/office/drawing/2014/main" id="{52EB9AFF-E10F-0512-C0E9-6E63518DEF48}"/>
              </a:ext>
            </a:extLst>
          </p:cNvPr>
          <p:cNvSpPr>
            <a:spLocks noChangeArrowheads="1"/>
          </p:cNvSpPr>
          <p:nvPr/>
        </p:nvSpPr>
        <p:spPr bwMode="auto">
          <a:xfrm>
            <a:off x="349879" y="2437167"/>
            <a:ext cx="576231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b="1" dirty="0">
                <a:latin typeface="Baloo Paaji 2" pitchFamily="2" charset="0"/>
                <a:cs typeface="Baloo Paaji 2" pitchFamily="2" charset="0"/>
              </a:rPr>
              <a:t>Cost-Effective &amp; Readily Available Raw Material</a:t>
            </a:r>
          </a:p>
          <a:p>
            <a:endParaRPr lang="en-US" b="1" dirty="0">
              <a:latin typeface="Baloo Paaji 2" pitchFamily="2" charset="0"/>
              <a:cs typeface="Baloo Paaji 2" pitchFamily="2" charset="0"/>
            </a:endParaRPr>
          </a:p>
          <a:p>
            <a:endParaRPr lang="en-US" b="1" dirty="0">
              <a:latin typeface="Baloo Paaji 2" pitchFamily="2" charset="0"/>
              <a:cs typeface="Baloo Paaji 2" pitchFamily="2" charset="0"/>
            </a:endParaRPr>
          </a:p>
          <a:p>
            <a:r>
              <a:rPr lang="en-US" b="1" dirty="0">
                <a:latin typeface="Baloo Paaji 2" pitchFamily="2" charset="0"/>
                <a:cs typeface="Baloo Paaji 2" pitchFamily="2" charset="0"/>
              </a:rPr>
              <a:t>Timber is expensive</a:t>
            </a:r>
            <a:r>
              <a:rPr lang="en-US" dirty="0">
                <a:latin typeface="Baloo Paaji 2" pitchFamily="2" charset="0"/>
                <a:cs typeface="Baloo Paaji 2" pitchFamily="2" charset="0"/>
              </a:rPr>
              <a:t>, and paper production relies heavily on wood pulp, which contributes to deforestation and high production costs.</a:t>
            </a:r>
          </a:p>
          <a:p>
            <a:endParaRPr lang="en-US" dirty="0">
              <a:latin typeface="Baloo Paaji 2" pitchFamily="2" charset="0"/>
              <a:cs typeface="Baloo Paaji 2" pitchFamily="2" charset="0"/>
            </a:endParaRPr>
          </a:p>
          <a:p>
            <a:r>
              <a:rPr lang="en-US" b="1" dirty="0">
                <a:latin typeface="Baloo Paaji 2" pitchFamily="2" charset="0"/>
                <a:cs typeface="Baloo Paaji 2" pitchFamily="2" charset="0"/>
              </a:rPr>
              <a:t>Coconuts, </a:t>
            </a:r>
            <a:r>
              <a:rPr lang="en-US" dirty="0">
                <a:latin typeface="Baloo Paaji 2" pitchFamily="2" charset="0"/>
                <a:cs typeface="Baloo Paaji 2" pitchFamily="2" charset="0"/>
              </a:rPr>
              <a:t>on the other hand, are abundant, often discarded as waste, or even sold at a low cost. This gives us a free or low-cost raw material source, making our production significantly </a:t>
            </a:r>
            <a:r>
              <a:rPr lang="en-US" b="1" dirty="0">
                <a:latin typeface="Baloo Paaji 2" pitchFamily="2" charset="0"/>
                <a:cs typeface="Baloo Paaji 2" pitchFamily="2" charset="0"/>
              </a:rPr>
              <a:t>cheaper</a:t>
            </a:r>
            <a:r>
              <a:rPr lang="en-US" dirty="0">
                <a:latin typeface="Baloo Paaji 2" pitchFamily="2" charset="0"/>
                <a:cs typeface="Baloo Paaji 2" pitchFamily="2" charset="0"/>
              </a:rPr>
              <a:t> than traditional paper packaging.</a:t>
            </a:r>
          </a:p>
        </p:txBody>
      </p:sp>
    </p:spTree>
    <p:extLst>
      <p:ext uri="{BB962C8B-B14F-4D97-AF65-F5344CB8AC3E}">
        <p14:creationId xmlns:p14="http://schemas.microsoft.com/office/powerpoint/2010/main" val="95716484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07F69-41ED-30F5-166A-551B5D0C7F81}"/>
              </a:ext>
            </a:extLst>
          </p:cNvPr>
          <p:cNvSpPr>
            <a:spLocks noGrp="1"/>
          </p:cNvSpPr>
          <p:nvPr>
            <p:ph type="title"/>
          </p:nvPr>
        </p:nvSpPr>
        <p:spPr>
          <a:xfrm>
            <a:off x="842963" y="14371"/>
            <a:ext cx="10504000" cy="1132258"/>
          </a:xfrm>
        </p:spPr>
        <p:txBody>
          <a:bodyPr/>
          <a:lstStyle/>
          <a:p>
            <a:r>
              <a:rPr lang="en-US" dirty="0">
                <a:latin typeface="Baloo Paaji 2" pitchFamily="2" charset="0"/>
                <a:cs typeface="Baloo Paaji 2" pitchFamily="2" charset="0"/>
              </a:rPr>
              <a:t>Layout</a:t>
            </a:r>
            <a:endParaRPr lang="en-GB" dirty="0">
              <a:latin typeface="Baloo Paaji 2" pitchFamily="2" charset="0"/>
              <a:cs typeface="Baloo Paaji 2" pitchFamily="2" charset="0"/>
            </a:endParaRPr>
          </a:p>
        </p:txBody>
      </p:sp>
      <p:sp>
        <p:nvSpPr>
          <p:cNvPr id="3" name="Text Placeholder 2">
            <a:extLst>
              <a:ext uri="{FF2B5EF4-FFF2-40B4-BE49-F238E27FC236}">
                <a16:creationId xmlns:a16="http://schemas.microsoft.com/office/drawing/2014/main" id="{64E5B9A5-654F-D10C-C72F-92F9B261CB60}"/>
              </a:ext>
            </a:extLst>
          </p:cNvPr>
          <p:cNvSpPr>
            <a:spLocks noGrp="1"/>
          </p:cNvSpPr>
          <p:nvPr>
            <p:ph type="body" sz="quarter" idx="36"/>
          </p:nvPr>
        </p:nvSpPr>
        <p:spPr>
          <a:xfrm>
            <a:off x="842963" y="1532787"/>
            <a:ext cx="434758" cy="385763"/>
          </a:xfrm>
        </p:spPr>
        <p:txBody>
          <a:bodyPr/>
          <a:lstStyle/>
          <a:p>
            <a:r>
              <a:rPr lang="en-GB">
                <a:latin typeface="Baloo Paaji 2" pitchFamily="2" charset="0"/>
                <a:cs typeface="Baloo Paaji 2" pitchFamily="2" charset="0"/>
              </a:rPr>
              <a:t>01</a:t>
            </a:r>
          </a:p>
        </p:txBody>
      </p:sp>
      <p:sp>
        <p:nvSpPr>
          <p:cNvPr id="4" name="Text Placeholder 3">
            <a:extLst>
              <a:ext uri="{FF2B5EF4-FFF2-40B4-BE49-F238E27FC236}">
                <a16:creationId xmlns:a16="http://schemas.microsoft.com/office/drawing/2014/main" id="{F24B31C9-771F-A407-D89F-280DF73B2FEF}"/>
              </a:ext>
            </a:extLst>
          </p:cNvPr>
          <p:cNvSpPr>
            <a:spLocks noGrp="1"/>
          </p:cNvSpPr>
          <p:nvPr>
            <p:ph type="body" sz="quarter" idx="32"/>
          </p:nvPr>
        </p:nvSpPr>
        <p:spPr>
          <a:xfrm>
            <a:off x="1326377" y="1152623"/>
            <a:ext cx="2812863" cy="788962"/>
          </a:xfrm>
        </p:spPr>
        <p:txBody>
          <a:bodyPr/>
          <a:lstStyle/>
          <a:p>
            <a:r>
              <a:rPr lang="en-US" altLang="zh-CN" b="1" noProof="1">
                <a:latin typeface="Baloo Paaji 2" pitchFamily="2" charset="0"/>
                <a:cs typeface="Baloo Paaji 2" pitchFamily="2" charset="0"/>
              </a:rPr>
              <a:t>Problem Statement</a:t>
            </a:r>
          </a:p>
        </p:txBody>
      </p:sp>
      <p:sp>
        <p:nvSpPr>
          <p:cNvPr id="5" name="Content Placeholder 4">
            <a:extLst>
              <a:ext uri="{FF2B5EF4-FFF2-40B4-BE49-F238E27FC236}">
                <a16:creationId xmlns:a16="http://schemas.microsoft.com/office/drawing/2014/main" id="{2F71CB5A-5B72-C38E-7D7E-F648B3709E39}"/>
              </a:ext>
            </a:extLst>
          </p:cNvPr>
          <p:cNvSpPr>
            <a:spLocks noGrp="1"/>
          </p:cNvSpPr>
          <p:nvPr>
            <p:ph idx="13"/>
          </p:nvPr>
        </p:nvSpPr>
        <p:spPr>
          <a:xfrm>
            <a:off x="1352581" y="2024460"/>
            <a:ext cx="2812594" cy="720588"/>
          </a:xfrm>
        </p:spPr>
        <p:txBody>
          <a:bodyPr/>
          <a:lstStyle/>
          <a:p>
            <a:r>
              <a:rPr lang="en-US" noProof="1">
                <a:latin typeface="Baloo Paaji 2" pitchFamily="2" charset="0"/>
                <a:cs typeface="Baloo Paaji 2" pitchFamily="2" charset="0"/>
              </a:rPr>
              <a:t>The effects of exploiting trees to make paper packages</a:t>
            </a:r>
            <a:endParaRPr lang="en-US" dirty="0">
              <a:latin typeface="Baloo Paaji 2" pitchFamily="2" charset="0"/>
              <a:cs typeface="Baloo Paaji 2" pitchFamily="2" charset="0"/>
            </a:endParaRPr>
          </a:p>
        </p:txBody>
      </p:sp>
      <p:sp>
        <p:nvSpPr>
          <p:cNvPr id="6" name="Text Placeholder 5">
            <a:extLst>
              <a:ext uri="{FF2B5EF4-FFF2-40B4-BE49-F238E27FC236}">
                <a16:creationId xmlns:a16="http://schemas.microsoft.com/office/drawing/2014/main" id="{930E7F64-B964-8C53-CF09-F8CC256DCB1B}"/>
              </a:ext>
            </a:extLst>
          </p:cNvPr>
          <p:cNvSpPr>
            <a:spLocks noGrp="1"/>
          </p:cNvSpPr>
          <p:nvPr>
            <p:ph type="body" sz="quarter" idx="38"/>
          </p:nvPr>
        </p:nvSpPr>
        <p:spPr>
          <a:xfrm>
            <a:off x="4421805" y="1532787"/>
            <a:ext cx="434758" cy="385763"/>
          </a:xfrm>
        </p:spPr>
        <p:txBody>
          <a:bodyPr/>
          <a:lstStyle/>
          <a:p>
            <a:r>
              <a:rPr lang="en-GB">
                <a:latin typeface="Baloo Paaji 2" pitchFamily="2" charset="0"/>
                <a:cs typeface="Baloo Paaji 2" pitchFamily="2" charset="0"/>
              </a:rPr>
              <a:t>02</a:t>
            </a:r>
          </a:p>
        </p:txBody>
      </p:sp>
      <p:sp>
        <p:nvSpPr>
          <p:cNvPr id="7" name="Text Placeholder 6">
            <a:extLst>
              <a:ext uri="{FF2B5EF4-FFF2-40B4-BE49-F238E27FC236}">
                <a16:creationId xmlns:a16="http://schemas.microsoft.com/office/drawing/2014/main" id="{EFDD5AA2-64EC-A8B5-13D9-726874BEC8E2}"/>
              </a:ext>
            </a:extLst>
          </p:cNvPr>
          <p:cNvSpPr>
            <a:spLocks noGrp="1"/>
          </p:cNvSpPr>
          <p:nvPr>
            <p:ph type="body" sz="quarter" idx="30"/>
          </p:nvPr>
        </p:nvSpPr>
        <p:spPr>
          <a:xfrm>
            <a:off x="4905724" y="1146629"/>
            <a:ext cx="2812863" cy="788962"/>
          </a:xfrm>
        </p:spPr>
        <p:txBody>
          <a:bodyPr/>
          <a:lstStyle/>
          <a:p>
            <a:r>
              <a:rPr lang="en-US" altLang="zh-CN" b="1" noProof="1">
                <a:latin typeface="Baloo Paaji 2" pitchFamily="2" charset="0"/>
                <a:cs typeface="Baloo Paaji 2" pitchFamily="2" charset="0"/>
              </a:rPr>
              <a:t>Solution</a:t>
            </a:r>
          </a:p>
        </p:txBody>
      </p:sp>
      <p:sp>
        <p:nvSpPr>
          <p:cNvPr id="8" name="Content Placeholder 7">
            <a:extLst>
              <a:ext uri="{FF2B5EF4-FFF2-40B4-BE49-F238E27FC236}">
                <a16:creationId xmlns:a16="http://schemas.microsoft.com/office/drawing/2014/main" id="{1FF48E63-DF4C-5288-C8FE-B465284EA825}"/>
              </a:ext>
            </a:extLst>
          </p:cNvPr>
          <p:cNvSpPr>
            <a:spLocks noGrp="1"/>
          </p:cNvSpPr>
          <p:nvPr>
            <p:ph idx="16"/>
          </p:nvPr>
        </p:nvSpPr>
        <p:spPr>
          <a:xfrm>
            <a:off x="4905724" y="2006222"/>
            <a:ext cx="2812594" cy="720588"/>
          </a:xfrm>
        </p:spPr>
        <p:txBody>
          <a:bodyPr/>
          <a:lstStyle/>
          <a:p>
            <a:r>
              <a:rPr lang="en-US" altLang="zh-CN" noProof="1">
                <a:latin typeface="Baloo Paaji 2" pitchFamily="2" charset="0"/>
                <a:cs typeface="Baloo Paaji 2" pitchFamily="2" charset="0"/>
              </a:rPr>
              <a:t>Using coconut husks to make paper packages</a:t>
            </a:r>
          </a:p>
        </p:txBody>
      </p:sp>
      <p:sp>
        <p:nvSpPr>
          <p:cNvPr id="9" name="Text Placeholder 8">
            <a:extLst>
              <a:ext uri="{FF2B5EF4-FFF2-40B4-BE49-F238E27FC236}">
                <a16:creationId xmlns:a16="http://schemas.microsoft.com/office/drawing/2014/main" id="{85627838-9041-CCF7-2CBA-87E0F9E1AD22}"/>
              </a:ext>
            </a:extLst>
          </p:cNvPr>
          <p:cNvSpPr>
            <a:spLocks noGrp="1"/>
          </p:cNvSpPr>
          <p:nvPr>
            <p:ph type="body" sz="quarter" idx="40"/>
          </p:nvPr>
        </p:nvSpPr>
        <p:spPr>
          <a:xfrm>
            <a:off x="7994871" y="1532787"/>
            <a:ext cx="434758" cy="385763"/>
          </a:xfrm>
        </p:spPr>
        <p:txBody>
          <a:bodyPr/>
          <a:lstStyle/>
          <a:p>
            <a:r>
              <a:rPr lang="en-GB">
                <a:latin typeface="Baloo Paaji 2" pitchFamily="2" charset="0"/>
                <a:cs typeface="Baloo Paaji 2" pitchFamily="2" charset="0"/>
              </a:rPr>
              <a:t>03</a:t>
            </a:r>
          </a:p>
        </p:txBody>
      </p:sp>
      <p:sp>
        <p:nvSpPr>
          <p:cNvPr id="10" name="Text Placeholder 9">
            <a:extLst>
              <a:ext uri="{FF2B5EF4-FFF2-40B4-BE49-F238E27FC236}">
                <a16:creationId xmlns:a16="http://schemas.microsoft.com/office/drawing/2014/main" id="{44926C95-B877-91A7-C35C-D42E894A714C}"/>
              </a:ext>
            </a:extLst>
          </p:cNvPr>
          <p:cNvSpPr>
            <a:spLocks noGrp="1"/>
          </p:cNvSpPr>
          <p:nvPr>
            <p:ph type="body" sz="quarter" idx="31"/>
          </p:nvPr>
        </p:nvSpPr>
        <p:spPr>
          <a:xfrm>
            <a:off x="8478285" y="1365870"/>
            <a:ext cx="2812863" cy="788962"/>
          </a:xfrm>
        </p:spPr>
        <p:txBody>
          <a:bodyPr/>
          <a:lstStyle/>
          <a:p>
            <a:r>
              <a:rPr lang="en-US" altLang="zh-CN" b="1" noProof="1">
                <a:latin typeface="Baloo Paaji 2" pitchFamily="2" charset="0"/>
                <a:cs typeface="Baloo Paaji 2" pitchFamily="2" charset="0"/>
              </a:rPr>
              <a:t>Marketing </a:t>
            </a:r>
          </a:p>
          <a:p>
            <a:r>
              <a:rPr lang="en-US" altLang="zh-CN" b="1" noProof="1">
                <a:latin typeface="Baloo Paaji 2" pitchFamily="2" charset="0"/>
                <a:cs typeface="Baloo Paaji 2" pitchFamily="2" charset="0"/>
              </a:rPr>
              <a:t>Opportunity</a:t>
            </a:r>
          </a:p>
        </p:txBody>
      </p:sp>
      <p:sp>
        <p:nvSpPr>
          <p:cNvPr id="11" name="Content Placeholder 10">
            <a:extLst>
              <a:ext uri="{FF2B5EF4-FFF2-40B4-BE49-F238E27FC236}">
                <a16:creationId xmlns:a16="http://schemas.microsoft.com/office/drawing/2014/main" id="{1892148A-47C2-00A7-9F32-9193CDAA3EDE}"/>
              </a:ext>
            </a:extLst>
          </p:cNvPr>
          <p:cNvSpPr>
            <a:spLocks noGrp="1"/>
          </p:cNvSpPr>
          <p:nvPr>
            <p:ph idx="19"/>
          </p:nvPr>
        </p:nvSpPr>
        <p:spPr>
          <a:xfrm>
            <a:off x="8484169" y="2278799"/>
            <a:ext cx="2812594" cy="720588"/>
          </a:xfrm>
        </p:spPr>
        <p:txBody>
          <a:bodyPr/>
          <a:lstStyle/>
          <a:p>
            <a:r>
              <a:rPr lang="en-US" noProof="1">
                <a:latin typeface="Baloo Paaji 2" pitchFamily="2" charset="0"/>
                <a:cs typeface="Baloo Paaji 2" pitchFamily="2" charset="0"/>
              </a:rPr>
              <a:t>What the paper packaging industry has to offer </a:t>
            </a:r>
            <a:endParaRPr lang="en-US" dirty="0">
              <a:latin typeface="Baloo Paaji 2" pitchFamily="2" charset="0"/>
              <a:cs typeface="Baloo Paaji 2" pitchFamily="2" charset="0"/>
            </a:endParaRPr>
          </a:p>
        </p:txBody>
      </p:sp>
      <p:sp>
        <p:nvSpPr>
          <p:cNvPr id="12" name="Text Placeholder 11">
            <a:extLst>
              <a:ext uri="{FF2B5EF4-FFF2-40B4-BE49-F238E27FC236}">
                <a16:creationId xmlns:a16="http://schemas.microsoft.com/office/drawing/2014/main" id="{8CCE4395-2732-DD6C-B289-143F90EC99FA}"/>
              </a:ext>
            </a:extLst>
          </p:cNvPr>
          <p:cNvSpPr>
            <a:spLocks noGrp="1"/>
          </p:cNvSpPr>
          <p:nvPr>
            <p:ph type="body" sz="quarter" idx="37"/>
          </p:nvPr>
        </p:nvSpPr>
        <p:spPr>
          <a:xfrm>
            <a:off x="837348" y="3175651"/>
            <a:ext cx="434758" cy="385763"/>
          </a:xfrm>
        </p:spPr>
        <p:txBody>
          <a:bodyPr/>
          <a:lstStyle/>
          <a:p>
            <a:r>
              <a:rPr lang="en-GB">
                <a:latin typeface="Baloo Paaji 2" pitchFamily="2" charset="0"/>
                <a:cs typeface="Baloo Paaji 2" pitchFamily="2" charset="0"/>
              </a:rPr>
              <a:t>04</a:t>
            </a:r>
          </a:p>
        </p:txBody>
      </p:sp>
      <p:sp>
        <p:nvSpPr>
          <p:cNvPr id="13" name="Text Placeholder 12">
            <a:extLst>
              <a:ext uri="{FF2B5EF4-FFF2-40B4-BE49-F238E27FC236}">
                <a16:creationId xmlns:a16="http://schemas.microsoft.com/office/drawing/2014/main" id="{8F99EFA3-031E-E36A-8AD1-8C56185D1B2F}"/>
              </a:ext>
            </a:extLst>
          </p:cNvPr>
          <p:cNvSpPr>
            <a:spLocks noGrp="1"/>
          </p:cNvSpPr>
          <p:nvPr>
            <p:ph type="body" sz="quarter" idx="33"/>
          </p:nvPr>
        </p:nvSpPr>
        <p:spPr>
          <a:xfrm>
            <a:off x="1377614" y="2769133"/>
            <a:ext cx="2812863" cy="788962"/>
          </a:xfrm>
        </p:spPr>
        <p:txBody>
          <a:bodyPr/>
          <a:lstStyle/>
          <a:p>
            <a:r>
              <a:rPr lang="en-US" b="1" noProof="1">
                <a:latin typeface="Baloo Paaji 2" pitchFamily="2" charset="0"/>
                <a:cs typeface="Baloo Paaji 2" pitchFamily="2" charset="0"/>
              </a:rPr>
              <a:t>Target Customers</a:t>
            </a:r>
          </a:p>
        </p:txBody>
      </p:sp>
      <p:sp>
        <p:nvSpPr>
          <p:cNvPr id="14" name="Content Placeholder 13">
            <a:extLst>
              <a:ext uri="{FF2B5EF4-FFF2-40B4-BE49-F238E27FC236}">
                <a16:creationId xmlns:a16="http://schemas.microsoft.com/office/drawing/2014/main" id="{C2D00FDD-9F14-449E-3CD7-6B5341C37C94}"/>
              </a:ext>
            </a:extLst>
          </p:cNvPr>
          <p:cNvSpPr>
            <a:spLocks noGrp="1"/>
          </p:cNvSpPr>
          <p:nvPr>
            <p:ph idx="22"/>
          </p:nvPr>
        </p:nvSpPr>
        <p:spPr>
          <a:xfrm>
            <a:off x="1377614" y="3669582"/>
            <a:ext cx="2812594" cy="720588"/>
          </a:xfrm>
        </p:spPr>
        <p:txBody>
          <a:bodyPr/>
          <a:lstStyle/>
          <a:p>
            <a:r>
              <a:rPr lang="en-US" altLang="zh-CN" noProof="1">
                <a:latin typeface="Baloo Paaji 2" pitchFamily="2" charset="0"/>
                <a:cs typeface="Baloo Paaji 2" pitchFamily="2" charset="0"/>
              </a:rPr>
              <a:t>Potential customers and their dependence on paper packages</a:t>
            </a:r>
          </a:p>
        </p:txBody>
      </p:sp>
      <p:sp>
        <p:nvSpPr>
          <p:cNvPr id="15" name="Text Placeholder 14">
            <a:extLst>
              <a:ext uri="{FF2B5EF4-FFF2-40B4-BE49-F238E27FC236}">
                <a16:creationId xmlns:a16="http://schemas.microsoft.com/office/drawing/2014/main" id="{2361CB3E-BCE0-431A-1F87-462AFBA8DD27}"/>
              </a:ext>
            </a:extLst>
          </p:cNvPr>
          <p:cNvSpPr>
            <a:spLocks noGrp="1"/>
          </p:cNvSpPr>
          <p:nvPr>
            <p:ph type="body" sz="quarter" idx="39"/>
          </p:nvPr>
        </p:nvSpPr>
        <p:spPr>
          <a:xfrm>
            <a:off x="4416190" y="3175651"/>
            <a:ext cx="434758" cy="385763"/>
          </a:xfrm>
        </p:spPr>
        <p:txBody>
          <a:bodyPr/>
          <a:lstStyle/>
          <a:p>
            <a:r>
              <a:rPr lang="en-GB">
                <a:latin typeface="Baloo Paaji 2" pitchFamily="2" charset="0"/>
                <a:cs typeface="Baloo Paaji 2" pitchFamily="2" charset="0"/>
              </a:rPr>
              <a:t>05</a:t>
            </a:r>
          </a:p>
        </p:txBody>
      </p:sp>
      <p:sp>
        <p:nvSpPr>
          <p:cNvPr id="16" name="Text Placeholder 15">
            <a:extLst>
              <a:ext uri="{FF2B5EF4-FFF2-40B4-BE49-F238E27FC236}">
                <a16:creationId xmlns:a16="http://schemas.microsoft.com/office/drawing/2014/main" id="{448AD761-BA58-FB71-0C6C-B8A01131D7CD}"/>
              </a:ext>
            </a:extLst>
          </p:cNvPr>
          <p:cNvSpPr>
            <a:spLocks noGrp="1"/>
          </p:cNvSpPr>
          <p:nvPr>
            <p:ph type="body" sz="quarter" idx="34"/>
          </p:nvPr>
        </p:nvSpPr>
        <p:spPr>
          <a:xfrm>
            <a:off x="4982919" y="2769133"/>
            <a:ext cx="2812863" cy="788962"/>
          </a:xfrm>
        </p:spPr>
        <p:txBody>
          <a:bodyPr/>
          <a:lstStyle/>
          <a:p>
            <a:r>
              <a:rPr lang="en-US" altLang="zh-CN" b="1" noProof="1">
                <a:latin typeface="Baloo Paaji 2" pitchFamily="2" charset="0"/>
                <a:cs typeface="Baloo Paaji 2" pitchFamily="2" charset="0"/>
              </a:rPr>
              <a:t>Business Model</a:t>
            </a:r>
          </a:p>
        </p:txBody>
      </p:sp>
      <p:sp>
        <p:nvSpPr>
          <p:cNvPr id="17" name="Content Placeholder 16">
            <a:extLst>
              <a:ext uri="{FF2B5EF4-FFF2-40B4-BE49-F238E27FC236}">
                <a16:creationId xmlns:a16="http://schemas.microsoft.com/office/drawing/2014/main" id="{E414148B-AEBF-596F-19C3-445753A897A7}"/>
              </a:ext>
            </a:extLst>
          </p:cNvPr>
          <p:cNvSpPr>
            <a:spLocks noGrp="1"/>
          </p:cNvSpPr>
          <p:nvPr>
            <p:ph idx="25"/>
          </p:nvPr>
        </p:nvSpPr>
        <p:spPr>
          <a:xfrm>
            <a:off x="4926067" y="3678403"/>
            <a:ext cx="2812594" cy="720588"/>
          </a:xfrm>
        </p:spPr>
        <p:txBody>
          <a:bodyPr/>
          <a:lstStyle/>
          <a:p>
            <a:r>
              <a:rPr lang="en-US" altLang="zh-CN" noProof="1">
                <a:latin typeface="Baloo Paaji 2" pitchFamily="2" charset="0"/>
                <a:cs typeface="Baloo Paaji 2" pitchFamily="2" charset="0"/>
              </a:rPr>
              <a:t>Suggested business model for making paper packages out of coconut husk</a:t>
            </a:r>
          </a:p>
        </p:txBody>
      </p:sp>
      <p:sp>
        <p:nvSpPr>
          <p:cNvPr id="18" name="Text Placeholder 17">
            <a:extLst>
              <a:ext uri="{FF2B5EF4-FFF2-40B4-BE49-F238E27FC236}">
                <a16:creationId xmlns:a16="http://schemas.microsoft.com/office/drawing/2014/main" id="{61893011-B4F2-675B-6ABD-AB8CFD0E5219}"/>
              </a:ext>
            </a:extLst>
          </p:cNvPr>
          <p:cNvSpPr>
            <a:spLocks noGrp="1"/>
          </p:cNvSpPr>
          <p:nvPr>
            <p:ph type="body" sz="quarter" idx="41"/>
          </p:nvPr>
        </p:nvSpPr>
        <p:spPr>
          <a:xfrm>
            <a:off x="7989256" y="3175651"/>
            <a:ext cx="434758" cy="385763"/>
          </a:xfrm>
        </p:spPr>
        <p:txBody>
          <a:bodyPr/>
          <a:lstStyle/>
          <a:p>
            <a:r>
              <a:rPr lang="en-GB">
                <a:latin typeface="Baloo Paaji 2" pitchFamily="2" charset="0"/>
                <a:cs typeface="Baloo Paaji 2" pitchFamily="2" charset="0"/>
              </a:rPr>
              <a:t>06</a:t>
            </a:r>
          </a:p>
        </p:txBody>
      </p:sp>
      <p:sp>
        <p:nvSpPr>
          <p:cNvPr id="19" name="Text Placeholder 18">
            <a:extLst>
              <a:ext uri="{FF2B5EF4-FFF2-40B4-BE49-F238E27FC236}">
                <a16:creationId xmlns:a16="http://schemas.microsoft.com/office/drawing/2014/main" id="{233AB34C-AC52-A4BF-66C8-5517AA5B1484}"/>
              </a:ext>
            </a:extLst>
          </p:cNvPr>
          <p:cNvSpPr>
            <a:spLocks noGrp="1"/>
          </p:cNvSpPr>
          <p:nvPr>
            <p:ph type="body" sz="quarter" idx="35"/>
          </p:nvPr>
        </p:nvSpPr>
        <p:spPr>
          <a:xfrm>
            <a:off x="8471766" y="2777456"/>
            <a:ext cx="2812863" cy="788962"/>
          </a:xfrm>
        </p:spPr>
        <p:txBody>
          <a:bodyPr/>
          <a:lstStyle/>
          <a:p>
            <a:r>
              <a:rPr lang="en-US" altLang="zh-CN" b="1" noProof="1">
                <a:latin typeface="Baloo Paaji 2" pitchFamily="2" charset="0"/>
                <a:cs typeface="Baloo Paaji 2" pitchFamily="2" charset="0"/>
              </a:rPr>
              <a:t>Competitive Advantage</a:t>
            </a:r>
          </a:p>
        </p:txBody>
      </p:sp>
      <p:sp>
        <p:nvSpPr>
          <p:cNvPr id="20" name="Content Placeholder 19">
            <a:extLst>
              <a:ext uri="{FF2B5EF4-FFF2-40B4-BE49-F238E27FC236}">
                <a16:creationId xmlns:a16="http://schemas.microsoft.com/office/drawing/2014/main" id="{E119D6F8-1848-56DE-40BE-052E4802C19F}"/>
              </a:ext>
            </a:extLst>
          </p:cNvPr>
          <p:cNvSpPr>
            <a:spLocks noGrp="1"/>
          </p:cNvSpPr>
          <p:nvPr>
            <p:ph idx="28"/>
          </p:nvPr>
        </p:nvSpPr>
        <p:spPr>
          <a:xfrm>
            <a:off x="8478554" y="3622880"/>
            <a:ext cx="2812594" cy="720588"/>
          </a:xfrm>
        </p:spPr>
        <p:txBody>
          <a:bodyPr/>
          <a:lstStyle/>
          <a:p>
            <a:r>
              <a:rPr lang="en-US" altLang="zh-CN" noProof="1">
                <a:latin typeface="Baloo Paaji 2" pitchFamily="2" charset="0"/>
                <a:cs typeface="Baloo Paaji 2" pitchFamily="2" charset="0"/>
              </a:rPr>
              <a:t>Advantage of Coconut husks over other raw materials for paper packages</a:t>
            </a:r>
          </a:p>
        </p:txBody>
      </p:sp>
      <p:sp>
        <p:nvSpPr>
          <p:cNvPr id="21" name="Text Placeholder 11">
            <a:extLst>
              <a:ext uri="{FF2B5EF4-FFF2-40B4-BE49-F238E27FC236}">
                <a16:creationId xmlns:a16="http://schemas.microsoft.com/office/drawing/2014/main" id="{C6945A49-18FB-70C8-1FA6-BDED311287D3}"/>
              </a:ext>
            </a:extLst>
          </p:cNvPr>
          <p:cNvSpPr txBox="1">
            <a:spLocks/>
          </p:cNvSpPr>
          <p:nvPr/>
        </p:nvSpPr>
        <p:spPr>
          <a:xfrm>
            <a:off x="837348" y="4856842"/>
            <a:ext cx="434758" cy="385763"/>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Baloo Paaji 2" pitchFamily="2" charset="0"/>
                <a:cs typeface="Baloo Paaji 2" pitchFamily="2" charset="0"/>
              </a:rPr>
              <a:t>07</a:t>
            </a:r>
          </a:p>
        </p:txBody>
      </p:sp>
      <p:sp>
        <p:nvSpPr>
          <p:cNvPr id="22" name="Text Placeholder 12">
            <a:extLst>
              <a:ext uri="{FF2B5EF4-FFF2-40B4-BE49-F238E27FC236}">
                <a16:creationId xmlns:a16="http://schemas.microsoft.com/office/drawing/2014/main" id="{CAA8A18E-E2FF-F856-A03E-014BCF7DDE98}"/>
              </a:ext>
            </a:extLst>
          </p:cNvPr>
          <p:cNvSpPr txBox="1">
            <a:spLocks/>
          </p:cNvSpPr>
          <p:nvPr/>
        </p:nvSpPr>
        <p:spPr>
          <a:xfrm>
            <a:off x="1377614" y="4450324"/>
            <a:ext cx="2812863" cy="788962"/>
          </a:xfrm>
          <a:prstGeom prst="rect">
            <a:avLst/>
          </a:prstGeom>
        </p:spPr>
        <p:txBody>
          <a:bodyPr vert="horz" lIns="0" tIns="0" rIns="0" bIns="0" rtlCol="0" anchor="b">
            <a:noAutofit/>
          </a:bodyPr>
          <a:lstStyle>
            <a:lvl1pPr marL="0" indent="0" algn="l" defTabSz="914400" rtl="0" eaLnBrk="1" latinLnBrk="0" hangingPunct="1">
              <a:lnSpc>
                <a:spcPct val="100000"/>
              </a:lnSpc>
              <a:spcBef>
                <a:spcPts val="0"/>
              </a:spcBef>
              <a:buFont typeface="Arial" panose="020B0604020202020204" pitchFamily="34" charset="0"/>
              <a:buNone/>
              <a:defRPr sz="1800" kern="1200" baseline="0">
                <a:solidFill>
                  <a:schemeClr val="tx1"/>
                </a:solidFill>
                <a:latin typeface="+mj-lt"/>
                <a:ea typeface="+mj-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noProof="1">
                <a:latin typeface="Baloo Paaji 2" pitchFamily="2" charset="0"/>
                <a:cs typeface="Baloo Paaji 2" pitchFamily="2" charset="0"/>
              </a:rPr>
              <a:t>Financials</a:t>
            </a:r>
          </a:p>
        </p:txBody>
      </p:sp>
      <p:sp>
        <p:nvSpPr>
          <p:cNvPr id="23" name="Content Placeholder 13">
            <a:extLst>
              <a:ext uri="{FF2B5EF4-FFF2-40B4-BE49-F238E27FC236}">
                <a16:creationId xmlns:a16="http://schemas.microsoft.com/office/drawing/2014/main" id="{132C8D48-E316-6E25-6652-FF57098EA32A}"/>
              </a:ext>
            </a:extLst>
          </p:cNvPr>
          <p:cNvSpPr txBox="1">
            <a:spLocks/>
          </p:cNvSpPr>
          <p:nvPr/>
        </p:nvSpPr>
        <p:spPr>
          <a:xfrm>
            <a:off x="1377614" y="5333944"/>
            <a:ext cx="2812594" cy="720588"/>
          </a:xfrm>
          <a:prstGeom prst="rect">
            <a:avLst/>
          </a:prstGeom>
        </p:spPr>
        <p:txBody>
          <a:bodyPr vert="horz" lIns="0" tIns="0" rIns="0" bIns="0" rtlCol="0">
            <a:noAutofit/>
          </a:bodyPr>
          <a:lstStyle>
            <a:lvl1pPr marL="0" indent="0" algn="l" defTabSz="914400" rtl="0" eaLnBrk="1" latinLnBrk="0" hangingPunct="1">
              <a:lnSpc>
                <a:spcPct val="120000"/>
              </a:lnSpc>
              <a:spcBef>
                <a:spcPts val="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noProof="1">
                <a:latin typeface="Baloo Paaji 2" pitchFamily="2" charset="0"/>
                <a:cs typeface="Baloo Paaji 2" pitchFamily="2" charset="0"/>
              </a:rPr>
              <a:t>Financial breakdown of the proposed business model</a:t>
            </a:r>
          </a:p>
        </p:txBody>
      </p:sp>
      <p:sp>
        <p:nvSpPr>
          <p:cNvPr id="24" name="Text Placeholder 14">
            <a:extLst>
              <a:ext uri="{FF2B5EF4-FFF2-40B4-BE49-F238E27FC236}">
                <a16:creationId xmlns:a16="http://schemas.microsoft.com/office/drawing/2014/main" id="{11CB479B-A20D-AA49-48CE-F849F1722D1B}"/>
              </a:ext>
            </a:extLst>
          </p:cNvPr>
          <p:cNvSpPr txBox="1">
            <a:spLocks/>
          </p:cNvSpPr>
          <p:nvPr/>
        </p:nvSpPr>
        <p:spPr>
          <a:xfrm>
            <a:off x="4416190" y="4856842"/>
            <a:ext cx="434758" cy="385763"/>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Baloo Paaji 2" pitchFamily="2" charset="0"/>
                <a:cs typeface="Baloo Paaji 2" pitchFamily="2" charset="0"/>
              </a:rPr>
              <a:t>08</a:t>
            </a:r>
          </a:p>
        </p:txBody>
      </p:sp>
      <p:sp>
        <p:nvSpPr>
          <p:cNvPr id="25" name="Text Placeholder 15">
            <a:extLst>
              <a:ext uri="{FF2B5EF4-FFF2-40B4-BE49-F238E27FC236}">
                <a16:creationId xmlns:a16="http://schemas.microsoft.com/office/drawing/2014/main" id="{A9DF76E9-C76A-FEBA-19A0-C33E9A96170D}"/>
              </a:ext>
            </a:extLst>
          </p:cNvPr>
          <p:cNvSpPr txBox="1">
            <a:spLocks/>
          </p:cNvSpPr>
          <p:nvPr/>
        </p:nvSpPr>
        <p:spPr>
          <a:xfrm>
            <a:off x="4982919" y="4450324"/>
            <a:ext cx="2812863" cy="788962"/>
          </a:xfrm>
          <a:prstGeom prst="rect">
            <a:avLst/>
          </a:prstGeom>
        </p:spPr>
        <p:txBody>
          <a:bodyPr vert="horz" lIns="0" tIns="0" rIns="0" bIns="0" rtlCol="0" anchor="b">
            <a:noAutofit/>
          </a:bodyPr>
          <a:lstStyle>
            <a:lvl1pPr marL="0" indent="0" algn="l" defTabSz="914400" rtl="0" eaLnBrk="1" latinLnBrk="0" hangingPunct="1">
              <a:lnSpc>
                <a:spcPct val="100000"/>
              </a:lnSpc>
              <a:spcBef>
                <a:spcPts val="0"/>
              </a:spcBef>
              <a:buFont typeface="Arial" panose="020B0604020202020204" pitchFamily="34" charset="0"/>
              <a:buNone/>
              <a:defRPr sz="1800" kern="1200" baseline="0">
                <a:solidFill>
                  <a:schemeClr val="tx1"/>
                </a:solidFill>
                <a:latin typeface="+mj-lt"/>
                <a:ea typeface="+mj-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noProof="1">
                <a:latin typeface="Baloo Paaji 2" pitchFamily="2" charset="0"/>
                <a:cs typeface="Baloo Paaji 2" pitchFamily="2" charset="0"/>
              </a:rPr>
              <a:t>Growth and scaling</a:t>
            </a:r>
          </a:p>
        </p:txBody>
      </p:sp>
      <p:sp>
        <p:nvSpPr>
          <p:cNvPr id="26" name="Content Placeholder 16">
            <a:extLst>
              <a:ext uri="{FF2B5EF4-FFF2-40B4-BE49-F238E27FC236}">
                <a16:creationId xmlns:a16="http://schemas.microsoft.com/office/drawing/2014/main" id="{567E09F3-3238-F31E-EE1E-DEF8D2AD3EB6}"/>
              </a:ext>
            </a:extLst>
          </p:cNvPr>
          <p:cNvSpPr txBox="1">
            <a:spLocks/>
          </p:cNvSpPr>
          <p:nvPr/>
        </p:nvSpPr>
        <p:spPr>
          <a:xfrm>
            <a:off x="4926067" y="5359594"/>
            <a:ext cx="2812594" cy="720588"/>
          </a:xfrm>
          <a:prstGeom prst="rect">
            <a:avLst/>
          </a:prstGeom>
        </p:spPr>
        <p:txBody>
          <a:bodyPr vert="horz" lIns="0" tIns="0" rIns="0" bIns="0" rtlCol="0">
            <a:noAutofit/>
          </a:bodyPr>
          <a:lstStyle>
            <a:lvl1pPr marL="0" indent="0" algn="l" defTabSz="914400" rtl="0" eaLnBrk="1" latinLnBrk="0" hangingPunct="1">
              <a:lnSpc>
                <a:spcPct val="120000"/>
              </a:lnSpc>
              <a:spcBef>
                <a:spcPts val="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noProof="1">
                <a:latin typeface="Baloo Paaji 2" pitchFamily="2" charset="0"/>
                <a:cs typeface="Baloo Paaji 2" pitchFamily="2" charset="0"/>
              </a:rPr>
              <a:t>Future plans to grow and scale the business</a:t>
            </a:r>
          </a:p>
        </p:txBody>
      </p:sp>
      <p:sp>
        <p:nvSpPr>
          <p:cNvPr id="27" name="Text Placeholder 17">
            <a:extLst>
              <a:ext uri="{FF2B5EF4-FFF2-40B4-BE49-F238E27FC236}">
                <a16:creationId xmlns:a16="http://schemas.microsoft.com/office/drawing/2014/main" id="{E7EF5F0D-6B00-184B-0C33-D9805AF0835A}"/>
              </a:ext>
            </a:extLst>
          </p:cNvPr>
          <p:cNvSpPr txBox="1">
            <a:spLocks/>
          </p:cNvSpPr>
          <p:nvPr/>
        </p:nvSpPr>
        <p:spPr>
          <a:xfrm>
            <a:off x="7989256" y="4856842"/>
            <a:ext cx="434758" cy="385763"/>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Baloo Paaji 2" pitchFamily="2" charset="0"/>
                <a:cs typeface="Baloo Paaji 2" pitchFamily="2" charset="0"/>
              </a:rPr>
              <a:t>09</a:t>
            </a:r>
          </a:p>
        </p:txBody>
      </p:sp>
      <p:sp>
        <p:nvSpPr>
          <p:cNvPr id="28" name="Text Placeholder 18">
            <a:extLst>
              <a:ext uri="{FF2B5EF4-FFF2-40B4-BE49-F238E27FC236}">
                <a16:creationId xmlns:a16="http://schemas.microsoft.com/office/drawing/2014/main" id="{AD6C4447-8D17-519D-23F0-B312FD347B07}"/>
              </a:ext>
            </a:extLst>
          </p:cNvPr>
          <p:cNvSpPr txBox="1">
            <a:spLocks/>
          </p:cNvSpPr>
          <p:nvPr/>
        </p:nvSpPr>
        <p:spPr>
          <a:xfrm>
            <a:off x="8471766" y="4458647"/>
            <a:ext cx="2812863" cy="788962"/>
          </a:xfrm>
          <a:prstGeom prst="rect">
            <a:avLst/>
          </a:prstGeom>
        </p:spPr>
        <p:txBody>
          <a:bodyPr vert="horz" lIns="0" tIns="0" rIns="0" bIns="0" rtlCol="0" anchor="b">
            <a:noAutofit/>
          </a:bodyPr>
          <a:lstStyle>
            <a:lvl1pPr marL="0" indent="0" algn="l" defTabSz="914400" rtl="0" eaLnBrk="1" latinLnBrk="0" hangingPunct="1">
              <a:lnSpc>
                <a:spcPct val="100000"/>
              </a:lnSpc>
              <a:spcBef>
                <a:spcPts val="0"/>
              </a:spcBef>
              <a:buFont typeface="Arial" panose="020B0604020202020204" pitchFamily="34" charset="0"/>
              <a:buNone/>
              <a:defRPr sz="1800" kern="1200" baseline="0">
                <a:solidFill>
                  <a:schemeClr val="tx1"/>
                </a:solidFill>
                <a:latin typeface="+mj-lt"/>
                <a:ea typeface="+mj-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noProof="1">
                <a:latin typeface="Baloo Paaji 2" pitchFamily="2" charset="0"/>
                <a:cs typeface="Baloo Paaji 2" pitchFamily="2" charset="0"/>
              </a:rPr>
              <a:t>Why Us?</a:t>
            </a:r>
          </a:p>
        </p:txBody>
      </p:sp>
      <p:sp>
        <p:nvSpPr>
          <p:cNvPr id="29" name="Content Placeholder 19">
            <a:extLst>
              <a:ext uri="{FF2B5EF4-FFF2-40B4-BE49-F238E27FC236}">
                <a16:creationId xmlns:a16="http://schemas.microsoft.com/office/drawing/2014/main" id="{805FBD9B-12F9-DCF8-327D-F674EA014271}"/>
              </a:ext>
            </a:extLst>
          </p:cNvPr>
          <p:cNvSpPr txBox="1">
            <a:spLocks/>
          </p:cNvSpPr>
          <p:nvPr/>
        </p:nvSpPr>
        <p:spPr>
          <a:xfrm>
            <a:off x="8478554" y="5304071"/>
            <a:ext cx="2812594" cy="720588"/>
          </a:xfrm>
          <a:prstGeom prst="rect">
            <a:avLst/>
          </a:prstGeom>
        </p:spPr>
        <p:txBody>
          <a:bodyPr vert="horz" lIns="0" tIns="0" rIns="0" bIns="0" rtlCol="0">
            <a:noAutofit/>
          </a:bodyPr>
          <a:lstStyle>
            <a:lvl1pPr marL="0" indent="0" algn="l" defTabSz="914400" rtl="0" eaLnBrk="1" latinLnBrk="0" hangingPunct="1">
              <a:lnSpc>
                <a:spcPct val="120000"/>
              </a:lnSpc>
              <a:spcBef>
                <a:spcPts val="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noProof="1">
                <a:latin typeface="Baloo Paaji 2" pitchFamily="2" charset="0"/>
                <a:cs typeface="Baloo Paaji 2" pitchFamily="2" charset="0"/>
              </a:rPr>
              <a:t>Why Glinax is the best option</a:t>
            </a:r>
          </a:p>
        </p:txBody>
      </p:sp>
    </p:spTree>
    <p:extLst>
      <p:ext uri="{BB962C8B-B14F-4D97-AF65-F5344CB8AC3E}">
        <p14:creationId xmlns:p14="http://schemas.microsoft.com/office/powerpoint/2010/main" val="365657661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DF92B-4A11-4790-D5ED-942E0DDA12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C93642-3FD7-562A-7E1F-2C078288D6D7}"/>
              </a:ext>
            </a:extLst>
          </p:cNvPr>
          <p:cNvSpPr>
            <a:spLocks noGrp="1"/>
          </p:cNvSpPr>
          <p:nvPr>
            <p:ph type="title"/>
          </p:nvPr>
        </p:nvSpPr>
        <p:spPr>
          <a:xfrm>
            <a:off x="803520" y="393377"/>
            <a:ext cx="10504000" cy="1132258"/>
          </a:xfrm>
        </p:spPr>
        <p:txBody>
          <a:bodyPr/>
          <a:lstStyle/>
          <a:p>
            <a:r>
              <a:rPr lang="en-GB" sz="2400" dirty="0">
                <a:solidFill>
                  <a:schemeClr val="bg1"/>
                </a:solidFill>
              </a:rPr>
              <a:t>Target customers and their dependence on paper packages</a:t>
            </a:r>
          </a:p>
        </p:txBody>
      </p:sp>
      <p:sp>
        <p:nvSpPr>
          <p:cNvPr id="3" name="Text Placeholder 2">
            <a:extLst>
              <a:ext uri="{FF2B5EF4-FFF2-40B4-BE49-F238E27FC236}">
                <a16:creationId xmlns:a16="http://schemas.microsoft.com/office/drawing/2014/main" id="{EF138E8A-B2E5-FFBD-433B-78328F225008}"/>
              </a:ext>
            </a:extLst>
          </p:cNvPr>
          <p:cNvSpPr>
            <a:spLocks noGrp="1"/>
          </p:cNvSpPr>
          <p:nvPr>
            <p:ph type="body" sz="quarter" idx="36"/>
          </p:nvPr>
        </p:nvSpPr>
        <p:spPr>
          <a:xfrm>
            <a:off x="842963" y="1532787"/>
            <a:ext cx="434758" cy="385763"/>
          </a:xfrm>
        </p:spPr>
        <p:txBody>
          <a:bodyPr/>
          <a:lstStyle/>
          <a:p>
            <a:r>
              <a:rPr lang="en-GB" dirty="0">
                <a:solidFill>
                  <a:schemeClr val="bg1"/>
                </a:solidFill>
              </a:rPr>
              <a:t>01</a:t>
            </a:r>
          </a:p>
        </p:txBody>
      </p:sp>
      <p:sp>
        <p:nvSpPr>
          <p:cNvPr id="4" name="Text Placeholder 3">
            <a:extLst>
              <a:ext uri="{FF2B5EF4-FFF2-40B4-BE49-F238E27FC236}">
                <a16:creationId xmlns:a16="http://schemas.microsoft.com/office/drawing/2014/main" id="{EBCA5C1D-8D70-A1FE-BA84-4629F6A1FEDC}"/>
              </a:ext>
            </a:extLst>
          </p:cNvPr>
          <p:cNvSpPr>
            <a:spLocks noGrp="1"/>
          </p:cNvSpPr>
          <p:nvPr>
            <p:ph type="body" sz="quarter" idx="32"/>
          </p:nvPr>
        </p:nvSpPr>
        <p:spPr>
          <a:xfrm>
            <a:off x="1326377" y="1152623"/>
            <a:ext cx="2812863" cy="788962"/>
          </a:xfrm>
        </p:spPr>
        <p:txBody>
          <a:bodyPr/>
          <a:lstStyle/>
          <a:p>
            <a:r>
              <a:rPr lang="en-US" altLang="zh-CN" noProof="1">
                <a:solidFill>
                  <a:schemeClr val="bg1"/>
                </a:solidFill>
              </a:rPr>
              <a:t>Problem Statement</a:t>
            </a:r>
          </a:p>
        </p:txBody>
      </p:sp>
      <p:sp>
        <p:nvSpPr>
          <p:cNvPr id="5" name="Content Placeholder 4">
            <a:extLst>
              <a:ext uri="{FF2B5EF4-FFF2-40B4-BE49-F238E27FC236}">
                <a16:creationId xmlns:a16="http://schemas.microsoft.com/office/drawing/2014/main" id="{07361CA1-B904-E0AA-FC06-1BBD6F8508A5}"/>
              </a:ext>
            </a:extLst>
          </p:cNvPr>
          <p:cNvSpPr>
            <a:spLocks noGrp="1"/>
          </p:cNvSpPr>
          <p:nvPr>
            <p:ph idx="13"/>
          </p:nvPr>
        </p:nvSpPr>
        <p:spPr>
          <a:xfrm>
            <a:off x="1352581" y="2024460"/>
            <a:ext cx="2812594" cy="720588"/>
          </a:xfrm>
        </p:spPr>
        <p:txBody>
          <a:bodyPr/>
          <a:lstStyle/>
          <a:p>
            <a:r>
              <a:rPr lang="en-US" noProof="1">
                <a:solidFill>
                  <a:schemeClr val="bg1"/>
                </a:solidFill>
              </a:rPr>
              <a:t>Foundation of budgeting and</a:t>
            </a:r>
          </a:p>
          <a:p>
            <a:r>
              <a:rPr lang="en-US" noProof="1">
                <a:solidFill>
                  <a:schemeClr val="bg1"/>
                </a:solidFill>
              </a:rPr>
              <a:t>its significance.</a:t>
            </a:r>
            <a:endParaRPr lang="en-US" dirty="0">
              <a:solidFill>
                <a:schemeClr val="bg1"/>
              </a:solidFill>
            </a:endParaRPr>
          </a:p>
        </p:txBody>
      </p:sp>
      <p:sp>
        <p:nvSpPr>
          <p:cNvPr id="6" name="Text Placeholder 5">
            <a:extLst>
              <a:ext uri="{FF2B5EF4-FFF2-40B4-BE49-F238E27FC236}">
                <a16:creationId xmlns:a16="http://schemas.microsoft.com/office/drawing/2014/main" id="{ACB29E5A-61EF-CB80-2EC4-1E6C85CA4D88}"/>
              </a:ext>
            </a:extLst>
          </p:cNvPr>
          <p:cNvSpPr>
            <a:spLocks noGrp="1"/>
          </p:cNvSpPr>
          <p:nvPr>
            <p:ph type="body" sz="quarter" idx="38"/>
          </p:nvPr>
        </p:nvSpPr>
        <p:spPr>
          <a:xfrm>
            <a:off x="4421805" y="1532787"/>
            <a:ext cx="434758" cy="385763"/>
          </a:xfrm>
        </p:spPr>
        <p:txBody>
          <a:bodyPr/>
          <a:lstStyle/>
          <a:p>
            <a:r>
              <a:rPr lang="en-GB">
                <a:solidFill>
                  <a:schemeClr val="bg1"/>
                </a:solidFill>
              </a:rPr>
              <a:t>02</a:t>
            </a:r>
          </a:p>
        </p:txBody>
      </p:sp>
      <p:sp>
        <p:nvSpPr>
          <p:cNvPr id="7" name="Text Placeholder 6">
            <a:extLst>
              <a:ext uri="{FF2B5EF4-FFF2-40B4-BE49-F238E27FC236}">
                <a16:creationId xmlns:a16="http://schemas.microsoft.com/office/drawing/2014/main" id="{7BFDCC98-346E-A3A5-26FD-1FD83B1A0961}"/>
              </a:ext>
            </a:extLst>
          </p:cNvPr>
          <p:cNvSpPr>
            <a:spLocks noGrp="1"/>
          </p:cNvSpPr>
          <p:nvPr>
            <p:ph type="body" sz="quarter" idx="30"/>
          </p:nvPr>
        </p:nvSpPr>
        <p:spPr>
          <a:xfrm>
            <a:off x="4905724" y="1146629"/>
            <a:ext cx="2812863" cy="788962"/>
          </a:xfrm>
        </p:spPr>
        <p:txBody>
          <a:bodyPr/>
          <a:lstStyle/>
          <a:p>
            <a:r>
              <a:rPr lang="en-US" altLang="zh-CN" noProof="1">
                <a:solidFill>
                  <a:schemeClr val="bg1"/>
                </a:solidFill>
              </a:rPr>
              <a:t>Solution</a:t>
            </a:r>
          </a:p>
        </p:txBody>
      </p:sp>
      <p:sp>
        <p:nvSpPr>
          <p:cNvPr id="8" name="Content Placeholder 7">
            <a:extLst>
              <a:ext uri="{FF2B5EF4-FFF2-40B4-BE49-F238E27FC236}">
                <a16:creationId xmlns:a16="http://schemas.microsoft.com/office/drawing/2014/main" id="{886FC49C-0E94-0958-FCEE-96B6C6FBCB97}"/>
              </a:ext>
            </a:extLst>
          </p:cNvPr>
          <p:cNvSpPr>
            <a:spLocks noGrp="1"/>
          </p:cNvSpPr>
          <p:nvPr>
            <p:ph idx="16"/>
          </p:nvPr>
        </p:nvSpPr>
        <p:spPr>
          <a:xfrm>
            <a:off x="4951526" y="1519761"/>
            <a:ext cx="2812594" cy="720588"/>
          </a:xfrm>
        </p:spPr>
        <p:txBody>
          <a:bodyPr/>
          <a:lstStyle/>
          <a:p>
            <a:r>
              <a:rPr lang="en-US" altLang="zh-CN" noProof="1">
                <a:solidFill>
                  <a:schemeClr val="bg1"/>
                </a:solidFill>
              </a:rPr>
              <a:t>Methods and importance of monitoring income.</a:t>
            </a:r>
          </a:p>
        </p:txBody>
      </p:sp>
      <p:sp>
        <p:nvSpPr>
          <p:cNvPr id="9" name="Text Placeholder 8">
            <a:extLst>
              <a:ext uri="{FF2B5EF4-FFF2-40B4-BE49-F238E27FC236}">
                <a16:creationId xmlns:a16="http://schemas.microsoft.com/office/drawing/2014/main" id="{725D3B7B-E9B9-3ADE-15B1-7A32F29C6522}"/>
              </a:ext>
            </a:extLst>
          </p:cNvPr>
          <p:cNvSpPr>
            <a:spLocks noGrp="1"/>
          </p:cNvSpPr>
          <p:nvPr>
            <p:ph type="body" sz="quarter" idx="40"/>
          </p:nvPr>
        </p:nvSpPr>
        <p:spPr>
          <a:xfrm>
            <a:off x="7994871" y="1532787"/>
            <a:ext cx="434758" cy="385763"/>
          </a:xfrm>
        </p:spPr>
        <p:txBody>
          <a:bodyPr/>
          <a:lstStyle/>
          <a:p>
            <a:r>
              <a:rPr lang="en-GB">
                <a:solidFill>
                  <a:schemeClr val="bg1"/>
                </a:solidFill>
              </a:rPr>
              <a:t>03</a:t>
            </a:r>
          </a:p>
        </p:txBody>
      </p:sp>
      <p:sp>
        <p:nvSpPr>
          <p:cNvPr id="10" name="Text Placeholder 9">
            <a:extLst>
              <a:ext uri="{FF2B5EF4-FFF2-40B4-BE49-F238E27FC236}">
                <a16:creationId xmlns:a16="http://schemas.microsoft.com/office/drawing/2014/main" id="{2964FEB1-DC5D-FC7D-C216-DA1D994648C5}"/>
              </a:ext>
            </a:extLst>
          </p:cNvPr>
          <p:cNvSpPr>
            <a:spLocks noGrp="1"/>
          </p:cNvSpPr>
          <p:nvPr>
            <p:ph type="body" sz="quarter" idx="31"/>
          </p:nvPr>
        </p:nvSpPr>
        <p:spPr>
          <a:xfrm>
            <a:off x="8478285" y="1365870"/>
            <a:ext cx="2812863" cy="788962"/>
          </a:xfrm>
        </p:spPr>
        <p:txBody>
          <a:bodyPr/>
          <a:lstStyle/>
          <a:p>
            <a:r>
              <a:rPr lang="en-US" altLang="zh-CN" noProof="1">
                <a:solidFill>
                  <a:schemeClr val="bg1"/>
                </a:solidFill>
              </a:rPr>
              <a:t>Marketing </a:t>
            </a:r>
          </a:p>
          <a:p>
            <a:r>
              <a:rPr lang="en-US" altLang="zh-CN" noProof="1">
                <a:solidFill>
                  <a:schemeClr val="bg1"/>
                </a:solidFill>
              </a:rPr>
              <a:t>Opportunity</a:t>
            </a:r>
          </a:p>
        </p:txBody>
      </p:sp>
      <p:sp>
        <p:nvSpPr>
          <p:cNvPr id="11" name="Content Placeholder 10">
            <a:extLst>
              <a:ext uri="{FF2B5EF4-FFF2-40B4-BE49-F238E27FC236}">
                <a16:creationId xmlns:a16="http://schemas.microsoft.com/office/drawing/2014/main" id="{14484B92-17CB-D7B1-EF15-7A5B8210B4E5}"/>
              </a:ext>
            </a:extLst>
          </p:cNvPr>
          <p:cNvSpPr>
            <a:spLocks noGrp="1"/>
          </p:cNvSpPr>
          <p:nvPr>
            <p:ph idx="19"/>
          </p:nvPr>
        </p:nvSpPr>
        <p:spPr>
          <a:xfrm>
            <a:off x="8484169" y="2278799"/>
            <a:ext cx="2812594" cy="720588"/>
          </a:xfrm>
        </p:spPr>
        <p:txBody>
          <a:bodyPr/>
          <a:lstStyle/>
          <a:p>
            <a:r>
              <a:rPr lang="en-US" noProof="1">
                <a:solidFill>
                  <a:schemeClr val="bg1"/>
                </a:solidFill>
              </a:rPr>
              <a:t>Techniques to effectively</a:t>
            </a:r>
          </a:p>
          <a:p>
            <a:r>
              <a:rPr lang="en-US" noProof="1">
                <a:solidFill>
                  <a:schemeClr val="bg1"/>
                </a:solidFill>
              </a:rPr>
              <a:t>manage and reduce expenses.</a:t>
            </a:r>
            <a:endParaRPr lang="en-US" dirty="0">
              <a:solidFill>
                <a:schemeClr val="bg1"/>
              </a:solidFill>
            </a:endParaRPr>
          </a:p>
        </p:txBody>
      </p:sp>
      <p:sp>
        <p:nvSpPr>
          <p:cNvPr id="12" name="Text Placeholder 11">
            <a:extLst>
              <a:ext uri="{FF2B5EF4-FFF2-40B4-BE49-F238E27FC236}">
                <a16:creationId xmlns:a16="http://schemas.microsoft.com/office/drawing/2014/main" id="{9C738795-7BC4-E532-24C6-43E0F3E167C3}"/>
              </a:ext>
            </a:extLst>
          </p:cNvPr>
          <p:cNvSpPr>
            <a:spLocks noGrp="1"/>
          </p:cNvSpPr>
          <p:nvPr>
            <p:ph type="body" sz="quarter" idx="37"/>
          </p:nvPr>
        </p:nvSpPr>
        <p:spPr>
          <a:xfrm>
            <a:off x="837348" y="3175651"/>
            <a:ext cx="434758" cy="385763"/>
          </a:xfrm>
        </p:spPr>
        <p:txBody>
          <a:bodyPr/>
          <a:lstStyle/>
          <a:p>
            <a:r>
              <a:rPr lang="en-GB">
                <a:solidFill>
                  <a:schemeClr val="bg1"/>
                </a:solidFill>
              </a:rPr>
              <a:t>04</a:t>
            </a:r>
          </a:p>
        </p:txBody>
      </p:sp>
      <p:sp>
        <p:nvSpPr>
          <p:cNvPr id="13" name="Text Placeholder 12">
            <a:extLst>
              <a:ext uri="{FF2B5EF4-FFF2-40B4-BE49-F238E27FC236}">
                <a16:creationId xmlns:a16="http://schemas.microsoft.com/office/drawing/2014/main" id="{95C2437E-C4CE-4B8E-DED2-26D54C187B27}"/>
              </a:ext>
            </a:extLst>
          </p:cNvPr>
          <p:cNvSpPr>
            <a:spLocks noGrp="1"/>
          </p:cNvSpPr>
          <p:nvPr>
            <p:ph type="body" sz="quarter" idx="33"/>
          </p:nvPr>
        </p:nvSpPr>
        <p:spPr>
          <a:xfrm>
            <a:off x="1377614" y="2769133"/>
            <a:ext cx="2812863" cy="788962"/>
          </a:xfrm>
        </p:spPr>
        <p:txBody>
          <a:bodyPr/>
          <a:lstStyle/>
          <a:p>
            <a:r>
              <a:rPr lang="en-US" noProof="1">
                <a:solidFill>
                  <a:schemeClr val="bg1"/>
                </a:solidFill>
              </a:rPr>
              <a:t>Target Customers</a:t>
            </a:r>
          </a:p>
        </p:txBody>
      </p:sp>
      <p:sp>
        <p:nvSpPr>
          <p:cNvPr id="15" name="Text Placeholder 14">
            <a:extLst>
              <a:ext uri="{FF2B5EF4-FFF2-40B4-BE49-F238E27FC236}">
                <a16:creationId xmlns:a16="http://schemas.microsoft.com/office/drawing/2014/main" id="{429F0B46-4D79-57FD-43D1-14CAF24D698E}"/>
              </a:ext>
            </a:extLst>
          </p:cNvPr>
          <p:cNvSpPr>
            <a:spLocks noGrp="1"/>
          </p:cNvSpPr>
          <p:nvPr>
            <p:ph type="body" sz="quarter" idx="39"/>
          </p:nvPr>
        </p:nvSpPr>
        <p:spPr>
          <a:xfrm>
            <a:off x="4416190" y="3175651"/>
            <a:ext cx="434758" cy="385763"/>
          </a:xfrm>
        </p:spPr>
        <p:txBody>
          <a:bodyPr/>
          <a:lstStyle/>
          <a:p>
            <a:r>
              <a:rPr lang="en-GB">
                <a:solidFill>
                  <a:schemeClr val="bg1"/>
                </a:solidFill>
              </a:rPr>
              <a:t>05</a:t>
            </a:r>
          </a:p>
        </p:txBody>
      </p:sp>
      <p:sp>
        <p:nvSpPr>
          <p:cNvPr id="16" name="Text Placeholder 15">
            <a:extLst>
              <a:ext uri="{FF2B5EF4-FFF2-40B4-BE49-F238E27FC236}">
                <a16:creationId xmlns:a16="http://schemas.microsoft.com/office/drawing/2014/main" id="{86DD5825-A62E-20A4-E064-9F58D2B89F02}"/>
              </a:ext>
            </a:extLst>
          </p:cNvPr>
          <p:cNvSpPr>
            <a:spLocks noGrp="1"/>
          </p:cNvSpPr>
          <p:nvPr>
            <p:ph type="body" sz="quarter" idx="34"/>
          </p:nvPr>
        </p:nvSpPr>
        <p:spPr>
          <a:xfrm>
            <a:off x="4982919" y="2769133"/>
            <a:ext cx="2812863" cy="788962"/>
          </a:xfrm>
        </p:spPr>
        <p:txBody>
          <a:bodyPr/>
          <a:lstStyle/>
          <a:p>
            <a:r>
              <a:rPr lang="en-US" altLang="zh-CN" noProof="1">
                <a:solidFill>
                  <a:schemeClr val="bg1"/>
                </a:solidFill>
              </a:rPr>
              <a:t>Business Model</a:t>
            </a:r>
          </a:p>
        </p:txBody>
      </p:sp>
      <p:sp>
        <p:nvSpPr>
          <p:cNvPr id="18" name="Text Placeholder 17">
            <a:extLst>
              <a:ext uri="{FF2B5EF4-FFF2-40B4-BE49-F238E27FC236}">
                <a16:creationId xmlns:a16="http://schemas.microsoft.com/office/drawing/2014/main" id="{868582D9-06BA-FB10-8526-8D14698EF9ED}"/>
              </a:ext>
            </a:extLst>
          </p:cNvPr>
          <p:cNvSpPr>
            <a:spLocks noGrp="1"/>
          </p:cNvSpPr>
          <p:nvPr>
            <p:ph type="body" sz="quarter" idx="41"/>
          </p:nvPr>
        </p:nvSpPr>
        <p:spPr>
          <a:xfrm>
            <a:off x="7989256" y="3175651"/>
            <a:ext cx="434758" cy="385763"/>
          </a:xfrm>
        </p:spPr>
        <p:txBody>
          <a:bodyPr/>
          <a:lstStyle/>
          <a:p>
            <a:r>
              <a:rPr lang="en-GB">
                <a:solidFill>
                  <a:schemeClr val="bg1"/>
                </a:solidFill>
              </a:rPr>
              <a:t>06</a:t>
            </a:r>
          </a:p>
        </p:txBody>
      </p:sp>
      <p:sp>
        <p:nvSpPr>
          <p:cNvPr id="19" name="Text Placeholder 18">
            <a:extLst>
              <a:ext uri="{FF2B5EF4-FFF2-40B4-BE49-F238E27FC236}">
                <a16:creationId xmlns:a16="http://schemas.microsoft.com/office/drawing/2014/main" id="{67F49C76-89A0-BA35-672A-6E21BB2EAEC9}"/>
              </a:ext>
            </a:extLst>
          </p:cNvPr>
          <p:cNvSpPr>
            <a:spLocks noGrp="1"/>
          </p:cNvSpPr>
          <p:nvPr>
            <p:ph type="body" sz="quarter" idx="35"/>
          </p:nvPr>
        </p:nvSpPr>
        <p:spPr>
          <a:xfrm>
            <a:off x="8471766" y="2777456"/>
            <a:ext cx="2812863" cy="788962"/>
          </a:xfrm>
        </p:spPr>
        <p:txBody>
          <a:bodyPr/>
          <a:lstStyle/>
          <a:p>
            <a:r>
              <a:rPr lang="en-US" altLang="zh-CN" noProof="1">
                <a:solidFill>
                  <a:schemeClr val="bg1"/>
                </a:solidFill>
              </a:rPr>
              <a:t>Competitive Advantage</a:t>
            </a:r>
          </a:p>
        </p:txBody>
      </p:sp>
      <p:sp>
        <p:nvSpPr>
          <p:cNvPr id="30" name="Rectangle 29">
            <a:extLst>
              <a:ext uri="{FF2B5EF4-FFF2-40B4-BE49-F238E27FC236}">
                <a16:creationId xmlns:a16="http://schemas.microsoft.com/office/drawing/2014/main" id="{559E3D48-98F3-6E80-375E-16DA5DC6E64B}"/>
              </a:ext>
            </a:extLst>
          </p:cNvPr>
          <p:cNvSpPr/>
          <p:nvPr/>
        </p:nvSpPr>
        <p:spPr>
          <a:xfrm>
            <a:off x="11002297" y="0"/>
            <a:ext cx="1189704" cy="1132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Rectangle 30">
            <a:extLst>
              <a:ext uri="{FF2B5EF4-FFF2-40B4-BE49-F238E27FC236}">
                <a16:creationId xmlns:a16="http://schemas.microsoft.com/office/drawing/2014/main" id="{1CED3F52-B2D0-6255-6B97-369A5DE3FBD4}"/>
              </a:ext>
            </a:extLst>
          </p:cNvPr>
          <p:cNvSpPr/>
          <p:nvPr/>
        </p:nvSpPr>
        <p:spPr>
          <a:xfrm>
            <a:off x="1" y="5884605"/>
            <a:ext cx="900852" cy="971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 name="Oval 32">
            <a:extLst>
              <a:ext uri="{FF2B5EF4-FFF2-40B4-BE49-F238E27FC236}">
                <a16:creationId xmlns:a16="http://schemas.microsoft.com/office/drawing/2014/main" id="{38555B61-0E3A-C588-BB57-A63C60EFAEFF}"/>
              </a:ext>
            </a:extLst>
          </p:cNvPr>
          <p:cNvSpPr/>
          <p:nvPr/>
        </p:nvSpPr>
        <p:spPr>
          <a:xfrm>
            <a:off x="61217" y="35360"/>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Oval 37">
            <a:extLst>
              <a:ext uri="{FF2B5EF4-FFF2-40B4-BE49-F238E27FC236}">
                <a16:creationId xmlns:a16="http://schemas.microsoft.com/office/drawing/2014/main" id="{CE94A843-0F1D-7869-6012-75A0FEE53A49}"/>
              </a:ext>
            </a:extLst>
          </p:cNvPr>
          <p:cNvSpPr/>
          <p:nvPr/>
        </p:nvSpPr>
        <p:spPr>
          <a:xfrm rot="21437597">
            <a:off x="980325" y="20189"/>
            <a:ext cx="483039" cy="835438"/>
          </a:xfrm>
          <a:custGeom>
            <a:avLst/>
            <a:gdLst>
              <a:gd name="connsiteX0" fmla="*/ 0 w 870155"/>
              <a:gd name="connsiteY0" fmla="*/ 417296 h 834592"/>
              <a:gd name="connsiteX1" fmla="*/ 435078 w 870155"/>
              <a:gd name="connsiteY1" fmla="*/ 0 h 834592"/>
              <a:gd name="connsiteX2" fmla="*/ 870156 w 870155"/>
              <a:gd name="connsiteY2" fmla="*/ 417296 h 834592"/>
              <a:gd name="connsiteX3" fmla="*/ 435078 w 870155"/>
              <a:gd name="connsiteY3" fmla="*/ 834592 h 834592"/>
              <a:gd name="connsiteX4" fmla="*/ 0 w 870155"/>
              <a:gd name="connsiteY4" fmla="*/ 417296 h 834592"/>
              <a:gd name="connsiteX0" fmla="*/ 11089 w 483039"/>
              <a:gd name="connsiteY0" fmla="*/ 476642 h 835438"/>
              <a:gd name="connsiteX1" fmla="*/ 47961 w 483039"/>
              <a:gd name="connsiteY1" fmla="*/ 353 h 835438"/>
              <a:gd name="connsiteX2" fmla="*/ 483039 w 483039"/>
              <a:gd name="connsiteY2" fmla="*/ 417649 h 835438"/>
              <a:gd name="connsiteX3" fmla="*/ 47961 w 483039"/>
              <a:gd name="connsiteY3" fmla="*/ 834945 h 835438"/>
              <a:gd name="connsiteX4" fmla="*/ 11089 w 483039"/>
              <a:gd name="connsiteY4" fmla="*/ 476642 h 8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039" h="835438">
                <a:moveTo>
                  <a:pt x="11089" y="476642"/>
                </a:moveTo>
                <a:cubicBezTo>
                  <a:pt x="11089" y="246176"/>
                  <a:pt x="-30697" y="10185"/>
                  <a:pt x="47961" y="353"/>
                </a:cubicBezTo>
                <a:cubicBezTo>
                  <a:pt x="126619" y="-9479"/>
                  <a:pt x="483039" y="187183"/>
                  <a:pt x="483039" y="417649"/>
                </a:cubicBezTo>
                <a:cubicBezTo>
                  <a:pt x="483039" y="648115"/>
                  <a:pt x="126619" y="825113"/>
                  <a:pt x="47961" y="834945"/>
                </a:cubicBezTo>
                <a:cubicBezTo>
                  <a:pt x="-30697" y="844777"/>
                  <a:pt x="11089" y="707108"/>
                  <a:pt x="11089" y="476642"/>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Rectangle 38">
            <a:extLst>
              <a:ext uri="{FF2B5EF4-FFF2-40B4-BE49-F238E27FC236}">
                <a16:creationId xmlns:a16="http://schemas.microsoft.com/office/drawing/2014/main" id="{D125E605-51A3-5AE9-B19F-FABCD6C8C576}"/>
              </a:ext>
            </a:extLst>
          </p:cNvPr>
          <p:cNvSpPr/>
          <p:nvPr/>
        </p:nvSpPr>
        <p:spPr>
          <a:xfrm>
            <a:off x="12442351" y="6080182"/>
            <a:ext cx="907371" cy="747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6" name="Title 4">
            <a:extLst>
              <a:ext uri="{FF2B5EF4-FFF2-40B4-BE49-F238E27FC236}">
                <a16:creationId xmlns:a16="http://schemas.microsoft.com/office/drawing/2014/main" id="{98EB39B4-E457-2A6D-9FBD-CFB93ACE10B0}"/>
              </a:ext>
            </a:extLst>
          </p:cNvPr>
          <p:cNvSpPr txBox="1">
            <a:spLocks/>
          </p:cNvSpPr>
          <p:nvPr/>
        </p:nvSpPr>
        <p:spPr>
          <a:xfrm>
            <a:off x="787148" y="325905"/>
            <a:ext cx="10504000" cy="113225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endParaRPr lang="en-GB" sz="2800" dirty="0">
              <a:solidFill>
                <a:schemeClr val="bg1"/>
              </a:solidFill>
            </a:endParaRPr>
          </a:p>
        </p:txBody>
      </p:sp>
      <p:pic>
        <p:nvPicPr>
          <p:cNvPr id="37" name="Picture Placeholder 12" descr="Close-up of a person entering a PIN on an ATM keypad.">
            <a:extLst>
              <a:ext uri="{FF2B5EF4-FFF2-40B4-BE49-F238E27FC236}">
                <a16:creationId xmlns:a16="http://schemas.microsoft.com/office/drawing/2014/main" id="{661EAF48-074A-C175-60DE-6F2AD8809D4B}"/>
              </a:ext>
            </a:extLst>
          </p:cNvPr>
          <p:cNvPicPr>
            <a:picLocks noChangeAspect="1"/>
          </p:cNvPicPr>
          <p:nvPr/>
        </p:nvPicPr>
        <p:blipFill>
          <a:blip r:embed="rId3" cstate="screen">
            <a:extLst>
              <a:ext uri="{28A0092B-C50C-407E-A947-70E740481C1C}">
                <a14:useLocalDpi xmlns:a14="http://schemas.microsoft.com/office/drawing/2010/main"/>
              </a:ext>
            </a:extLst>
          </a:blip>
          <a:srcRect t="64" b="64"/>
          <a:stretch/>
        </p:blipFill>
        <p:spPr>
          <a:xfrm>
            <a:off x="12480262" y="5637553"/>
            <a:ext cx="632760" cy="291407"/>
          </a:xfrm>
          <a:prstGeom prst="rect">
            <a:avLst/>
          </a:prstGeom>
        </p:spPr>
      </p:pic>
      <p:pic>
        <p:nvPicPr>
          <p:cNvPr id="43" name="Picture Placeholder 14">
            <a:extLst>
              <a:ext uri="{FF2B5EF4-FFF2-40B4-BE49-F238E27FC236}">
                <a16:creationId xmlns:a16="http://schemas.microsoft.com/office/drawing/2014/main" id="{3E3620C6-805D-0E86-3A8A-DED11089833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454184" y="5171784"/>
            <a:ext cx="722535" cy="314547"/>
          </a:xfrm>
          <a:prstGeom prst="rect">
            <a:avLst/>
          </a:prstGeom>
        </p:spPr>
      </p:pic>
      <p:pic>
        <p:nvPicPr>
          <p:cNvPr id="46" name="Picture Placeholder 16">
            <a:extLst>
              <a:ext uri="{FF2B5EF4-FFF2-40B4-BE49-F238E27FC236}">
                <a16:creationId xmlns:a16="http://schemas.microsoft.com/office/drawing/2014/main" id="{D31AE000-4C71-0962-5AE8-4F96EE793C9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442351" y="4755494"/>
            <a:ext cx="626227" cy="294920"/>
          </a:xfrm>
          <a:prstGeom prst="rect">
            <a:avLst/>
          </a:prstGeom>
        </p:spPr>
      </p:pic>
      <p:sp>
        <p:nvSpPr>
          <p:cNvPr id="67" name="Text Placeholder 5">
            <a:extLst>
              <a:ext uri="{FF2B5EF4-FFF2-40B4-BE49-F238E27FC236}">
                <a16:creationId xmlns:a16="http://schemas.microsoft.com/office/drawing/2014/main" id="{698CA0FE-93CE-1A90-8021-06FF84223D9D}"/>
              </a:ext>
            </a:extLst>
          </p:cNvPr>
          <p:cNvSpPr txBox="1">
            <a:spLocks/>
          </p:cNvSpPr>
          <p:nvPr/>
        </p:nvSpPr>
        <p:spPr>
          <a:xfrm>
            <a:off x="279839" y="3049659"/>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Cost-effective</a:t>
            </a:r>
          </a:p>
        </p:txBody>
      </p:sp>
      <p:sp>
        <p:nvSpPr>
          <p:cNvPr id="68" name="Text Placeholder 6">
            <a:extLst>
              <a:ext uri="{FF2B5EF4-FFF2-40B4-BE49-F238E27FC236}">
                <a16:creationId xmlns:a16="http://schemas.microsoft.com/office/drawing/2014/main" id="{D39342A6-FA89-B96E-C53A-D56856887D4E}"/>
              </a:ext>
            </a:extLst>
          </p:cNvPr>
          <p:cNvSpPr txBox="1">
            <a:spLocks/>
          </p:cNvSpPr>
          <p:nvPr/>
        </p:nvSpPr>
        <p:spPr>
          <a:xfrm>
            <a:off x="787148" y="3320016"/>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Production is up to </a:t>
            </a:r>
            <a:r>
              <a:rPr lang="en-US" sz="1800" b="1" dirty="0">
                <a:solidFill>
                  <a:schemeClr val="bg1"/>
                </a:solidFill>
                <a:effectLst/>
                <a:latin typeface="Baloo Paaji 2" pitchFamily="2" charset="0"/>
                <a:ea typeface="Aptos" panose="020B0004020202020204" pitchFamily="34" charset="0"/>
                <a:cs typeface="Baloo Paaji 2" pitchFamily="2" charset="0"/>
              </a:rPr>
              <a:t>10 times cheaper</a:t>
            </a:r>
            <a:r>
              <a:rPr lang="en-US" sz="1800" dirty="0">
                <a:solidFill>
                  <a:schemeClr val="bg1"/>
                </a:solidFill>
                <a:effectLst/>
                <a:latin typeface="Baloo Paaji 2" pitchFamily="2" charset="0"/>
                <a:ea typeface="Aptos" panose="020B0004020202020204" pitchFamily="34" charset="0"/>
                <a:cs typeface="Baloo Paaji 2" pitchFamily="2" charset="0"/>
              </a:rPr>
              <a:t> than timber-based paper</a:t>
            </a:r>
            <a:endParaRPr lang="en-US" altLang="zh-CN" sz="1600" dirty="0">
              <a:solidFill>
                <a:schemeClr val="bg1"/>
              </a:solidFill>
              <a:latin typeface="Baloo Paaji 2" pitchFamily="2" charset="0"/>
              <a:cs typeface="Baloo Paaji 2" pitchFamily="2" charset="0"/>
            </a:endParaRPr>
          </a:p>
        </p:txBody>
      </p:sp>
      <p:sp>
        <p:nvSpPr>
          <p:cNvPr id="69" name="Text Placeholder 6">
            <a:extLst>
              <a:ext uri="{FF2B5EF4-FFF2-40B4-BE49-F238E27FC236}">
                <a16:creationId xmlns:a16="http://schemas.microsoft.com/office/drawing/2014/main" id="{6296D98C-23BB-36CD-CEB0-7E3244463E45}"/>
              </a:ext>
            </a:extLst>
          </p:cNvPr>
          <p:cNvSpPr txBox="1">
            <a:spLocks/>
          </p:cNvSpPr>
          <p:nvPr/>
        </p:nvSpPr>
        <p:spPr>
          <a:xfrm>
            <a:off x="4685896" y="3368532"/>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a:lnSpc>
                <a:spcPct val="115000"/>
              </a:lnSpc>
              <a:spcAft>
                <a:spcPts val="800"/>
              </a:spcAft>
              <a:buSzPts val="1000"/>
              <a:tabLst>
                <a:tab pos="457200" algn="l"/>
              </a:tabLst>
            </a:pPr>
            <a:r>
              <a:rPr lang="en-US" sz="1800" kern="100" dirty="0">
                <a:solidFill>
                  <a:schemeClr val="bg1"/>
                </a:solidFill>
                <a:effectLst/>
                <a:latin typeface="Baloo Paaji 2" pitchFamily="2" charset="0"/>
                <a:ea typeface="Aptos" panose="020B0004020202020204" pitchFamily="34" charset="0"/>
                <a:cs typeface="Baloo Paaji 2" pitchFamily="2" charset="0"/>
              </a:rPr>
              <a:t>Coconut fiber-based paper is stronger and more resistant to moisture.</a:t>
            </a:r>
          </a:p>
        </p:txBody>
      </p:sp>
      <p:sp>
        <p:nvSpPr>
          <p:cNvPr id="71" name="Text Placeholder 5">
            <a:extLst>
              <a:ext uri="{FF2B5EF4-FFF2-40B4-BE49-F238E27FC236}">
                <a16:creationId xmlns:a16="http://schemas.microsoft.com/office/drawing/2014/main" id="{58274B43-B2A3-3C80-2DD4-9AA9EC25F62B}"/>
              </a:ext>
            </a:extLst>
          </p:cNvPr>
          <p:cNvSpPr txBox="1">
            <a:spLocks/>
          </p:cNvSpPr>
          <p:nvPr/>
        </p:nvSpPr>
        <p:spPr>
          <a:xfrm>
            <a:off x="3743263" y="3031551"/>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Durable</a:t>
            </a:r>
          </a:p>
        </p:txBody>
      </p:sp>
      <p:sp>
        <p:nvSpPr>
          <p:cNvPr id="72" name="Text Placeholder 5">
            <a:extLst>
              <a:ext uri="{FF2B5EF4-FFF2-40B4-BE49-F238E27FC236}">
                <a16:creationId xmlns:a16="http://schemas.microsoft.com/office/drawing/2014/main" id="{4C3B2CE5-84FD-B68C-BDEE-9834A24634DC}"/>
              </a:ext>
            </a:extLst>
          </p:cNvPr>
          <p:cNvSpPr txBox="1">
            <a:spLocks/>
          </p:cNvSpPr>
          <p:nvPr/>
        </p:nvSpPr>
        <p:spPr>
          <a:xfrm>
            <a:off x="7891846" y="3057247"/>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Sustainable</a:t>
            </a:r>
          </a:p>
        </p:txBody>
      </p:sp>
      <p:sp>
        <p:nvSpPr>
          <p:cNvPr id="73" name="Text Placeholder 6">
            <a:extLst>
              <a:ext uri="{FF2B5EF4-FFF2-40B4-BE49-F238E27FC236}">
                <a16:creationId xmlns:a16="http://schemas.microsoft.com/office/drawing/2014/main" id="{EB80B940-B8C8-B890-F7F6-6276F8DBE481}"/>
              </a:ext>
            </a:extLst>
          </p:cNvPr>
          <p:cNvSpPr txBox="1">
            <a:spLocks/>
          </p:cNvSpPr>
          <p:nvPr/>
        </p:nvSpPr>
        <p:spPr>
          <a:xfrm>
            <a:off x="8610269" y="3368531"/>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The process reduces deforestation, repurposes waste, and supports a circular economy.</a:t>
            </a:r>
            <a:endParaRPr lang="en-US" altLang="zh-CN" dirty="0">
              <a:solidFill>
                <a:schemeClr val="bg1"/>
              </a:solidFill>
              <a:latin typeface="Baloo Paaji 2" pitchFamily="2" charset="0"/>
              <a:cs typeface="Baloo Paaji 2" pitchFamily="2" charset="0"/>
            </a:endParaRPr>
          </a:p>
        </p:txBody>
      </p:sp>
      <p:sp>
        <p:nvSpPr>
          <p:cNvPr id="20" name="Content Placeholder 2">
            <a:extLst>
              <a:ext uri="{FF2B5EF4-FFF2-40B4-BE49-F238E27FC236}">
                <a16:creationId xmlns:a16="http://schemas.microsoft.com/office/drawing/2014/main" id="{061612D7-5F26-0D8B-038D-57B6D1687A44}"/>
              </a:ext>
            </a:extLst>
          </p:cNvPr>
          <p:cNvSpPr txBox="1">
            <a:spLocks/>
          </p:cNvSpPr>
          <p:nvPr/>
        </p:nvSpPr>
        <p:spPr>
          <a:xfrm>
            <a:off x="827397" y="2314456"/>
            <a:ext cx="6172331" cy="300951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latin typeface="Baloo Paaji 2" pitchFamily="2" charset="0"/>
                <a:cs typeface="Baloo Paaji 2" pitchFamily="2" charset="0"/>
              </a:rPr>
              <a:t>Global paper packaging market</a:t>
            </a:r>
          </a:p>
          <a:p>
            <a:pPr marL="0" indent="0">
              <a:buNone/>
            </a:pPr>
            <a:r>
              <a:rPr lang="en-US" dirty="0">
                <a:solidFill>
                  <a:schemeClr val="bg1"/>
                </a:solidFill>
                <a:latin typeface="Baloo Paaji 2" pitchFamily="2" charset="0"/>
                <a:cs typeface="Baloo Paaji 2" pitchFamily="2" charset="0"/>
              </a:rPr>
              <a:t>​</a:t>
            </a:r>
          </a:p>
        </p:txBody>
      </p:sp>
      <p:pic>
        <p:nvPicPr>
          <p:cNvPr id="34" name="Picture Placeholder 5">
            <a:extLst>
              <a:ext uri="{FF2B5EF4-FFF2-40B4-BE49-F238E27FC236}">
                <a16:creationId xmlns:a16="http://schemas.microsoft.com/office/drawing/2014/main" id="{1D8EE1B4-2C2C-C2E3-5A79-376BBC94B893}"/>
              </a:ext>
            </a:extLst>
          </p:cNvPr>
          <p:cNvPicPr>
            <a:picLocks noChangeAspect="1"/>
          </p:cNvPicPr>
          <p:nvPr/>
        </p:nvPicPr>
        <p:blipFill>
          <a:blip r:embed="rId6">
            <a:extLst>
              <a:ext uri="{28A0092B-C50C-407E-A947-70E740481C1C}">
                <a14:useLocalDpi xmlns:a14="http://schemas.microsoft.com/office/drawing/2010/main" val="0"/>
              </a:ext>
            </a:extLst>
          </a:blip>
          <a:srcRect t="1142" b="1142"/>
          <a:stretch/>
        </p:blipFill>
        <p:spPr>
          <a:xfrm flipH="1">
            <a:off x="12462589" y="4068252"/>
            <a:ext cx="657420" cy="481185"/>
          </a:xfrm>
          <a:prstGeom prst="rect">
            <a:avLst/>
          </a:prstGeom>
        </p:spPr>
      </p:pic>
      <p:sp>
        <p:nvSpPr>
          <p:cNvPr id="21" name="Rectangle 5">
            <a:extLst>
              <a:ext uri="{FF2B5EF4-FFF2-40B4-BE49-F238E27FC236}">
                <a16:creationId xmlns:a16="http://schemas.microsoft.com/office/drawing/2014/main" id="{1BACCCEB-AF46-CCA7-DC3C-E1AD1BE95E20}"/>
              </a:ext>
            </a:extLst>
          </p:cNvPr>
          <p:cNvSpPr>
            <a:spLocks noChangeArrowheads="1"/>
          </p:cNvSpPr>
          <p:nvPr/>
        </p:nvSpPr>
        <p:spPr bwMode="auto">
          <a:xfrm>
            <a:off x="6495583" y="3123354"/>
            <a:ext cx="468700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Companies utilize branded paper bags and folders during events and promotions, reflecting a commitment to sustainability and enhancing corporate image.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Large companies a integrate paper packaging into their supply chains to meet corporate social responsibility goals and comply with international environmental standards.</a:t>
            </a: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p:txBody>
      </p:sp>
      <p:sp>
        <p:nvSpPr>
          <p:cNvPr id="22" name="Title 1">
            <a:extLst>
              <a:ext uri="{FF2B5EF4-FFF2-40B4-BE49-F238E27FC236}">
                <a16:creationId xmlns:a16="http://schemas.microsoft.com/office/drawing/2014/main" id="{07B3B8FC-A34C-96D2-0B7F-81853B45B46D}"/>
              </a:ext>
            </a:extLst>
          </p:cNvPr>
          <p:cNvSpPr txBox="1">
            <a:spLocks/>
          </p:cNvSpPr>
          <p:nvPr/>
        </p:nvSpPr>
        <p:spPr>
          <a:xfrm>
            <a:off x="772917" y="2402388"/>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solidFill>
                  <a:schemeClr val="bg1"/>
                </a:solidFill>
                <a:latin typeface="Baloo Paaji 2" pitchFamily="2" charset="0"/>
                <a:cs typeface="Baloo Paaji 2" pitchFamily="2" charset="0"/>
              </a:rPr>
              <a:t>Retail businesses</a:t>
            </a:r>
          </a:p>
        </p:txBody>
      </p:sp>
      <p:sp>
        <p:nvSpPr>
          <p:cNvPr id="23" name="Title 1">
            <a:extLst>
              <a:ext uri="{FF2B5EF4-FFF2-40B4-BE49-F238E27FC236}">
                <a16:creationId xmlns:a16="http://schemas.microsoft.com/office/drawing/2014/main" id="{7F2DB0D1-A811-4E47-EB91-75273BA31617}"/>
              </a:ext>
            </a:extLst>
          </p:cNvPr>
          <p:cNvSpPr txBox="1">
            <a:spLocks/>
          </p:cNvSpPr>
          <p:nvPr/>
        </p:nvSpPr>
        <p:spPr>
          <a:xfrm>
            <a:off x="6251887" y="2274474"/>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solidFill>
                  <a:schemeClr val="bg1"/>
                </a:solidFill>
                <a:latin typeface="Baloo Paaji 2" pitchFamily="2" charset="0"/>
                <a:cs typeface="Baloo Paaji 2" pitchFamily="2" charset="0"/>
              </a:rPr>
              <a:t>Corporate brands</a:t>
            </a:r>
          </a:p>
        </p:txBody>
      </p:sp>
      <p:sp>
        <p:nvSpPr>
          <p:cNvPr id="32" name="Rectangle 31">
            <a:extLst>
              <a:ext uri="{FF2B5EF4-FFF2-40B4-BE49-F238E27FC236}">
                <a16:creationId xmlns:a16="http://schemas.microsoft.com/office/drawing/2014/main" id="{C3443A93-FD0A-7EFE-1BA9-6B4BF07EDBBF}"/>
              </a:ext>
            </a:extLst>
          </p:cNvPr>
          <p:cNvSpPr/>
          <p:nvPr/>
        </p:nvSpPr>
        <p:spPr>
          <a:xfrm>
            <a:off x="12435362" y="-97769"/>
            <a:ext cx="2163097" cy="6990735"/>
          </a:xfrm>
          <a:prstGeom prst="rect">
            <a:avLst/>
          </a:prstGeom>
          <a:solidFill>
            <a:srgbClr val="06174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AB0F439C-BD54-0E2D-F26A-AC577ED5A849}"/>
              </a:ext>
            </a:extLst>
          </p:cNvPr>
          <p:cNvSpPr/>
          <p:nvPr/>
        </p:nvSpPr>
        <p:spPr>
          <a:xfrm>
            <a:off x="12735371" y="5884605"/>
            <a:ext cx="900852" cy="777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Title 2">
            <a:extLst>
              <a:ext uri="{FF2B5EF4-FFF2-40B4-BE49-F238E27FC236}">
                <a16:creationId xmlns:a16="http://schemas.microsoft.com/office/drawing/2014/main" id="{CCA3582C-570A-A162-DAF8-B4DA6EFAA65D}"/>
              </a:ext>
            </a:extLst>
          </p:cNvPr>
          <p:cNvSpPr txBox="1">
            <a:spLocks/>
          </p:cNvSpPr>
          <p:nvPr/>
        </p:nvSpPr>
        <p:spPr>
          <a:xfrm>
            <a:off x="7502297" y="2578350"/>
            <a:ext cx="6735597" cy="379383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l"/>
            <a:r>
              <a:rPr lang="en-US" altLang="zh-CN" sz="2800" dirty="0">
                <a:solidFill>
                  <a:schemeClr val="bg1"/>
                </a:solidFill>
              </a:rPr>
              <a:t>05</a:t>
            </a:r>
          </a:p>
          <a:p>
            <a:pPr algn="l"/>
            <a:r>
              <a:rPr lang="en-US" altLang="zh-CN" sz="5400" dirty="0">
                <a:solidFill>
                  <a:schemeClr val="bg1"/>
                </a:solidFill>
              </a:rPr>
              <a:t>Competitive</a:t>
            </a:r>
          </a:p>
          <a:p>
            <a:pPr algn="l"/>
            <a:r>
              <a:rPr lang="en-US" altLang="zh-CN" sz="5400" dirty="0">
                <a:solidFill>
                  <a:schemeClr val="bg1"/>
                </a:solidFill>
              </a:rPr>
              <a:t>Advantage</a:t>
            </a:r>
            <a:endParaRPr lang="zh-CN" altLang="en-US" sz="5400" dirty="0">
              <a:solidFill>
                <a:schemeClr val="bg1"/>
              </a:solidFill>
            </a:endParaRPr>
          </a:p>
        </p:txBody>
      </p:sp>
      <p:sp>
        <p:nvSpPr>
          <p:cNvPr id="24" name="Rectangle 23">
            <a:extLst>
              <a:ext uri="{FF2B5EF4-FFF2-40B4-BE49-F238E27FC236}">
                <a16:creationId xmlns:a16="http://schemas.microsoft.com/office/drawing/2014/main" id="{8B35209A-84CA-9DE0-42B0-08D5793C853E}"/>
              </a:ext>
            </a:extLst>
          </p:cNvPr>
          <p:cNvSpPr/>
          <p:nvPr/>
        </p:nvSpPr>
        <p:spPr>
          <a:xfrm>
            <a:off x="-78493" y="6621834"/>
            <a:ext cx="7078221" cy="3881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06A1E3E-8504-CDB4-256E-663AF25B1CD3}"/>
              </a:ext>
            </a:extLst>
          </p:cNvPr>
          <p:cNvSpPr/>
          <p:nvPr/>
        </p:nvSpPr>
        <p:spPr>
          <a:xfrm>
            <a:off x="6999728" y="6615476"/>
            <a:ext cx="7078221" cy="388116"/>
          </a:xfrm>
          <a:prstGeom prst="rect">
            <a:avLst/>
          </a:prstGeom>
          <a:solidFill>
            <a:srgbClr val="0617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
            <a:extLst>
              <a:ext uri="{FF2B5EF4-FFF2-40B4-BE49-F238E27FC236}">
                <a16:creationId xmlns:a16="http://schemas.microsoft.com/office/drawing/2014/main" id="{0B17FFB5-F63F-1E21-ACEF-F97659BDDF05}"/>
              </a:ext>
            </a:extLst>
          </p:cNvPr>
          <p:cNvSpPr>
            <a:spLocks noChangeArrowheads="1"/>
          </p:cNvSpPr>
          <p:nvPr/>
        </p:nvSpPr>
        <p:spPr bwMode="auto">
          <a:xfrm>
            <a:off x="6242387" y="1390252"/>
            <a:ext cx="576231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b="1" dirty="0">
                <a:latin typeface="Baloo Paaji 2" pitchFamily="2" charset="0"/>
                <a:cs typeface="Baloo Paaji 2" pitchFamily="2" charset="0"/>
              </a:rPr>
              <a:t>Locally Produced – Reducing Import Dependency &amp; Boosting the Economy</a:t>
            </a:r>
          </a:p>
          <a:p>
            <a:pPr>
              <a:buNone/>
            </a:pPr>
            <a:endParaRPr lang="en-US" b="1" dirty="0">
              <a:latin typeface="Baloo Paaji 2" pitchFamily="2" charset="0"/>
              <a:cs typeface="Baloo Paaji 2" pitchFamily="2" charset="0"/>
            </a:endParaRPr>
          </a:p>
          <a:p>
            <a:pPr>
              <a:buNone/>
            </a:pPr>
            <a:endParaRPr lang="en-US" dirty="0">
              <a:latin typeface="Baloo Paaji 2" pitchFamily="2" charset="0"/>
              <a:cs typeface="Baloo Paaji 2" pitchFamily="2" charset="0"/>
            </a:endParaRPr>
          </a:p>
          <a:p>
            <a:r>
              <a:rPr lang="en-US" dirty="0">
                <a:latin typeface="Baloo Paaji 2" pitchFamily="2" charset="0"/>
                <a:cs typeface="Baloo Paaji 2" pitchFamily="2" charset="0"/>
              </a:rPr>
              <a:t>Ghana imports most of its packaging materials, leading to high costs and dependence on foreign suppliers.</a:t>
            </a:r>
          </a:p>
          <a:p>
            <a:pPr>
              <a:buFont typeface="Arial" panose="020B0604020202020204" pitchFamily="34" charset="0"/>
              <a:buChar char="•"/>
            </a:pPr>
            <a:endParaRPr lang="en-US" dirty="0">
              <a:latin typeface="Baloo Paaji 2" pitchFamily="2" charset="0"/>
              <a:cs typeface="Baloo Paaji 2" pitchFamily="2" charset="0"/>
            </a:endParaRPr>
          </a:p>
          <a:p>
            <a:r>
              <a:rPr lang="en-US" dirty="0">
                <a:latin typeface="Baloo Paaji 2" pitchFamily="2" charset="0"/>
                <a:cs typeface="Baloo Paaji 2" pitchFamily="2" charset="0"/>
              </a:rPr>
              <a:t>Glinax’s locally produced coconut husk packaging eliminates import costs, supports local farmers, and creates jobs, boosting Ghana’s economy.</a:t>
            </a:r>
          </a:p>
          <a:p>
            <a:endParaRPr lang="en-US" dirty="0">
              <a:latin typeface="Baloo Paaji 2" pitchFamily="2" charset="0"/>
              <a:cs typeface="Baloo Paaji 2" pitchFamily="2" charset="0"/>
            </a:endParaRPr>
          </a:p>
          <a:p>
            <a:r>
              <a:rPr lang="en-US" dirty="0">
                <a:latin typeface="Baloo Paaji 2" pitchFamily="2" charset="0"/>
                <a:cs typeface="Baloo Paaji 2" pitchFamily="2" charset="0"/>
              </a:rPr>
              <a:t>Businesses using our products can proudly market themselves as using 100% Ghanaian-made packaging, appealing to eco-conscious consumers.</a:t>
            </a:r>
          </a:p>
        </p:txBody>
      </p:sp>
      <p:sp>
        <p:nvSpPr>
          <p:cNvPr id="25" name="Rectangle 5">
            <a:extLst>
              <a:ext uri="{FF2B5EF4-FFF2-40B4-BE49-F238E27FC236}">
                <a16:creationId xmlns:a16="http://schemas.microsoft.com/office/drawing/2014/main" id="{4E816A4D-D0FF-D94A-4888-B344486B5992}"/>
              </a:ext>
            </a:extLst>
          </p:cNvPr>
          <p:cNvSpPr>
            <a:spLocks noChangeArrowheads="1"/>
          </p:cNvSpPr>
          <p:nvPr/>
        </p:nvSpPr>
        <p:spPr bwMode="auto">
          <a:xfrm>
            <a:off x="377122" y="1340349"/>
            <a:ext cx="576231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000" b="1" dirty="0">
                <a:latin typeface="Baloo Paaji 2" pitchFamily="2" charset="0"/>
                <a:cs typeface="Baloo Paaji 2" pitchFamily="2" charset="0"/>
              </a:rPr>
              <a:t>100% Biodegradable &amp; Eco-Friendly</a:t>
            </a:r>
          </a:p>
          <a:p>
            <a:pPr>
              <a:buNone/>
            </a:pPr>
            <a:endParaRPr lang="en-US" b="1" dirty="0">
              <a:latin typeface="Baloo Paaji 2" pitchFamily="2" charset="0"/>
              <a:cs typeface="Baloo Paaji 2" pitchFamily="2" charset="0"/>
            </a:endParaRPr>
          </a:p>
          <a:p>
            <a:pPr>
              <a:buNone/>
            </a:pPr>
            <a:endParaRPr lang="en-US" b="1" dirty="0">
              <a:latin typeface="Baloo Paaji 2" pitchFamily="2" charset="0"/>
              <a:cs typeface="Baloo Paaji 2" pitchFamily="2" charset="0"/>
            </a:endParaRPr>
          </a:p>
          <a:p>
            <a:r>
              <a:rPr lang="en-US" dirty="0">
                <a:latin typeface="Baloo Paaji 2" pitchFamily="2" charset="0"/>
                <a:cs typeface="Baloo Paaji 2" pitchFamily="2" charset="0"/>
              </a:rPr>
              <a:t>Unlike plastic packaging, which can take hundreds of years to decompose, our coconut husk packaging is 100% biodegradable.</a:t>
            </a:r>
          </a:p>
          <a:p>
            <a:endParaRPr lang="en-US" dirty="0">
              <a:latin typeface="Baloo Paaji 2" pitchFamily="2" charset="0"/>
              <a:cs typeface="Baloo Paaji 2" pitchFamily="2" charset="0"/>
            </a:endParaRPr>
          </a:p>
          <a:p>
            <a:r>
              <a:rPr lang="en-US" dirty="0">
                <a:latin typeface="Baloo Paaji 2" pitchFamily="2" charset="0"/>
                <a:cs typeface="Baloo Paaji 2" pitchFamily="2" charset="0"/>
              </a:rPr>
              <a:t>It breaks down naturally, reducing plastic and paper waste and contributing to environmental sustainability.</a:t>
            </a:r>
          </a:p>
          <a:p>
            <a:endParaRPr lang="en-US" dirty="0">
              <a:latin typeface="Baloo Paaji 2" pitchFamily="2" charset="0"/>
              <a:cs typeface="Baloo Paaji 2" pitchFamily="2" charset="0"/>
            </a:endParaRPr>
          </a:p>
        </p:txBody>
      </p:sp>
    </p:spTree>
    <p:extLst>
      <p:ext uri="{BB962C8B-B14F-4D97-AF65-F5344CB8AC3E}">
        <p14:creationId xmlns:p14="http://schemas.microsoft.com/office/powerpoint/2010/main" val="64215371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3A440-EB29-2210-8779-3129D4139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88C472-6CC7-4F67-AA0E-4066815C1939}"/>
              </a:ext>
            </a:extLst>
          </p:cNvPr>
          <p:cNvSpPr>
            <a:spLocks noGrp="1"/>
          </p:cNvSpPr>
          <p:nvPr>
            <p:ph type="title"/>
          </p:nvPr>
        </p:nvSpPr>
        <p:spPr>
          <a:xfrm>
            <a:off x="803520" y="393377"/>
            <a:ext cx="10504000" cy="1132258"/>
          </a:xfrm>
        </p:spPr>
        <p:txBody>
          <a:bodyPr/>
          <a:lstStyle/>
          <a:p>
            <a:r>
              <a:rPr lang="en-GB" sz="2400" dirty="0">
                <a:solidFill>
                  <a:schemeClr val="bg1"/>
                </a:solidFill>
              </a:rPr>
              <a:t>Target customers and their dependence on paper packages</a:t>
            </a:r>
          </a:p>
        </p:txBody>
      </p:sp>
      <p:sp>
        <p:nvSpPr>
          <p:cNvPr id="3" name="Text Placeholder 2">
            <a:extLst>
              <a:ext uri="{FF2B5EF4-FFF2-40B4-BE49-F238E27FC236}">
                <a16:creationId xmlns:a16="http://schemas.microsoft.com/office/drawing/2014/main" id="{7B7F51CC-76F0-7030-B5B9-E2E26360E39F}"/>
              </a:ext>
            </a:extLst>
          </p:cNvPr>
          <p:cNvSpPr>
            <a:spLocks noGrp="1"/>
          </p:cNvSpPr>
          <p:nvPr>
            <p:ph type="body" sz="quarter" idx="36"/>
          </p:nvPr>
        </p:nvSpPr>
        <p:spPr>
          <a:xfrm>
            <a:off x="842963" y="1532787"/>
            <a:ext cx="434758" cy="385763"/>
          </a:xfrm>
        </p:spPr>
        <p:txBody>
          <a:bodyPr/>
          <a:lstStyle/>
          <a:p>
            <a:r>
              <a:rPr lang="en-GB" dirty="0">
                <a:solidFill>
                  <a:schemeClr val="bg1"/>
                </a:solidFill>
              </a:rPr>
              <a:t>01</a:t>
            </a:r>
          </a:p>
        </p:txBody>
      </p:sp>
      <p:sp>
        <p:nvSpPr>
          <p:cNvPr id="4" name="Text Placeholder 3">
            <a:extLst>
              <a:ext uri="{FF2B5EF4-FFF2-40B4-BE49-F238E27FC236}">
                <a16:creationId xmlns:a16="http://schemas.microsoft.com/office/drawing/2014/main" id="{4FE94D43-E642-5FCA-8F26-D45DEAA0FC7A}"/>
              </a:ext>
            </a:extLst>
          </p:cNvPr>
          <p:cNvSpPr>
            <a:spLocks noGrp="1"/>
          </p:cNvSpPr>
          <p:nvPr>
            <p:ph type="body" sz="quarter" idx="32"/>
          </p:nvPr>
        </p:nvSpPr>
        <p:spPr>
          <a:xfrm>
            <a:off x="1326377" y="1152623"/>
            <a:ext cx="2812863" cy="788962"/>
          </a:xfrm>
        </p:spPr>
        <p:txBody>
          <a:bodyPr/>
          <a:lstStyle/>
          <a:p>
            <a:r>
              <a:rPr lang="en-US" altLang="zh-CN" noProof="1">
                <a:solidFill>
                  <a:schemeClr val="bg1"/>
                </a:solidFill>
              </a:rPr>
              <a:t>Problem Statement</a:t>
            </a:r>
          </a:p>
        </p:txBody>
      </p:sp>
      <p:sp>
        <p:nvSpPr>
          <p:cNvPr id="5" name="Content Placeholder 4">
            <a:extLst>
              <a:ext uri="{FF2B5EF4-FFF2-40B4-BE49-F238E27FC236}">
                <a16:creationId xmlns:a16="http://schemas.microsoft.com/office/drawing/2014/main" id="{1505D6C6-12BC-D16F-7355-C6C5DC7894E7}"/>
              </a:ext>
            </a:extLst>
          </p:cNvPr>
          <p:cNvSpPr>
            <a:spLocks noGrp="1"/>
          </p:cNvSpPr>
          <p:nvPr>
            <p:ph idx="13"/>
          </p:nvPr>
        </p:nvSpPr>
        <p:spPr>
          <a:xfrm>
            <a:off x="1352581" y="2024460"/>
            <a:ext cx="2812594" cy="720588"/>
          </a:xfrm>
        </p:spPr>
        <p:txBody>
          <a:bodyPr/>
          <a:lstStyle/>
          <a:p>
            <a:r>
              <a:rPr lang="en-US" noProof="1">
                <a:solidFill>
                  <a:schemeClr val="bg1"/>
                </a:solidFill>
              </a:rPr>
              <a:t>Foundation of budgeting and</a:t>
            </a:r>
          </a:p>
          <a:p>
            <a:r>
              <a:rPr lang="en-US" noProof="1">
                <a:solidFill>
                  <a:schemeClr val="bg1"/>
                </a:solidFill>
              </a:rPr>
              <a:t>its significance.</a:t>
            </a:r>
            <a:endParaRPr lang="en-US" dirty="0">
              <a:solidFill>
                <a:schemeClr val="bg1"/>
              </a:solidFill>
            </a:endParaRPr>
          </a:p>
        </p:txBody>
      </p:sp>
      <p:sp>
        <p:nvSpPr>
          <p:cNvPr id="6" name="Text Placeholder 5">
            <a:extLst>
              <a:ext uri="{FF2B5EF4-FFF2-40B4-BE49-F238E27FC236}">
                <a16:creationId xmlns:a16="http://schemas.microsoft.com/office/drawing/2014/main" id="{B2C14DD7-966A-D6F4-0467-9326AB6D7530}"/>
              </a:ext>
            </a:extLst>
          </p:cNvPr>
          <p:cNvSpPr>
            <a:spLocks noGrp="1"/>
          </p:cNvSpPr>
          <p:nvPr>
            <p:ph type="body" sz="quarter" idx="38"/>
          </p:nvPr>
        </p:nvSpPr>
        <p:spPr>
          <a:xfrm>
            <a:off x="4421805" y="1532787"/>
            <a:ext cx="434758" cy="385763"/>
          </a:xfrm>
        </p:spPr>
        <p:txBody>
          <a:bodyPr/>
          <a:lstStyle/>
          <a:p>
            <a:r>
              <a:rPr lang="en-GB">
                <a:solidFill>
                  <a:schemeClr val="bg1"/>
                </a:solidFill>
              </a:rPr>
              <a:t>02</a:t>
            </a:r>
          </a:p>
        </p:txBody>
      </p:sp>
      <p:sp>
        <p:nvSpPr>
          <p:cNvPr id="7" name="Text Placeholder 6">
            <a:extLst>
              <a:ext uri="{FF2B5EF4-FFF2-40B4-BE49-F238E27FC236}">
                <a16:creationId xmlns:a16="http://schemas.microsoft.com/office/drawing/2014/main" id="{085D1E46-F4A5-04EE-6C26-7E3651FC72AA}"/>
              </a:ext>
            </a:extLst>
          </p:cNvPr>
          <p:cNvSpPr>
            <a:spLocks noGrp="1"/>
          </p:cNvSpPr>
          <p:nvPr>
            <p:ph type="body" sz="quarter" idx="30"/>
          </p:nvPr>
        </p:nvSpPr>
        <p:spPr>
          <a:xfrm>
            <a:off x="4905724" y="1146629"/>
            <a:ext cx="2812863" cy="788962"/>
          </a:xfrm>
        </p:spPr>
        <p:txBody>
          <a:bodyPr/>
          <a:lstStyle/>
          <a:p>
            <a:r>
              <a:rPr lang="en-US" altLang="zh-CN" noProof="1">
                <a:solidFill>
                  <a:schemeClr val="bg1"/>
                </a:solidFill>
              </a:rPr>
              <a:t>Solution</a:t>
            </a:r>
          </a:p>
        </p:txBody>
      </p:sp>
      <p:sp>
        <p:nvSpPr>
          <p:cNvPr id="8" name="Content Placeholder 7">
            <a:extLst>
              <a:ext uri="{FF2B5EF4-FFF2-40B4-BE49-F238E27FC236}">
                <a16:creationId xmlns:a16="http://schemas.microsoft.com/office/drawing/2014/main" id="{B7DD2633-93B5-466F-CF24-61E42EDEAA41}"/>
              </a:ext>
            </a:extLst>
          </p:cNvPr>
          <p:cNvSpPr>
            <a:spLocks noGrp="1"/>
          </p:cNvSpPr>
          <p:nvPr>
            <p:ph idx="16"/>
          </p:nvPr>
        </p:nvSpPr>
        <p:spPr>
          <a:xfrm>
            <a:off x="4951526" y="1519761"/>
            <a:ext cx="2812594" cy="720588"/>
          </a:xfrm>
        </p:spPr>
        <p:txBody>
          <a:bodyPr/>
          <a:lstStyle/>
          <a:p>
            <a:r>
              <a:rPr lang="en-US" altLang="zh-CN" noProof="1">
                <a:solidFill>
                  <a:schemeClr val="bg1"/>
                </a:solidFill>
              </a:rPr>
              <a:t>Methods and importance of monitoring income.</a:t>
            </a:r>
          </a:p>
        </p:txBody>
      </p:sp>
      <p:sp>
        <p:nvSpPr>
          <p:cNvPr id="9" name="Text Placeholder 8">
            <a:extLst>
              <a:ext uri="{FF2B5EF4-FFF2-40B4-BE49-F238E27FC236}">
                <a16:creationId xmlns:a16="http://schemas.microsoft.com/office/drawing/2014/main" id="{CC2F8261-1BDA-99BE-46FB-A0F2C0D9B66A}"/>
              </a:ext>
            </a:extLst>
          </p:cNvPr>
          <p:cNvSpPr>
            <a:spLocks noGrp="1"/>
          </p:cNvSpPr>
          <p:nvPr>
            <p:ph type="body" sz="quarter" idx="40"/>
          </p:nvPr>
        </p:nvSpPr>
        <p:spPr>
          <a:xfrm>
            <a:off x="7994871" y="1532787"/>
            <a:ext cx="434758" cy="385763"/>
          </a:xfrm>
        </p:spPr>
        <p:txBody>
          <a:bodyPr/>
          <a:lstStyle/>
          <a:p>
            <a:r>
              <a:rPr lang="en-GB">
                <a:solidFill>
                  <a:schemeClr val="bg1"/>
                </a:solidFill>
              </a:rPr>
              <a:t>03</a:t>
            </a:r>
          </a:p>
        </p:txBody>
      </p:sp>
      <p:sp>
        <p:nvSpPr>
          <p:cNvPr id="10" name="Text Placeholder 9">
            <a:extLst>
              <a:ext uri="{FF2B5EF4-FFF2-40B4-BE49-F238E27FC236}">
                <a16:creationId xmlns:a16="http://schemas.microsoft.com/office/drawing/2014/main" id="{F6ADDF23-DA32-DF62-94BF-82EB43715509}"/>
              </a:ext>
            </a:extLst>
          </p:cNvPr>
          <p:cNvSpPr>
            <a:spLocks noGrp="1"/>
          </p:cNvSpPr>
          <p:nvPr>
            <p:ph type="body" sz="quarter" idx="31"/>
          </p:nvPr>
        </p:nvSpPr>
        <p:spPr>
          <a:xfrm>
            <a:off x="8478285" y="1365870"/>
            <a:ext cx="2812863" cy="788962"/>
          </a:xfrm>
        </p:spPr>
        <p:txBody>
          <a:bodyPr/>
          <a:lstStyle/>
          <a:p>
            <a:r>
              <a:rPr lang="en-US" altLang="zh-CN" noProof="1">
                <a:solidFill>
                  <a:schemeClr val="bg1"/>
                </a:solidFill>
              </a:rPr>
              <a:t>Marketing </a:t>
            </a:r>
          </a:p>
          <a:p>
            <a:r>
              <a:rPr lang="en-US" altLang="zh-CN" noProof="1">
                <a:solidFill>
                  <a:schemeClr val="bg1"/>
                </a:solidFill>
              </a:rPr>
              <a:t>Opportunity</a:t>
            </a:r>
          </a:p>
        </p:txBody>
      </p:sp>
      <p:sp>
        <p:nvSpPr>
          <p:cNvPr id="11" name="Content Placeholder 10">
            <a:extLst>
              <a:ext uri="{FF2B5EF4-FFF2-40B4-BE49-F238E27FC236}">
                <a16:creationId xmlns:a16="http://schemas.microsoft.com/office/drawing/2014/main" id="{485E9328-C429-3E0A-B74B-B136A5DF845C}"/>
              </a:ext>
            </a:extLst>
          </p:cNvPr>
          <p:cNvSpPr>
            <a:spLocks noGrp="1"/>
          </p:cNvSpPr>
          <p:nvPr>
            <p:ph idx="19"/>
          </p:nvPr>
        </p:nvSpPr>
        <p:spPr>
          <a:xfrm>
            <a:off x="8484169" y="2278799"/>
            <a:ext cx="2812594" cy="720588"/>
          </a:xfrm>
        </p:spPr>
        <p:txBody>
          <a:bodyPr/>
          <a:lstStyle/>
          <a:p>
            <a:r>
              <a:rPr lang="en-US" noProof="1">
                <a:solidFill>
                  <a:schemeClr val="bg1"/>
                </a:solidFill>
              </a:rPr>
              <a:t>Techniques to effectively</a:t>
            </a:r>
          </a:p>
          <a:p>
            <a:r>
              <a:rPr lang="en-US" noProof="1">
                <a:solidFill>
                  <a:schemeClr val="bg1"/>
                </a:solidFill>
              </a:rPr>
              <a:t>manage and reduce expenses.</a:t>
            </a:r>
            <a:endParaRPr lang="en-US" dirty="0">
              <a:solidFill>
                <a:schemeClr val="bg1"/>
              </a:solidFill>
            </a:endParaRPr>
          </a:p>
        </p:txBody>
      </p:sp>
      <p:sp>
        <p:nvSpPr>
          <p:cNvPr id="12" name="Text Placeholder 11">
            <a:extLst>
              <a:ext uri="{FF2B5EF4-FFF2-40B4-BE49-F238E27FC236}">
                <a16:creationId xmlns:a16="http://schemas.microsoft.com/office/drawing/2014/main" id="{8354DBF9-53A4-AC29-9557-E9186F6B372A}"/>
              </a:ext>
            </a:extLst>
          </p:cNvPr>
          <p:cNvSpPr>
            <a:spLocks noGrp="1"/>
          </p:cNvSpPr>
          <p:nvPr>
            <p:ph type="body" sz="quarter" idx="37"/>
          </p:nvPr>
        </p:nvSpPr>
        <p:spPr>
          <a:xfrm>
            <a:off x="837348" y="3175651"/>
            <a:ext cx="434758" cy="385763"/>
          </a:xfrm>
        </p:spPr>
        <p:txBody>
          <a:bodyPr/>
          <a:lstStyle/>
          <a:p>
            <a:r>
              <a:rPr lang="en-GB">
                <a:solidFill>
                  <a:schemeClr val="bg1"/>
                </a:solidFill>
              </a:rPr>
              <a:t>04</a:t>
            </a:r>
          </a:p>
        </p:txBody>
      </p:sp>
      <p:sp>
        <p:nvSpPr>
          <p:cNvPr id="13" name="Text Placeholder 12">
            <a:extLst>
              <a:ext uri="{FF2B5EF4-FFF2-40B4-BE49-F238E27FC236}">
                <a16:creationId xmlns:a16="http://schemas.microsoft.com/office/drawing/2014/main" id="{36F09AEA-A80A-7B43-7AD4-4BFBFBD1911B}"/>
              </a:ext>
            </a:extLst>
          </p:cNvPr>
          <p:cNvSpPr>
            <a:spLocks noGrp="1"/>
          </p:cNvSpPr>
          <p:nvPr>
            <p:ph type="body" sz="quarter" idx="33"/>
          </p:nvPr>
        </p:nvSpPr>
        <p:spPr>
          <a:xfrm>
            <a:off x="1377614" y="2769133"/>
            <a:ext cx="2812863" cy="788962"/>
          </a:xfrm>
        </p:spPr>
        <p:txBody>
          <a:bodyPr/>
          <a:lstStyle/>
          <a:p>
            <a:r>
              <a:rPr lang="en-US" noProof="1">
                <a:solidFill>
                  <a:schemeClr val="bg1"/>
                </a:solidFill>
              </a:rPr>
              <a:t>Target Customers</a:t>
            </a:r>
          </a:p>
        </p:txBody>
      </p:sp>
      <p:sp>
        <p:nvSpPr>
          <p:cNvPr id="15" name="Text Placeholder 14">
            <a:extLst>
              <a:ext uri="{FF2B5EF4-FFF2-40B4-BE49-F238E27FC236}">
                <a16:creationId xmlns:a16="http://schemas.microsoft.com/office/drawing/2014/main" id="{620E8191-D173-2B9C-B386-22DAD7FD1140}"/>
              </a:ext>
            </a:extLst>
          </p:cNvPr>
          <p:cNvSpPr>
            <a:spLocks noGrp="1"/>
          </p:cNvSpPr>
          <p:nvPr>
            <p:ph type="body" sz="quarter" idx="39"/>
          </p:nvPr>
        </p:nvSpPr>
        <p:spPr>
          <a:xfrm>
            <a:off x="4416190" y="3175651"/>
            <a:ext cx="434758" cy="385763"/>
          </a:xfrm>
        </p:spPr>
        <p:txBody>
          <a:bodyPr/>
          <a:lstStyle/>
          <a:p>
            <a:r>
              <a:rPr lang="en-GB">
                <a:solidFill>
                  <a:schemeClr val="bg1"/>
                </a:solidFill>
              </a:rPr>
              <a:t>05</a:t>
            </a:r>
          </a:p>
        </p:txBody>
      </p:sp>
      <p:sp>
        <p:nvSpPr>
          <p:cNvPr id="16" name="Text Placeholder 15">
            <a:extLst>
              <a:ext uri="{FF2B5EF4-FFF2-40B4-BE49-F238E27FC236}">
                <a16:creationId xmlns:a16="http://schemas.microsoft.com/office/drawing/2014/main" id="{967B9BF6-520C-0448-43FE-16D73D0DD190}"/>
              </a:ext>
            </a:extLst>
          </p:cNvPr>
          <p:cNvSpPr>
            <a:spLocks noGrp="1"/>
          </p:cNvSpPr>
          <p:nvPr>
            <p:ph type="body" sz="quarter" idx="34"/>
          </p:nvPr>
        </p:nvSpPr>
        <p:spPr>
          <a:xfrm>
            <a:off x="4982919" y="2769133"/>
            <a:ext cx="2812863" cy="788962"/>
          </a:xfrm>
        </p:spPr>
        <p:txBody>
          <a:bodyPr/>
          <a:lstStyle/>
          <a:p>
            <a:r>
              <a:rPr lang="en-US" altLang="zh-CN" noProof="1">
                <a:solidFill>
                  <a:schemeClr val="bg1"/>
                </a:solidFill>
              </a:rPr>
              <a:t>Business Model</a:t>
            </a:r>
          </a:p>
        </p:txBody>
      </p:sp>
      <p:sp>
        <p:nvSpPr>
          <p:cNvPr id="18" name="Text Placeholder 17">
            <a:extLst>
              <a:ext uri="{FF2B5EF4-FFF2-40B4-BE49-F238E27FC236}">
                <a16:creationId xmlns:a16="http://schemas.microsoft.com/office/drawing/2014/main" id="{526FA29D-F0C4-0320-D6CE-CE88F677A32D}"/>
              </a:ext>
            </a:extLst>
          </p:cNvPr>
          <p:cNvSpPr>
            <a:spLocks noGrp="1"/>
          </p:cNvSpPr>
          <p:nvPr>
            <p:ph type="body" sz="quarter" idx="41"/>
          </p:nvPr>
        </p:nvSpPr>
        <p:spPr>
          <a:xfrm>
            <a:off x="7989256" y="3175651"/>
            <a:ext cx="434758" cy="385763"/>
          </a:xfrm>
        </p:spPr>
        <p:txBody>
          <a:bodyPr/>
          <a:lstStyle/>
          <a:p>
            <a:r>
              <a:rPr lang="en-GB">
                <a:solidFill>
                  <a:schemeClr val="bg1"/>
                </a:solidFill>
              </a:rPr>
              <a:t>06</a:t>
            </a:r>
          </a:p>
        </p:txBody>
      </p:sp>
      <p:sp>
        <p:nvSpPr>
          <p:cNvPr id="19" name="Text Placeholder 18">
            <a:extLst>
              <a:ext uri="{FF2B5EF4-FFF2-40B4-BE49-F238E27FC236}">
                <a16:creationId xmlns:a16="http://schemas.microsoft.com/office/drawing/2014/main" id="{C2AADB23-DD15-5F3D-0D0B-F4DC11CD3947}"/>
              </a:ext>
            </a:extLst>
          </p:cNvPr>
          <p:cNvSpPr>
            <a:spLocks noGrp="1"/>
          </p:cNvSpPr>
          <p:nvPr>
            <p:ph type="body" sz="quarter" idx="35"/>
          </p:nvPr>
        </p:nvSpPr>
        <p:spPr>
          <a:xfrm>
            <a:off x="8471766" y="2777456"/>
            <a:ext cx="2812863" cy="788962"/>
          </a:xfrm>
        </p:spPr>
        <p:txBody>
          <a:bodyPr/>
          <a:lstStyle/>
          <a:p>
            <a:r>
              <a:rPr lang="en-US" altLang="zh-CN" noProof="1">
                <a:solidFill>
                  <a:schemeClr val="bg1"/>
                </a:solidFill>
              </a:rPr>
              <a:t>Competitive Advantage</a:t>
            </a:r>
          </a:p>
        </p:txBody>
      </p:sp>
      <p:sp>
        <p:nvSpPr>
          <p:cNvPr id="30" name="Rectangle 29">
            <a:extLst>
              <a:ext uri="{FF2B5EF4-FFF2-40B4-BE49-F238E27FC236}">
                <a16:creationId xmlns:a16="http://schemas.microsoft.com/office/drawing/2014/main" id="{CF759358-9E23-89D5-E9B5-DDA745D254E7}"/>
              </a:ext>
            </a:extLst>
          </p:cNvPr>
          <p:cNvSpPr/>
          <p:nvPr/>
        </p:nvSpPr>
        <p:spPr>
          <a:xfrm>
            <a:off x="11002297" y="0"/>
            <a:ext cx="1189704" cy="1132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Rectangle 30">
            <a:extLst>
              <a:ext uri="{FF2B5EF4-FFF2-40B4-BE49-F238E27FC236}">
                <a16:creationId xmlns:a16="http://schemas.microsoft.com/office/drawing/2014/main" id="{42722629-1B44-B070-D9E5-A54A8374424C}"/>
              </a:ext>
            </a:extLst>
          </p:cNvPr>
          <p:cNvSpPr/>
          <p:nvPr/>
        </p:nvSpPr>
        <p:spPr>
          <a:xfrm>
            <a:off x="1" y="5884605"/>
            <a:ext cx="900852" cy="971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 name="Oval 32">
            <a:extLst>
              <a:ext uri="{FF2B5EF4-FFF2-40B4-BE49-F238E27FC236}">
                <a16:creationId xmlns:a16="http://schemas.microsoft.com/office/drawing/2014/main" id="{3F394C73-24A7-5698-0559-9C40EE4A4F0B}"/>
              </a:ext>
            </a:extLst>
          </p:cNvPr>
          <p:cNvSpPr/>
          <p:nvPr/>
        </p:nvSpPr>
        <p:spPr>
          <a:xfrm>
            <a:off x="61217" y="35360"/>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Oval 37">
            <a:extLst>
              <a:ext uri="{FF2B5EF4-FFF2-40B4-BE49-F238E27FC236}">
                <a16:creationId xmlns:a16="http://schemas.microsoft.com/office/drawing/2014/main" id="{F7AF10B2-07B7-10EF-6F75-46D5188D88F9}"/>
              </a:ext>
            </a:extLst>
          </p:cNvPr>
          <p:cNvSpPr/>
          <p:nvPr/>
        </p:nvSpPr>
        <p:spPr>
          <a:xfrm rot="21437597">
            <a:off x="980325" y="20189"/>
            <a:ext cx="483039" cy="835438"/>
          </a:xfrm>
          <a:custGeom>
            <a:avLst/>
            <a:gdLst>
              <a:gd name="connsiteX0" fmla="*/ 0 w 870155"/>
              <a:gd name="connsiteY0" fmla="*/ 417296 h 834592"/>
              <a:gd name="connsiteX1" fmla="*/ 435078 w 870155"/>
              <a:gd name="connsiteY1" fmla="*/ 0 h 834592"/>
              <a:gd name="connsiteX2" fmla="*/ 870156 w 870155"/>
              <a:gd name="connsiteY2" fmla="*/ 417296 h 834592"/>
              <a:gd name="connsiteX3" fmla="*/ 435078 w 870155"/>
              <a:gd name="connsiteY3" fmla="*/ 834592 h 834592"/>
              <a:gd name="connsiteX4" fmla="*/ 0 w 870155"/>
              <a:gd name="connsiteY4" fmla="*/ 417296 h 834592"/>
              <a:gd name="connsiteX0" fmla="*/ 11089 w 483039"/>
              <a:gd name="connsiteY0" fmla="*/ 476642 h 835438"/>
              <a:gd name="connsiteX1" fmla="*/ 47961 w 483039"/>
              <a:gd name="connsiteY1" fmla="*/ 353 h 835438"/>
              <a:gd name="connsiteX2" fmla="*/ 483039 w 483039"/>
              <a:gd name="connsiteY2" fmla="*/ 417649 h 835438"/>
              <a:gd name="connsiteX3" fmla="*/ 47961 w 483039"/>
              <a:gd name="connsiteY3" fmla="*/ 834945 h 835438"/>
              <a:gd name="connsiteX4" fmla="*/ 11089 w 483039"/>
              <a:gd name="connsiteY4" fmla="*/ 476642 h 8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039" h="835438">
                <a:moveTo>
                  <a:pt x="11089" y="476642"/>
                </a:moveTo>
                <a:cubicBezTo>
                  <a:pt x="11089" y="246176"/>
                  <a:pt x="-30697" y="10185"/>
                  <a:pt x="47961" y="353"/>
                </a:cubicBezTo>
                <a:cubicBezTo>
                  <a:pt x="126619" y="-9479"/>
                  <a:pt x="483039" y="187183"/>
                  <a:pt x="483039" y="417649"/>
                </a:cubicBezTo>
                <a:cubicBezTo>
                  <a:pt x="483039" y="648115"/>
                  <a:pt x="126619" y="825113"/>
                  <a:pt x="47961" y="834945"/>
                </a:cubicBezTo>
                <a:cubicBezTo>
                  <a:pt x="-30697" y="844777"/>
                  <a:pt x="11089" y="707108"/>
                  <a:pt x="11089" y="476642"/>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Rectangle 38">
            <a:extLst>
              <a:ext uri="{FF2B5EF4-FFF2-40B4-BE49-F238E27FC236}">
                <a16:creationId xmlns:a16="http://schemas.microsoft.com/office/drawing/2014/main" id="{E3C97E19-1197-DCF6-B5F6-C304F3186DD0}"/>
              </a:ext>
            </a:extLst>
          </p:cNvPr>
          <p:cNvSpPr/>
          <p:nvPr/>
        </p:nvSpPr>
        <p:spPr>
          <a:xfrm>
            <a:off x="12442351" y="6080182"/>
            <a:ext cx="907371" cy="747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6" name="Title 4">
            <a:extLst>
              <a:ext uri="{FF2B5EF4-FFF2-40B4-BE49-F238E27FC236}">
                <a16:creationId xmlns:a16="http://schemas.microsoft.com/office/drawing/2014/main" id="{ECE6ACF6-2B52-AD3A-A563-CB677516EFC0}"/>
              </a:ext>
            </a:extLst>
          </p:cNvPr>
          <p:cNvSpPr txBox="1">
            <a:spLocks/>
          </p:cNvSpPr>
          <p:nvPr/>
        </p:nvSpPr>
        <p:spPr>
          <a:xfrm>
            <a:off x="787148" y="325905"/>
            <a:ext cx="10504000" cy="113225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endParaRPr lang="en-GB" sz="2800" dirty="0">
              <a:solidFill>
                <a:schemeClr val="bg1"/>
              </a:solidFill>
            </a:endParaRPr>
          </a:p>
        </p:txBody>
      </p:sp>
      <p:pic>
        <p:nvPicPr>
          <p:cNvPr id="37" name="Picture Placeholder 12" descr="Close-up of a person entering a PIN on an ATM keypad.">
            <a:extLst>
              <a:ext uri="{FF2B5EF4-FFF2-40B4-BE49-F238E27FC236}">
                <a16:creationId xmlns:a16="http://schemas.microsoft.com/office/drawing/2014/main" id="{197B69A3-DFC8-0884-668A-059A101D7EF3}"/>
              </a:ext>
            </a:extLst>
          </p:cNvPr>
          <p:cNvPicPr>
            <a:picLocks noChangeAspect="1"/>
          </p:cNvPicPr>
          <p:nvPr/>
        </p:nvPicPr>
        <p:blipFill>
          <a:blip r:embed="rId3" cstate="screen">
            <a:extLst>
              <a:ext uri="{28A0092B-C50C-407E-A947-70E740481C1C}">
                <a14:useLocalDpi xmlns:a14="http://schemas.microsoft.com/office/drawing/2010/main"/>
              </a:ext>
            </a:extLst>
          </a:blip>
          <a:srcRect t="64" b="64"/>
          <a:stretch/>
        </p:blipFill>
        <p:spPr>
          <a:xfrm>
            <a:off x="12480262" y="5637553"/>
            <a:ext cx="632760" cy="291407"/>
          </a:xfrm>
          <a:prstGeom prst="rect">
            <a:avLst/>
          </a:prstGeom>
        </p:spPr>
      </p:pic>
      <p:pic>
        <p:nvPicPr>
          <p:cNvPr id="43" name="Picture Placeholder 14">
            <a:extLst>
              <a:ext uri="{FF2B5EF4-FFF2-40B4-BE49-F238E27FC236}">
                <a16:creationId xmlns:a16="http://schemas.microsoft.com/office/drawing/2014/main" id="{2D9D37E4-26A2-41EF-235E-E645CCB81CB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454184" y="5171784"/>
            <a:ext cx="722535" cy="314547"/>
          </a:xfrm>
          <a:prstGeom prst="rect">
            <a:avLst/>
          </a:prstGeom>
        </p:spPr>
      </p:pic>
      <p:pic>
        <p:nvPicPr>
          <p:cNvPr id="46" name="Picture Placeholder 16">
            <a:extLst>
              <a:ext uri="{FF2B5EF4-FFF2-40B4-BE49-F238E27FC236}">
                <a16:creationId xmlns:a16="http://schemas.microsoft.com/office/drawing/2014/main" id="{34D699C0-0015-47B2-7BCB-2E76F41EDDA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442351" y="4755494"/>
            <a:ext cx="626227" cy="294920"/>
          </a:xfrm>
          <a:prstGeom prst="rect">
            <a:avLst/>
          </a:prstGeom>
        </p:spPr>
      </p:pic>
      <p:sp>
        <p:nvSpPr>
          <p:cNvPr id="67" name="Text Placeholder 5">
            <a:extLst>
              <a:ext uri="{FF2B5EF4-FFF2-40B4-BE49-F238E27FC236}">
                <a16:creationId xmlns:a16="http://schemas.microsoft.com/office/drawing/2014/main" id="{989792F6-7D22-C3CC-238B-66B7BD2D5572}"/>
              </a:ext>
            </a:extLst>
          </p:cNvPr>
          <p:cNvSpPr txBox="1">
            <a:spLocks/>
          </p:cNvSpPr>
          <p:nvPr/>
        </p:nvSpPr>
        <p:spPr>
          <a:xfrm>
            <a:off x="279839" y="3049659"/>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Cost-effective</a:t>
            </a:r>
          </a:p>
        </p:txBody>
      </p:sp>
      <p:sp>
        <p:nvSpPr>
          <p:cNvPr id="68" name="Text Placeholder 6">
            <a:extLst>
              <a:ext uri="{FF2B5EF4-FFF2-40B4-BE49-F238E27FC236}">
                <a16:creationId xmlns:a16="http://schemas.microsoft.com/office/drawing/2014/main" id="{8061B694-B6F2-123F-B3F8-E5B5054E3DBA}"/>
              </a:ext>
            </a:extLst>
          </p:cNvPr>
          <p:cNvSpPr txBox="1">
            <a:spLocks/>
          </p:cNvSpPr>
          <p:nvPr/>
        </p:nvSpPr>
        <p:spPr>
          <a:xfrm>
            <a:off x="787148" y="3320016"/>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Production is up to </a:t>
            </a:r>
            <a:r>
              <a:rPr lang="en-US" sz="1800" b="1" dirty="0">
                <a:solidFill>
                  <a:schemeClr val="bg1"/>
                </a:solidFill>
                <a:effectLst/>
                <a:latin typeface="Baloo Paaji 2" pitchFamily="2" charset="0"/>
                <a:ea typeface="Aptos" panose="020B0004020202020204" pitchFamily="34" charset="0"/>
                <a:cs typeface="Baloo Paaji 2" pitchFamily="2" charset="0"/>
              </a:rPr>
              <a:t>10 times cheaper</a:t>
            </a:r>
            <a:r>
              <a:rPr lang="en-US" sz="1800" dirty="0">
                <a:solidFill>
                  <a:schemeClr val="bg1"/>
                </a:solidFill>
                <a:effectLst/>
                <a:latin typeface="Baloo Paaji 2" pitchFamily="2" charset="0"/>
                <a:ea typeface="Aptos" panose="020B0004020202020204" pitchFamily="34" charset="0"/>
                <a:cs typeface="Baloo Paaji 2" pitchFamily="2" charset="0"/>
              </a:rPr>
              <a:t> than timber-based paper</a:t>
            </a:r>
            <a:endParaRPr lang="en-US" altLang="zh-CN" sz="1600" dirty="0">
              <a:solidFill>
                <a:schemeClr val="bg1"/>
              </a:solidFill>
              <a:latin typeface="Baloo Paaji 2" pitchFamily="2" charset="0"/>
              <a:cs typeface="Baloo Paaji 2" pitchFamily="2" charset="0"/>
            </a:endParaRPr>
          </a:p>
        </p:txBody>
      </p:sp>
      <p:sp>
        <p:nvSpPr>
          <p:cNvPr id="69" name="Text Placeholder 6">
            <a:extLst>
              <a:ext uri="{FF2B5EF4-FFF2-40B4-BE49-F238E27FC236}">
                <a16:creationId xmlns:a16="http://schemas.microsoft.com/office/drawing/2014/main" id="{3EAF95D7-6619-D05A-168B-ED898A135FBE}"/>
              </a:ext>
            </a:extLst>
          </p:cNvPr>
          <p:cNvSpPr txBox="1">
            <a:spLocks/>
          </p:cNvSpPr>
          <p:nvPr/>
        </p:nvSpPr>
        <p:spPr>
          <a:xfrm>
            <a:off x="4685896" y="3368532"/>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a:lnSpc>
                <a:spcPct val="115000"/>
              </a:lnSpc>
              <a:spcAft>
                <a:spcPts val="800"/>
              </a:spcAft>
              <a:buSzPts val="1000"/>
              <a:tabLst>
                <a:tab pos="457200" algn="l"/>
              </a:tabLst>
            </a:pPr>
            <a:r>
              <a:rPr lang="en-US" sz="1800" kern="100" dirty="0">
                <a:solidFill>
                  <a:schemeClr val="bg1"/>
                </a:solidFill>
                <a:effectLst/>
                <a:latin typeface="Baloo Paaji 2" pitchFamily="2" charset="0"/>
                <a:ea typeface="Aptos" panose="020B0004020202020204" pitchFamily="34" charset="0"/>
                <a:cs typeface="Baloo Paaji 2" pitchFamily="2" charset="0"/>
              </a:rPr>
              <a:t>Coconut fiber-based paper is stronger and more resistant to moisture.</a:t>
            </a:r>
          </a:p>
        </p:txBody>
      </p:sp>
      <p:sp>
        <p:nvSpPr>
          <p:cNvPr id="71" name="Text Placeholder 5">
            <a:extLst>
              <a:ext uri="{FF2B5EF4-FFF2-40B4-BE49-F238E27FC236}">
                <a16:creationId xmlns:a16="http://schemas.microsoft.com/office/drawing/2014/main" id="{DEAE977D-D9D8-21BC-F5D5-7F68AAD4543C}"/>
              </a:ext>
            </a:extLst>
          </p:cNvPr>
          <p:cNvSpPr txBox="1">
            <a:spLocks/>
          </p:cNvSpPr>
          <p:nvPr/>
        </p:nvSpPr>
        <p:spPr>
          <a:xfrm>
            <a:off x="3743263" y="3031551"/>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Durable</a:t>
            </a:r>
          </a:p>
        </p:txBody>
      </p:sp>
      <p:sp>
        <p:nvSpPr>
          <p:cNvPr id="72" name="Text Placeholder 5">
            <a:extLst>
              <a:ext uri="{FF2B5EF4-FFF2-40B4-BE49-F238E27FC236}">
                <a16:creationId xmlns:a16="http://schemas.microsoft.com/office/drawing/2014/main" id="{98DCA6D9-4AA3-3F4A-0C22-46C9B09ED9A0}"/>
              </a:ext>
            </a:extLst>
          </p:cNvPr>
          <p:cNvSpPr txBox="1">
            <a:spLocks/>
          </p:cNvSpPr>
          <p:nvPr/>
        </p:nvSpPr>
        <p:spPr>
          <a:xfrm>
            <a:off x="7891846" y="3057247"/>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Sustainable</a:t>
            </a:r>
          </a:p>
        </p:txBody>
      </p:sp>
      <p:sp>
        <p:nvSpPr>
          <p:cNvPr id="73" name="Text Placeholder 6">
            <a:extLst>
              <a:ext uri="{FF2B5EF4-FFF2-40B4-BE49-F238E27FC236}">
                <a16:creationId xmlns:a16="http://schemas.microsoft.com/office/drawing/2014/main" id="{07CC69F6-1B9C-FCC1-67BE-AFFB42E77E06}"/>
              </a:ext>
            </a:extLst>
          </p:cNvPr>
          <p:cNvSpPr txBox="1">
            <a:spLocks/>
          </p:cNvSpPr>
          <p:nvPr/>
        </p:nvSpPr>
        <p:spPr>
          <a:xfrm>
            <a:off x="8610269" y="3368531"/>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The process reduces deforestation, repurposes waste, and supports a circular economy.</a:t>
            </a:r>
            <a:endParaRPr lang="en-US" altLang="zh-CN" dirty="0">
              <a:solidFill>
                <a:schemeClr val="bg1"/>
              </a:solidFill>
              <a:latin typeface="Baloo Paaji 2" pitchFamily="2" charset="0"/>
              <a:cs typeface="Baloo Paaji 2" pitchFamily="2" charset="0"/>
            </a:endParaRPr>
          </a:p>
        </p:txBody>
      </p:sp>
      <p:sp>
        <p:nvSpPr>
          <p:cNvPr id="20" name="Content Placeholder 2">
            <a:extLst>
              <a:ext uri="{FF2B5EF4-FFF2-40B4-BE49-F238E27FC236}">
                <a16:creationId xmlns:a16="http://schemas.microsoft.com/office/drawing/2014/main" id="{5977459F-306E-B4B4-8B4A-995EDA989770}"/>
              </a:ext>
            </a:extLst>
          </p:cNvPr>
          <p:cNvSpPr txBox="1">
            <a:spLocks/>
          </p:cNvSpPr>
          <p:nvPr/>
        </p:nvSpPr>
        <p:spPr>
          <a:xfrm>
            <a:off x="827397" y="2314456"/>
            <a:ext cx="6172331" cy="300951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latin typeface="Baloo Paaji 2" pitchFamily="2" charset="0"/>
                <a:cs typeface="Baloo Paaji 2" pitchFamily="2" charset="0"/>
              </a:rPr>
              <a:t>Global paper packaging market</a:t>
            </a:r>
          </a:p>
          <a:p>
            <a:pPr marL="0" indent="0">
              <a:buNone/>
            </a:pPr>
            <a:r>
              <a:rPr lang="en-US" dirty="0">
                <a:solidFill>
                  <a:schemeClr val="bg1"/>
                </a:solidFill>
                <a:latin typeface="Baloo Paaji 2" pitchFamily="2" charset="0"/>
                <a:cs typeface="Baloo Paaji 2" pitchFamily="2" charset="0"/>
              </a:rPr>
              <a:t>​</a:t>
            </a:r>
          </a:p>
        </p:txBody>
      </p:sp>
      <p:pic>
        <p:nvPicPr>
          <p:cNvPr id="34" name="Picture Placeholder 5">
            <a:extLst>
              <a:ext uri="{FF2B5EF4-FFF2-40B4-BE49-F238E27FC236}">
                <a16:creationId xmlns:a16="http://schemas.microsoft.com/office/drawing/2014/main" id="{78D8A932-BC1A-4CCF-1CA1-F1E20CD6AAB7}"/>
              </a:ext>
            </a:extLst>
          </p:cNvPr>
          <p:cNvPicPr>
            <a:picLocks noChangeAspect="1"/>
          </p:cNvPicPr>
          <p:nvPr/>
        </p:nvPicPr>
        <p:blipFill>
          <a:blip r:embed="rId6">
            <a:extLst>
              <a:ext uri="{28A0092B-C50C-407E-A947-70E740481C1C}">
                <a14:useLocalDpi xmlns:a14="http://schemas.microsoft.com/office/drawing/2010/main" val="0"/>
              </a:ext>
            </a:extLst>
          </a:blip>
          <a:srcRect t="1142" b="1142"/>
          <a:stretch/>
        </p:blipFill>
        <p:spPr>
          <a:xfrm flipH="1">
            <a:off x="12462589" y="4068252"/>
            <a:ext cx="657420" cy="481185"/>
          </a:xfrm>
          <a:prstGeom prst="rect">
            <a:avLst/>
          </a:prstGeom>
        </p:spPr>
      </p:pic>
      <p:sp>
        <p:nvSpPr>
          <p:cNvPr id="21" name="Rectangle 5">
            <a:extLst>
              <a:ext uri="{FF2B5EF4-FFF2-40B4-BE49-F238E27FC236}">
                <a16:creationId xmlns:a16="http://schemas.microsoft.com/office/drawing/2014/main" id="{5EA1DB9B-1195-EE5D-948D-A064F3FBDC83}"/>
              </a:ext>
            </a:extLst>
          </p:cNvPr>
          <p:cNvSpPr>
            <a:spLocks noChangeArrowheads="1"/>
          </p:cNvSpPr>
          <p:nvPr/>
        </p:nvSpPr>
        <p:spPr bwMode="auto">
          <a:xfrm>
            <a:off x="6495583" y="3123354"/>
            <a:ext cx="468700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Companies utilize branded paper bags and folders during events and promotions, reflecting a commitment to sustainability and enhancing corporate image.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Large companies a integrate paper packaging into their supply chains to meet corporate social responsibility goals and comply with international environmental standards.</a:t>
            </a: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p:txBody>
      </p:sp>
      <p:sp>
        <p:nvSpPr>
          <p:cNvPr id="22" name="Title 1">
            <a:extLst>
              <a:ext uri="{FF2B5EF4-FFF2-40B4-BE49-F238E27FC236}">
                <a16:creationId xmlns:a16="http://schemas.microsoft.com/office/drawing/2014/main" id="{DBFD32B6-AA1B-AD8D-46E2-B91A727B6160}"/>
              </a:ext>
            </a:extLst>
          </p:cNvPr>
          <p:cNvSpPr txBox="1">
            <a:spLocks/>
          </p:cNvSpPr>
          <p:nvPr/>
        </p:nvSpPr>
        <p:spPr>
          <a:xfrm>
            <a:off x="772917" y="2402388"/>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solidFill>
                  <a:schemeClr val="bg1"/>
                </a:solidFill>
                <a:latin typeface="Baloo Paaji 2" pitchFamily="2" charset="0"/>
                <a:cs typeface="Baloo Paaji 2" pitchFamily="2" charset="0"/>
              </a:rPr>
              <a:t>Retail businesses</a:t>
            </a:r>
          </a:p>
        </p:txBody>
      </p:sp>
      <p:sp>
        <p:nvSpPr>
          <p:cNvPr id="23" name="Title 1">
            <a:extLst>
              <a:ext uri="{FF2B5EF4-FFF2-40B4-BE49-F238E27FC236}">
                <a16:creationId xmlns:a16="http://schemas.microsoft.com/office/drawing/2014/main" id="{BFDCBF40-B9D1-F3CC-E48A-A81B29EE88BA}"/>
              </a:ext>
            </a:extLst>
          </p:cNvPr>
          <p:cNvSpPr txBox="1">
            <a:spLocks/>
          </p:cNvSpPr>
          <p:nvPr/>
        </p:nvSpPr>
        <p:spPr>
          <a:xfrm>
            <a:off x="6251887" y="2274474"/>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solidFill>
                  <a:schemeClr val="bg1"/>
                </a:solidFill>
                <a:latin typeface="Baloo Paaji 2" pitchFamily="2" charset="0"/>
                <a:cs typeface="Baloo Paaji 2" pitchFamily="2" charset="0"/>
              </a:rPr>
              <a:t>Corporate brands</a:t>
            </a:r>
          </a:p>
        </p:txBody>
      </p:sp>
      <p:sp>
        <p:nvSpPr>
          <p:cNvPr id="24" name="Rectangle 23">
            <a:extLst>
              <a:ext uri="{FF2B5EF4-FFF2-40B4-BE49-F238E27FC236}">
                <a16:creationId xmlns:a16="http://schemas.microsoft.com/office/drawing/2014/main" id="{F4719B33-7CEA-5395-B6B0-103368EC83A5}"/>
              </a:ext>
            </a:extLst>
          </p:cNvPr>
          <p:cNvSpPr/>
          <p:nvPr/>
        </p:nvSpPr>
        <p:spPr>
          <a:xfrm>
            <a:off x="-78493" y="6931543"/>
            <a:ext cx="7078221" cy="3881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EC8A344-9A01-1353-8915-F976833F4879}"/>
              </a:ext>
            </a:extLst>
          </p:cNvPr>
          <p:cNvSpPr/>
          <p:nvPr/>
        </p:nvSpPr>
        <p:spPr>
          <a:xfrm>
            <a:off x="6999728" y="6910452"/>
            <a:ext cx="7078221" cy="388116"/>
          </a:xfrm>
          <a:prstGeom prst="rect">
            <a:avLst/>
          </a:prstGeom>
          <a:solidFill>
            <a:srgbClr val="0617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
            <a:extLst>
              <a:ext uri="{FF2B5EF4-FFF2-40B4-BE49-F238E27FC236}">
                <a16:creationId xmlns:a16="http://schemas.microsoft.com/office/drawing/2014/main" id="{E3BAD4D7-669F-AA3A-D502-04DEE20A9B02}"/>
              </a:ext>
            </a:extLst>
          </p:cNvPr>
          <p:cNvSpPr>
            <a:spLocks noChangeArrowheads="1"/>
          </p:cNvSpPr>
          <p:nvPr/>
        </p:nvSpPr>
        <p:spPr bwMode="auto">
          <a:xfrm>
            <a:off x="6242387" y="1390252"/>
            <a:ext cx="576231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b="1" dirty="0">
                <a:solidFill>
                  <a:schemeClr val="bg1"/>
                </a:solidFill>
                <a:latin typeface="Baloo Paaji 2" pitchFamily="2" charset="0"/>
                <a:cs typeface="Baloo Paaji 2" pitchFamily="2" charset="0"/>
              </a:rPr>
              <a:t>Locally Produced – Reducing Import Dependency &amp; Boosting the Economy</a:t>
            </a:r>
          </a:p>
          <a:p>
            <a:pPr>
              <a:buNone/>
            </a:pPr>
            <a:endParaRPr lang="en-US" b="1" dirty="0">
              <a:solidFill>
                <a:schemeClr val="bg1"/>
              </a:solidFill>
              <a:latin typeface="Baloo Paaji 2" pitchFamily="2" charset="0"/>
              <a:cs typeface="Baloo Paaji 2" pitchFamily="2" charset="0"/>
            </a:endParaRPr>
          </a:p>
          <a:p>
            <a:pPr>
              <a:buNone/>
            </a:pPr>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Ghana imports most of its packaging materials, leading to high costs and dependence on foreign suppliers.</a:t>
            </a:r>
          </a:p>
          <a:p>
            <a:pPr>
              <a:buFont typeface="Arial" panose="020B0604020202020204" pitchFamily="34" charset="0"/>
              <a:buChar char="•"/>
            </a:pPr>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Glinax’s locally produced coconut husk packaging eliminates import costs, supports local farmers, and creates jobs, boosting Ghana’s economy.</a:t>
            </a:r>
          </a:p>
          <a:p>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Businesses using our products can proudly market themselves as using 100% Ghanaian-made packaging, appealing to eco-conscious consumers.</a:t>
            </a:r>
          </a:p>
        </p:txBody>
      </p:sp>
      <p:sp>
        <p:nvSpPr>
          <p:cNvPr id="25" name="Rectangle 5">
            <a:extLst>
              <a:ext uri="{FF2B5EF4-FFF2-40B4-BE49-F238E27FC236}">
                <a16:creationId xmlns:a16="http://schemas.microsoft.com/office/drawing/2014/main" id="{6524DE04-3B3E-2158-CEAA-B9DC9AC6A28F}"/>
              </a:ext>
            </a:extLst>
          </p:cNvPr>
          <p:cNvSpPr>
            <a:spLocks noChangeArrowheads="1"/>
          </p:cNvSpPr>
          <p:nvPr/>
        </p:nvSpPr>
        <p:spPr bwMode="auto">
          <a:xfrm>
            <a:off x="377122" y="1340349"/>
            <a:ext cx="576231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000" b="1" dirty="0">
                <a:solidFill>
                  <a:schemeClr val="bg1"/>
                </a:solidFill>
                <a:latin typeface="Baloo Paaji 2" pitchFamily="2" charset="0"/>
                <a:cs typeface="Baloo Paaji 2" pitchFamily="2" charset="0"/>
              </a:rPr>
              <a:t>100% Biodegradable &amp; Eco-Friendly</a:t>
            </a:r>
          </a:p>
          <a:p>
            <a:pPr>
              <a:buNone/>
            </a:pPr>
            <a:endParaRPr lang="en-US" b="1" dirty="0">
              <a:solidFill>
                <a:schemeClr val="bg1"/>
              </a:solidFill>
              <a:latin typeface="Baloo Paaji 2" pitchFamily="2" charset="0"/>
              <a:cs typeface="Baloo Paaji 2" pitchFamily="2" charset="0"/>
            </a:endParaRPr>
          </a:p>
          <a:p>
            <a:pPr>
              <a:buNone/>
            </a:pPr>
            <a:endParaRPr lang="en-US" b="1"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Unlike plastic packaging, which can take hundreds of years to decompose, our coconut husk packaging is 100% biodegradable.</a:t>
            </a:r>
          </a:p>
          <a:p>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It breaks down naturally, reducing plastic and paper waste and contributing to environmental sustainability.</a:t>
            </a:r>
          </a:p>
          <a:p>
            <a:endParaRPr lang="en-US" dirty="0">
              <a:solidFill>
                <a:schemeClr val="bg1"/>
              </a:solidFill>
              <a:latin typeface="Baloo Paaji 2" pitchFamily="2" charset="0"/>
              <a:cs typeface="Baloo Paaji 2" pitchFamily="2" charset="0"/>
            </a:endParaRPr>
          </a:p>
        </p:txBody>
      </p:sp>
      <p:sp>
        <p:nvSpPr>
          <p:cNvPr id="17" name="Title 2">
            <a:extLst>
              <a:ext uri="{FF2B5EF4-FFF2-40B4-BE49-F238E27FC236}">
                <a16:creationId xmlns:a16="http://schemas.microsoft.com/office/drawing/2014/main" id="{79569F07-AE90-D237-E335-F13D574C1F7B}"/>
              </a:ext>
            </a:extLst>
          </p:cNvPr>
          <p:cNvSpPr txBox="1">
            <a:spLocks/>
          </p:cNvSpPr>
          <p:nvPr/>
        </p:nvSpPr>
        <p:spPr>
          <a:xfrm>
            <a:off x="262829" y="2355553"/>
            <a:ext cx="7501606" cy="379383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l"/>
            <a:r>
              <a:rPr lang="en-US" altLang="zh-CN" sz="2800" dirty="0"/>
              <a:t>05</a:t>
            </a:r>
          </a:p>
          <a:p>
            <a:pPr algn="l"/>
            <a:r>
              <a:rPr lang="en-US" altLang="zh-CN" sz="5400" dirty="0"/>
              <a:t>Financials</a:t>
            </a:r>
            <a:endParaRPr lang="zh-CN" altLang="en-US" sz="5400" dirty="0"/>
          </a:p>
        </p:txBody>
      </p:sp>
      <p:sp>
        <p:nvSpPr>
          <p:cNvPr id="32" name="Rectangle 31">
            <a:extLst>
              <a:ext uri="{FF2B5EF4-FFF2-40B4-BE49-F238E27FC236}">
                <a16:creationId xmlns:a16="http://schemas.microsoft.com/office/drawing/2014/main" id="{3E7DE370-68F4-BE1E-9E7D-E9CCA97C81CC}"/>
              </a:ext>
            </a:extLst>
          </p:cNvPr>
          <p:cNvSpPr/>
          <p:nvPr/>
        </p:nvSpPr>
        <p:spPr>
          <a:xfrm>
            <a:off x="10028903" y="-107461"/>
            <a:ext cx="2163097" cy="6990735"/>
          </a:xfrm>
          <a:prstGeom prst="rect">
            <a:avLst/>
          </a:prstGeom>
          <a:solidFill>
            <a:srgbClr val="0617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63662B66-834B-DE41-E8CA-7071634A1F68}"/>
              </a:ext>
            </a:extLst>
          </p:cNvPr>
          <p:cNvSpPr/>
          <p:nvPr/>
        </p:nvSpPr>
        <p:spPr>
          <a:xfrm>
            <a:off x="11182589" y="5783256"/>
            <a:ext cx="900852" cy="777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75876532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D937B-C74F-AB8C-B3A9-D8261D1CA5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842A12-6418-79CE-0483-4652122FBC46}"/>
              </a:ext>
            </a:extLst>
          </p:cNvPr>
          <p:cNvSpPr>
            <a:spLocks noGrp="1"/>
          </p:cNvSpPr>
          <p:nvPr>
            <p:ph type="title"/>
          </p:nvPr>
        </p:nvSpPr>
        <p:spPr>
          <a:xfrm>
            <a:off x="803520" y="393377"/>
            <a:ext cx="10504000" cy="1132258"/>
          </a:xfrm>
        </p:spPr>
        <p:txBody>
          <a:bodyPr/>
          <a:lstStyle/>
          <a:p>
            <a:r>
              <a:rPr lang="en-GB" sz="2400" dirty="0"/>
              <a:t>Financial Projections</a:t>
            </a:r>
          </a:p>
        </p:txBody>
      </p:sp>
      <p:sp>
        <p:nvSpPr>
          <p:cNvPr id="3" name="Text Placeholder 2">
            <a:extLst>
              <a:ext uri="{FF2B5EF4-FFF2-40B4-BE49-F238E27FC236}">
                <a16:creationId xmlns:a16="http://schemas.microsoft.com/office/drawing/2014/main" id="{AB3CBA9E-1D02-2DFA-2714-18BF711E45C7}"/>
              </a:ext>
            </a:extLst>
          </p:cNvPr>
          <p:cNvSpPr>
            <a:spLocks noGrp="1"/>
          </p:cNvSpPr>
          <p:nvPr>
            <p:ph type="body" sz="quarter" idx="36"/>
          </p:nvPr>
        </p:nvSpPr>
        <p:spPr>
          <a:xfrm>
            <a:off x="842963" y="1532787"/>
            <a:ext cx="434758" cy="385763"/>
          </a:xfrm>
        </p:spPr>
        <p:txBody>
          <a:bodyPr/>
          <a:lstStyle/>
          <a:p>
            <a:r>
              <a:rPr lang="en-GB" dirty="0">
                <a:solidFill>
                  <a:schemeClr val="bg1"/>
                </a:solidFill>
              </a:rPr>
              <a:t>01</a:t>
            </a:r>
          </a:p>
        </p:txBody>
      </p:sp>
      <p:sp>
        <p:nvSpPr>
          <p:cNvPr id="4" name="Text Placeholder 3">
            <a:extLst>
              <a:ext uri="{FF2B5EF4-FFF2-40B4-BE49-F238E27FC236}">
                <a16:creationId xmlns:a16="http://schemas.microsoft.com/office/drawing/2014/main" id="{8FBDDCB6-61AC-F778-3705-D1A51CC62FB5}"/>
              </a:ext>
            </a:extLst>
          </p:cNvPr>
          <p:cNvSpPr>
            <a:spLocks noGrp="1"/>
          </p:cNvSpPr>
          <p:nvPr>
            <p:ph type="body" sz="quarter" idx="32"/>
          </p:nvPr>
        </p:nvSpPr>
        <p:spPr>
          <a:xfrm>
            <a:off x="1326377" y="1152623"/>
            <a:ext cx="2812863" cy="788962"/>
          </a:xfrm>
        </p:spPr>
        <p:txBody>
          <a:bodyPr/>
          <a:lstStyle/>
          <a:p>
            <a:r>
              <a:rPr lang="en-US" altLang="zh-CN" noProof="1">
                <a:solidFill>
                  <a:schemeClr val="bg1"/>
                </a:solidFill>
              </a:rPr>
              <a:t>Problem Statement</a:t>
            </a:r>
          </a:p>
        </p:txBody>
      </p:sp>
      <p:sp>
        <p:nvSpPr>
          <p:cNvPr id="5" name="Content Placeholder 4">
            <a:extLst>
              <a:ext uri="{FF2B5EF4-FFF2-40B4-BE49-F238E27FC236}">
                <a16:creationId xmlns:a16="http://schemas.microsoft.com/office/drawing/2014/main" id="{EA49FDDE-4E84-7F4B-AFF6-166586D1682D}"/>
              </a:ext>
            </a:extLst>
          </p:cNvPr>
          <p:cNvSpPr>
            <a:spLocks noGrp="1"/>
          </p:cNvSpPr>
          <p:nvPr>
            <p:ph idx="13"/>
          </p:nvPr>
        </p:nvSpPr>
        <p:spPr>
          <a:xfrm>
            <a:off x="1352581" y="2024460"/>
            <a:ext cx="2812594" cy="720588"/>
          </a:xfrm>
        </p:spPr>
        <p:txBody>
          <a:bodyPr/>
          <a:lstStyle/>
          <a:p>
            <a:r>
              <a:rPr lang="en-US" noProof="1">
                <a:solidFill>
                  <a:schemeClr val="bg1"/>
                </a:solidFill>
              </a:rPr>
              <a:t>Foundation of budgeting and</a:t>
            </a:r>
          </a:p>
          <a:p>
            <a:r>
              <a:rPr lang="en-US" noProof="1">
                <a:solidFill>
                  <a:schemeClr val="bg1"/>
                </a:solidFill>
              </a:rPr>
              <a:t>its significance.</a:t>
            </a:r>
            <a:endParaRPr lang="en-US" dirty="0">
              <a:solidFill>
                <a:schemeClr val="bg1"/>
              </a:solidFill>
            </a:endParaRPr>
          </a:p>
        </p:txBody>
      </p:sp>
      <p:sp>
        <p:nvSpPr>
          <p:cNvPr id="6" name="Text Placeholder 5">
            <a:extLst>
              <a:ext uri="{FF2B5EF4-FFF2-40B4-BE49-F238E27FC236}">
                <a16:creationId xmlns:a16="http://schemas.microsoft.com/office/drawing/2014/main" id="{7E474B50-94F8-CFB6-66B7-7831B53F6E14}"/>
              </a:ext>
            </a:extLst>
          </p:cNvPr>
          <p:cNvSpPr>
            <a:spLocks noGrp="1"/>
          </p:cNvSpPr>
          <p:nvPr>
            <p:ph type="body" sz="quarter" idx="38"/>
          </p:nvPr>
        </p:nvSpPr>
        <p:spPr>
          <a:xfrm>
            <a:off x="4421805" y="1532787"/>
            <a:ext cx="434758" cy="385763"/>
          </a:xfrm>
        </p:spPr>
        <p:txBody>
          <a:bodyPr/>
          <a:lstStyle/>
          <a:p>
            <a:r>
              <a:rPr lang="en-GB">
                <a:solidFill>
                  <a:schemeClr val="bg1"/>
                </a:solidFill>
              </a:rPr>
              <a:t>02</a:t>
            </a:r>
          </a:p>
        </p:txBody>
      </p:sp>
      <p:sp>
        <p:nvSpPr>
          <p:cNvPr id="7" name="Text Placeholder 6">
            <a:extLst>
              <a:ext uri="{FF2B5EF4-FFF2-40B4-BE49-F238E27FC236}">
                <a16:creationId xmlns:a16="http://schemas.microsoft.com/office/drawing/2014/main" id="{64479A02-8ACE-629E-7DF3-90DE6DDB54BB}"/>
              </a:ext>
            </a:extLst>
          </p:cNvPr>
          <p:cNvSpPr>
            <a:spLocks noGrp="1"/>
          </p:cNvSpPr>
          <p:nvPr>
            <p:ph type="body" sz="quarter" idx="30"/>
          </p:nvPr>
        </p:nvSpPr>
        <p:spPr>
          <a:xfrm>
            <a:off x="4905724" y="1146629"/>
            <a:ext cx="2812863" cy="788962"/>
          </a:xfrm>
        </p:spPr>
        <p:txBody>
          <a:bodyPr/>
          <a:lstStyle/>
          <a:p>
            <a:r>
              <a:rPr lang="en-US" altLang="zh-CN" noProof="1">
                <a:solidFill>
                  <a:schemeClr val="bg1"/>
                </a:solidFill>
              </a:rPr>
              <a:t>Solution</a:t>
            </a:r>
          </a:p>
        </p:txBody>
      </p:sp>
      <p:sp>
        <p:nvSpPr>
          <p:cNvPr id="8" name="Content Placeholder 7">
            <a:extLst>
              <a:ext uri="{FF2B5EF4-FFF2-40B4-BE49-F238E27FC236}">
                <a16:creationId xmlns:a16="http://schemas.microsoft.com/office/drawing/2014/main" id="{ABC88CEA-3341-6CFC-7DA6-3C466B4081BC}"/>
              </a:ext>
            </a:extLst>
          </p:cNvPr>
          <p:cNvSpPr>
            <a:spLocks noGrp="1"/>
          </p:cNvSpPr>
          <p:nvPr>
            <p:ph idx="16"/>
          </p:nvPr>
        </p:nvSpPr>
        <p:spPr>
          <a:xfrm>
            <a:off x="4951526" y="1519761"/>
            <a:ext cx="2812594" cy="720588"/>
          </a:xfrm>
        </p:spPr>
        <p:txBody>
          <a:bodyPr/>
          <a:lstStyle/>
          <a:p>
            <a:r>
              <a:rPr lang="en-US" altLang="zh-CN" noProof="1">
                <a:solidFill>
                  <a:schemeClr val="bg1"/>
                </a:solidFill>
              </a:rPr>
              <a:t>Methods and importance of monitoring income.</a:t>
            </a:r>
          </a:p>
        </p:txBody>
      </p:sp>
      <p:sp>
        <p:nvSpPr>
          <p:cNvPr id="9" name="Text Placeholder 8">
            <a:extLst>
              <a:ext uri="{FF2B5EF4-FFF2-40B4-BE49-F238E27FC236}">
                <a16:creationId xmlns:a16="http://schemas.microsoft.com/office/drawing/2014/main" id="{BCCA7836-066F-1583-04C9-0094E5C1986D}"/>
              </a:ext>
            </a:extLst>
          </p:cNvPr>
          <p:cNvSpPr>
            <a:spLocks noGrp="1"/>
          </p:cNvSpPr>
          <p:nvPr>
            <p:ph type="body" sz="quarter" idx="40"/>
          </p:nvPr>
        </p:nvSpPr>
        <p:spPr>
          <a:xfrm>
            <a:off x="7994871" y="1532787"/>
            <a:ext cx="434758" cy="385763"/>
          </a:xfrm>
        </p:spPr>
        <p:txBody>
          <a:bodyPr/>
          <a:lstStyle/>
          <a:p>
            <a:r>
              <a:rPr lang="en-GB">
                <a:solidFill>
                  <a:schemeClr val="bg1"/>
                </a:solidFill>
              </a:rPr>
              <a:t>03</a:t>
            </a:r>
          </a:p>
        </p:txBody>
      </p:sp>
      <p:sp>
        <p:nvSpPr>
          <p:cNvPr id="10" name="Text Placeholder 9">
            <a:extLst>
              <a:ext uri="{FF2B5EF4-FFF2-40B4-BE49-F238E27FC236}">
                <a16:creationId xmlns:a16="http://schemas.microsoft.com/office/drawing/2014/main" id="{397C0ED1-EF1F-7E67-9593-521BB15E67F3}"/>
              </a:ext>
            </a:extLst>
          </p:cNvPr>
          <p:cNvSpPr>
            <a:spLocks noGrp="1"/>
          </p:cNvSpPr>
          <p:nvPr>
            <p:ph type="body" sz="quarter" idx="31"/>
          </p:nvPr>
        </p:nvSpPr>
        <p:spPr>
          <a:xfrm>
            <a:off x="8478285" y="1365870"/>
            <a:ext cx="2812863" cy="788962"/>
          </a:xfrm>
        </p:spPr>
        <p:txBody>
          <a:bodyPr/>
          <a:lstStyle/>
          <a:p>
            <a:r>
              <a:rPr lang="en-US" altLang="zh-CN" noProof="1">
                <a:solidFill>
                  <a:schemeClr val="bg1"/>
                </a:solidFill>
              </a:rPr>
              <a:t>Marketing </a:t>
            </a:r>
          </a:p>
          <a:p>
            <a:r>
              <a:rPr lang="en-US" altLang="zh-CN" noProof="1">
                <a:solidFill>
                  <a:schemeClr val="bg1"/>
                </a:solidFill>
              </a:rPr>
              <a:t>Opportunity</a:t>
            </a:r>
          </a:p>
        </p:txBody>
      </p:sp>
      <p:sp>
        <p:nvSpPr>
          <p:cNvPr id="11" name="Content Placeholder 10">
            <a:extLst>
              <a:ext uri="{FF2B5EF4-FFF2-40B4-BE49-F238E27FC236}">
                <a16:creationId xmlns:a16="http://schemas.microsoft.com/office/drawing/2014/main" id="{4F3FD0EB-5EA3-F381-E56C-9DD680BFCABD}"/>
              </a:ext>
            </a:extLst>
          </p:cNvPr>
          <p:cNvSpPr>
            <a:spLocks noGrp="1"/>
          </p:cNvSpPr>
          <p:nvPr>
            <p:ph idx="19"/>
          </p:nvPr>
        </p:nvSpPr>
        <p:spPr>
          <a:xfrm>
            <a:off x="8484169" y="2278799"/>
            <a:ext cx="2812594" cy="720588"/>
          </a:xfrm>
        </p:spPr>
        <p:txBody>
          <a:bodyPr/>
          <a:lstStyle/>
          <a:p>
            <a:r>
              <a:rPr lang="en-US" noProof="1">
                <a:solidFill>
                  <a:schemeClr val="bg1"/>
                </a:solidFill>
              </a:rPr>
              <a:t>Techniques to effectively</a:t>
            </a:r>
          </a:p>
          <a:p>
            <a:r>
              <a:rPr lang="en-US" noProof="1">
                <a:solidFill>
                  <a:schemeClr val="bg1"/>
                </a:solidFill>
              </a:rPr>
              <a:t>manage and reduce expenses.</a:t>
            </a:r>
            <a:endParaRPr lang="en-US" dirty="0">
              <a:solidFill>
                <a:schemeClr val="bg1"/>
              </a:solidFill>
            </a:endParaRPr>
          </a:p>
        </p:txBody>
      </p:sp>
      <p:sp>
        <p:nvSpPr>
          <p:cNvPr id="12" name="Text Placeholder 11">
            <a:extLst>
              <a:ext uri="{FF2B5EF4-FFF2-40B4-BE49-F238E27FC236}">
                <a16:creationId xmlns:a16="http://schemas.microsoft.com/office/drawing/2014/main" id="{8F7FD15F-49F6-7012-0F56-51690EF1EA98}"/>
              </a:ext>
            </a:extLst>
          </p:cNvPr>
          <p:cNvSpPr>
            <a:spLocks noGrp="1"/>
          </p:cNvSpPr>
          <p:nvPr>
            <p:ph type="body" sz="quarter" idx="37"/>
          </p:nvPr>
        </p:nvSpPr>
        <p:spPr>
          <a:xfrm>
            <a:off x="837348" y="3175651"/>
            <a:ext cx="434758" cy="385763"/>
          </a:xfrm>
        </p:spPr>
        <p:txBody>
          <a:bodyPr/>
          <a:lstStyle/>
          <a:p>
            <a:r>
              <a:rPr lang="en-GB">
                <a:solidFill>
                  <a:schemeClr val="bg1"/>
                </a:solidFill>
              </a:rPr>
              <a:t>04</a:t>
            </a:r>
          </a:p>
        </p:txBody>
      </p:sp>
      <p:sp>
        <p:nvSpPr>
          <p:cNvPr id="13" name="Text Placeholder 12">
            <a:extLst>
              <a:ext uri="{FF2B5EF4-FFF2-40B4-BE49-F238E27FC236}">
                <a16:creationId xmlns:a16="http://schemas.microsoft.com/office/drawing/2014/main" id="{AE700743-B925-565A-786A-D8FDF826E350}"/>
              </a:ext>
            </a:extLst>
          </p:cNvPr>
          <p:cNvSpPr>
            <a:spLocks noGrp="1"/>
          </p:cNvSpPr>
          <p:nvPr>
            <p:ph type="body" sz="quarter" idx="33"/>
          </p:nvPr>
        </p:nvSpPr>
        <p:spPr>
          <a:xfrm>
            <a:off x="1377614" y="2769133"/>
            <a:ext cx="2812863" cy="788962"/>
          </a:xfrm>
        </p:spPr>
        <p:txBody>
          <a:bodyPr/>
          <a:lstStyle/>
          <a:p>
            <a:r>
              <a:rPr lang="en-US" noProof="1">
                <a:solidFill>
                  <a:schemeClr val="bg1"/>
                </a:solidFill>
              </a:rPr>
              <a:t>Target Customers</a:t>
            </a:r>
          </a:p>
        </p:txBody>
      </p:sp>
      <p:sp>
        <p:nvSpPr>
          <p:cNvPr id="15" name="Text Placeholder 14">
            <a:extLst>
              <a:ext uri="{FF2B5EF4-FFF2-40B4-BE49-F238E27FC236}">
                <a16:creationId xmlns:a16="http://schemas.microsoft.com/office/drawing/2014/main" id="{5E07438A-A38B-BBF7-57F5-DA064586A8B0}"/>
              </a:ext>
            </a:extLst>
          </p:cNvPr>
          <p:cNvSpPr>
            <a:spLocks noGrp="1"/>
          </p:cNvSpPr>
          <p:nvPr>
            <p:ph type="body" sz="quarter" idx="39"/>
          </p:nvPr>
        </p:nvSpPr>
        <p:spPr>
          <a:xfrm>
            <a:off x="4416190" y="3175651"/>
            <a:ext cx="434758" cy="385763"/>
          </a:xfrm>
        </p:spPr>
        <p:txBody>
          <a:bodyPr/>
          <a:lstStyle/>
          <a:p>
            <a:r>
              <a:rPr lang="en-GB">
                <a:solidFill>
                  <a:schemeClr val="bg1"/>
                </a:solidFill>
              </a:rPr>
              <a:t>05</a:t>
            </a:r>
          </a:p>
        </p:txBody>
      </p:sp>
      <p:sp>
        <p:nvSpPr>
          <p:cNvPr id="16" name="Text Placeholder 15">
            <a:extLst>
              <a:ext uri="{FF2B5EF4-FFF2-40B4-BE49-F238E27FC236}">
                <a16:creationId xmlns:a16="http://schemas.microsoft.com/office/drawing/2014/main" id="{60BD5BD5-3583-659E-848F-F3363D735681}"/>
              </a:ext>
            </a:extLst>
          </p:cNvPr>
          <p:cNvSpPr>
            <a:spLocks noGrp="1"/>
          </p:cNvSpPr>
          <p:nvPr>
            <p:ph type="body" sz="quarter" idx="34"/>
          </p:nvPr>
        </p:nvSpPr>
        <p:spPr>
          <a:xfrm>
            <a:off x="4982919" y="2769133"/>
            <a:ext cx="2812863" cy="788962"/>
          </a:xfrm>
        </p:spPr>
        <p:txBody>
          <a:bodyPr/>
          <a:lstStyle/>
          <a:p>
            <a:r>
              <a:rPr lang="en-US" altLang="zh-CN" noProof="1">
                <a:solidFill>
                  <a:schemeClr val="bg1"/>
                </a:solidFill>
              </a:rPr>
              <a:t>Business Model</a:t>
            </a:r>
          </a:p>
        </p:txBody>
      </p:sp>
      <p:sp>
        <p:nvSpPr>
          <p:cNvPr id="18" name="Text Placeholder 17">
            <a:extLst>
              <a:ext uri="{FF2B5EF4-FFF2-40B4-BE49-F238E27FC236}">
                <a16:creationId xmlns:a16="http://schemas.microsoft.com/office/drawing/2014/main" id="{497E7A58-BA32-A530-E4A4-0779AB476CFA}"/>
              </a:ext>
            </a:extLst>
          </p:cNvPr>
          <p:cNvSpPr>
            <a:spLocks noGrp="1"/>
          </p:cNvSpPr>
          <p:nvPr>
            <p:ph type="body" sz="quarter" idx="41"/>
          </p:nvPr>
        </p:nvSpPr>
        <p:spPr>
          <a:xfrm>
            <a:off x="7989256" y="3175651"/>
            <a:ext cx="434758" cy="385763"/>
          </a:xfrm>
        </p:spPr>
        <p:txBody>
          <a:bodyPr/>
          <a:lstStyle/>
          <a:p>
            <a:r>
              <a:rPr lang="en-GB">
                <a:solidFill>
                  <a:schemeClr val="bg1"/>
                </a:solidFill>
              </a:rPr>
              <a:t>06</a:t>
            </a:r>
          </a:p>
        </p:txBody>
      </p:sp>
      <p:sp>
        <p:nvSpPr>
          <p:cNvPr id="19" name="Text Placeholder 18">
            <a:extLst>
              <a:ext uri="{FF2B5EF4-FFF2-40B4-BE49-F238E27FC236}">
                <a16:creationId xmlns:a16="http://schemas.microsoft.com/office/drawing/2014/main" id="{38755C40-686D-80D2-0B35-44AA2E011130}"/>
              </a:ext>
            </a:extLst>
          </p:cNvPr>
          <p:cNvSpPr>
            <a:spLocks noGrp="1"/>
          </p:cNvSpPr>
          <p:nvPr>
            <p:ph type="body" sz="quarter" idx="35"/>
          </p:nvPr>
        </p:nvSpPr>
        <p:spPr>
          <a:xfrm>
            <a:off x="8471766" y="2777456"/>
            <a:ext cx="2812863" cy="788962"/>
          </a:xfrm>
        </p:spPr>
        <p:txBody>
          <a:bodyPr/>
          <a:lstStyle/>
          <a:p>
            <a:r>
              <a:rPr lang="en-US" altLang="zh-CN" noProof="1">
                <a:solidFill>
                  <a:schemeClr val="bg1"/>
                </a:solidFill>
              </a:rPr>
              <a:t>Competitive Advantage</a:t>
            </a:r>
          </a:p>
        </p:txBody>
      </p:sp>
      <p:sp>
        <p:nvSpPr>
          <p:cNvPr id="30" name="Rectangle 29">
            <a:extLst>
              <a:ext uri="{FF2B5EF4-FFF2-40B4-BE49-F238E27FC236}">
                <a16:creationId xmlns:a16="http://schemas.microsoft.com/office/drawing/2014/main" id="{3E51B006-228C-D896-328B-910EF52FE3F8}"/>
              </a:ext>
            </a:extLst>
          </p:cNvPr>
          <p:cNvSpPr/>
          <p:nvPr/>
        </p:nvSpPr>
        <p:spPr>
          <a:xfrm>
            <a:off x="11002297" y="0"/>
            <a:ext cx="1189704" cy="1132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Rectangle 30">
            <a:extLst>
              <a:ext uri="{FF2B5EF4-FFF2-40B4-BE49-F238E27FC236}">
                <a16:creationId xmlns:a16="http://schemas.microsoft.com/office/drawing/2014/main" id="{9AEE5A00-C94F-22F1-C8D0-36A1521041C4}"/>
              </a:ext>
            </a:extLst>
          </p:cNvPr>
          <p:cNvSpPr/>
          <p:nvPr/>
        </p:nvSpPr>
        <p:spPr>
          <a:xfrm>
            <a:off x="1" y="5884605"/>
            <a:ext cx="900852" cy="971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 name="Oval 32">
            <a:extLst>
              <a:ext uri="{FF2B5EF4-FFF2-40B4-BE49-F238E27FC236}">
                <a16:creationId xmlns:a16="http://schemas.microsoft.com/office/drawing/2014/main" id="{3AE53DB3-BEAC-C15F-9283-A088F3DFFE74}"/>
              </a:ext>
            </a:extLst>
          </p:cNvPr>
          <p:cNvSpPr/>
          <p:nvPr/>
        </p:nvSpPr>
        <p:spPr>
          <a:xfrm>
            <a:off x="61217" y="35360"/>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Oval 37">
            <a:extLst>
              <a:ext uri="{FF2B5EF4-FFF2-40B4-BE49-F238E27FC236}">
                <a16:creationId xmlns:a16="http://schemas.microsoft.com/office/drawing/2014/main" id="{CD3F2FFD-16F8-7191-32D5-EF9F978AEB78}"/>
              </a:ext>
            </a:extLst>
          </p:cNvPr>
          <p:cNvSpPr/>
          <p:nvPr/>
        </p:nvSpPr>
        <p:spPr>
          <a:xfrm rot="21437597">
            <a:off x="980325" y="20189"/>
            <a:ext cx="483039" cy="835438"/>
          </a:xfrm>
          <a:custGeom>
            <a:avLst/>
            <a:gdLst>
              <a:gd name="connsiteX0" fmla="*/ 0 w 870155"/>
              <a:gd name="connsiteY0" fmla="*/ 417296 h 834592"/>
              <a:gd name="connsiteX1" fmla="*/ 435078 w 870155"/>
              <a:gd name="connsiteY1" fmla="*/ 0 h 834592"/>
              <a:gd name="connsiteX2" fmla="*/ 870156 w 870155"/>
              <a:gd name="connsiteY2" fmla="*/ 417296 h 834592"/>
              <a:gd name="connsiteX3" fmla="*/ 435078 w 870155"/>
              <a:gd name="connsiteY3" fmla="*/ 834592 h 834592"/>
              <a:gd name="connsiteX4" fmla="*/ 0 w 870155"/>
              <a:gd name="connsiteY4" fmla="*/ 417296 h 834592"/>
              <a:gd name="connsiteX0" fmla="*/ 11089 w 483039"/>
              <a:gd name="connsiteY0" fmla="*/ 476642 h 835438"/>
              <a:gd name="connsiteX1" fmla="*/ 47961 w 483039"/>
              <a:gd name="connsiteY1" fmla="*/ 353 h 835438"/>
              <a:gd name="connsiteX2" fmla="*/ 483039 w 483039"/>
              <a:gd name="connsiteY2" fmla="*/ 417649 h 835438"/>
              <a:gd name="connsiteX3" fmla="*/ 47961 w 483039"/>
              <a:gd name="connsiteY3" fmla="*/ 834945 h 835438"/>
              <a:gd name="connsiteX4" fmla="*/ 11089 w 483039"/>
              <a:gd name="connsiteY4" fmla="*/ 476642 h 8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039" h="835438">
                <a:moveTo>
                  <a:pt x="11089" y="476642"/>
                </a:moveTo>
                <a:cubicBezTo>
                  <a:pt x="11089" y="246176"/>
                  <a:pt x="-30697" y="10185"/>
                  <a:pt x="47961" y="353"/>
                </a:cubicBezTo>
                <a:cubicBezTo>
                  <a:pt x="126619" y="-9479"/>
                  <a:pt x="483039" y="187183"/>
                  <a:pt x="483039" y="417649"/>
                </a:cubicBezTo>
                <a:cubicBezTo>
                  <a:pt x="483039" y="648115"/>
                  <a:pt x="126619" y="825113"/>
                  <a:pt x="47961" y="834945"/>
                </a:cubicBezTo>
                <a:cubicBezTo>
                  <a:pt x="-30697" y="844777"/>
                  <a:pt x="11089" y="707108"/>
                  <a:pt x="11089" y="476642"/>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Rectangle 38">
            <a:extLst>
              <a:ext uri="{FF2B5EF4-FFF2-40B4-BE49-F238E27FC236}">
                <a16:creationId xmlns:a16="http://schemas.microsoft.com/office/drawing/2014/main" id="{2D7F4FB9-57D6-17DF-2A58-6610DF184BD0}"/>
              </a:ext>
            </a:extLst>
          </p:cNvPr>
          <p:cNvSpPr/>
          <p:nvPr/>
        </p:nvSpPr>
        <p:spPr>
          <a:xfrm>
            <a:off x="12442351" y="6080182"/>
            <a:ext cx="907371" cy="747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6" name="Title 4">
            <a:extLst>
              <a:ext uri="{FF2B5EF4-FFF2-40B4-BE49-F238E27FC236}">
                <a16:creationId xmlns:a16="http://schemas.microsoft.com/office/drawing/2014/main" id="{AB147642-FA25-3704-AD4F-FDD44DF53237}"/>
              </a:ext>
            </a:extLst>
          </p:cNvPr>
          <p:cNvSpPr txBox="1">
            <a:spLocks/>
          </p:cNvSpPr>
          <p:nvPr/>
        </p:nvSpPr>
        <p:spPr>
          <a:xfrm>
            <a:off x="787148" y="325905"/>
            <a:ext cx="10504000" cy="113225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endParaRPr lang="en-GB" sz="2800" dirty="0">
              <a:solidFill>
                <a:schemeClr val="bg1"/>
              </a:solidFill>
            </a:endParaRPr>
          </a:p>
        </p:txBody>
      </p:sp>
      <p:pic>
        <p:nvPicPr>
          <p:cNvPr id="37" name="Picture Placeholder 12" descr="Close-up of a person entering a PIN on an ATM keypad.">
            <a:extLst>
              <a:ext uri="{FF2B5EF4-FFF2-40B4-BE49-F238E27FC236}">
                <a16:creationId xmlns:a16="http://schemas.microsoft.com/office/drawing/2014/main" id="{DDFC6AFA-C79A-6A98-4F18-9D18AF969D05}"/>
              </a:ext>
            </a:extLst>
          </p:cNvPr>
          <p:cNvPicPr>
            <a:picLocks noChangeAspect="1"/>
          </p:cNvPicPr>
          <p:nvPr/>
        </p:nvPicPr>
        <p:blipFill>
          <a:blip r:embed="rId3" cstate="screen">
            <a:extLst>
              <a:ext uri="{28A0092B-C50C-407E-A947-70E740481C1C}">
                <a14:useLocalDpi xmlns:a14="http://schemas.microsoft.com/office/drawing/2010/main"/>
              </a:ext>
            </a:extLst>
          </a:blip>
          <a:srcRect t="64" b="64"/>
          <a:stretch/>
        </p:blipFill>
        <p:spPr>
          <a:xfrm>
            <a:off x="12480262" y="5637553"/>
            <a:ext cx="632760" cy="291407"/>
          </a:xfrm>
          <a:prstGeom prst="rect">
            <a:avLst/>
          </a:prstGeom>
        </p:spPr>
      </p:pic>
      <p:pic>
        <p:nvPicPr>
          <p:cNvPr id="43" name="Picture Placeholder 14">
            <a:extLst>
              <a:ext uri="{FF2B5EF4-FFF2-40B4-BE49-F238E27FC236}">
                <a16:creationId xmlns:a16="http://schemas.microsoft.com/office/drawing/2014/main" id="{3070DF17-730D-5771-60D0-E27DE22F6F2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454184" y="5171784"/>
            <a:ext cx="722535" cy="314547"/>
          </a:xfrm>
          <a:prstGeom prst="rect">
            <a:avLst/>
          </a:prstGeom>
        </p:spPr>
      </p:pic>
      <p:pic>
        <p:nvPicPr>
          <p:cNvPr id="46" name="Picture Placeholder 16">
            <a:extLst>
              <a:ext uri="{FF2B5EF4-FFF2-40B4-BE49-F238E27FC236}">
                <a16:creationId xmlns:a16="http://schemas.microsoft.com/office/drawing/2014/main" id="{DB61C67C-3E43-0476-2C0E-9F0EB9DA4E8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442351" y="4755494"/>
            <a:ext cx="626227" cy="294920"/>
          </a:xfrm>
          <a:prstGeom prst="rect">
            <a:avLst/>
          </a:prstGeom>
        </p:spPr>
      </p:pic>
      <p:sp>
        <p:nvSpPr>
          <p:cNvPr id="67" name="Text Placeholder 5">
            <a:extLst>
              <a:ext uri="{FF2B5EF4-FFF2-40B4-BE49-F238E27FC236}">
                <a16:creationId xmlns:a16="http://schemas.microsoft.com/office/drawing/2014/main" id="{3D0CBA35-24C2-5EF3-7A18-1F3FF677EA57}"/>
              </a:ext>
            </a:extLst>
          </p:cNvPr>
          <p:cNvSpPr txBox="1">
            <a:spLocks/>
          </p:cNvSpPr>
          <p:nvPr/>
        </p:nvSpPr>
        <p:spPr>
          <a:xfrm>
            <a:off x="279839" y="3049659"/>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Cost-effective</a:t>
            </a:r>
          </a:p>
        </p:txBody>
      </p:sp>
      <p:sp>
        <p:nvSpPr>
          <p:cNvPr id="68" name="Text Placeholder 6">
            <a:extLst>
              <a:ext uri="{FF2B5EF4-FFF2-40B4-BE49-F238E27FC236}">
                <a16:creationId xmlns:a16="http://schemas.microsoft.com/office/drawing/2014/main" id="{4E8C9A2E-D01C-1B22-234F-C81DEF56AD15}"/>
              </a:ext>
            </a:extLst>
          </p:cNvPr>
          <p:cNvSpPr txBox="1">
            <a:spLocks/>
          </p:cNvSpPr>
          <p:nvPr/>
        </p:nvSpPr>
        <p:spPr>
          <a:xfrm>
            <a:off x="787148" y="3320016"/>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Production is up to </a:t>
            </a:r>
            <a:r>
              <a:rPr lang="en-US" sz="1800" b="1" dirty="0">
                <a:solidFill>
                  <a:schemeClr val="bg1"/>
                </a:solidFill>
                <a:effectLst/>
                <a:latin typeface="Baloo Paaji 2" pitchFamily="2" charset="0"/>
                <a:ea typeface="Aptos" panose="020B0004020202020204" pitchFamily="34" charset="0"/>
                <a:cs typeface="Baloo Paaji 2" pitchFamily="2" charset="0"/>
              </a:rPr>
              <a:t>10 times cheaper</a:t>
            </a:r>
            <a:r>
              <a:rPr lang="en-US" sz="1800" dirty="0">
                <a:solidFill>
                  <a:schemeClr val="bg1"/>
                </a:solidFill>
                <a:effectLst/>
                <a:latin typeface="Baloo Paaji 2" pitchFamily="2" charset="0"/>
                <a:ea typeface="Aptos" panose="020B0004020202020204" pitchFamily="34" charset="0"/>
                <a:cs typeface="Baloo Paaji 2" pitchFamily="2" charset="0"/>
              </a:rPr>
              <a:t> than timber-based paper</a:t>
            </a:r>
            <a:endParaRPr lang="en-US" altLang="zh-CN" sz="1600" dirty="0">
              <a:solidFill>
                <a:schemeClr val="bg1"/>
              </a:solidFill>
              <a:latin typeface="Baloo Paaji 2" pitchFamily="2" charset="0"/>
              <a:cs typeface="Baloo Paaji 2" pitchFamily="2" charset="0"/>
            </a:endParaRPr>
          </a:p>
        </p:txBody>
      </p:sp>
      <p:sp>
        <p:nvSpPr>
          <p:cNvPr id="69" name="Text Placeholder 6">
            <a:extLst>
              <a:ext uri="{FF2B5EF4-FFF2-40B4-BE49-F238E27FC236}">
                <a16:creationId xmlns:a16="http://schemas.microsoft.com/office/drawing/2014/main" id="{E02F74D4-833F-923E-ED3B-2A8EB1B1B88D}"/>
              </a:ext>
            </a:extLst>
          </p:cNvPr>
          <p:cNvSpPr txBox="1">
            <a:spLocks/>
          </p:cNvSpPr>
          <p:nvPr/>
        </p:nvSpPr>
        <p:spPr>
          <a:xfrm>
            <a:off x="4685896" y="3368532"/>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a:lnSpc>
                <a:spcPct val="115000"/>
              </a:lnSpc>
              <a:spcAft>
                <a:spcPts val="800"/>
              </a:spcAft>
              <a:buSzPts val="1000"/>
              <a:tabLst>
                <a:tab pos="457200" algn="l"/>
              </a:tabLst>
            </a:pPr>
            <a:r>
              <a:rPr lang="en-US" sz="1800" kern="100" dirty="0">
                <a:solidFill>
                  <a:schemeClr val="bg1"/>
                </a:solidFill>
                <a:effectLst/>
                <a:latin typeface="Baloo Paaji 2" pitchFamily="2" charset="0"/>
                <a:ea typeface="Aptos" panose="020B0004020202020204" pitchFamily="34" charset="0"/>
                <a:cs typeface="Baloo Paaji 2" pitchFamily="2" charset="0"/>
              </a:rPr>
              <a:t>Coconut fiber-based paper is stronger and more resistant to moisture.</a:t>
            </a:r>
          </a:p>
        </p:txBody>
      </p:sp>
      <p:sp>
        <p:nvSpPr>
          <p:cNvPr id="71" name="Text Placeholder 5">
            <a:extLst>
              <a:ext uri="{FF2B5EF4-FFF2-40B4-BE49-F238E27FC236}">
                <a16:creationId xmlns:a16="http://schemas.microsoft.com/office/drawing/2014/main" id="{D3C5F4DC-6EC2-9734-5F98-B4DD84DD3878}"/>
              </a:ext>
            </a:extLst>
          </p:cNvPr>
          <p:cNvSpPr txBox="1">
            <a:spLocks/>
          </p:cNvSpPr>
          <p:nvPr/>
        </p:nvSpPr>
        <p:spPr>
          <a:xfrm>
            <a:off x="3743263" y="3031551"/>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Durable</a:t>
            </a:r>
          </a:p>
        </p:txBody>
      </p:sp>
      <p:sp>
        <p:nvSpPr>
          <p:cNvPr id="72" name="Text Placeholder 5">
            <a:extLst>
              <a:ext uri="{FF2B5EF4-FFF2-40B4-BE49-F238E27FC236}">
                <a16:creationId xmlns:a16="http://schemas.microsoft.com/office/drawing/2014/main" id="{34B3938D-56F8-0E92-4559-047297376CE2}"/>
              </a:ext>
            </a:extLst>
          </p:cNvPr>
          <p:cNvSpPr txBox="1">
            <a:spLocks/>
          </p:cNvSpPr>
          <p:nvPr/>
        </p:nvSpPr>
        <p:spPr>
          <a:xfrm>
            <a:off x="7891846" y="3057247"/>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Sustainable</a:t>
            </a:r>
          </a:p>
        </p:txBody>
      </p:sp>
      <p:sp>
        <p:nvSpPr>
          <p:cNvPr id="73" name="Text Placeholder 6">
            <a:extLst>
              <a:ext uri="{FF2B5EF4-FFF2-40B4-BE49-F238E27FC236}">
                <a16:creationId xmlns:a16="http://schemas.microsoft.com/office/drawing/2014/main" id="{5F70BC1C-0AD7-63E0-3742-EB050F3388F9}"/>
              </a:ext>
            </a:extLst>
          </p:cNvPr>
          <p:cNvSpPr txBox="1">
            <a:spLocks/>
          </p:cNvSpPr>
          <p:nvPr/>
        </p:nvSpPr>
        <p:spPr>
          <a:xfrm>
            <a:off x="8610269" y="3368531"/>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The process reduces deforestation, repurposes waste, and supports a circular economy.</a:t>
            </a:r>
            <a:endParaRPr lang="en-US" altLang="zh-CN" dirty="0">
              <a:solidFill>
                <a:schemeClr val="bg1"/>
              </a:solidFill>
              <a:latin typeface="Baloo Paaji 2" pitchFamily="2" charset="0"/>
              <a:cs typeface="Baloo Paaji 2" pitchFamily="2" charset="0"/>
            </a:endParaRPr>
          </a:p>
        </p:txBody>
      </p:sp>
      <p:sp>
        <p:nvSpPr>
          <p:cNvPr id="20" name="Content Placeholder 2">
            <a:extLst>
              <a:ext uri="{FF2B5EF4-FFF2-40B4-BE49-F238E27FC236}">
                <a16:creationId xmlns:a16="http://schemas.microsoft.com/office/drawing/2014/main" id="{BE93D0CB-B97F-040B-63DA-FB0BA412D347}"/>
              </a:ext>
            </a:extLst>
          </p:cNvPr>
          <p:cNvSpPr txBox="1">
            <a:spLocks/>
          </p:cNvSpPr>
          <p:nvPr/>
        </p:nvSpPr>
        <p:spPr>
          <a:xfrm>
            <a:off x="827397" y="2314456"/>
            <a:ext cx="6172331" cy="300951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latin typeface="Baloo Paaji 2" pitchFamily="2" charset="0"/>
                <a:cs typeface="Baloo Paaji 2" pitchFamily="2" charset="0"/>
              </a:rPr>
              <a:t>Global paper packaging market</a:t>
            </a:r>
          </a:p>
          <a:p>
            <a:pPr marL="0" indent="0">
              <a:buNone/>
            </a:pPr>
            <a:r>
              <a:rPr lang="en-US" dirty="0">
                <a:solidFill>
                  <a:schemeClr val="bg1"/>
                </a:solidFill>
                <a:latin typeface="Baloo Paaji 2" pitchFamily="2" charset="0"/>
                <a:cs typeface="Baloo Paaji 2" pitchFamily="2" charset="0"/>
              </a:rPr>
              <a:t>​</a:t>
            </a:r>
          </a:p>
        </p:txBody>
      </p:sp>
      <p:pic>
        <p:nvPicPr>
          <p:cNvPr id="34" name="Picture Placeholder 5">
            <a:extLst>
              <a:ext uri="{FF2B5EF4-FFF2-40B4-BE49-F238E27FC236}">
                <a16:creationId xmlns:a16="http://schemas.microsoft.com/office/drawing/2014/main" id="{F8FDC8CD-6374-C012-0EDC-872FBF751779}"/>
              </a:ext>
            </a:extLst>
          </p:cNvPr>
          <p:cNvPicPr>
            <a:picLocks noChangeAspect="1"/>
          </p:cNvPicPr>
          <p:nvPr/>
        </p:nvPicPr>
        <p:blipFill>
          <a:blip r:embed="rId6">
            <a:extLst>
              <a:ext uri="{28A0092B-C50C-407E-A947-70E740481C1C}">
                <a14:useLocalDpi xmlns:a14="http://schemas.microsoft.com/office/drawing/2010/main" val="0"/>
              </a:ext>
            </a:extLst>
          </a:blip>
          <a:srcRect t="1142" b="1142"/>
          <a:stretch/>
        </p:blipFill>
        <p:spPr>
          <a:xfrm flipH="1">
            <a:off x="12462589" y="4068252"/>
            <a:ext cx="657420" cy="481185"/>
          </a:xfrm>
          <a:prstGeom prst="rect">
            <a:avLst/>
          </a:prstGeom>
        </p:spPr>
      </p:pic>
      <p:sp>
        <p:nvSpPr>
          <p:cNvPr id="21" name="Rectangle 5">
            <a:extLst>
              <a:ext uri="{FF2B5EF4-FFF2-40B4-BE49-F238E27FC236}">
                <a16:creationId xmlns:a16="http://schemas.microsoft.com/office/drawing/2014/main" id="{0DE67F0B-C3E0-3031-3240-91898EE1DBDB}"/>
              </a:ext>
            </a:extLst>
          </p:cNvPr>
          <p:cNvSpPr>
            <a:spLocks noChangeArrowheads="1"/>
          </p:cNvSpPr>
          <p:nvPr/>
        </p:nvSpPr>
        <p:spPr bwMode="auto">
          <a:xfrm>
            <a:off x="6495583" y="3123354"/>
            <a:ext cx="468700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Companies utilize branded paper bags and folders during events and promotions, reflecting a commitment to sustainability and enhancing corporate image.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Large companies a integrate paper packaging into their supply chains to meet corporate social responsibility goals and comply with international environmental standards.</a:t>
            </a: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p:txBody>
      </p:sp>
      <p:sp>
        <p:nvSpPr>
          <p:cNvPr id="22" name="Title 1">
            <a:extLst>
              <a:ext uri="{FF2B5EF4-FFF2-40B4-BE49-F238E27FC236}">
                <a16:creationId xmlns:a16="http://schemas.microsoft.com/office/drawing/2014/main" id="{D4589450-BDE2-BFBD-C44B-BFC01DCD6DA7}"/>
              </a:ext>
            </a:extLst>
          </p:cNvPr>
          <p:cNvSpPr txBox="1">
            <a:spLocks/>
          </p:cNvSpPr>
          <p:nvPr/>
        </p:nvSpPr>
        <p:spPr>
          <a:xfrm>
            <a:off x="772917" y="2402388"/>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solidFill>
                  <a:schemeClr val="bg1"/>
                </a:solidFill>
                <a:latin typeface="Baloo Paaji 2" pitchFamily="2" charset="0"/>
                <a:cs typeface="Baloo Paaji 2" pitchFamily="2" charset="0"/>
              </a:rPr>
              <a:t>Retail businesses</a:t>
            </a:r>
          </a:p>
        </p:txBody>
      </p:sp>
      <p:sp>
        <p:nvSpPr>
          <p:cNvPr id="23" name="Title 1">
            <a:extLst>
              <a:ext uri="{FF2B5EF4-FFF2-40B4-BE49-F238E27FC236}">
                <a16:creationId xmlns:a16="http://schemas.microsoft.com/office/drawing/2014/main" id="{4249982A-7157-F64F-FC20-2B331AA3125B}"/>
              </a:ext>
            </a:extLst>
          </p:cNvPr>
          <p:cNvSpPr txBox="1">
            <a:spLocks/>
          </p:cNvSpPr>
          <p:nvPr/>
        </p:nvSpPr>
        <p:spPr>
          <a:xfrm>
            <a:off x="6251887" y="2274474"/>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solidFill>
                  <a:schemeClr val="bg1"/>
                </a:solidFill>
                <a:latin typeface="Baloo Paaji 2" pitchFamily="2" charset="0"/>
                <a:cs typeface="Baloo Paaji 2" pitchFamily="2" charset="0"/>
              </a:rPr>
              <a:t>Corporate brands</a:t>
            </a:r>
          </a:p>
        </p:txBody>
      </p:sp>
      <p:sp>
        <p:nvSpPr>
          <p:cNvPr id="24" name="Rectangle 23">
            <a:extLst>
              <a:ext uri="{FF2B5EF4-FFF2-40B4-BE49-F238E27FC236}">
                <a16:creationId xmlns:a16="http://schemas.microsoft.com/office/drawing/2014/main" id="{87D3C083-6AC4-F694-B95C-9FC7C50A9F16}"/>
              </a:ext>
            </a:extLst>
          </p:cNvPr>
          <p:cNvSpPr/>
          <p:nvPr/>
        </p:nvSpPr>
        <p:spPr>
          <a:xfrm>
            <a:off x="-78493" y="6489080"/>
            <a:ext cx="7078221" cy="3881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570F6D8-C325-E86D-471B-98F0DC57B1F9}"/>
              </a:ext>
            </a:extLst>
          </p:cNvPr>
          <p:cNvSpPr/>
          <p:nvPr/>
        </p:nvSpPr>
        <p:spPr>
          <a:xfrm>
            <a:off x="6999728" y="6482746"/>
            <a:ext cx="7078221" cy="388116"/>
          </a:xfrm>
          <a:prstGeom prst="rect">
            <a:avLst/>
          </a:prstGeom>
          <a:solidFill>
            <a:srgbClr val="0617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
            <a:extLst>
              <a:ext uri="{FF2B5EF4-FFF2-40B4-BE49-F238E27FC236}">
                <a16:creationId xmlns:a16="http://schemas.microsoft.com/office/drawing/2014/main" id="{5F2631DC-C9C4-1A92-AA78-6AA9FE5D16DD}"/>
              </a:ext>
            </a:extLst>
          </p:cNvPr>
          <p:cNvSpPr>
            <a:spLocks noChangeArrowheads="1"/>
          </p:cNvSpPr>
          <p:nvPr/>
        </p:nvSpPr>
        <p:spPr bwMode="auto">
          <a:xfrm>
            <a:off x="6242387" y="1390252"/>
            <a:ext cx="576231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b="1" dirty="0">
                <a:solidFill>
                  <a:schemeClr val="bg1"/>
                </a:solidFill>
                <a:latin typeface="Baloo Paaji 2" pitchFamily="2" charset="0"/>
                <a:cs typeface="Baloo Paaji 2" pitchFamily="2" charset="0"/>
              </a:rPr>
              <a:t>Locally Produced – Reducing Import Dependency &amp; Boosting the Economy</a:t>
            </a:r>
          </a:p>
          <a:p>
            <a:pPr>
              <a:buNone/>
            </a:pPr>
            <a:endParaRPr lang="en-US" b="1" dirty="0">
              <a:solidFill>
                <a:schemeClr val="bg1"/>
              </a:solidFill>
              <a:latin typeface="Baloo Paaji 2" pitchFamily="2" charset="0"/>
              <a:cs typeface="Baloo Paaji 2" pitchFamily="2" charset="0"/>
            </a:endParaRPr>
          </a:p>
          <a:p>
            <a:pPr>
              <a:buNone/>
            </a:pPr>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Ghana imports most of its packaging materials, leading to high costs and dependence on foreign suppliers.</a:t>
            </a:r>
          </a:p>
          <a:p>
            <a:pPr>
              <a:buFont typeface="Arial" panose="020B0604020202020204" pitchFamily="34" charset="0"/>
              <a:buChar char="•"/>
            </a:pPr>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Glinax’s locally produced coconut husk packaging eliminates import costs, supports local farmers, and creates jobs, boosting Ghana’s economy.</a:t>
            </a:r>
          </a:p>
          <a:p>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Businesses using our products can proudly market themselves as using 100% Ghanaian-made packaging, appealing to eco-conscious consumers.</a:t>
            </a:r>
          </a:p>
        </p:txBody>
      </p:sp>
      <p:sp>
        <p:nvSpPr>
          <p:cNvPr id="25" name="Rectangle 5">
            <a:extLst>
              <a:ext uri="{FF2B5EF4-FFF2-40B4-BE49-F238E27FC236}">
                <a16:creationId xmlns:a16="http://schemas.microsoft.com/office/drawing/2014/main" id="{BE8BDAEB-928E-96BB-E08D-A3A465DF05A9}"/>
              </a:ext>
            </a:extLst>
          </p:cNvPr>
          <p:cNvSpPr>
            <a:spLocks noChangeArrowheads="1"/>
          </p:cNvSpPr>
          <p:nvPr/>
        </p:nvSpPr>
        <p:spPr bwMode="auto">
          <a:xfrm>
            <a:off x="377122" y="1340349"/>
            <a:ext cx="576231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000" b="1" dirty="0">
                <a:solidFill>
                  <a:schemeClr val="bg1"/>
                </a:solidFill>
                <a:latin typeface="Baloo Paaji 2" pitchFamily="2" charset="0"/>
                <a:cs typeface="Baloo Paaji 2" pitchFamily="2" charset="0"/>
              </a:rPr>
              <a:t>100% Biodegradable &amp; Eco-Friendly</a:t>
            </a:r>
          </a:p>
          <a:p>
            <a:pPr>
              <a:buNone/>
            </a:pPr>
            <a:endParaRPr lang="en-US" b="1" dirty="0">
              <a:solidFill>
                <a:schemeClr val="bg1"/>
              </a:solidFill>
              <a:latin typeface="Baloo Paaji 2" pitchFamily="2" charset="0"/>
              <a:cs typeface="Baloo Paaji 2" pitchFamily="2" charset="0"/>
            </a:endParaRPr>
          </a:p>
          <a:p>
            <a:pPr>
              <a:buNone/>
            </a:pPr>
            <a:endParaRPr lang="en-US" b="1"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Unlike plastic packaging, which can take hundreds of years to decompose, our coconut husk packaging is 100% biodegradable.</a:t>
            </a:r>
          </a:p>
          <a:p>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It breaks down naturally, reducing plastic and paper waste and contributing to environmental sustainability.</a:t>
            </a:r>
          </a:p>
          <a:p>
            <a:endParaRPr lang="en-US" dirty="0">
              <a:solidFill>
                <a:schemeClr val="bg1"/>
              </a:solidFill>
              <a:latin typeface="Baloo Paaji 2" pitchFamily="2" charset="0"/>
              <a:cs typeface="Baloo Paaji 2" pitchFamily="2" charset="0"/>
            </a:endParaRPr>
          </a:p>
        </p:txBody>
      </p:sp>
      <p:sp>
        <p:nvSpPr>
          <p:cNvPr id="17" name="Title 2">
            <a:extLst>
              <a:ext uri="{FF2B5EF4-FFF2-40B4-BE49-F238E27FC236}">
                <a16:creationId xmlns:a16="http://schemas.microsoft.com/office/drawing/2014/main" id="{46769A73-DF64-5FFC-0FC6-433ECBA47341}"/>
              </a:ext>
            </a:extLst>
          </p:cNvPr>
          <p:cNvSpPr txBox="1">
            <a:spLocks/>
          </p:cNvSpPr>
          <p:nvPr/>
        </p:nvSpPr>
        <p:spPr>
          <a:xfrm>
            <a:off x="171080" y="3166100"/>
            <a:ext cx="7501606" cy="379383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l"/>
            <a:r>
              <a:rPr lang="en-US" altLang="zh-CN" sz="2800" dirty="0">
                <a:solidFill>
                  <a:schemeClr val="bg1"/>
                </a:solidFill>
              </a:rPr>
              <a:t>05</a:t>
            </a:r>
          </a:p>
          <a:p>
            <a:pPr algn="l"/>
            <a:r>
              <a:rPr lang="en-US" altLang="zh-CN" sz="5400" dirty="0">
                <a:solidFill>
                  <a:schemeClr val="bg1"/>
                </a:solidFill>
              </a:rPr>
              <a:t>Financials</a:t>
            </a:r>
            <a:endParaRPr lang="zh-CN" altLang="en-US" sz="5400" dirty="0">
              <a:solidFill>
                <a:schemeClr val="bg1"/>
              </a:solidFill>
            </a:endParaRPr>
          </a:p>
        </p:txBody>
      </p:sp>
      <p:sp>
        <p:nvSpPr>
          <p:cNvPr id="32" name="Rectangle 31">
            <a:extLst>
              <a:ext uri="{FF2B5EF4-FFF2-40B4-BE49-F238E27FC236}">
                <a16:creationId xmlns:a16="http://schemas.microsoft.com/office/drawing/2014/main" id="{7EEB2890-D3FD-19AD-B3B8-0C7B59600D71}"/>
              </a:ext>
            </a:extLst>
          </p:cNvPr>
          <p:cNvSpPr/>
          <p:nvPr/>
        </p:nvSpPr>
        <p:spPr>
          <a:xfrm>
            <a:off x="12309116" y="-105357"/>
            <a:ext cx="2163097" cy="6990735"/>
          </a:xfrm>
          <a:prstGeom prst="rect">
            <a:avLst/>
          </a:prstGeom>
          <a:solidFill>
            <a:srgbClr val="0617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F70FF1F0-C3AE-D250-81F9-5CE4E94655BB}"/>
              </a:ext>
            </a:extLst>
          </p:cNvPr>
          <p:cNvSpPr/>
          <p:nvPr/>
        </p:nvSpPr>
        <p:spPr>
          <a:xfrm>
            <a:off x="12891765" y="5531747"/>
            <a:ext cx="900852" cy="777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aphicFrame>
        <p:nvGraphicFramePr>
          <p:cNvPr id="27" name="Table 26">
            <a:extLst>
              <a:ext uri="{FF2B5EF4-FFF2-40B4-BE49-F238E27FC236}">
                <a16:creationId xmlns:a16="http://schemas.microsoft.com/office/drawing/2014/main" id="{0D3FB5CB-21E0-63F4-2B94-FEC4A9EAD735}"/>
              </a:ext>
            </a:extLst>
          </p:cNvPr>
          <p:cNvGraphicFramePr>
            <a:graphicFrameLocks noGrp="1"/>
          </p:cNvGraphicFramePr>
          <p:nvPr>
            <p:extLst>
              <p:ext uri="{D42A27DB-BD31-4B8C-83A1-F6EECF244321}">
                <p14:modId xmlns:p14="http://schemas.microsoft.com/office/powerpoint/2010/main" val="1470126248"/>
              </p:ext>
            </p:extLst>
          </p:nvPr>
        </p:nvGraphicFramePr>
        <p:xfrm>
          <a:off x="2048349" y="1609411"/>
          <a:ext cx="8111998" cy="4148127"/>
        </p:xfrm>
        <a:graphic>
          <a:graphicData uri="http://schemas.openxmlformats.org/drawingml/2006/table">
            <a:tbl>
              <a:tblPr firstRow="1" bandRow="1">
                <a:tableStyleId>{5C22544A-7EE6-4342-B048-85BDC9FD1C3A}</a:tableStyleId>
              </a:tblPr>
              <a:tblGrid>
                <a:gridCol w="4047998">
                  <a:extLst>
                    <a:ext uri="{9D8B030D-6E8A-4147-A177-3AD203B41FA5}">
                      <a16:colId xmlns:a16="http://schemas.microsoft.com/office/drawing/2014/main" val="1292391615"/>
                    </a:ext>
                  </a:extLst>
                </a:gridCol>
                <a:gridCol w="4064000">
                  <a:extLst>
                    <a:ext uri="{9D8B030D-6E8A-4147-A177-3AD203B41FA5}">
                      <a16:colId xmlns:a16="http://schemas.microsoft.com/office/drawing/2014/main" val="3318924478"/>
                    </a:ext>
                  </a:extLst>
                </a:gridCol>
              </a:tblGrid>
              <a:tr h="371095">
                <a:tc>
                  <a:txBody>
                    <a:bodyPr/>
                    <a:lstStyle/>
                    <a:p>
                      <a:r>
                        <a:rPr lang="en-US" dirty="0">
                          <a:latin typeface="Baloo Paaji 2" pitchFamily="2" charset="0"/>
                          <a:cs typeface="Baloo Paaji 2" pitchFamily="2" charset="0"/>
                        </a:rPr>
                        <a:t>Expense</a:t>
                      </a:r>
                    </a:p>
                  </a:txBody>
                  <a:tcPr/>
                </a:tc>
                <a:tc>
                  <a:txBody>
                    <a:bodyPr/>
                    <a:lstStyle/>
                    <a:p>
                      <a:r>
                        <a:rPr lang="en-US" dirty="0">
                          <a:latin typeface="Baloo Paaji 2" pitchFamily="2" charset="0"/>
                          <a:cs typeface="Baloo Paaji 2" pitchFamily="2" charset="0"/>
                        </a:rPr>
                        <a:t>Estimated Cost</a:t>
                      </a:r>
                    </a:p>
                  </a:txBody>
                  <a:tcPr/>
                </a:tc>
                <a:extLst>
                  <a:ext uri="{0D108BD9-81ED-4DB2-BD59-A6C34878D82A}">
                    <a16:rowId xmlns:a16="http://schemas.microsoft.com/office/drawing/2014/main" val="3340846691"/>
                  </a:ext>
                </a:extLst>
              </a:tr>
              <a:tr h="640519">
                <a:tc>
                  <a:txBody>
                    <a:bodyPr/>
                    <a:lstStyle/>
                    <a:p>
                      <a:r>
                        <a:rPr lang="en-US" sz="1800" dirty="0">
                          <a:latin typeface="Baloo Paaji 2" pitchFamily="2" charset="0"/>
                          <a:cs typeface="Baloo Paaji 2" pitchFamily="2" charset="0"/>
                        </a:rPr>
                        <a:t>Automated Paper &amp; Packaging Production Machine</a:t>
                      </a:r>
                    </a:p>
                  </a:txBody>
                  <a:tcPr/>
                </a:tc>
                <a:tc>
                  <a:txBody>
                    <a:bodyPr/>
                    <a:lstStyle/>
                    <a:p>
                      <a:r>
                        <a:rPr lang="en-US" dirty="0">
                          <a:latin typeface="Baloo Paaji 2" pitchFamily="2" charset="0"/>
                          <a:cs typeface="Baloo Paaji 2" pitchFamily="2" charset="0"/>
                        </a:rPr>
                        <a:t>$25,000</a:t>
                      </a:r>
                    </a:p>
                  </a:txBody>
                  <a:tcPr/>
                </a:tc>
                <a:extLst>
                  <a:ext uri="{0D108BD9-81ED-4DB2-BD59-A6C34878D82A}">
                    <a16:rowId xmlns:a16="http://schemas.microsoft.com/office/drawing/2014/main" val="1554396369"/>
                  </a:ext>
                </a:extLst>
              </a:tr>
              <a:tr h="371095">
                <a:tc>
                  <a:txBody>
                    <a:bodyPr/>
                    <a:lstStyle/>
                    <a:p>
                      <a:r>
                        <a:rPr lang="en-US" dirty="0">
                          <a:latin typeface="Baloo Paaji 2" pitchFamily="2" charset="0"/>
                          <a:cs typeface="Baloo Paaji 2" pitchFamily="2" charset="0"/>
                        </a:rPr>
                        <a:t>Small Factory/Workshop Setup </a:t>
                      </a:r>
                    </a:p>
                  </a:txBody>
                  <a:tcPr/>
                </a:tc>
                <a:tc>
                  <a:txBody>
                    <a:bodyPr/>
                    <a:lstStyle/>
                    <a:p>
                      <a:r>
                        <a:rPr lang="en-US" dirty="0">
                          <a:latin typeface="Baloo Paaji 2" pitchFamily="2" charset="0"/>
                          <a:cs typeface="Baloo Paaji 2" pitchFamily="2" charset="0"/>
                        </a:rPr>
                        <a:t>$15,000</a:t>
                      </a:r>
                    </a:p>
                  </a:txBody>
                  <a:tcPr/>
                </a:tc>
                <a:extLst>
                  <a:ext uri="{0D108BD9-81ED-4DB2-BD59-A6C34878D82A}">
                    <a16:rowId xmlns:a16="http://schemas.microsoft.com/office/drawing/2014/main" val="3367464172"/>
                  </a:ext>
                </a:extLst>
              </a:tr>
              <a:tr h="371095">
                <a:tc>
                  <a:txBody>
                    <a:bodyPr/>
                    <a:lstStyle/>
                    <a:p>
                      <a:r>
                        <a:rPr lang="en-US" dirty="0">
                          <a:latin typeface="Baloo Paaji 2" pitchFamily="2" charset="0"/>
                          <a:cs typeface="Baloo Paaji 2" pitchFamily="2" charset="0"/>
                        </a:rPr>
                        <a:t>Branding &amp; Packaging Design </a:t>
                      </a:r>
                    </a:p>
                  </a:txBody>
                  <a:tcPr/>
                </a:tc>
                <a:tc>
                  <a:txBody>
                    <a:bodyPr/>
                    <a:lstStyle/>
                    <a:p>
                      <a:r>
                        <a:rPr lang="en-US" dirty="0">
                          <a:latin typeface="Baloo Paaji 2" pitchFamily="2" charset="0"/>
                          <a:cs typeface="Baloo Paaji 2" pitchFamily="2" charset="0"/>
                        </a:rPr>
                        <a:t>$5,000 </a:t>
                      </a:r>
                    </a:p>
                  </a:txBody>
                  <a:tcPr/>
                </a:tc>
                <a:extLst>
                  <a:ext uri="{0D108BD9-81ED-4DB2-BD59-A6C34878D82A}">
                    <a16:rowId xmlns:a16="http://schemas.microsoft.com/office/drawing/2014/main" val="1105769609"/>
                  </a:ext>
                </a:extLst>
              </a:tr>
              <a:tr h="6405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Baloo Paaji 2" pitchFamily="2" charset="0"/>
                          <a:cs typeface="Baloo Paaji 2" pitchFamily="2" charset="0"/>
                        </a:rPr>
                        <a:t>Research &amp; Expansion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Baloo Paaji 2" pitchFamily="2" charset="0"/>
                          <a:cs typeface="Baloo Paaji 2" pitchFamily="2" charset="0"/>
                        </a:rPr>
                        <a:t>$5,000</a:t>
                      </a:r>
                    </a:p>
                    <a:p>
                      <a:endParaRPr lang="en-US" dirty="0">
                        <a:latin typeface="Baloo Paaji 2" pitchFamily="2" charset="0"/>
                        <a:cs typeface="Baloo Paaji 2" pitchFamily="2" charset="0"/>
                      </a:endParaRPr>
                    </a:p>
                  </a:txBody>
                  <a:tcPr/>
                </a:tc>
                <a:extLst>
                  <a:ext uri="{0D108BD9-81ED-4DB2-BD59-A6C34878D82A}">
                    <a16:rowId xmlns:a16="http://schemas.microsoft.com/office/drawing/2014/main" val="4008267963"/>
                  </a:ext>
                </a:extLst>
              </a:tr>
              <a:tr h="371095">
                <a:tc>
                  <a:txBody>
                    <a:bodyPr/>
                    <a:lstStyle/>
                    <a:p>
                      <a:r>
                        <a:rPr lang="en-US" dirty="0">
                          <a:latin typeface="Baloo Paaji 2" pitchFamily="2" charset="0"/>
                          <a:cs typeface="Baloo Paaji 2" pitchFamily="2" charset="0"/>
                        </a:rPr>
                        <a:t>Transportation &amp; Logistics </a:t>
                      </a:r>
                    </a:p>
                  </a:txBody>
                  <a:tcPr/>
                </a:tc>
                <a:tc>
                  <a:txBody>
                    <a:bodyPr/>
                    <a:lstStyle/>
                    <a:p>
                      <a:r>
                        <a:rPr lang="en-US" dirty="0">
                          <a:latin typeface="Baloo Paaji 2" pitchFamily="2" charset="0"/>
                          <a:cs typeface="Baloo Paaji 2" pitchFamily="2" charset="0"/>
                        </a:rPr>
                        <a:t>$5,000 </a:t>
                      </a:r>
                    </a:p>
                  </a:txBody>
                  <a:tcPr/>
                </a:tc>
                <a:extLst>
                  <a:ext uri="{0D108BD9-81ED-4DB2-BD59-A6C34878D82A}">
                    <a16:rowId xmlns:a16="http://schemas.microsoft.com/office/drawing/2014/main" val="2071593859"/>
                  </a:ext>
                </a:extLst>
              </a:tr>
              <a:tr h="640519">
                <a:tc>
                  <a:txBody>
                    <a:bodyPr/>
                    <a:lstStyle/>
                    <a:p>
                      <a:r>
                        <a:rPr lang="en-US" dirty="0">
                          <a:latin typeface="Baloo Paaji 2" pitchFamily="2" charset="0"/>
                          <a:cs typeface="Baloo Paaji 2" pitchFamily="2" charset="0"/>
                        </a:rPr>
                        <a:t>Operational Expenses (salaries, utilities, etc.) </a:t>
                      </a:r>
                    </a:p>
                  </a:txBody>
                  <a:tcPr/>
                </a:tc>
                <a:tc>
                  <a:txBody>
                    <a:bodyPr/>
                    <a:lstStyle/>
                    <a:p>
                      <a:r>
                        <a:rPr lang="en-US" dirty="0">
                          <a:latin typeface="Baloo Paaji 2" pitchFamily="2" charset="0"/>
                          <a:cs typeface="Baloo Paaji 2" pitchFamily="2" charset="0"/>
                        </a:rPr>
                        <a:t>$10,000 </a:t>
                      </a:r>
                    </a:p>
                  </a:txBody>
                  <a:tcPr/>
                </a:tc>
                <a:extLst>
                  <a:ext uri="{0D108BD9-81ED-4DB2-BD59-A6C34878D82A}">
                    <a16:rowId xmlns:a16="http://schemas.microsoft.com/office/drawing/2014/main" val="3535873261"/>
                  </a:ext>
                </a:extLst>
              </a:tr>
              <a:tr h="371095">
                <a:tc>
                  <a:txBody>
                    <a:bodyPr/>
                    <a:lstStyle/>
                    <a:p>
                      <a:r>
                        <a:rPr lang="en-US" dirty="0">
                          <a:latin typeface="Baloo Paaji 2" pitchFamily="2" charset="0"/>
                          <a:cs typeface="Baloo Paaji 2" pitchFamily="2" charset="0"/>
                        </a:rPr>
                        <a:t>Marketing &amp; Advertising </a:t>
                      </a:r>
                    </a:p>
                  </a:txBody>
                  <a:tcPr/>
                </a:tc>
                <a:tc>
                  <a:txBody>
                    <a:bodyPr/>
                    <a:lstStyle/>
                    <a:p>
                      <a:r>
                        <a:rPr lang="en-US" dirty="0">
                          <a:latin typeface="Baloo Paaji 2" pitchFamily="2" charset="0"/>
                          <a:cs typeface="Baloo Paaji 2" pitchFamily="2" charset="0"/>
                        </a:rPr>
                        <a:t> $5,000 </a:t>
                      </a:r>
                    </a:p>
                  </a:txBody>
                  <a:tcPr/>
                </a:tc>
                <a:extLst>
                  <a:ext uri="{0D108BD9-81ED-4DB2-BD59-A6C34878D82A}">
                    <a16:rowId xmlns:a16="http://schemas.microsoft.com/office/drawing/2014/main" val="2230174566"/>
                  </a:ext>
                </a:extLst>
              </a:tr>
              <a:tr h="371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Baloo Paaji 2" pitchFamily="2" charset="0"/>
                          <a:cs typeface="Baloo Paaji 2" pitchFamily="2" charset="0"/>
                        </a:rPr>
                        <a:t>Total Estimated Cost:</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Baloo Paaji 2" pitchFamily="2" charset="0"/>
                          <a:cs typeface="Baloo Paaji 2" pitchFamily="2" charset="0"/>
                        </a:rPr>
                        <a:t>$65,000- $70,000</a:t>
                      </a:r>
                      <a:endParaRPr lang="en-US" b="1" dirty="0">
                        <a:latin typeface="Baloo Paaji 2" pitchFamily="2" charset="0"/>
                        <a:cs typeface="Baloo Paaji 2" pitchFamily="2" charset="0"/>
                      </a:endParaRPr>
                    </a:p>
                  </a:txBody>
                  <a:tcPr/>
                </a:tc>
                <a:extLst>
                  <a:ext uri="{0D108BD9-81ED-4DB2-BD59-A6C34878D82A}">
                    <a16:rowId xmlns:a16="http://schemas.microsoft.com/office/drawing/2014/main" val="2892693782"/>
                  </a:ext>
                </a:extLst>
              </a:tr>
            </a:tbl>
          </a:graphicData>
        </a:graphic>
      </p:graphicFrame>
      <p:graphicFrame>
        <p:nvGraphicFramePr>
          <p:cNvPr id="40" name="Table 39">
            <a:extLst>
              <a:ext uri="{FF2B5EF4-FFF2-40B4-BE49-F238E27FC236}">
                <a16:creationId xmlns:a16="http://schemas.microsoft.com/office/drawing/2014/main" id="{39C1E25B-C7DC-CBA4-9359-F11E52EC8E97}"/>
              </a:ext>
            </a:extLst>
          </p:cNvPr>
          <p:cNvGraphicFramePr>
            <a:graphicFrameLocks noGrp="1"/>
          </p:cNvGraphicFramePr>
          <p:nvPr>
            <p:extLst>
              <p:ext uri="{D42A27DB-BD31-4B8C-83A1-F6EECF244321}">
                <p14:modId xmlns:p14="http://schemas.microsoft.com/office/powerpoint/2010/main" val="4232777699"/>
              </p:ext>
            </p:extLst>
          </p:nvPr>
        </p:nvGraphicFramePr>
        <p:xfrm>
          <a:off x="6096000" y="5715000"/>
          <a:ext cx="208280" cy="457200"/>
        </p:xfrm>
        <a:graphic>
          <a:graphicData uri="http://schemas.openxmlformats.org/drawingml/2006/table">
            <a:tbl>
              <a:tblPr>
                <a:tableStyleId>{2D5ABB26-0587-4C30-8999-92F81FD0307C}</a:tableStyleId>
              </a:tblPr>
              <a:tblGrid>
                <a:gridCol w="208280">
                  <a:extLst>
                    <a:ext uri="{9D8B030D-6E8A-4147-A177-3AD203B41FA5}">
                      <a16:colId xmlns:a16="http://schemas.microsoft.com/office/drawing/2014/main" val="503858292"/>
                    </a:ext>
                  </a:extLst>
                </a:gridCol>
              </a:tblGrid>
              <a:tr h="457200">
                <a:tc>
                  <a:txBody>
                    <a:bodyPr/>
                    <a:lstStyle/>
                    <a:p>
                      <a:endParaRPr lang="en-US" dirty="0"/>
                    </a:p>
                  </a:txBody>
                  <a:tcPr/>
                </a:tc>
                <a:extLst>
                  <a:ext uri="{0D108BD9-81ED-4DB2-BD59-A6C34878D82A}">
                    <a16:rowId xmlns:a16="http://schemas.microsoft.com/office/drawing/2014/main" val="3725777681"/>
                  </a:ext>
                </a:extLst>
              </a:tr>
            </a:tbl>
          </a:graphicData>
        </a:graphic>
      </p:graphicFrame>
    </p:spTree>
    <p:extLst>
      <p:ext uri="{BB962C8B-B14F-4D97-AF65-F5344CB8AC3E}">
        <p14:creationId xmlns:p14="http://schemas.microsoft.com/office/powerpoint/2010/main" val="360962826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6EC01-A24F-88D0-7CB7-8CAD845F6F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EE6389-7DBC-5E31-77C9-FC7436074A9B}"/>
              </a:ext>
            </a:extLst>
          </p:cNvPr>
          <p:cNvSpPr>
            <a:spLocks noGrp="1"/>
          </p:cNvSpPr>
          <p:nvPr>
            <p:ph type="title"/>
          </p:nvPr>
        </p:nvSpPr>
        <p:spPr>
          <a:xfrm>
            <a:off x="803520" y="393377"/>
            <a:ext cx="10504000" cy="1132258"/>
          </a:xfrm>
        </p:spPr>
        <p:txBody>
          <a:bodyPr/>
          <a:lstStyle/>
          <a:p>
            <a:r>
              <a:rPr lang="en-US" sz="2000" dirty="0"/>
              <a:t>Expected Monthly Revenue &amp; Profit</a:t>
            </a:r>
            <a:endParaRPr lang="en-GB" sz="2000" dirty="0"/>
          </a:p>
        </p:txBody>
      </p:sp>
      <p:sp>
        <p:nvSpPr>
          <p:cNvPr id="3" name="Text Placeholder 2">
            <a:extLst>
              <a:ext uri="{FF2B5EF4-FFF2-40B4-BE49-F238E27FC236}">
                <a16:creationId xmlns:a16="http://schemas.microsoft.com/office/drawing/2014/main" id="{100F524C-3215-7914-8384-89330F82705E}"/>
              </a:ext>
            </a:extLst>
          </p:cNvPr>
          <p:cNvSpPr>
            <a:spLocks noGrp="1"/>
          </p:cNvSpPr>
          <p:nvPr>
            <p:ph type="body" sz="quarter" idx="36"/>
          </p:nvPr>
        </p:nvSpPr>
        <p:spPr>
          <a:xfrm>
            <a:off x="842963" y="1532787"/>
            <a:ext cx="434758" cy="385763"/>
          </a:xfrm>
        </p:spPr>
        <p:txBody>
          <a:bodyPr/>
          <a:lstStyle/>
          <a:p>
            <a:r>
              <a:rPr lang="en-GB" dirty="0">
                <a:solidFill>
                  <a:schemeClr val="bg1"/>
                </a:solidFill>
              </a:rPr>
              <a:t>01</a:t>
            </a:r>
          </a:p>
        </p:txBody>
      </p:sp>
      <p:sp>
        <p:nvSpPr>
          <p:cNvPr id="4" name="Text Placeholder 3">
            <a:extLst>
              <a:ext uri="{FF2B5EF4-FFF2-40B4-BE49-F238E27FC236}">
                <a16:creationId xmlns:a16="http://schemas.microsoft.com/office/drawing/2014/main" id="{79F7DB7F-4FA3-6220-7DDF-2AF27544349A}"/>
              </a:ext>
            </a:extLst>
          </p:cNvPr>
          <p:cNvSpPr>
            <a:spLocks noGrp="1"/>
          </p:cNvSpPr>
          <p:nvPr>
            <p:ph type="body" sz="quarter" idx="32"/>
          </p:nvPr>
        </p:nvSpPr>
        <p:spPr>
          <a:xfrm>
            <a:off x="1326377" y="1152623"/>
            <a:ext cx="2812863" cy="788962"/>
          </a:xfrm>
        </p:spPr>
        <p:txBody>
          <a:bodyPr/>
          <a:lstStyle/>
          <a:p>
            <a:r>
              <a:rPr lang="en-US" altLang="zh-CN" noProof="1">
                <a:solidFill>
                  <a:schemeClr val="bg1"/>
                </a:solidFill>
              </a:rPr>
              <a:t>Problem Statement</a:t>
            </a:r>
          </a:p>
        </p:txBody>
      </p:sp>
      <p:sp>
        <p:nvSpPr>
          <p:cNvPr id="5" name="Content Placeholder 4">
            <a:extLst>
              <a:ext uri="{FF2B5EF4-FFF2-40B4-BE49-F238E27FC236}">
                <a16:creationId xmlns:a16="http://schemas.microsoft.com/office/drawing/2014/main" id="{442AF9B7-8C6A-9CEE-F00E-865EE76ADE06}"/>
              </a:ext>
            </a:extLst>
          </p:cNvPr>
          <p:cNvSpPr>
            <a:spLocks noGrp="1"/>
          </p:cNvSpPr>
          <p:nvPr>
            <p:ph idx="13"/>
          </p:nvPr>
        </p:nvSpPr>
        <p:spPr>
          <a:xfrm>
            <a:off x="1352581" y="2024460"/>
            <a:ext cx="2812594" cy="720588"/>
          </a:xfrm>
        </p:spPr>
        <p:txBody>
          <a:bodyPr/>
          <a:lstStyle/>
          <a:p>
            <a:r>
              <a:rPr lang="en-US" noProof="1">
                <a:solidFill>
                  <a:schemeClr val="bg1"/>
                </a:solidFill>
              </a:rPr>
              <a:t>Foundation of budgeting and</a:t>
            </a:r>
          </a:p>
          <a:p>
            <a:r>
              <a:rPr lang="en-US" noProof="1">
                <a:solidFill>
                  <a:schemeClr val="bg1"/>
                </a:solidFill>
              </a:rPr>
              <a:t>its significance.</a:t>
            </a:r>
            <a:endParaRPr lang="en-US" dirty="0">
              <a:solidFill>
                <a:schemeClr val="bg1"/>
              </a:solidFill>
            </a:endParaRPr>
          </a:p>
        </p:txBody>
      </p:sp>
      <p:sp>
        <p:nvSpPr>
          <p:cNvPr id="6" name="Text Placeholder 5">
            <a:extLst>
              <a:ext uri="{FF2B5EF4-FFF2-40B4-BE49-F238E27FC236}">
                <a16:creationId xmlns:a16="http://schemas.microsoft.com/office/drawing/2014/main" id="{4A2034F0-F9E5-FD0F-A0EE-65A30390F0F2}"/>
              </a:ext>
            </a:extLst>
          </p:cNvPr>
          <p:cNvSpPr>
            <a:spLocks noGrp="1"/>
          </p:cNvSpPr>
          <p:nvPr>
            <p:ph type="body" sz="quarter" idx="38"/>
          </p:nvPr>
        </p:nvSpPr>
        <p:spPr>
          <a:xfrm>
            <a:off x="4421805" y="1532787"/>
            <a:ext cx="434758" cy="385763"/>
          </a:xfrm>
        </p:spPr>
        <p:txBody>
          <a:bodyPr/>
          <a:lstStyle/>
          <a:p>
            <a:r>
              <a:rPr lang="en-GB">
                <a:solidFill>
                  <a:schemeClr val="bg1"/>
                </a:solidFill>
              </a:rPr>
              <a:t>02</a:t>
            </a:r>
          </a:p>
        </p:txBody>
      </p:sp>
      <p:sp>
        <p:nvSpPr>
          <p:cNvPr id="7" name="Text Placeholder 6">
            <a:extLst>
              <a:ext uri="{FF2B5EF4-FFF2-40B4-BE49-F238E27FC236}">
                <a16:creationId xmlns:a16="http://schemas.microsoft.com/office/drawing/2014/main" id="{6EE43A84-1098-2412-97D3-949E051128B7}"/>
              </a:ext>
            </a:extLst>
          </p:cNvPr>
          <p:cNvSpPr>
            <a:spLocks noGrp="1"/>
          </p:cNvSpPr>
          <p:nvPr>
            <p:ph type="body" sz="quarter" idx="30"/>
          </p:nvPr>
        </p:nvSpPr>
        <p:spPr>
          <a:xfrm>
            <a:off x="4905724" y="1146629"/>
            <a:ext cx="2812863" cy="788962"/>
          </a:xfrm>
        </p:spPr>
        <p:txBody>
          <a:bodyPr/>
          <a:lstStyle/>
          <a:p>
            <a:r>
              <a:rPr lang="en-US" altLang="zh-CN" noProof="1">
                <a:solidFill>
                  <a:schemeClr val="bg1"/>
                </a:solidFill>
              </a:rPr>
              <a:t>Solution</a:t>
            </a:r>
          </a:p>
        </p:txBody>
      </p:sp>
      <p:sp>
        <p:nvSpPr>
          <p:cNvPr id="8" name="Content Placeholder 7">
            <a:extLst>
              <a:ext uri="{FF2B5EF4-FFF2-40B4-BE49-F238E27FC236}">
                <a16:creationId xmlns:a16="http://schemas.microsoft.com/office/drawing/2014/main" id="{CFD65F56-5434-60CB-7B76-62BC1053ABAE}"/>
              </a:ext>
            </a:extLst>
          </p:cNvPr>
          <p:cNvSpPr>
            <a:spLocks noGrp="1"/>
          </p:cNvSpPr>
          <p:nvPr>
            <p:ph idx="16"/>
          </p:nvPr>
        </p:nvSpPr>
        <p:spPr>
          <a:xfrm>
            <a:off x="4951526" y="1519761"/>
            <a:ext cx="2812594" cy="720588"/>
          </a:xfrm>
        </p:spPr>
        <p:txBody>
          <a:bodyPr/>
          <a:lstStyle/>
          <a:p>
            <a:r>
              <a:rPr lang="en-US" altLang="zh-CN" noProof="1">
                <a:solidFill>
                  <a:schemeClr val="bg1"/>
                </a:solidFill>
              </a:rPr>
              <a:t>Methods and importance of monitoring income.</a:t>
            </a:r>
          </a:p>
        </p:txBody>
      </p:sp>
      <p:sp>
        <p:nvSpPr>
          <p:cNvPr id="9" name="Text Placeholder 8">
            <a:extLst>
              <a:ext uri="{FF2B5EF4-FFF2-40B4-BE49-F238E27FC236}">
                <a16:creationId xmlns:a16="http://schemas.microsoft.com/office/drawing/2014/main" id="{7D3BEC80-28CB-88AE-206D-1BEE7BA7988F}"/>
              </a:ext>
            </a:extLst>
          </p:cNvPr>
          <p:cNvSpPr>
            <a:spLocks noGrp="1"/>
          </p:cNvSpPr>
          <p:nvPr>
            <p:ph type="body" sz="quarter" idx="40"/>
          </p:nvPr>
        </p:nvSpPr>
        <p:spPr>
          <a:xfrm>
            <a:off x="7994871" y="1532787"/>
            <a:ext cx="434758" cy="385763"/>
          </a:xfrm>
        </p:spPr>
        <p:txBody>
          <a:bodyPr/>
          <a:lstStyle/>
          <a:p>
            <a:r>
              <a:rPr lang="en-GB">
                <a:solidFill>
                  <a:schemeClr val="bg1"/>
                </a:solidFill>
              </a:rPr>
              <a:t>03</a:t>
            </a:r>
          </a:p>
        </p:txBody>
      </p:sp>
      <p:sp>
        <p:nvSpPr>
          <p:cNvPr id="10" name="Text Placeholder 9">
            <a:extLst>
              <a:ext uri="{FF2B5EF4-FFF2-40B4-BE49-F238E27FC236}">
                <a16:creationId xmlns:a16="http://schemas.microsoft.com/office/drawing/2014/main" id="{D6136D0F-2835-556C-AB2C-7BDA0DEB9A2D}"/>
              </a:ext>
            </a:extLst>
          </p:cNvPr>
          <p:cNvSpPr>
            <a:spLocks noGrp="1"/>
          </p:cNvSpPr>
          <p:nvPr>
            <p:ph type="body" sz="quarter" idx="31"/>
          </p:nvPr>
        </p:nvSpPr>
        <p:spPr>
          <a:xfrm>
            <a:off x="8478285" y="1365870"/>
            <a:ext cx="2812863" cy="788962"/>
          </a:xfrm>
        </p:spPr>
        <p:txBody>
          <a:bodyPr/>
          <a:lstStyle/>
          <a:p>
            <a:r>
              <a:rPr lang="en-US" altLang="zh-CN" noProof="1">
                <a:solidFill>
                  <a:schemeClr val="bg1"/>
                </a:solidFill>
              </a:rPr>
              <a:t>Marketing </a:t>
            </a:r>
          </a:p>
          <a:p>
            <a:r>
              <a:rPr lang="en-US" altLang="zh-CN" noProof="1">
                <a:solidFill>
                  <a:schemeClr val="bg1"/>
                </a:solidFill>
              </a:rPr>
              <a:t>Opportunity</a:t>
            </a:r>
          </a:p>
        </p:txBody>
      </p:sp>
      <p:sp>
        <p:nvSpPr>
          <p:cNvPr id="11" name="Content Placeholder 10">
            <a:extLst>
              <a:ext uri="{FF2B5EF4-FFF2-40B4-BE49-F238E27FC236}">
                <a16:creationId xmlns:a16="http://schemas.microsoft.com/office/drawing/2014/main" id="{F0C0F189-A431-8A0E-2375-BB26B9DEBA9B}"/>
              </a:ext>
            </a:extLst>
          </p:cNvPr>
          <p:cNvSpPr>
            <a:spLocks noGrp="1"/>
          </p:cNvSpPr>
          <p:nvPr>
            <p:ph idx="19"/>
          </p:nvPr>
        </p:nvSpPr>
        <p:spPr>
          <a:xfrm>
            <a:off x="8484169" y="2278799"/>
            <a:ext cx="2812594" cy="720588"/>
          </a:xfrm>
        </p:spPr>
        <p:txBody>
          <a:bodyPr/>
          <a:lstStyle/>
          <a:p>
            <a:r>
              <a:rPr lang="en-US" noProof="1">
                <a:solidFill>
                  <a:schemeClr val="bg1"/>
                </a:solidFill>
              </a:rPr>
              <a:t>Techniques to effectively</a:t>
            </a:r>
          </a:p>
          <a:p>
            <a:r>
              <a:rPr lang="en-US" noProof="1">
                <a:solidFill>
                  <a:schemeClr val="bg1"/>
                </a:solidFill>
              </a:rPr>
              <a:t>manage and reduce expenses.</a:t>
            </a:r>
            <a:endParaRPr lang="en-US" dirty="0">
              <a:solidFill>
                <a:schemeClr val="bg1"/>
              </a:solidFill>
            </a:endParaRPr>
          </a:p>
        </p:txBody>
      </p:sp>
      <p:sp>
        <p:nvSpPr>
          <p:cNvPr id="12" name="Text Placeholder 11">
            <a:extLst>
              <a:ext uri="{FF2B5EF4-FFF2-40B4-BE49-F238E27FC236}">
                <a16:creationId xmlns:a16="http://schemas.microsoft.com/office/drawing/2014/main" id="{CBF860D6-94D8-6E1A-04C4-2DA3C2FD279B}"/>
              </a:ext>
            </a:extLst>
          </p:cNvPr>
          <p:cNvSpPr>
            <a:spLocks noGrp="1"/>
          </p:cNvSpPr>
          <p:nvPr>
            <p:ph type="body" sz="quarter" idx="37"/>
          </p:nvPr>
        </p:nvSpPr>
        <p:spPr>
          <a:xfrm>
            <a:off x="837348" y="3175651"/>
            <a:ext cx="434758" cy="385763"/>
          </a:xfrm>
        </p:spPr>
        <p:txBody>
          <a:bodyPr/>
          <a:lstStyle/>
          <a:p>
            <a:r>
              <a:rPr lang="en-GB">
                <a:solidFill>
                  <a:schemeClr val="bg1"/>
                </a:solidFill>
              </a:rPr>
              <a:t>04</a:t>
            </a:r>
          </a:p>
        </p:txBody>
      </p:sp>
      <p:sp>
        <p:nvSpPr>
          <p:cNvPr id="13" name="Text Placeholder 12">
            <a:extLst>
              <a:ext uri="{FF2B5EF4-FFF2-40B4-BE49-F238E27FC236}">
                <a16:creationId xmlns:a16="http://schemas.microsoft.com/office/drawing/2014/main" id="{B9F80619-616B-00CC-BD70-26AAE6E2BE14}"/>
              </a:ext>
            </a:extLst>
          </p:cNvPr>
          <p:cNvSpPr>
            <a:spLocks noGrp="1"/>
          </p:cNvSpPr>
          <p:nvPr>
            <p:ph type="body" sz="quarter" idx="33"/>
          </p:nvPr>
        </p:nvSpPr>
        <p:spPr>
          <a:xfrm>
            <a:off x="1377614" y="2769133"/>
            <a:ext cx="2812863" cy="788962"/>
          </a:xfrm>
        </p:spPr>
        <p:txBody>
          <a:bodyPr/>
          <a:lstStyle/>
          <a:p>
            <a:r>
              <a:rPr lang="en-US" noProof="1">
                <a:solidFill>
                  <a:schemeClr val="bg1"/>
                </a:solidFill>
              </a:rPr>
              <a:t>Target Customers</a:t>
            </a:r>
          </a:p>
        </p:txBody>
      </p:sp>
      <p:sp>
        <p:nvSpPr>
          <p:cNvPr id="15" name="Text Placeholder 14">
            <a:extLst>
              <a:ext uri="{FF2B5EF4-FFF2-40B4-BE49-F238E27FC236}">
                <a16:creationId xmlns:a16="http://schemas.microsoft.com/office/drawing/2014/main" id="{3521D253-69D3-9A88-9F29-B5ED0D55FFE8}"/>
              </a:ext>
            </a:extLst>
          </p:cNvPr>
          <p:cNvSpPr>
            <a:spLocks noGrp="1"/>
          </p:cNvSpPr>
          <p:nvPr>
            <p:ph type="body" sz="quarter" idx="39"/>
          </p:nvPr>
        </p:nvSpPr>
        <p:spPr>
          <a:xfrm>
            <a:off x="4416190" y="3175651"/>
            <a:ext cx="434758" cy="385763"/>
          </a:xfrm>
        </p:spPr>
        <p:txBody>
          <a:bodyPr/>
          <a:lstStyle/>
          <a:p>
            <a:r>
              <a:rPr lang="en-GB">
                <a:solidFill>
                  <a:schemeClr val="bg1"/>
                </a:solidFill>
              </a:rPr>
              <a:t>05</a:t>
            </a:r>
          </a:p>
        </p:txBody>
      </p:sp>
      <p:sp>
        <p:nvSpPr>
          <p:cNvPr id="16" name="Text Placeholder 15">
            <a:extLst>
              <a:ext uri="{FF2B5EF4-FFF2-40B4-BE49-F238E27FC236}">
                <a16:creationId xmlns:a16="http://schemas.microsoft.com/office/drawing/2014/main" id="{34A25476-7A05-6F4F-BE54-7ABCC37A1861}"/>
              </a:ext>
            </a:extLst>
          </p:cNvPr>
          <p:cNvSpPr>
            <a:spLocks noGrp="1"/>
          </p:cNvSpPr>
          <p:nvPr>
            <p:ph type="body" sz="quarter" idx="34"/>
          </p:nvPr>
        </p:nvSpPr>
        <p:spPr>
          <a:xfrm>
            <a:off x="4982919" y="2769133"/>
            <a:ext cx="2812863" cy="788962"/>
          </a:xfrm>
        </p:spPr>
        <p:txBody>
          <a:bodyPr/>
          <a:lstStyle/>
          <a:p>
            <a:r>
              <a:rPr lang="en-US" altLang="zh-CN" noProof="1">
                <a:solidFill>
                  <a:schemeClr val="bg1"/>
                </a:solidFill>
              </a:rPr>
              <a:t>Business Model</a:t>
            </a:r>
          </a:p>
        </p:txBody>
      </p:sp>
      <p:sp>
        <p:nvSpPr>
          <p:cNvPr id="18" name="Text Placeholder 17">
            <a:extLst>
              <a:ext uri="{FF2B5EF4-FFF2-40B4-BE49-F238E27FC236}">
                <a16:creationId xmlns:a16="http://schemas.microsoft.com/office/drawing/2014/main" id="{94242493-B84C-F98A-820C-C3F65122133B}"/>
              </a:ext>
            </a:extLst>
          </p:cNvPr>
          <p:cNvSpPr>
            <a:spLocks noGrp="1"/>
          </p:cNvSpPr>
          <p:nvPr>
            <p:ph type="body" sz="quarter" idx="41"/>
          </p:nvPr>
        </p:nvSpPr>
        <p:spPr>
          <a:xfrm>
            <a:off x="7989256" y="3175651"/>
            <a:ext cx="434758" cy="385763"/>
          </a:xfrm>
        </p:spPr>
        <p:txBody>
          <a:bodyPr/>
          <a:lstStyle/>
          <a:p>
            <a:r>
              <a:rPr lang="en-GB">
                <a:solidFill>
                  <a:schemeClr val="bg1"/>
                </a:solidFill>
              </a:rPr>
              <a:t>06</a:t>
            </a:r>
          </a:p>
        </p:txBody>
      </p:sp>
      <p:sp>
        <p:nvSpPr>
          <p:cNvPr id="19" name="Text Placeholder 18">
            <a:extLst>
              <a:ext uri="{FF2B5EF4-FFF2-40B4-BE49-F238E27FC236}">
                <a16:creationId xmlns:a16="http://schemas.microsoft.com/office/drawing/2014/main" id="{C9602146-699D-B4E7-0712-65239318DA60}"/>
              </a:ext>
            </a:extLst>
          </p:cNvPr>
          <p:cNvSpPr>
            <a:spLocks noGrp="1"/>
          </p:cNvSpPr>
          <p:nvPr>
            <p:ph type="body" sz="quarter" idx="35"/>
          </p:nvPr>
        </p:nvSpPr>
        <p:spPr>
          <a:xfrm>
            <a:off x="8471766" y="2777456"/>
            <a:ext cx="2812863" cy="788962"/>
          </a:xfrm>
        </p:spPr>
        <p:txBody>
          <a:bodyPr/>
          <a:lstStyle/>
          <a:p>
            <a:r>
              <a:rPr lang="en-US" altLang="zh-CN" noProof="1">
                <a:solidFill>
                  <a:schemeClr val="bg1"/>
                </a:solidFill>
              </a:rPr>
              <a:t>Competitive Advantage</a:t>
            </a:r>
          </a:p>
        </p:txBody>
      </p:sp>
      <p:sp>
        <p:nvSpPr>
          <p:cNvPr id="30" name="Rectangle 29">
            <a:extLst>
              <a:ext uri="{FF2B5EF4-FFF2-40B4-BE49-F238E27FC236}">
                <a16:creationId xmlns:a16="http://schemas.microsoft.com/office/drawing/2014/main" id="{EFD91E5A-C277-D312-6393-E918B1F0BCA6}"/>
              </a:ext>
            </a:extLst>
          </p:cNvPr>
          <p:cNvSpPr/>
          <p:nvPr/>
        </p:nvSpPr>
        <p:spPr>
          <a:xfrm>
            <a:off x="11002297" y="0"/>
            <a:ext cx="1189704" cy="1132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Rectangle 30">
            <a:extLst>
              <a:ext uri="{FF2B5EF4-FFF2-40B4-BE49-F238E27FC236}">
                <a16:creationId xmlns:a16="http://schemas.microsoft.com/office/drawing/2014/main" id="{DB8B7961-EF7B-B502-ABD5-53E2198D2D0F}"/>
              </a:ext>
            </a:extLst>
          </p:cNvPr>
          <p:cNvSpPr/>
          <p:nvPr/>
        </p:nvSpPr>
        <p:spPr>
          <a:xfrm>
            <a:off x="1" y="5884605"/>
            <a:ext cx="900852" cy="971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 name="Oval 32">
            <a:extLst>
              <a:ext uri="{FF2B5EF4-FFF2-40B4-BE49-F238E27FC236}">
                <a16:creationId xmlns:a16="http://schemas.microsoft.com/office/drawing/2014/main" id="{D329E75C-7515-FCDB-EF3D-C6C856B984D0}"/>
              </a:ext>
            </a:extLst>
          </p:cNvPr>
          <p:cNvSpPr/>
          <p:nvPr/>
        </p:nvSpPr>
        <p:spPr>
          <a:xfrm>
            <a:off x="61217" y="35360"/>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Oval 37">
            <a:extLst>
              <a:ext uri="{FF2B5EF4-FFF2-40B4-BE49-F238E27FC236}">
                <a16:creationId xmlns:a16="http://schemas.microsoft.com/office/drawing/2014/main" id="{CBDFA679-FE95-BF63-4BC9-71517E46890A}"/>
              </a:ext>
            </a:extLst>
          </p:cNvPr>
          <p:cNvSpPr/>
          <p:nvPr/>
        </p:nvSpPr>
        <p:spPr>
          <a:xfrm rot="21437597">
            <a:off x="980325" y="20189"/>
            <a:ext cx="483039" cy="835438"/>
          </a:xfrm>
          <a:custGeom>
            <a:avLst/>
            <a:gdLst>
              <a:gd name="connsiteX0" fmla="*/ 0 w 870155"/>
              <a:gd name="connsiteY0" fmla="*/ 417296 h 834592"/>
              <a:gd name="connsiteX1" fmla="*/ 435078 w 870155"/>
              <a:gd name="connsiteY1" fmla="*/ 0 h 834592"/>
              <a:gd name="connsiteX2" fmla="*/ 870156 w 870155"/>
              <a:gd name="connsiteY2" fmla="*/ 417296 h 834592"/>
              <a:gd name="connsiteX3" fmla="*/ 435078 w 870155"/>
              <a:gd name="connsiteY3" fmla="*/ 834592 h 834592"/>
              <a:gd name="connsiteX4" fmla="*/ 0 w 870155"/>
              <a:gd name="connsiteY4" fmla="*/ 417296 h 834592"/>
              <a:gd name="connsiteX0" fmla="*/ 11089 w 483039"/>
              <a:gd name="connsiteY0" fmla="*/ 476642 h 835438"/>
              <a:gd name="connsiteX1" fmla="*/ 47961 w 483039"/>
              <a:gd name="connsiteY1" fmla="*/ 353 h 835438"/>
              <a:gd name="connsiteX2" fmla="*/ 483039 w 483039"/>
              <a:gd name="connsiteY2" fmla="*/ 417649 h 835438"/>
              <a:gd name="connsiteX3" fmla="*/ 47961 w 483039"/>
              <a:gd name="connsiteY3" fmla="*/ 834945 h 835438"/>
              <a:gd name="connsiteX4" fmla="*/ 11089 w 483039"/>
              <a:gd name="connsiteY4" fmla="*/ 476642 h 8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039" h="835438">
                <a:moveTo>
                  <a:pt x="11089" y="476642"/>
                </a:moveTo>
                <a:cubicBezTo>
                  <a:pt x="11089" y="246176"/>
                  <a:pt x="-30697" y="10185"/>
                  <a:pt x="47961" y="353"/>
                </a:cubicBezTo>
                <a:cubicBezTo>
                  <a:pt x="126619" y="-9479"/>
                  <a:pt x="483039" y="187183"/>
                  <a:pt x="483039" y="417649"/>
                </a:cubicBezTo>
                <a:cubicBezTo>
                  <a:pt x="483039" y="648115"/>
                  <a:pt x="126619" y="825113"/>
                  <a:pt x="47961" y="834945"/>
                </a:cubicBezTo>
                <a:cubicBezTo>
                  <a:pt x="-30697" y="844777"/>
                  <a:pt x="11089" y="707108"/>
                  <a:pt x="11089" y="476642"/>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Rectangle 38">
            <a:extLst>
              <a:ext uri="{FF2B5EF4-FFF2-40B4-BE49-F238E27FC236}">
                <a16:creationId xmlns:a16="http://schemas.microsoft.com/office/drawing/2014/main" id="{85EEC6FF-785A-45D3-DAA0-EB45574781DE}"/>
              </a:ext>
            </a:extLst>
          </p:cNvPr>
          <p:cNvSpPr/>
          <p:nvPr/>
        </p:nvSpPr>
        <p:spPr>
          <a:xfrm>
            <a:off x="12442351" y="6080182"/>
            <a:ext cx="907371" cy="747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6" name="Title 4">
            <a:extLst>
              <a:ext uri="{FF2B5EF4-FFF2-40B4-BE49-F238E27FC236}">
                <a16:creationId xmlns:a16="http://schemas.microsoft.com/office/drawing/2014/main" id="{3CEF31D4-54F0-814E-21BB-9BAF2573BD5D}"/>
              </a:ext>
            </a:extLst>
          </p:cNvPr>
          <p:cNvSpPr txBox="1">
            <a:spLocks/>
          </p:cNvSpPr>
          <p:nvPr/>
        </p:nvSpPr>
        <p:spPr>
          <a:xfrm>
            <a:off x="787148" y="325905"/>
            <a:ext cx="10504000" cy="113225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endParaRPr lang="en-GB" sz="2800" dirty="0">
              <a:solidFill>
                <a:schemeClr val="bg1"/>
              </a:solidFill>
            </a:endParaRPr>
          </a:p>
        </p:txBody>
      </p:sp>
      <p:pic>
        <p:nvPicPr>
          <p:cNvPr id="37" name="Picture Placeholder 12" descr="Close-up of a person entering a PIN on an ATM keypad.">
            <a:extLst>
              <a:ext uri="{FF2B5EF4-FFF2-40B4-BE49-F238E27FC236}">
                <a16:creationId xmlns:a16="http://schemas.microsoft.com/office/drawing/2014/main" id="{C26AE59D-BAA6-70EB-5A40-D37C06D62DED}"/>
              </a:ext>
            </a:extLst>
          </p:cNvPr>
          <p:cNvPicPr>
            <a:picLocks noChangeAspect="1"/>
          </p:cNvPicPr>
          <p:nvPr/>
        </p:nvPicPr>
        <p:blipFill>
          <a:blip r:embed="rId3" cstate="screen">
            <a:extLst>
              <a:ext uri="{28A0092B-C50C-407E-A947-70E740481C1C}">
                <a14:useLocalDpi xmlns:a14="http://schemas.microsoft.com/office/drawing/2010/main"/>
              </a:ext>
            </a:extLst>
          </a:blip>
          <a:srcRect t="64" b="64"/>
          <a:stretch/>
        </p:blipFill>
        <p:spPr>
          <a:xfrm>
            <a:off x="12480262" y="5637553"/>
            <a:ext cx="632760" cy="291407"/>
          </a:xfrm>
          <a:prstGeom prst="rect">
            <a:avLst/>
          </a:prstGeom>
        </p:spPr>
      </p:pic>
      <p:pic>
        <p:nvPicPr>
          <p:cNvPr id="43" name="Picture Placeholder 14">
            <a:extLst>
              <a:ext uri="{FF2B5EF4-FFF2-40B4-BE49-F238E27FC236}">
                <a16:creationId xmlns:a16="http://schemas.microsoft.com/office/drawing/2014/main" id="{6F20CEFD-1701-4ADA-A72C-8BA861A5FC8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454184" y="5171784"/>
            <a:ext cx="722535" cy="314547"/>
          </a:xfrm>
          <a:prstGeom prst="rect">
            <a:avLst/>
          </a:prstGeom>
        </p:spPr>
      </p:pic>
      <p:pic>
        <p:nvPicPr>
          <p:cNvPr id="46" name="Picture Placeholder 16">
            <a:extLst>
              <a:ext uri="{FF2B5EF4-FFF2-40B4-BE49-F238E27FC236}">
                <a16:creationId xmlns:a16="http://schemas.microsoft.com/office/drawing/2014/main" id="{4E2F5CDF-3EFD-42BE-8775-7CFC1B664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442351" y="4755494"/>
            <a:ext cx="626227" cy="294920"/>
          </a:xfrm>
          <a:prstGeom prst="rect">
            <a:avLst/>
          </a:prstGeom>
        </p:spPr>
      </p:pic>
      <p:sp>
        <p:nvSpPr>
          <p:cNvPr id="67" name="Text Placeholder 5">
            <a:extLst>
              <a:ext uri="{FF2B5EF4-FFF2-40B4-BE49-F238E27FC236}">
                <a16:creationId xmlns:a16="http://schemas.microsoft.com/office/drawing/2014/main" id="{A01201C7-580A-3CBA-9A10-4D81D7F673E8}"/>
              </a:ext>
            </a:extLst>
          </p:cNvPr>
          <p:cNvSpPr txBox="1">
            <a:spLocks/>
          </p:cNvSpPr>
          <p:nvPr/>
        </p:nvSpPr>
        <p:spPr>
          <a:xfrm>
            <a:off x="279839" y="3049659"/>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Cost-effective</a:t>
            </a:r>
          </a:p>
        </p:txBody>
      </p:sp>
      <p:sp>
        <p:nvSpPr>
          <p:cNvPr id="68" name="Text Placeholder 6">
            <a:extLst>
              <a:ext uri="{FF2B5EF4-FFF2-40B4-BE49-F238E27FC236}">
                <a16:creationId xmlns:a16="http://schemas.microsoft.com/office/drawing/2014/main" id="{84B80BBC-DAD4-34E0-8856-8FAF14000157}"/>
              </a:ext>
            </a:extLst>
          </p:cNvPr>
          <p:cNvSpPr txBox="1">
            <a:spLocks/>
          </p:cNvSpPr>
          <p:nvPr/>
        </p:nvSpPr>
        <p:spPr>
          <a:xfrm>
            <a:off x="787148" y="3320016"/>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Production is up to </a:t>
            </a:r>
            <a:r>
              <a:rPr lang="en-US" sz="1800" b="1" dirty="0">
                <a:solidFill>
                  <a:schemeClr val="bg1"/>
                </a:solidFill>
                <a:effectLst/>
                <a:latin typeface="Baloo Paaji 2" pitchFamily="2" charset="0"/>
                <a:ea typeface="Aptos" panose="020B0004020202020204" pitchFamily="34" charset="0"/>
                <a:cs typeface="Baloo Paaji 2" pitchFamily="2" charset="0"/>
              </a:rPr>
              <a:t>10 times cheaper</a:t>
            </a:r>
            <a:r>
              <a:rPr lang="en-US" sz="1800" dirty="0">
                <a:solidFill>
                  <a:schemeClr val="bg1"/>
                </a:solidFill>
                <a:effectLst/>
                <a:latin typeface="Baloo Paaji 2" pitchFamily="2" charset="0"/>
                <a:ea typeface="Aptos" panose="020B0004020202020204" pitchFamily="34" charset="0"/>
                <a:cs typeface="Baloo Paaji 2" pitchFamily="2" charset="0"/>
              </a:rPr>
              <a:t> than timber-based paper</a:t>
            </a:r>
            <a:endParaRPr lang="en-US" altLang="zh-CN" sz="1600" dirty="0">
              <a:solidFill>
                <a:schemeClr val="bg1"/>
              </a:solidFill>
              <a:latin typeface="Baloo Paaji 2" pitchFamily="2" charset="0"/>
              <a:cs typeface="Baloo Paaji 2" pitchFamily="2" charset="0"/>
            </a:endParaRPr>
          </a:p>
        </p:txBody>
      </p:sp>
      <p:sp>
        <p:nvSpPr>
          <p:cNvPr id="69" name="Text Placeholder 6">
            <a:extLst>
              <a:ext uri="{FF2B5EF4-FFF2-40B4-BE49-F238E27FC236}">
                <a16:creationId xmlns:a16="http://schemas.microsoft.com/office/drawing/2014/main" id="{F4B58478-FE7A-2419-4043-3E7E26BB3B83}"/>
              </a:ext>
            </a:extLst>
          </p:cNvPr>
          <p:cNvSpPr txBox="1">
            <a:spLocks/>
          </p:cNvSpPr>
          <p:nvPr/>
        </p:nvSpPr>
        <p:spPr>
          <a:xfrm>
            <a:off x="4685896" y="3368532"/>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a:lnSpc>
                <a:spcPct val="115000"/>
              </a:lnSpc>
              <a:spcAft>
                <a:spcPts val="800"/>
              </a:spcAft>
              <a:buSzPts val="1000"/>
              <a:tabLst>
                <a:tab pos="457200" algn="l"/>
              </a:tabLst>
            </a:pPr>
            <a:r>
              <a:rPr lang="en-US" sz="1800" kern="100" dirty="0">
                <a:solidFill>
                  <a:schemeClr val="bg1"/>
                </a:solidFill>
                <a:effectLst/>
                <a:latin typeface="Baloo Paaji 2" pitchFamily="2" charset="0"/>
                <a:ea typeface="Aptos" panose="020B0004020202020204" pitchFamily="34" charset="0"/>
                <a:cs typeface="Baloo Paaji 2" pitchFamily="2" charset="0"/>
              </a:rPr>
              <a:t>Coconut fiber-based paper is stronger and more resistant to moisture.</a:t>
            </a:r>
          </a:p>
        </p:txBody>
      </p:sp>
      <p:sp>
        <p:nvSpPr>
          <p:cNvPr id="71" name="Text Placeholder 5">
            <a:extLst>
              <a:ext uri="{FF2B5EF4-FFF2-40B4-BE49-F238E27FC236}">
                <a16:creationId xmlns:a16="http://schemas.microsoft.com/office/drawing/2014/main" id="{CA64F45D-629F-E47E-DDC5-2D52F878464D}"/>
              </a:ext>
            </a:extLst>
          </p:cNvPr>
          <p:cNvSpPr txBox="1">
            <a:spLocks/>
          </p:cNvSpPr>
          <p:nvPr/>
        </p:nvSpPr>
        <p:spPr>
          <a:xfrm>
            <a:off x="3743263" y="3031551"/>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Durable</a:t>
            </a:r>
          </a:p>
        </p:txBody>
      </p:sp>
      <p:sp>
        <p:nvSpPr>
          <p:cNvPr id="72" name="Text Placeholder 5">
            <a:extLst>
              <a:ext uri="{FF2B5EF4-FFF2-40B4-BE49-F238E27FC236}">
                <a16:creationId xmlns:a16="http://schemas.microsoft.com/office/drawing/2014/main" id="{7975DE94-CCCB-37D2-7842-8EFEF6474827}"/>
              </a:ext>
            </a:extLst>
          </p:cNvPr>
          <p:cNvSpPr txBox="1">
            <a:spLocks/>
          </p:cNvSpPr>
          <p:nvPr/>
        </p:nvSpPr>
        <p:spPr>
          <a:xfrm>
            <a:off x="7891846" y="3057247"/>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Sustainable</a:t>
            </a:r>
          </a:p>
        </p:txBody>
      </p:sp>
      <p:sp>
        <p:nvSpPr>
          <p:cNvPr id="73" name="Text Placeholder 6">
            <a:extLst>
              <a:ext uri="{FF2B5EF4-FFF2-40B4-BE49-F238E27FC236}">
                <a16:creationId xmlns:a16="http://schemas.microsoft.com/office/drawing/2014/main" id="{DFE09E0A-7BEF-2C96-67F2-CD8123BC817D}"/>
              </a:ext>
            </a:extLst>
          </p:cNvPr>
          <p:cNvSpPr txBox="1">
            <a:spLocks/>
          </p:cNvSpPr>
          <p:nvPr/>
        </p:nvSpPr>
        <p:spPr>
          <a:xfrm>
            <a:off x="8610269" y="3368531"/>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The process reduces deforestation, repurposes waste, and supports a circular economy.</a:t>
            </a:r>
            <a:endParaRPr lang="en-US" altLang="zh-CN" dirty="0">
              <a:solidFill>
                <a:schemeClr val="bg1"/>
              </a:solidFill>
              <a:latin typeface="Baloo Paaji 2" pitchFamily="2" charset="0"/>
              <a:cs typeface="Baloo Paaji 2" pitchFamily="2" charset="0"/>
            </a:endParaRPr>
          </a:p>
        </p:txBody>
      </p:sp>
      <p:sp>
        <p:nvSpPr>
          <p:cNvPr id="20" name="Content Placeholder 2">
            <a:extLst>
              <a:ext uri="{FF2B5EF4-FFF2-40B4-BE49-F238E27FC236}">
                <a16:creationId xmlns:a16="http://schemas.microsoft.com/office/drawing/2014/main" id="{B5297F70-D85A-E351-5A6D-91671F1DDE7D}"/>
              </a:ext>
            </a:extLst>
          </p:cNvPr>
          <p:cNvSpPr txBox="1">
            <a:spLocks/>
          </p:cNvSpPr>
          <p:nvPr/>
        </p:nvSpPr>
        <p:spPr>
          <a:xfrm>
            <a:off x="827397" y="2314456"/>
            <a:ext cx="6172331" cy="300951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latin typeface="Baloo Paaji 2" pitchFamily="2" charset="0"/>
                <a:cs typeface="Baloo Paaji 2" pitchFamily="2" charset="0"/>
              </a:rPr>
              <a:t>Global paper packaging market</a:t>
            </a:r>
          </a:p>
          <a:p>
            <a:pPr marL="0" indent="0">
              <a:buNone/>
            </a:pPr>
            <a:r>
              <a:rPr lang="en-US" dirty="0">
                <a:solidFill>
                  <a:schemeClr val="bg1"/>
                </a:solidFill>
                <a:latin typeface="Baloo Paaji 2" pitchFamily="2" charset="0"/>
                <a:cs typeface="Baloo Paaji 2" pitchFamily="2" charset="0"/>
              </a:rPr>
              <a:t>​</a:t>
            </a:r>
          </a:p>
        </p:txBody>
      </p:sp>
      <p:pic>
        <p:nvPicPr>
          <p:cNvPr id="34" name="Picture Placeholder 5">
            <a:extLst>
              <a:ext uri="{FF2B5EF4-FFF2-40B4-BE49-F238E27FC236}">
                <a16:creationId xmlns:a16="http://schemas.microsoft.com/office/drawing/2014/main" id="{87E4B7EF-75B3-3FE3-E36B-E4DFC6905803}"/>
              </a:ext>
            </a:extLst>
          </p:cNvPr>
          <p:cNvPicPr>
            <a:picLocks noChangeAspect="1"/>
          </p:cNvPicPr>
          <p:nvPr/>
        </p:nvPicPr>
        <p:blipFill>
          <a:blip r:embed="rId6">
            <a:extLst>
              <a:ext uri="{28A0092B-C50C-407E-A947-70E740481C1C}">
                <a14:useLocalDpi xmlns:a14="http://schemas.microsoft.com/office/drawing/2010/main" val="0"/>
              </a:ext>
            </a:extLst>
          </a:blip>
          <a:srcRect t="1142" b="1142"/>
          <a:stretch/>
        </p:blipFill>
        <p:spPr>
          <a:xfrm flipH="1">
            <a:off x="12462589" y="4068252"/>
            <a:ext cx="657420" cy="481185"/>
          </a:xfrm>
          <a:prstGeom prst="rect">
            <a:avLst/>
          </a:prstGeom>
        </p:spPr>
      </p:pic>
      <p:sp>
        <p:nvSpPr>
          <p:cNvPr id="21" name="Rectangle 5">
            <a:extLst>
              <a:ext uri="{FF2B5EF4-FFF2-40B4-BE49-F238E27FC236}">
                <a16:creationId xmlns:a16="http://schemas.microsoft.com/office/drawing/2014/main" id="{83DD91AD-9F38-C0C2-080A-EF21B8F2ABB0}"/>
              </a:ext>
            </a:extLst>
          </p:cNvPr>
          <p:cNvSpPr>
            <a:spLocks noChangeArrowheads="1"/>
          </p:cNvSpPr>
          <p:nvPr/>
        </p:nvSpPr>
        <p:spPr bwMode="auto">
          <a:xfrm>
            <a:off x="6495583" y="3123354"/>
            <a:ext cx="468700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Companies utilize branded paper bags and folders during events and promotions, reflecting a commitment to sustainability and enhancing corporate image.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Large companies a integrate paper packaging into their supply chains to meet corporate social responsibility goals and comply with international environmental standards.</a:t>
            </a: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p:txBody>
      </p:sp>
      <p:sp>
        <p:nvSpPr>
          <p:cNvPr id="22" name="Title 1">
            <a:extLst>
              <a:ext uri="{FF2B5EF4-FFF2-40B4-BE49-F238E27FC236}">
                <a16:creationId xmlns:a16="http://schemas.microsoft.com/office/drawing/2014/main" id="{998708DF-8A5C-12AE-A7D7-F012EE544012}"/>
              </a:ext>
            </a:extLst>
          </p:cNvPr>
          <p:cNvSpPr txBox="1">
            <a:spLocks/>
          </p:cNvSpPr>
          <p:nvPr/>
        </p:nvSpPr>
        <p:spPr>
          <a:xfrm>
            <a:off x="772917" y="2402388"/>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solidFill>
                  <a:schemeClr val="bg1"/>
                </a:solidFill>
                <a:latin typeface="Baloo Paaji 2" pitchFamily="2" charset="0"/>
                <a:cs typeface="Baloo Paaji 2" pitchFamily="2" charset="0"/>
              </a:rPr>
              <a:t>Retail businesses</a:t>
            </a:r>
          </a:p>
        </p:txBody>
      </p:sp>
      <p:sp>
        <p:nvSpPr>
          <p:cNvPr id="23" name="Title 1">
            <a:extLst>
              <a:ext uri="{FF2B5EF4-FFF2-40B4-BE49-F238E27FC236}">
                <a16:creationId xmlns:a16="http://schemas.microsoft.com/office/drawing/2014/main" id="{5B058FD8-1998-7D53-E6D4-6C9292AD1194}"/>
              </a:ext>
            </a:extLst>
          </p:cNvPr>
          <p:cNvSpPr txBox="1">
            <a:spLocks/>
          </p:cNvSpPr>
          <p:nvPr/>
        </p:nvSpPr>
        <p:spPr>
          <a:xfrm>
            <a:off x="6251887" y="2274474"/>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solidFill>
                  <a:schemeClr val="bg1"/>
                </a:solidFill>
                <a:latin typeface="Baloo Paaji 2" pitchFamily="2" charset="0"/>
                <a:cs typeface="Baloo Paaji 2" pitchFamily="2" charset="0"/>
              </a:rPr>
              <a:t>Corporate brands</a:t>
            </a:r>
          </a:p>
        </p:txBody>
      </p:sp>
      <p:sp>
        <p:nvSpPr>
          <p:cNvPr id="24" name="Rectangle 23">
            <a:extLst>
              <a:ext uri="{FF2B5EF4-FFF2-40B4-BE49-F238E27FC236}">
                <a16:creationId xmlns:a16="http://schemas.microsoft.com/office/drawing/2014/main" id="{53DB6B3B-93AE-F00A-632E-8FFE464701CA}"/>
              </a:ext>
            </a:extLst>
          </p:cNvPr>
          <p:cNvSpPr/>
          <p:nvPr/>
        </p:nvSpPr>
        <p:spPr>
          <a:xfrm>
            <a:off x="-78493" y="6489080"/>
            <a:ext cx="7078221" cy="3881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076153E-677E-B66C-9523-C98B4027755F}"/>
              </a:ext>
            </a:extLst>
          </p:cNvPr>
          <p:cNvSpPr/>
          <p:nvPr/>
        </p:nvSpPr>
        <p:spPr>
          <a:xfrm>
            <a:off x="6999728" y="6482746"/>
            <a:ext cx="7078221" cy="388116"/>
          </a:xfrm>
          <a:prstGeom prst="rect">
            <a:avLst/>
          </a:prstGeom>
          <a:solidFill>
            <a:srgbClr val="0617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
            <a:extLst>
              <a:ext uri="{FF2B5EF4-FFF2-40B4-BE49-F238E27FC236}">
                <a16:creationId xmlns:a16="http://schemas.microsoft.com/office/drawing/2014/main" id="{3099DE12-2194-C1CE-AA88-2BD364E59900}"/>
              </a:ext>
            </a:extLst>
          </p:cNvPr>
          <p:cNvSpPr>
            <a:spLocks noChangeArrowheads="1"/>
          </p:cNvSpPr>
          <p:nvPr/>
        </p:nvSpPr>
        <p:spPr bwMode="auto">
          <a:xfrm>
            <a:off x="6242387" y="1390252"/>
            <a:ext cx="576231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b="1" dirty="0">
                <a:solidFill>
                  <a:schemeClr val="bg1"/>
                </a:solidFill>
                <a:latin typeface="Baloo Paaji 2" pitchFamily="2" charset="0"/>
                <a:cs typeface="Baloo Paaji 2" pitchFamily="2" charset="0"/>
              </a:rPr>
              <a:t>Locally Produced – Reducing Import Dependency &amp; Boosting the Economy</a:t>
            </a:r>
          </a:p>
          <a:p>
            <a:pPr>
              <a:buNone/>
            </a:pPr>
            <a:endParaRPr lang="en-US" b="1" dirty="0">
              <a:solidFill>
                <a:schemeClr val="bg1"/>
              </a:solidFill>
              <a:latin typeface="Baloo Paaji 2" pitchFamily="2" charset="0"/>
              <a:cs typeface="Baloo Paaji 2" pitchFamily="2" charset="0"/>
            </a:endParaRPr>
          </a:p>
          <a:p>
            <a:pPr>
              <a:buNone/>
            </a:pPr>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Ghana imports most of its packaging materials, leading to high costs and dependence on foreign suppliers.</a:t>
            </a:r>
          </a:p>
          <a:p>
            <a:pPr>
              <a:buFont typeface="Arial" panose="020B0604020202020204" pitchFamily="34" charset="0"/>
              <a:buChar char="•"/>
            </a:pPr>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Glinax’s locally produced coconut husk pa</a:t>
            </a:r>
          </a:p>
          <a:p>
            <a:r>
              <a:rPr lang="en-US" dirty="0">
                <a:solidFill>
                  <a:schemeClr val="bg1"/>
                </a:solidFill>
                <a:latin typeface="Baloo Paaji 2" pitchFamily="2" charset="0"/>
                <a:cs typeface="Baloo Paaji 2" pitchFamily="2" charset="0"/>
              </a:rPr>
              <a:t>kaging eliminates import costs, supports local farmers, and creates jobs, boosting Ghana’s economy.</a:t>
            </a:r>
          </a:p>
          <a:p>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Businesses using our products can proudly market themselves as using 100% Ghanaian-made packaging, appealing to eco-conscious consumers.</a:t>
            </a:r>
          </a:p>
        </p:txBody>
      </p:sp>
      <p:sp>
        <p:nvSpPr>
          <p:cNvPr id="17" name="Title 2">
            <a:extLst>
              <a:ext uri="{FF2B5EF4-FFF2-40B4-BE49-F238E27FC236}">
                <a16:creationId xmlns:a16="http://schemas.microsoft.com/office/drawing/2014/main" id="{EFF137AD-9890-4191-8967-BD30FAAEB58B}"/>
              </a:ext>
            </a:extLst>
          </p:cNvPr>
          <p:cNvSpPr txBox="1">
            <a:spLocks/>
          </p:cNvSpPr>
          <p:nvPr/>
        </p:nvSpPr>
        <p:spPr>
          <a:xfrm>
            <a:off x="171080" y="3166100"/>
            <a:ext cx="7501606" cy="379383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l"/>
            <a:r>
              <a:rPr lang="en-US" altLang="zh-CN" sz="2800" dirty="0">
                <a:solidFill>
                  <a:schemeClr val="bg1"/>
                </a:solidFill>
              </a:rPr>
              <a:t>05</a:t>
            </a:r>
          </a:p>
          <a:p>
            <a:pPr algn="l"/>
            <a:r>
              <a:rPr lang="en-US" altLang="zh-CN" sz="5400" dirty="0">
                <a:solidFill>
                  <a:schemeClr val="bg1"/>
                </a:solidFill>
              </a:rPr>
              <a:t>Financials</a:t>
            </a:r>
            <a:endParaRPr lang="zh-CN" altLang="en-US" sz="5400" dirty="0">
              <a:solidFill>
                <a:schemeClr val="bg1"/>
              </a:solidFill>
            </a:endParaRPr>
          </a:p>
        </p:txBody>
      </p:sp>
      <p:sp>
        <p:nvSpPr>
          <p:cNvPr id="32" name="Rectangle 31">
            <a:extLst>
              <a:ext uri="{FF2B5EF4-FFF2-40B4-BE49-F238E27FC236}">
                <a16:creationId xmlns:a16="http://schemas.microsoft.com/office/drawing/2014/main" id="{3FAEB6CA-C8AD-50EA-A839-0CB685879754}"/>
              </a:ext>
            </a:extLst>
          </p:cNvPr>
          <p:cNvSpPr/>
          <p:nvPr/>
        </p:nvSpPr>
        <p:spPr>
          <a:xfrm>
            <a:off x="12309116" y="-105357"/>
            <a:ext cx="2163097" cy="6990735"/>
          </a:xfrm>
          <a:prstGeom prst="rect">
            <a:avLst/>
          </a:prstGeom>
          <a:solidFill>
            <a:srgbClr val="0617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BF652803-CB8E-3D52-39EF-E88A0437AB2F}"/>
              </a:ext>
            </a:extLst>
          </p:cNvPr>
          <p:cNvSpPr/>
          <p:nvPr/>
        </p:nvSpPr>
        <p:spPr>
          <a:xfrm>
            <a:off x="12891765" y="5531747"/>
            <a:ext cx="900852" cy="777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aphicFrame>
        <p:nvGraphicFramePr>
          <p:cNvPr id="40" name="Table 39">
            <a:extLst>
              <a:ext uri="{FF2B5EF4-FFF2-40B4-BE49-F238E27FC236}">
                <a16:creationId xmlns:a16="http://schemas.microsoft.com/office/drawing/2014/main" id="{65A5ABAB-67E5-315D-AB53-BC94D39C9F6D}"/>
              </a:ext>
            </a:extLst>
          </p:cNvPr>
          <p:cNvGraphicFramePr>
            <a:graphicFrameLocks noGrp="1"/>
          </p:cNvGraphicFramePr>
          <p:nvPr/>
        </p:nvGraphicFramePr>
        <p:xfrm>
          <a:off x="6096000" y="5715000"/>
          <a:ext cx="208280" cy="457200"/>
        </p:xfrm>
        <a:graphic>
          <a:graphicData uri="http://schemas.openxmlformats.org/drawingml/2006/table">
            <a:tbl>
              <a:tblPr>
                <a:tableStyleId>{2D5ABB26-0587-4C30-8999-92F81FD0307C}</a:tableStyleId>
              </a:tblPr>
              <a:tblGrid>
                <a:gridCol w="208280">
                  <a:extLst>
                    <a:ext uri="{9D8B030D-6E8A-4147-A177-3AD203B41FA5}">
                      <a16:colId xmlns:a16="http://schemas.microsoft.com/office/drawing/2014/main" val="503858292"/>
                    </a:ext>
                  </a:extLst>
                </a:gridCol>
              </a:tblGrid>
              <a:tr h="457200">
                <a:tc>
                  <a:txBody>
                    <a:bodyPr/>
                    <a:lstStyle/>
                    <a:p>
                      <a:endParaRPr lang="en-US" dirty="0"/>
                    </a:p>
                  </a:txBody>
                  <a:tcPr/>
                </a:tc>
                <a:extLst>
                  <a:ext uri="{0D108BD9-81ED-4DB2-BD59-A6C34878D82A}">
                    <a16:rowId xmlns:a16="http://schemas.microsoft.com/office/drawing/2014/main" val="3725777681"/>
                  </a:ext>
                </a:extLst>
              </a:tr>
            </a:tbl>
          </a:graphicData>
        </a:graphic>
      </p:graphicFrame>
      <p:sp>
        <p:nvSpPr>
          <p:cNvPr id="25" name="Rectangle 5">
            <a:extLst>
              <a:ext uri="{FF2B5EF4-FFF2-40B4-BE49-F238E27FC236}">
                <a16:creationId xmlns:a16="http://schemas.microsoft.com/office/drawing/2014/main" id="{184AB915-13A5-6799-12A0-B5EB3457A06C}"/>
              </a:ext>
            </a:extLst>
          </p:cNvPr>
          <p:cNvSpPr>
            <a:spLocks noChangeArrowheads="1"/>
          </p:cNvSpPr>
          <p:nvPr/>
        </p:nvSpPr>
        <p:spPr bwMode="auto">
          <a:xfrm>
            <a:off x="1498053" y="1776227"/>
            <a:ext cx="911493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000" dirty="0">
                <a:latin typeface="Baloo Paaji 2" pitchFamily="2" charset="0"/>
                <a:cs typeface="Baloo Paaji 2" pitchFamily="2" charset="0"/>
              </a:rPr>
              <a:t>Selling sheets at </a:t>
            </a:r>
            <a:r>
              <a:rPr lang="en-US" sz="2000" b="1" dirty="0">
                <a:latin typeface="Baloo Paaji 2" pitchFamily="2" charset="0"/>
                <a:cs typeface="Baloo Paaji 2" pitchFamily="2" charset="0"/>
              </a:rPr>
              <a:t>₵2.00 </a:t>
            </a:r>
            <a:r>
              <a:rPr lang="en-US" sz="2000" dirty="0">
                <a:latin typeface="Baloo Paaji 2" pitchFamily="2" charset="0"/>
                <a:cs typeface="Baloo Paaji 2" pitchFamily="2" charset="0"/>
              </a:rPr>
              <a:t>and packaging products at </a:t>
            </a:r>
            <a:r>
              <a:rPr lang="en-US" sz="2000" b="1" dirty="0">
                <a:latin typeface="Baloo Paaji 2" pitchFamily="2" charset="0"/>
                <a:cs typeface="Baloo Paaji 2" pitchFamily="2" charset="0"/>
              </a:rPr>
              <a:t>₵3-₵5 per unit.</a:t>
            </a:r>
          </a:p>
          <a:p>
            <a:pPr>
              <a:buNone/>
            </a:pPr>
            <a:endParaRPr lang="en-US" sz="2000" b="1" dirty="0">
              <a:latin typeface="Baloo Paaji 2" pitchFamily="2" charset="0"/>
              <a:cs typeface="Baloo Paaji 2" pitchFamily="2" charset="0"/>
            </a:endParaRPr>
          </a:p>
          <a:p>
            <a:pPr>
              <a:buNone/>
            </a:pPr>
            <a:r>
              <a:rPr lang="en-US" sz="2000" b="1" dirty="0">
                <a:latin typeface="Baloo Paaji 2" pitchFamily="2" charset="0"/>
                <a:cs typeface="Baloo Paaji 2" pitchFamily="2" charset="0"/>
              </a:rPr>
              <a:t>Estimated daily production</a:t>
            </a:r>
            <a:r>
              <a:rPr lang="en-US" sz="2000" dirty="0">
                <a:latin typeface="Baloo Paaji 2" pitchFamily="2" charset="0"/>
                <a:cs typeface="Baloo Paaji 2" pitchFamily="2" charset="0"/>
              </a:rPr>
              <a:t>: 5,000 sheets, with some converted into packaging.</a:t>
            </a:r>
          </a:p>
          <a:p>
            <a:pPr>
              <a:buNone/>
            </a:pPr>
            <a:endParaRPr lang="en-US" sz="2000" dirty="0">
              <a:latin typeface="Baloo Paaji 2" pitchFamily="2" charset="0"/>
              <a:cs typeface="Baloo Paaji 2" pitchFamily="2" charset="0"/>
            </a:endParaRPr>
          </a:p>
          <a:p>
            <a:pPr>
              <a:buNone/>
            </a:pPr>
            <a:r>
              <a:rPr lang="en-US" sz="2000" b="1" dirty="0">
                <a:latin typeface="Baloo Paaji 2" pitchFamily="2" charset="0"/>
                <a:cs typeface="Baloo Paaji 2" pitchFamily="2" charset="0"/>
              </a:rPr>
              <a:t>Estimated monthly sales</a:t>
            </a:r>
            <a:r>
              <a:rPr lang="en-US" sz="2000" dirty="0">
                <a:latin typeface="Baloo Paaji 2" pitchFamily="2" charset="0"/>
                <a:cs typeface="Baloo Paaji 2" pitchFamily="2" charset="0"/>
              </a:rPr>
              <a:t>: 150,000 units. </a:t>
            </a:r>
          </a:p>
          <a:p>
            <a:pPr>
              <a:buNone/>
            </a:pPr>
            <a:endParaRPr lang="en-US" sz="2000" dirty="0">
              <a:latin typeface="Baloo Paaji 2" pitchFamily="2" charset="0"/>
              <a:cs typeface="Baloo Paaji 2" pitchFamily="2" charset="0"/>
            </a:endParaRPr>
          </a:p>
          <a:p>
            <a:pPr>
              <a:buNone/>
            </a:pPr>
            <a:r>
              <a:rPr lang="en-US" sz="2000" b="1" dirty="0">
                <a:latin typeface="Baloo Paaji 2" pitchFamily="2" charset="0"/>
                <a:cs typeface="Baloo Paaji 2" pitchFamily="2" charset="0"/>
              </a:rPr>
              <a:t>Total Monthly Revenue</a:t>
            </a:r>
            <a:r>
              <a:rPr lang="en-US" sz="2000" dirty="0">
                <a:latin typeface="Baloo Paaji 2" pitchFamily="2" charset="0"/>
                <a:cs typeface="Baloo Paaji 2" pitchFamily="2" charset="0"/>
              </a:rPr>
              <a:t>: ₵350,000- ₵450,000 (~$28,000- $36,000).</a:t>
            </a:r>
          </a:p>
          <a:p>
            <a:pPr>
              <a:buNone/>
            </a:pPr>
            <a:endParaRPr lang="en-US" sz="2000" b="1" dirty="0">
              <a:latin typeface="Baloo Paaji 2" pitchFamily="2" charset="0"/>
              <a:cs typeface="Baloo Paaji 2" pitchFamily="2" charset="0"/>
            </a:endParaRPr>
          </a:p>
          <a:p>
            <a:pPr>
              <a:buNone/>
            </a:pPr>
            <a:r>
              <a:rPr lang="en-US" sz="2000" b="1" dirty="0">
                <a:latin typeface="Baloo Paaji 2" pitchFamily="2" charset="0"/>
                <a:cs typeface="Baloo Paaji 2" pitchFamily="2" charset="0"/>
              </a:rPr>
              <a:t>Profit Margin</a:t>
            </a:r>
            <a:r>
              <a:rPr lang="en-US" sz="2000" dirty="0">
                <a:latin typeface="Baloo Paaji 2" pitchFamily="2" charset="0"/>
                <a:cs typeface="Baloo Paaji 2" pitchFamily="2" charset="0"/>
              </a:rPr>
              <a:t>: 40-50%.</a:t>
            </a:r>
          </a:p>
          <a:p>
            <a:pPr>
              <a:buNone/>
            </a:pPr>
            <a:endParaRPr lang="en-US" sz="2000" dirty="0">
              <a:latin typeface="Baloo Paaji 2" pitchFamily="2" charset="0"/>
              <a:cs typeface="Baloo Paaji 2" pitchFamily="2" charset="0"/>
            </a:endParaRPr>
          </a:p>
          <a:p>
            <a:pPr>
              <a:buNone/>
            </a:pPr>
            <a:r>
              <a:rPr lang="en-US" sz="2000" b="1" dirty="0">
                <a:latin typeface="Baloo Paaji 2" pitchFamily="2" charset="0"/>
                <a:cs typeface="Baloo Paaji 2" pitchFamily="2" charset="0"/>
              </a:rPr>
              <a:t>Estimated Monthly Profit</a:t>
            </a:r>
            <a:r>
              <a:rPr lang="en-US" sz="2000" dirty="0">
                <a:latin typeface="Baloo Paaji 2" pitchFamily="2" charset="0"/>
                <a:cs typeface="Baloo Paaji 2" pitchFamily="2" charset="0"/>
              </a:rPr>
              <a:t>: ₵140,000- ₵200,000 (~$11,000- $16,000) </a:t>
            </a:r>
            <a:endParaRPr lang="en-US" dirty="0">
              <a:solidFill>
                <a:schemeClr val="bg1"/>
              </a:solidFill>
              <a:latin typeface="Baloo Paaji 2" pitchFamily="2" charset="0"/>
              <a:cs typeface="Baloo Paaji 2" pitchFamily="2" charset="0"/>
            </a:endParaRPr>
          </a:p>
        </p:txBody>
      </p:sp>
    </p:spTree>
    <p:extLst>
      <p:ext uri="{BB962C8B-B14F-4D97-AF65-F5344CB8AC3E}">
        <p14:creationId xmlns:p14="http://schemas.microsoft.com/office/powerpoint/2010/main" val="419267573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815B2-769E-0BAC-F1E5-50C6E4E952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84AF7E-F840-1FC6-D617-4C6550DFFEEC}"/>
              </a:ext>
            </a:extLst>
          </p:cNvPr>
          <p:cNvSpPr>
            <a:spLocks noGrp="1"/>
          </p:cNvSpPr>
          <p:nvPr>
            <p:ph type="title"/>
          </p:nvPr>
        </p:nvSpPr>
        <p:spPr>
          <a:xfrm>
            <a:off x="803520" y="393377"/>
            <a:ext cx="10504000" cy="1132258"/>
          </a:xfrm>
        </p:spPr>
        <p:txBody>
          <a:bodyPr/>
          <a:lstStyle/>
          <a:p>
            <a:r>
              <a:rPr lang="en-US" sz="2000" dirty="0"/>
              <a:t>Funding Requirements &amp; Utilization </a:t>
            </a:r>
            <a:endParaRPr lang="en-GB" sz="2000" dirty="0"/>
          </a:p>
        </p:txBody>
      </p:sp>
      <p:sp>
        <p:nvSpPr>
          <p:cNvPr id="3" name="Text Placeholder 2">
            <a:extLst>
              <a:ext uri="{FF2B5EF4-FFF2-40B4-BE49-F238E27FC236}">
                <a16:creationId xmlns:a16="http://schemas.microsoft.com/office/drawing/2014/main" id="{C540C1D7-1D8D-06A0-3A2C-D2601F9D61CB}"/>
              </a:ext>
            </a:extLst>
          </p:cNvPr>
          <p:cNvSpPr>
            <a:spLocks noGrp="1"/>
          </p:cNvSpPr>
          <p:nvPr>
            <p:ph type="body" sz="quarter" idx="36"/>
          </p:nvPr>
        </p:nvSpPr>
        <p:spPr>
          <a:xfrm>
            <a:off x="842963" y="1532787"/>
            <a:ext cx="434758" cy="385763"/>
          </a:xfrm>
        </p:spPr>
        <p:txBody>
          <a:bodyPr/>
          <a:lstStyle/>
          <a:p>
            <a:r>
              <a:rPr lang="en-GB" dirty="0">
                <a:solidFill>
                  <a:schemeClr val="bg1"/>
                </a:solidFill>
              </a:rPr>
              <a:t>01</a:t>
            </a:r>
          </a:p>
        </p:txBody>
      </p:sp>
      <p:sp>
        <p:nvSpPr>
          <p:cNvPr id="4" name="Text Placeholder 3">
            <a:extLst>
              <a:ext uri="{FF2B5EF4-FFF2-40B4-BE49-F238E27FC236}">
                <a16:creationId xmlns:a16="http://schemas.microsoft.com/office/drawing/2014/main" id="{6F5A4B87-0026-913C-84BA-BA6B542AA220}"/>
              </a:ext>
            </a:extLst>
          </p:cNvPr>
          <p:cNvSpPr>
            <a:spLocks noGrp="1"/>
          </p:cNvSpPr>
          <p:nvPr>
            <p:ph type="body" sz="quarter" idx="32"/>
          </p:nvPr>
        </p:nvSpPr>
        <p:spPr>
          <a:xfrm>
            <a:off x="1326377" y="1152623"/>
            <a:ext cx="2812863" cy="788962"/>
          </a:xfrm>
        </p:spPr>
        <p:txBody>
          <a:bodyPr/>
          <a:lstStyle/>
          <a:p>
            <a:r>
              <a:rPr lang="en-US" altLang="zh-CN" noProof="1">
                <a:solidFill>
                  <a:schemeClr val="bg1"/>
                </a:solidFill>
              </a:rPr>
              <a:t>Problem Statement</a:t>
            </a:r>
          </a:p>
        </p:txBody>
      </p:sp>
      <p:sp>
        <p:nvSpPr>
          <p:cNvPr id="5" name="Content Placeholder 4">
            <a:extLst>
              <a:ext uri="{FF2B5EF4-FFF2-40B4-BE49-F238E27FC236}">
                <a16:creationId xmlns:a16="http://schemas.microsoft.com/office/drawing/2014/main" id="{A55E7E01-CB96-C33F-2F4A-880849CCC87D}"/>
              </a:ext>
            </a:extLst>
          </p:cNvPr>
          <p:cNvSpPr>
            <a:spLocks noGrp="1"/>
          </p:cNvSpPr>
          <p:nvPr>
            <p:ph idx="13"/>
          </p:nvPr>
        </p:nvSpPr>
        <p:spPr>
          <a:xfrm>
            <a:off x="1352581" y="2024460"/>
            <a:ext cx="2812594" cy="720588"/>
          </a:xfrm>
        </p:spPr>
        <p:txBody>
          <a:bodyPr/>
          <a:lstStyle/>
          <a:p>
            <a:r>
              <a:rPr lang="en-US" noProof="1">
                <a:solidFill>
                  <a:schemeClr val="bg1"/>
                </a:solidFill>
              </a:rPr>
              <a:t>Foundation of budgeting and</a:t>
            </a:r>
          </a:p>
          <a:p>
            <a:r>
              <a:rPr lang="en-US" noProof="1">
                <a:solidFill>
                  <a:schemeClr val="bg1"/>
                </a:solidFill>
              </a:rPr>
              <a:t>its significance.</a:t>
            </a:r>
            <a:endParaRPr lang="en-US" dirty="0">
              <a:solidFill>
                <a:schemeClr val="bg1"/>
              </a:solidFill>
            </a:endParaRPr>
          </a:p>
        </p:txBody>
      </p:sp>
      <p:sp>
        <p:nvSpPr>
          <p:cNvPr id="6" name="Text Placeholder 5">
            <a:extLst>
              <a:ext uri="{FF2B5EF4-FFF2-40B4-BE49-F238E27FC236}">
                <a16:creationId xmlns:a16="http://schemas.microsoft.com/office/drawing/2014/main" id="{ADBBA6F3-C7E7-9850-302D-18556324732E}"/>
              </a:ext>
            </a:extLst>
          </p:cNvPr>
          <p:cNvSpPr>
            <a:spLocks noGrp="1"/>
          </p:cNvSpPr>
          <p:nvPr>
            <p:ph type="body" sz="quarter" idx="38"/>
          </p:nvPr>
        </p:nvSpPr>
        <p:spPr>
          <a:xfrm>
            <a:off x="4421805" y="1532787"/>
            <a:ext cx="434758" cy="385763"/>
          </a:xfrm>
        </p:spPr>
        <p:txBody>
          <a:bodyPr/>
          <a:lstStyle/>
          <a:p>
            <a:r>
              <a:rPr lang="en-GB">
                <a:solidFill>
                  <a:schemeClr val="bg1"/>
                </a:solidFill>
              </a:rPr>
              <a:t>02</a:t>
            </a:r>
          </a:p>
        </p:txBody>
      </p:sp>
      <p:sp>
        <p:nvSpPr>
          <p:cNvPr id="7" name="Text Placeholder 6">
            <a:extLst>
              <a:ext uri="{FF2B5EF4-FFF2-40B4-BE49-F238E27FC236}">
                <a16:creationId xmlns:a16="http://schemas.microsoft.com/office/drawing/2014/main" id="{6E387447-0A83-FE15-EF07-A2E7717A72DA}"/>
              </a:ext>
            </a:extLst>
          </p:cNvPr>
          <p:cNvSpPr>
            <a:spLocks noGrp="1"/>
          </p:cNvSpPr>
          <p:nvPr>
            <p:ph type="body" sz="quarter" idx="30"/>
          </p:nvPr>
        </p:nvSpPr>
        <p:spPr>
          <a:xfrm>
            <a:off x="4905724" y="1146629"/>
            <a:ext cx="2812863" cy="788962"/>
          </a:xfrm>
        </p:spPr>
        <p:txBody>
          <a:bodyPr/>
          <a:lstStyle/>
          <a:p>
            <a:r>
              <a:rPr lang="en-US" altLang="zh-CN" noProof="1">
                <a:solidFill>
                  <a:schemeClr val="bg1"/>
                </a:solidFill>
              </a:rPr>
              <a:t>Solution</a:t>
            </a:r>
          </a:p>
        </p:txBody>
      </p:sp>
      <p:sp>
        <p:nvSpPr>
          <p:cNvPr id="8" name="Content Placeholder 7">
            <a:extLst>
              <a:ext uri="{FF2B5EF4-FFF2-40B4-BE49-F238E27FC236}">
                <a16:creationId xmlns:a16="http://schemas.microsoft.com/office/drawing/2014/main" id="{A7DC0729-F2D6-28D0-ACBA-100BE71C5B98}"/>
              </a:ext>
            </a:extLst>
          </p:cNvPr>
          <p:cNvSpPr>
            <a:spLocks noGrp="1"/>
          </p:cNvSpPr>
          <p:nvPr>
            <p:ph idx="16"/>
          </p:nvPr>
        </p:nvSpPr>
        <p:spPr>
          <a:xfrm>
            <a:off x="4951526" y="1519761"/>
            <a:ext cx="2812594" cy="720588"/>
          </a:xfrm>
        </p:spPr>
        <p:txBody>
          <a:bodyPr/>
          <a:lstStyle/>
          <a:p>
            <a:r>
              <a:rPr lang="en-US" altLang="zh-CN" noProof="1">
                <a:solidFill>
                  <a:schemeClr val="bg1"/>
                </a:solidFill>
              </a:rPr>
              <a:t>Methods and importance of monitoring income.</a:t>
            </a:r>
          </a:p>
        </p:txBody>
      </p:sp>
      <p:sp>
        <p:nvSpPr>
          <p:cNvPr id="9" name="Text Placeholder 8">
            <a:extLst>
              <a:ext uri="{FF2B5EF4-FFF2-40B4-BE49-F238E27FC236}">
                <a16:creationId xmlns:a16="http://schemas.microsoft.com/office/drawing/2014/main" id="{4755E2A1-83EA-42A3-D25F-30843296BD19}"/>
              </a:ext>
            </a:extLst>
          </p:cNvPr>
          <p:cNvSpPr>
            <a:spLocks noGrp="1"/>
          </p:cNvSpPr>
          <p:nvPr>
            <p:ph type="body" sz="quarter" idx="40"/>
          </p:nvPr>
        </p:nvSpPr>
        <p:spPr>
          <a:xfrm>
            <a:off x="7994871" y="1532787"/>
            <a:ext cx="434758" cy="385763"/>
          </a:xfrm>
        </p:spPr>
        <p:txBody>
          <a:bodyPr/>
          <a:lstStyle/>
          <a:p>
            <a:r>
              <a:rPr lang="en-GB">
                <a:solidFill>
                  <a:schemeClr val="bg1"/>
                </a:solidFill>
              </a:rPr>
              <a:t>03</a:t>
            </a:r>
          </a:p>
        </p:txBody>
      </p:sp>
      <p:sp>
        <p:nvSpPr>
          <p:cNvPr id="10" name="Text Placeholder 9">
            <a:extLst>
              <a:ext uri="{FF2B5EF4-FFF2-40B4-BE49-F238E27FC236}">
                <a16:creationId xmlns:a16="http://schemas.microsoft.com/office/drawing/2014/main" id="{59323532-FEA9-4AF3-FC10-2C8EE8482B4E}"/>
              </a:ext>
            </a:extLst>
          </p:cNvPr>
          <p:cNvSpPr>
            <a:spLocks noGrp="1"/>
          </p:cNvSpPr>
          <p:nvPr>
            <p:ph type="body" sz="quarter" idx="31"/>
          </p:nvPr>
        </p:nvSpPr>
        <p:spPr>
          <a:xfrm>
            <a:off x="8478285" y="1365870"/>
            <a:ext cx="2812863" cy="788962"/>
          </a:xfrm>
        </p:spPr>
        <p:txBody>
          <a:bodyPr/>
          <a:lstStyle/>
          <a:p>
            <a:r>
              <a:rPr lang="en-US" altLang="zh-CN" noProof="1">
                <a:solidFill>
                  <a:schemeClr val="bg1"/>
                </a:solidFill>
              </a:rPr>
              <a:t>Marketing </a:t>
            </a:r>
          </a:p>
          <a:p>
            <a:r>
              <a:rPr lang="en-US" altLang="zh-CN" noProof="1">
                <a:solidFill>
                  <a:schemeClr val="bg1"/>
                </a:solidFill>
              </a:rPr>
              <a:t>Opportunity</a:t>
            </a:r>
          </a:p>
        </p:txBody>
      </p:sp>
      <p:sp>
        <p:nvSpPr>
          <p:cNvPr id="11" name="Content Placeholder 10">
            <a:extLst>
              <a:ext uri="{FF2B5EF4-FFF2-40B4-BE49-F238E27FC236}">
                <a16:creationId xmlns:a16="http://schemas.microsoft.com/office/drawing/2014/main" id="{52648E3C-EAF1-4AA8-939F-BB1D5C36E786}"/>
              </a:ext>
            </a:extLst>
          </p:cNvPr>
          <p:cNvSpPr>
            <a:spLocks noGrp="1"/>
          </p:cNvSpPr>
          <p:nvPr>
            <p:ph idx="19"/>
          </p:nvPr>
        </p:nvSpPr>
        <p:spPr>
          <a:xfrm>
            <a:off x="8484169" y="2278799"/>
            <a:ext cx="2812594" cy="720588"/>
          </a:xfrm>
        </p:spPr>
        <p:txBody>
          <a:bodyPr/>
          <a:lstStyle/>
          <a:p>
            <a:r>
              <a:rPr lang="en-US" noProof="1">
                <a:solidFill>
                  <a:schemeClr val="bg1"/>
                </a:solidFill>
              </a:rPr>
              <a:t>Techniques to effectively</a:t>
            </a:r>
          </a:p>
          <a:p>
            <a:r>
              <a:rPr lang="en-US" noProof="1">
                <a:solidFill>
                  <a:schemeClr val="bg1"/>
                </a:solidFill>
              </a:rPr>
              <a:t>manage and reduce expenses.</a:t>
            </a:r>
            <a:endParaRPr lang="en-US" dirty="0">
              <a:solidFill>
                <a:schemeClr val="bg1"/>
              </a:solidFill>
            </a:endParaRPr>
          </a:p>
        </p:txBody>
      </p:sp>
      <p:sp>
        <p:nvSpPr>
          <p:cNvPr id="12" name="Text Placeholder 11">
            <a:extLst>
              <a:ext uri="{FF2B5EF4-FFF2-40B4-BE49-F238E27FC236}">
                <a16:creationId xmlns:a16="http://schemas.microsoft.com/office/drawing/2014/main" id="{264626BD-D9AE-DAAD-D37C-6123BC3BF66C}"/>
              </a:ext>
            </a:extLst>
          </p:cNvPr>
          <p:cNvSpPr>
            <a:spLocks noGrp="1"/>
          </p:cNvSpPr>
          <p:nvPr>
            <p:ph type="body" sz="quarter" idx="37"/>
          </p:nvPr>
        </p:nvSpPr>
        <p:spPr>
          <a:xfrm>
            <a:off x="837348" y="3175651"/>
            <a:ext cx="434758" cy="385763"/>
          </a:xfrm>
        </p:spPr>
        <p:txBody>
          <a:bodyPr/>
          <a:lstStyle/>
          <a:p>
            <a:r>
              <a:rPr lang="en-GB">
                <a:solidFill>
                  <a:schemeClr val="bg1"/>
                </a:solidFill>
              </a:rPr>
              <a:t>04</a:t>
            </a:r>
          </a:p>
        </p:txBody>
      </p:sp>
      <p:sp>
        <p:nvSpPr>
          <p:cNvPr id="13" name="Text Placeholder 12">
            <a:extLst>
              <a:ext uri="{FF2B5EF4-FFF2-40B4-BE49-F238E27FC236}">
                <a16:creationId xmlns:a16="http://schemas.microsoft.com/office/drawing/2014/main" id="{69E738EC-3619-8BA0-5931-D5BD65568CF2}"/>
              </a:ext>
            </a:extLst>
          </p:cNvPr>
          <p:cNvSpPr>
            <a:spLocks noGrp="1"/>
          </p:cNvSpPr>
          <p:nvPr>
            <p:ph type="body" sz="quarter" idx="33"/>
          </p:nvPr>
        </p:nvSpPr>
        <p:spPr>
          <a:xfrm>
            <a:off x="1377614" y="2769133"/>
            <a:ext cx="2812863" cy="788962"/>
          </a:xfrm>
        </p:spPr>
        <p:txBody>
          <a:bodyPr/>
          <a:lstStyle/>
          <a:p>
            <a:r>
              <a:rPr lang="en-US" noProof="1">
                <a:solidFill>
                  <a:schemeClr val="bg1"/>
                </a:solidFill>
              </a:rPr>
              <a:t>Target Customers</a:t>
            </a:r>
          </a:p>
        </p:txBody>
      </p:sp>
      <p:sp>
        <p:nvSpPr>
          <p:cNvPr id="15" name="Text Placeholder 14">
            <a:extLst>
              <a:ext uri="{FF2B5EF4-FFF2-40B4-BE49-F238E27FC236}">
                <a16:creationId xmlns:a16="http://schemas.microsoft.com/office/drawing/2014/main" id="{03341912-037B-C428-20B5-049C0AB74EC3}"/>
              </a:ext>
            </a:extLst>
          </p:cNvPr>
          <p:cNvSpPr>
            <a:spLocks noGrp="1"/>
          </p:cNvSpPr>
          <p:nvPr>
            <p:ph type="body" sz="quarter" idx="39"/>
          </p:nvPr>
        </p:nvSpPr>
        <p:spPr>
          <a:xfrm>
            <a:off x="4416190" y="3175651"/>
            <a:ext cx="434758" cy="385763"/>
          </a:xfrm>
        </p:spPr>
        <p:txBody>
          <a:bodyPr/>
          <a:lstStyle/>
          <a:p>
            <a:r>
              <a:rPr lang="en-GB">
                <a:solidFill>
                  <a:schemeClr val="bg1"/>
                </a:solidFill>
              </a:rPr>
              <a:t>05</a:t>
            </a:r>
          </a:p>
        </p:txBody>
      </p:sp>
      <p:sp>
        <p:nvSpPr>
          <p:cNvPr id="16" name="Text Placeholder 15">
            <a:extLst>
              <a:ext uri="{FF2B5EF4-FFF2-40B4-BE49-F238E27FC236}">
                <a16:creationId xmlns:a16="http://schemas.microsoft.com/office/drawing/2014/main" id="{51D732D1-0B0F-6DBD-FF26-FEB2F9ECCD34}"/>
              </a:ext>
            </a:extLst>
          </p:cNvPr>
          <p:cNvSpPr>
            <a:spLocks noGrp="1"/>
          </p:cNvSpPr>
          <p:nvPr>
            <p:ph type="body" sz="quarter" idx="34"/>
          </p:nvPr>
        </p:nvSpPr>
        <p:spPr>
          <a:xfrm>
            <a:off x="4982919" y="2769133"/>
            <a:ext cx="2812863" cy="788962"/>
          </a:xfrm>
        </p:spPr>
        <p:txBody>
          <a:bodyPr/>
          <a:lstStyle/>
          <a:p>
            <a:r>
              <a:rPr lang="en-US" altLang="zh-CN" noProof="1">
                <a:solidFill>
                  <a:schemeClr val="bg1"/>
                </a:solidFill>
              </a:rPr>
              <a:t>Business Model</a:t>
            </a:r>
          </a:p>
        </p:txBody>
      </p:sp>
      <p:sp>
        <p:nvSpPr>
          <p:cNvPr id="18" name="Text Placeholder 17">
            <a:extLst>
              <a:ext uri="{FF2B5EF4-FFF2-40B4-BE49-F238E27FC236}">
                <a16:creationId xmlns:a16="http://schemas.microsoft.com/office/drawing/2014/main" id="{FADEA46F-F6D0-8DD9-D254-C041259B3D1D}"/>
              </a:ext>
            </a:extLst>
          </p:cNvPr>
          <p:cNvSpPr>
            <a:spLocks noGrp="1"/>
          </p:cNvSpPr>
          <p:nvPr>
            <p:ph type="body" sz="quarter" idx="41"/>
          </p:nvPr>
        </p:nvSpPr>
        <p:spPr>
          <a:xfrm>
            <a:off x="7989256" y="3175651"/>
            <a:ext cx="434758" cy="385763"/>
          </a:xfrm>
        </p:spPr>
        <p:txBody>
          <a:bodyPr/>
          <a:lstStyle/>
          <a:p>
            <a:r>
              <a:rPr lang="en-GB">
                <a:solidFill>
                  <a:schemeClr val="bg1"/>
                </a:solidFill>
              </a:rPr>
              <a:t>06</a:t>
            </a:r>
          </a:p>
        </p:txBody>
      </p:sp>
      <p:sp>
        <p:nvSpPr>
          <p:cNvPr id="19" name="Text Placeholder 18">
            <a:extLst>
              <a:ext uri="{FF2B5EF4-FFF2-40B4-BE49-F238E27FC236}">
                <a16:creationId xmlns:a16="http://schemas.microsoft.com/office/drawing/2014/main" id="{6A29CE08-7DAE-2EEF-6A12-41877A1FA24D}"/>
              </a:ext>
            </a:extLst>
          </p:cNvPr>
          <p:cNvSpPr>
            <a:spLocks noGrp="1"/>
          </p:cNvSpPr>
          <p:nvPr>
            <p:ph type="body" sz="quarter" idx="35"/>
          </p:nvPr>
        </p:nvSpPr>
        <p:spPr>
          <a:xfrm>
            <a:off x="8471766" y="2777456"/>
            <a:ext cx="2812863" cy="788962"/>
          </a:xfrm>
        </p:spPr>
        <p:txBody>
          <a:bodyPr/>
          <a:lstStyle/>
          <a:p>
            <a:r>
              <a:rPr lang="en-US" altLang="zh-CN" noProof="1">
                <a:solidFill>
                  <a:schemeClr val="bg1"/>
                </a:solidFill>
              </a:rPr>
              <a:t>Competitive Advantage</a:t>
            </a:r>
          </a:p>
        </p:txBody>
      </p:sp>
      <p:sp>
        <p:nvSpPr>
          <p:cNvPr id="30" name="Rectangle 29">
            <a:extLst>
              <a:ext uri="{FF2B5EF4-FFF2-40B4-BE49-F238E27FC236}">
                <a16:creationId xmlns:a16="http://schemas.microsoft.com/office/drawing/2014/main" id="{B5A5C61A-6C42-B238-9F36-9C5AC285390F}"/>
              </a:ext>
            </a:extLst>
          </p:cNvPr>
          <p:cNvSpPr/>
          <p:nvPr/>
        </p:nvSpPr>
        <p:spPr>
          <a:xfrm>
            <a:off x="11002297" y="0"/>
            <a:ext cx="1189704" cy="1132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Rectangle 30">
            <a:extLst>
              <a:ext uri="{FF2B5EF4-FFF2-40B4-BE49-F238E27FC236}">
                <a16:creationId xmlns:a16="http://schemas.microsoft.com/office/drawing/2014/main" id="{9D3EAB65-26F1-892D-3B32-DA75617F759D}"/>
              </a:ext>
            </a:extLst>
          </p:cNvPr>
          <p:cNvSpPr/>
          <p:nvPr/>
        </p:nvSpPr>
        <p:spPr>
          <a:xfrm>
            <a:off x="1" y="5884605"/>
            <a:ext cx="900852" cy="971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 name="Oval 32">
            <a:extLst>
              <a:ext uri="{FF2B5EF4-FFF2-40B4-BE49-F238E27FC236}">
                <a16:creationId xmlns:a16="http://schemas.microsoft.com/office/drawing/2014/main" id="{B3DD557F-F7EE-F13F-9F72-E6C83E275E56}"/>
              </a:ext>
            </a:extLst>
          </p:cNvPr>
          <p:cNvSpPr/>
          <p:nvPr/>
        </p:nvSpPr>
        <p:spPr>
          <a:xfrm>
            <a:off x="61217" y="35360"/>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Oval 37">
            <a:extLst>
              <a:ext uri="{FF2B5EF4-FFF2-40B4-BE49-F238E27FC236}">
                <a16:creationId xmlns:a16="http://schemas.microsoft.com/office/drawing/2014/main" id="{B071187F-CE0D-55E8-245D-8101726833AA}"/>
              </a:ext>
            </a:extLst>
          </p:cNvPr>
          <p:cNvSpPr/>
          <p:nvPr/>
        </p:nvSpPr>
        <p:spPr>
          <a:xfrm rot="21437597">
            <a:off x="980325" y="20189"/>
            <a:ext cx="483039" cy="835438"/>
          </a:xfrm>
          <a:custGeom>
            <a:avLst/>
            <a:gdLst>
              <a:gd name="connsiteX0" fmla="*/ 0 w 870155"/>
              <a:gd name="connsiteY0" fmla="*/ 417296 h 834592"/>
              <a:gd name="connsiteX1" fmla="*/ 435078 w 870155"/>
              <a:gd name="connsiteY1" fmla="*/ 0 h 834592"/>
              <a:gd name="connsiteX2" fmla="*/ 870156 w 870155"/>
              <a:gd name="connsiteY2" fmla="*/ 417296 h 834592"/>
              <a:gd name="connsiteX3" fmla="*/ 435078 w 870155"/>
              <a:gd name="connsiteY3" fmla="*/ 834592 h 834592"/>
              <a:gd name="connsiteX4" fmla="*/ 0 w 870155"/>
              <a:gd name="connsiteY4" fmla="*/ 417296 h 834592"/>
              <a:gd name="connsiteX0" fmla="*/ 11089 w 483039"/>
              <a:gd name="connsiteY0" fmla="*/ 476642 h 835438"/>
              <a:gd name="connsiteX1" fmla="*/ 47961 w 483039"/>
              <a:gd name="connsiteY1" fmla="*/ 353 h 835438"/>
              <a:gd name="connsiteX2" fmla="*/ 483039 w 483039"/>
              <a:gd name="connsiteY2" fmla="*/ 417649 h 835438"/>
              <a:gd name="connsiteX3" fmla="*/ 47961 w 483039"/>
              <a:gd name="connsiteY3" fmla="*/ 834945 h 835438"/>
              <a:gd name="connsiteX4" fmla="*/ 11089 w 483039"/>
              <a:gd name="connsiteY4" fmla="*/ 476642 h 8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039" h="835438">
                <a:moveTo>
                  <a:pt x="11089" y="476642"/>
                </a:moveTo>
                <a:cubicBezTo>
                  <a:pt x="11089" y="246176"/>
                  <a:pt x="-30697" y="10185"/>
                  <a:pt x="47961" y="353"/>
                </a:cubicBezTo>
                <a:cubicBezTo>
                  <a:pt x="126619" y="-9479"/>
                  <a:pt x="483039" y="187183"/>
                  <a:pt x="483039" y="417649"/>
                </a:cubicBezTo>
                <a:cubicBezTo>
                  <a:pt x="483039" y="648115"/>
                  <a:pt x="126619" y="825113"/>
                  <a:pt x="47961" y="834945"/>
                </a:cubicBezTo>
                <a:cubicBezTo>
                  <a:pt x="-30697" y="844777"/>
                  <a:pt x="11089" y="707108"/>
                  <a:pt x="11089" y="476642"/>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Rectangle 38">
            <a:extLst>
              <a:ext uri="{FF2B5EF4-FFF2-40B4-BE49-F238E27FC236}">
                <a16:creationId xmlns:a16="http://schemas.microsoft.com/office/drawing/2014/main" id="{67FB9918-1D9C-F004-53C1-0AD2ADEA9A1A}"/>
              </a:ext>
            </a:extLst>
          </p:cNvPr>
          <p:cNvSpPr/>
          <p:nvPr/>
        </p:nvSpPr>
        <p:spPr>
          <a:xfrm>
            <a:off x="12442351" y="6080182"/>
            <a:ext cx="907371" cy="747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6" name="Title 4">
            <a:extLst>
              <a:ext uri="{FF2B5EF4-FFF2-40B4-BE49-F238E27FC236}">
                <a16:creationId xmlns:a16="http://schemas.microsoft.com/office/drawing/2014/main" id="{20EFED32-F98D-D131-C942-B6FBE9A14213}"/>
              </a:ext>
            </a:extLst>
          </p:cNvPr>
          <p:cNvSpPr txBox="1">
            <a:spLocks/>
          </p:cNvSpPr>
          <p:nvPr/>
        </p:nvSpPr>
        <p:spPr>
          <a:xfrm>
            <a:off x="787148" y="325905"/>
            <a:ext cx="10504000" cy="113225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endParaRPr lang="en-GB" sz="2800" dirty="0">
              <a:solidFill>
                <a:schemeClr val="bg1"/>
              </a:solidFill>
            </a:endParaRPr>
          </a:p>
        </p:txBody>
      </p:sp>
      <p:pic>
        <p:nvPicPr>
          <p:cNvPr id="37" name="Picture Placeholder 12" descr="Close-up of a person entering a PIN on an ATM keypad.">
            <a:extLst>
              <a:ext uri="{FF2B5EF4-FFF2-40B4-BE49-F238E27FC236}">
                <a16:creationId xmlns:a16="http://schemas.microsoft.com/office/drawing/2014/main" id="{EAB72652-8411-10AA-8AFD-6883083CDBDD}"/>
              </a:ext>
            </a:extLst>
          </p:cNvPr>
          <p:cNvPicPr>
            <a:picLocks noChangeAspect="1"/>
          </p:cNvPicPr>
          <p:nvPr/>
        </p:nvPicPr>
        <p:blipFill>
          <a:blip r:embed="rId3" cstate="screen">
            <a:extLst>
              <a:ext uri="{28A0092B-C50C-407E-A947-70E740481C1C}">
                <a14:useLocalDpi xmlns:a14="http://schemas.microsoft.com/office/drawing/2010/main"/>
              </a:ext>
            </a:extLst>
          </a:blip>
          <a:srcRect t="64" b="64"/>
          <a:stretch/>
        </p:blipFill>
        <p:spPr>
          <a:xfrm>
            <a:off x="12480262" y="5637553"/>
            <a:ext cx="632760" cy="291407"/>
          </a:xfrm>
          <a:prstGeom prst="rect">
            <a:avLst/>
          </a:prstGeom>
        </p:spPr>
      </p:pic>
      <p:pic>
        <p:nvPicPr>
          <p:cNvPr id="43" name="Picture Placeholder 14">
            <a:extLst>
              <a:ext uri="{FF2B5EF4-FFF2-40B4-BE49-F238E27FC236}">
                <a16:creationId xmlns:a16="http://schemas.microsoft.com/office/drawing/2014/main" id="{EA958ED2-385A-037F-D9A0-51B1EAA9068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454184" y="5171784"/>
            <a:ext cx="722535" cy="314547"/>
          </a:xfrm>
          <a:prstGeom prst="rect">
            <a:avLst/>
          </a:prstGeom>
        </p:spPr>
      </p:pic>
      <p:pic>
        <p:nvPicPr>
          <p:cNvPr id="46" name="Picture Placeholder 16">
            <a:extLst>
              <a:ext uri="{FF2B5EF4-FFF2-40B4-BE49-F238E27FC236}">
                <a16:creationId xmlns:a16="http://schemas.microsoft.com/office/drawing/2014/main" id="{CFCB8B3D-3A57-E187-DDCE-D142B57C4F5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442351" y="4755494"/>
            <a:ext cx="626227" cy="294920"/>
          </a:xfrm>
          <a:prstGeom prst="rect">
            <a:avLst/>
          </a:prstGeom>
        </p:spPr>
      </p:pic>
      <p:sp>
        <p:nvSpPr>
          <p:cNvPr id="67" name="Text Placeholder 5">
            <a:extLst>
              <a:ext uri="{FF2B5EF4-FFF2-40B4-BE49-F238E27FC236}">
                <a16:creationId xmlns:a16="http://schemas.microsoft.com/office/drawing/2014/main" id="{2E862F71-C34D-F516-A3B7-29922B85697B}"/>
              </a:ext>
            </a:extLst>
          </p:cNvPr>
          <p:cNvSpPr txBox="1">
            <a:spLocks/>
          </p:cNvSpPr>
          <p:nvPr/>
        </p:nvSpPr>
        <p:spPr>
          <a:xfrm>
            <a:off x="279839" y="3049659"/>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Cost-effective</a:t>
            </a:r>
          </a:p>
        </p:txBody>
      </p:sp>
      <p:sp>
        <p:nvSpPr>
          <p:cNvPr id="68" name="Text Placeholder 6">
            <a:extLst>
              <a:ext uri="{FF2B5EF4-FFF2-40B4-BE49-F238E27FC236}">
                <a16:creationId xmlns:a16="http://schemas.microsoft.com/office/drawing/2014/main" id="{6B76EDE2-194E-34AC-3198-92FAF815C018}"/>
              </a:ext>
            </a:extLst>
          </p:cNvPr>
          <p:cNvSpPr txBox="1">
            <a:spLocks/>
          </p:cNvSpPr>
          <p:nvPr/>
        </p:nvSpPr>
        <p:spPr>
          <a:xfrm>
            <a:off x="787148" y="3320016"/>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Production is up to </a:t>
            </a:r>
            <a:r>
              <a:rPr lang="en-US" sz="1800" b="1" dirty="0">
                <a:solidFill>
                  <a:schemeClr val="bg1"/>
                </a:solidFill>
                <a:effectLst/>
                <a:latin typeface="Baloo Paaji 2" pitchFamily="2" charset="0"/>
                <a:ea typeface="Aptos" panose="020B0004020202020204" pitchFamily="34" charset="0"/>
                <a:cs typeface="Baloo Paaji 2" pitchFamily="2" charset="0"/>
              </a:rPr>
              <a:t>10 times cheaper</a:t>
            </a:r>
            <a:r>
              <a:rPr lang="en-US" sz="1800" dirty="0">
                <a:solidFill>
                  <a:schemeClr val="bg1"/>
                </a:solidFill>
                <a:effectLst/>
                <a:latin typeface="Baloo Paaji 2" pitchFamily="2" charset="0"/>
                <a:ea typeface="Aptos" panose="020B0004020202020204" pitchFamily="34" charset="0"/>
                <a:cs typeface="Baloo Paaji 2" pitchFamily="2" charset="0"/>
              </a:rPr>
              <a:t> than timber-based paper</a:t>
            </a:r>
            <a:endParaRPr lang="en-US" altLang="zh-CN" sz="1600" dirty="0">
              <a:solidFill>
                <a:schemeClr val="bg1"/>
              </a:solidFill>
              <a:latin typeface="Baloo Paaji 2" pitchFamily="2" charset="0"/>
              <a:cs typeface="Baloo Paaji 2" pitchFamily="2" charset="0"/>
            </a:endParaRPr>
          </a:p>
        </p:txBody>
      </p:sp>
      <p:sp>
        <p:nvSpPr>
          <p:cNvPr id="69" name="Text Placeholder 6">
            <a:extLst>
              <a:ext uri="{FF2B5EF4-FFF2-40B4-BE49-F238E27FC236}">
                <a16:creationId xmlns:a16="http://schemas.microsoft.com/office/drawing/2014/main" id="{79C58EB2-B90C-8F3F-1E24-E9C14027C683}"/>
              </a:ext>
            </a:extLst>
          </p:cNvPr>
          <p:cNvSpPr txBox="1">
            <a:spLocks/>
          </p:cNvSpPr>
          <p:nvPr/>
        </p:nvSpPr>
        <p:spPr>
          <a:xfrm>
            <a:off x="4685896" y="3368532"/>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a:lnSpc>
                <a:spcPct val="115000"/>
              </a:lnSpc>
              <a:spcAft>
                <a:spcPts val="800"/>
              </a:spcAft>
              <a:buSzPts val="1000"/>
              <a:tabLst>
                <a:tab pos="457200" algn="l"/>
              </a:tabLst>
            </a:pPr>
            <a:r>
              <a:rPr lang="en-US" sz="1800" kern="100" dirty="0">
                <a:solidFill>
                  <a:schemeClr val="bg1"/>
                </a:solidFill>
                <a:effectLst/>
                <a:latin typeface="Baloo Paaji 2" pitchFamily="2" charset="0"/>
                <a:ea typeface="Aptos" panose="020B0004020202020204" pitchFamily="34" charset="0"/>
                <a:cs typeface="Baloo Paaji 2" pitchFamily="2" charset="0"/>
              </a:rPr>
              <a:t>Coconut fiber-based paper is stronger and more resistant to moisture.</a:t>
            </a:r>
          </a:p>
        </p:txBody>
      </p:sp>
      <p:sp>
        <p:nvSpPr>
          <p:cNvPr id="71" name="Text Placeholder 5">
            <a:extLst>
              <a:ext uri="{FF2B5EF4-FFF2-40B4-BE49-F238E27FC236}">
                <a16:creationId xmlns:a16="http://schemas.microsoft.com/office/drawing/2014/main" id="{7414C5E9-D697-6A56-E2AB-F6B17D35315A}"/>
              </a:ext>
            </a:extLst>
          </p:cNvPr>
          <p:cNvSpPr txBox="1">
            <a:spLocks/>
          </p:cNvSpPr>
          <p:nvPr/>
        </p:nvSpPr>
        <p:spPr>
          <a:xfrm>
            <a:off x="3743263" y="3031551"/>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Durable</a:t>
            </a:r>
          </a:p>
        </p:txBody>
      </p:sp>
      <p:sp>
        <p:nvSpPr>
          <p:cNvPr id="72" name="Text Placeholder 5">
            <a:extLst>
              <a:ext uri="{FF2B5EF4-FFF2-40B4-BE49-F238E27FC236}">
                <a16:creationId xmlns:a16="http://schemas.microsoft.com/office/drawing/2014/main" id="{6121C36D-A43A-288E-EF06-B3483795303D}"/>
              </a:ext>
            </a:extLst>
          </p:cNvPr>
          <p:cNvSpPr txBox="1">
            <a:spLocks/>
          </p:cNvSpPr>
          <p:nvPr/>
        </p:nvSpPr>
        <p:spPr>
          <a:xfrm>
            <a:off x="7891846" y="3057247"/>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Sustainable</a:t>
            </a:r>
          </a:p>
        </p:txBody>
      </p:sp>
      <p:sp>
        <p:nvSpPr>
          <p:cNvPr id="73" name="Text Placeholder 6">
            <a:extLst>
              <a:ext uri="{FF2B5EF4-FFF2-40B4-BE49-F238E27FC236}">
                <a16:creationId xmlns:a16="http://schemas.microsoft.com/office/drawing/2014/main" id="{16081636-3680-4708-1922-B1FAAE6F6C8C}"/>
              </a:ext>
            </a:extLst>
          </p:cNvPr>
          <p:cNvSpPr txBox="1">
            <a:spLocks/>
          </p:cNvSpPr>
          <p:nvPr/>
        </p:nvSpPr>
        <p:spPr>
          <a:xfrm>
            <a:off x="8610269" y="3368531"/>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The process reduces deforestation, repurposes waste, and supports a circular economy.</a:t>
            </a:r>
            <a:endParaRPr lang="en-US" altLang="zh-CN" dirty="0">
              <a:solidFill>
                <a:schemeClr val="bg1"/>
              </a:solidFill>
              <a:latin typeface="Baloo Paaji 2" pitchFamily="2" charset="0"/>
              <a:cs typeface="Baloo Paaji 2" pitchFamily="2" charset="0"/>
            </a:endParaRPr>
          </a:p>
        </p:txBody>
      </p:sp>
      <p:sp>
        <p:nvSpPr>
          <p:cNvPr id="20" name="Content Placeholder 2">
            <a:extLst>
              <a:ext uri="{FF2B5EF4-FFF2-40B4-BE49-F238E27FC236}">
                <a16:creationId xmlns:a16="http://schemas.microsoft.com/office/drawing/2014/main" id="{47762CE4-6C84-A32E-6284-AA76DA04F513}"/>
              </a:ext>
            </a:extLst>
          </p:cNvPr>
          <p:cNvSpPr txBox="1">
            <a:spLocks/>
          </p:cNvSpPr>
          <p:nvPr/>
        </p:nvSpPr>
        <p:spPr>
          <a:xfrm>
            <a:off x="827397" y="2314456"/>
            <a:ext cx="6172331" cy="300951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latin typeface="Baloo Paaji 2" pitchFamily="2" charset="0"/>
                <a:cs typeface="Baloo Paaji 2" pitchFamily="2" charset="0"/>
              </a:rPr>
              <a:t>Global paper packaging market</a:t>
            </a:r>
          </a:p>
          <a:p>
            <a:pPr marL="0" indent="0">
              <a:buNone/>
            </a:pPr>
            <a:r>
              <a:rPr lang="en-US" dirty="0">
                <a:solidFill>
                  <a:schemeClr val="bg1"/>
                </a:solidFill>
                <a:latin typeface="Baloo Paaji 2" pitchFamily="2" charset="0"/>
                <a:cs typeface="Baloo Paaji 2" pitchFamily="2" charset="0"/>
              </a:rPr>
              <a:t>​</a:t>
            </a:r>
          </a:p>
        </p:txBody>
      </p:sp>
      <p:pic>
        <p:nvPicPr>
          <p:cNvPr id="34" name="Picture Placeholder 5">
            <a:extLst>
              <a:ext uri="{FF2B5EF4-FFF2-40B4-BE49-F238E27FC236}">
                <a16:creationId xmlns:a16="http://schemas.microsoft.com/office/drawing/2014/main" id="{19FF1FA0-9890-995D-1A07-7C76BA1C825A}"/>
              </a:ext>
            </a:extLst>
          </p:cNvPr>
          <p:cNvPicPr>
            <a:picLocks noChangeAspect="1"/>
          </p:cNvPicPr>
          <p:nvPr/>
        </p:nvPicPr>
        <p:blipFill>
          <a:blip r:embed="rId6">
            <a:extLst>
              <a:ext uri="{28A0092B-C50C-407E-A947-70E740481C1C}">
                <a14:useLocalDpi xmlns:a14="http://schemas.microsoft.com/office/drawing/2010/main" val="0"/>
              </a:ext>
            </a:extLst>
          </a:blip>
          <a:srcRect t="1142" b="1142"/>
          <a:stretch/>
        </p:blipFill>
        <p:spPr>
          <a:xfrm flipH="1">
            <a:off x="12462589" y="4068252"/>
            <a:ext cx="657420" cy="481185"/>
          </a:xfrm>
          <a:prstGeom prst="rect">
            <a:avLst/>
          </a:prstGeom>
        </p:spPr>
      </p:pic>
      <p:sp>
        <p:nvSpPr>
          <p:cNvPr id="21" name="Rectangle 5">
            <a:extLst>
              <a:ext uri="{FF2B5EF4-FFF2-40B4-BE49-F238E27FC236}">
                <a16:creationId xmlns:a16="http://schemas.microsoft.com/office/drawing/2014/main" id="{C052CF19-9DDE-2EF6-3C77-628E05BA64A5}"/>
              </a:ext>
            </a:extLst>
          </p:cNvPr>
          <p:cNvSpPr>
            <a:spLocks noChangeArrowheads="1"/>
          </p:cNvSpPr>
          <p:nvPr/>
        </p:nvSpPr>
        <p:spPr bwMode="auto">
          <a:xfrm>
            <a:off x="6495583" y="3123354"/>
            <a:ext cx="468700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Companies utilize branded paper bags and folders during events and promotions, reflecting a commitment to sustainability and enhancing corporate image.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Large companies a integrate paper packaging into their supply chains to meet corporate social responsibility goals and comply with international environmental standards.</a:t>
            </a: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p:txBody>
      </p:sp>
      <p:sp>
        <p:nvSpPr>
          <p:cNvPr id="22" name="Title 1">
            <a:extLst>
              <a:ext uri="{FF2B5EF4-FFF2-40B4-BE49-F238E27FC236}">
                <a16:creationId xmlns:a16="http://schemas.microsoft.com/office/drawing/2014/main" id="{0E4A727A-05CE-12A6-509E-F77B075CE072}"/>
              </a:ext>
            </a:extLst>
          </p:cNvPr>
          <p:cNvSpPr txBox="1">
            <a:spLocks/>
          </p:cNvSpPr>
          <p:nvPr/>
        </p:nvSpPr>
        <p:spPr>
          <a:xfrm>
            <a:off x="772917" y="2402388"/>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solidFill>
                  <a:schemeClr val="bg1"/>
                </a:solidFill>
                <a:latin typeface="Baloo Paaji 2" pitchFamily="2" charset="0"/>
                <a:cs typeface="Baloo Paaji 2" pitchFamily="2" charset="0"/>
              </a:rPr>
              <a:t>Retail businesses</a:t>
            </a:r>
          </a:p>
        </p:txBody>
      </p:sp>
      <p:sp>
        <p:nvSpPr>
          <p:cNvPr id="23" name="Title 1">
            <a:extLst>
              <a:ext uri="{FF2B5EF4-FFF2-40B4-BE49-F238E27FC236}">
                <a16:creationId xmlns:a16="http://schemas.microsoft.com/office/drawing/2014/main" id="{5256A7A1-73BF-6149-D67B-F01577B4485D}"/>
              </a:ext>
            </a:extLst>
          </p:cNvPr>
          <p:cNvSpPr txBox="1">
            <a:spLocks/>
          </p:cNvSpPr>
          <p:nvPr/>
        </p:nvSpPr>
        <p:spPr>
          <a:xfrm>
            <a:off x="6251887" y="2274474"/>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solidFill>
                  <a:schemeClr val="bg1"/>
                </a:solidFill>
                <a:latin typeface="Baloo Paaji 2" pitchFamily="2" charset="0"/>
                <a:cs typeface="Baloo Paaji 2" pitchFamily="2" charset="0"/>
              </a:rPr>
              <a:t>Corporate brands</a:t>
            </a:r>
          </a:p>
        </p:txBody>
      </p:sp>
      <p:sp>
        <p:nvSpPr>
          <p:cNvPr id="24" name="Rectangle 23">
            <a:extLst>
              <a:ext uri="{FF2B5EF4-FFF2-40B4-BE49-F238E27FC236}">
                <a16:creationId xmlns:a16="http://schemas.microsoft.com/office/drawing/2014/main" id="{8BD13A07-3E41-6A67-E955-19AEF362E687}"/>
              </a:ext>
            </a:extLst>
          </p:cNvPr>
          <p:cNvSpPr/>
          <p:nvPr/>
        </p:nvSpPr>
        <p:spPr>
          <a:xfrm>
            <a:off x="-78493" y="6489080"/>
            <a:ext cx="7078221" cy="3881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24A29E0-8223-D2D0-9EDC-53AA1028510B}"/>
              </a:ext>
            </a:extLst>
          </p:cNvPr>
          <p:cNvSpPr/>
          <p:nvPr/>
        </p:nvSpPr>
        <p:spPr>
          <a:xfrm>
            <a:off x="6999728" y="6482746"/>
            <a:ext cx="7078221" cy="388116"/>
          </a:xfrm>
          <a:prstGeom prst="rect">
            <a:avLst/>
          </a:prstGeom>
          <a:solidFill>
            <a:srgbClr val="0617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
            <a:extLst>
              <a:ext uri="{FF2B5EF4-FFF2-40B4-BE49-F238E27FC236}">
                <a16:creationId xmlns:a16="http://schemas.microsoft.com/office/drawing/2014/main" id="{247221EE-8DCF-60DF-80D7-C47C6F151195}"/>
              </a:ext>
            </a:extLst>
          </p:cNvPr>
          <p:cNvSpPr>
            <a:spLocks noChangeArrowheads="1"/>
          </p:cNvSpPr>
          <p:nvPr/>
        </p:nvSpPr>
        <p:spPr bwMode="auto">
          <a:xfrm>
            <a:off x="6242387" y="1390252"/>
            <a:ext cx="576231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b="1" dirty="0">
                <a:solidFill>
                  <a:schemeClr val="bg1"/>
                </a:solidFill>
                <a:latin typeface="Baloo Paaji 2" pitchFamily="2" charset="0"/>
                <a:cs typeface="Baloo Paaji 2" pitchFamily="2" charset="0"/>
              </a:rPr>
              <a:t>Locally Produced – Reducing Import Dependency &amp; Boosting the Economy</a:t>
            </a:r>
          </a:p>
          <a:p>
            <a:pPr>
              <a:buNone/>
            </a:pPr>
            <a:endParaRPr lang="en-US" b="1" dirty="0">
              <a:solidFill>
                <a:schemeClr val="bg1"/>
              </a:solidFill>
              <a:latin typeface="Baloo Paaji 2" pitchFamily="2" charset="0"/>
              <a:cs typeface="Baloo Paaji 2" pitchFamily="2" charset="0"/>
            </a:endParaRPr>
          </a:p>
          <a:p>
            <a:pPr>
              <a:buNone/>
            </a:pPr>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Ghana imports most of its packaging materials, leading to high costs and dependence on foreign suppliers.</a:t>
            </a:r>
          </a:p>
          <a:p>
            <a:pPr>
              <a:buFont typeface="Arial" panose="020B0604020202020204" pitchFamily="34" charset="0"/>
              <a:buChar char="•"/>
            </a:pPr>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Glinax’s locally produced coconut husk pa</a:t>
            </a:r>
          </a:p>
          <a:p>
            <a:r>
              <a:rPr lang="en-US" dirty="0">
                <a:solidFill>
                  <a:schemeClr val="bg1"/>
                </a:solidFill>
                <a:latin typeface="Baloo Paaji 2" pitchFamily="2" charset="0"/>
                <a:cs typeface="Baloo Paaji 2" pitchFamily="2" charset="0"/>
              </a:rPr>
              <a:t>kaging eliminates import costs, supports local farmers, and creates jobs, boosting Ghana’s economy.</a:t>
            </a:r>
          </a:p>
          <a:p>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Businesses using our products can proudly market themselves as using 100% Ghanaian-made packaging, appealing to eco-conscious consumers.</a:t>
            </a:r>
          </a:p>
        </p:txBody>
      </p:sp>
      <p:sp>
        <p:nvSpPr>
          <p:cNvPr id="17" name="Title 2">
            <a:extLst>
              <a:ext uri="{FF2B5EF4-FFF2-40B4-BE49-F238E27FC236}">
                <a16:creationId xmlns:a16="http://schemas.microsoft.com/office/drawing/2014/main" id="{C38856B0-68E3-6E46-CA52-BAD4D5BE61DE}"/>
              </a:ext>
            </a:extLst>
          </p:cNvPr>
          <p:cNvSpPr txBox="1">
            <a:spLocks/>
          </p:cNvSpPr>
          <p:nvPr/>
        </p:nvSpPr>
        <p:spPr>
          <a:xfrm>
            <a:off x="171080" y="3166100"/>
            <a:ext cx="7501606" cy="379383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l"/>
            <a:r>
              <a:rPr lang="en-US" altLang="zh-CN" sz="2800" dirty="0">
                <a:solidFill>
                  <a:schemeClr val="bg1"/>
                </a:solidFill>
              </a:rPr>
              <a:t>05</a:t>
            </a:r>
          </a:p>
          <a:p>
            <a:pPr algn="l"/>
            <a:r>
              <a:rPr lang="en-US" altLang="zh-CN" sz="5400" dirty="0">
                <a:solidFill>
                  <a:schemeClr val="bg1"/>
                </a:solidFill>
              </a:rPr>
              <a:t>Financials</a:t>
            </a:r>
            <a:endParaRPr lang="zh-CN" altLang="en-US" sz="5400" dirty="0">
              <a:solidFill>
                <a:schemeClr val="bg1"/>
              </a:solidFill>
            </a:endParaRPr>
          </a:p>
        </p:txBody>
      </p:sp>
      <p:sp>
        <p:nvSpPr>
          <p:cNvPr id="32" name="Rectangle 31">
            <a:extLst>
              <a:ext uri="{FF2B5EF4-FFF2-40B4-BE49-F238E27FC236}">
                <a16:creationId xmlns:a16="http://schemas.microsoft.com/office/drawing/2014/main" id="{1BB67E39-4F43-C3AD-D2BE-CD8EDA52B5C3}"/>
              </a:ext>
            </a:extLst>
          </p:cNvPr>
          <p:cNvSpPr/>
          <p:nvPr/>
        </p:nvSpPr>
        <p:spPr>
          <a:xfrm>
            <a:off x="12309116" y="-105357"/>
            <a:ext cx="2163097" cy="6990735"/>
          </a:xfrm>
          <a:prstGeom prst="rect">
            <a:avLst/>
          </a:prstGeom>
          <a:solidFill>
            <a:srgbClr val="0617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927308EC-DE4F-0BDA-288E-D507B7EED775}"/>
              </a:ext>
            </a:extLst>
          </p:cNvPr>
          <p:cNvSpPr/>
          <p:nvPr/>
        </p:nvSpPr>
        <p:spPr>
          <a:xfrm>
            <a:off x="12891765" y="5531747"/>
            <a:ext cx="900852" cy="777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aphicFrame>
        <p:nvGraphicFramePr>
          <p:cNvPr id="40" name="Table 39">
            <a:extLst>
              <a:ext uri="{FF2B5EF4-FFF2-40B4-BE49-F238E27FC236}">
                <a16:creationId xmlns:a16="http://schemas.microsoft.com/office/drawing/2014/main" id="{18EA6B4D-463F-78D1-B8F1-00EE354414D3}"/>
              </a:ext>
            </a:extLst>
          </p:cNvPr>
          <p:cNvGraphicFramePr>
            <a:graphicFrameLocks noGrp="1"/>
          </p:cNvGraphicFramePr>
          <p:nvPr/>
        </p:nvGraphicFramePr>
        <p:xfrm>
          <a:off x="6096000" y="5715000"/>
          <a:ext cx="208280" cy="457200"/>
        </p:xfrm>
        <a:graphic>
          <a:graphicData uri="http://schemas.openxmlformats.org/drawingml/2006/table">
            <a:tbl>
              <a:tblPr>
                <a:tableStyleId>{2D5ABB26-0587-4C30-8999-92F81FD0307C}</a:tableStyleId>
              </a:tblPr>
              <a:tblGrid>
                <a:gridCol w="208280">
                  <a:extLst>
                    <a:ext uri="{9D8B030D-6E8A-4147-A177-3AD203B41FA5}">
                      <a16:colId xmlns:a16="http://schemas.microsoft.com/office/drawing/2014/main" val="503858292"/>
                    </a:ext>
                  </a:extLst>
                </a:gridCol>
              </a:tblGrid>
              <a:tr h="457200">
                <a:tc>
                  <a:txBody>
                    <a:bodyPr/>
                    <a:lstStyle/>
                    <a:p>
                      <a:endParaRPr lang="en-US" dirty="0"/>
                    </a:p>
                  </a:txBody>
                  <a:tcPr/>
                </a:tc>
                <a:extLst>
                  <a:ext uri="{0D108BD9-81ED-4DB2-BD59-A6C34878D82A}">
                    <a16:rowId xmlns:a16="http://schemas.microsoft.com/office/drawing/2014/main" val="3725777681"/>
                  </a:ext>
                </a:extLst>
              </a:tr>
            </a:tbl>
          </a:graphicData>
        </a:graphic>
      </p:graphicFrame>
      <p:sp>
        <p:nvSpPr>
          <p:cNvPr id="25" name="Rectangle 5">
            <a:extLst>
              <a:ext uri="{FF2B5EF4-FFF2-40B4-BE49-F238E27FC236}">
                <a16:creationId xmlns:a16="http://schemas.microsoft.com/office/drawing/2014/main" id="{5B5ECA5D-5B1C-6FCA-9487-7104ABF77473}"/>
              </a:ext>
            </a:extLst>
          </p:cNvPr>
          <p:cNvSpPr>
            <a:spLocks noChangeArrowheads="1"/>
          </p:cNvSpPr>
          <p:nvPr/>
        </p:nvSpPr>
        <p:spPr bwMode="auto">
          <a:xfrm>
            <a:off x="1826649" y="1458163"/>
            <a:ext cx="911493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000" dirty="0">
                <a:latin typeface="Baloo Paaji 2" pitchFamily="2" charset="0"/>
                <a:cs typeface="Baloo Paaji 2" pitchFamily="2" charset="0"/>
              </a:rPr>
              <a:t>To launch and scale the business effectively, we require $50,000- $60,000 in funding. The funds will be allocated as follows: </a:t>
            </a:r>
          </a:p>
          <a:p>
            <a:pPr>
              <a:buNone/>
            </a:pPr>
            <a:endParaRPr lang="en-US" sz="2000" b="1" dirty="0">
              <a:latin typeface="Baloo Paaji 2" pitchFamily="2" charset="0"/>
              <a:cs typeface="Baloo Paaji 2" pitchFamily="2" charset="0"/>
            </a:endParaRPr>
          </a:p>
          <a:p>
            <a:pPr>
              <a:buNone/>
            </a:pPr>
            <a:r>
              <a:rPr lang="en-US" sz="2000" b="1" dirty="0">
                <a:latin typeface="Baloo Paaji 2" pitchFamily="2" charset="0"/>
                <a:cs typeface="Baloo Paaji 2" pitchFamily="2" charset="0"/>
              </a:rPr>
              <a:t>Equipment &amp; Machinery ($20,000</a:t>
            </a:r>
            <a:r>
              <a:rPr lang="en-US" sz="2000" dirty="0">
                <a:latin typeface="Baloo Paaji 2" pitchFamily="2" charset="0"/>
                <a:cs typeface="Baloo Paaji 2" pitchFamily="2" charset="0"/>
              </a:rPr>
              <a:t>)– For paper &amp; packaging production. </a:t>
            </a:r>
          </a:p>
          <a:p>
            <a:pPr>
              <a:buNone/>
            </a:pPr>
            <a:endParaRPr lang="en-US" sz="2000" b="1" dirty="0">
              <a:latin typeface="Baloo Paaji 2" pitchFamily="2" charset="0"/>
              <a:cs typeface="Baloo Paaji 2" pitchFamily="2" charset="0"/>
            </a:endParaRPr>
          </a:p>
          <a:p>
            <a:pPr>
              <a:buNone/>
            </a:pPr>
            <a:r>
              <a:rPr lang="en-US" sz="2000" b="1" dirty="0">
                <a:latin typeface="Baloo Paaji 2" pitchFamily="2" charset="0"/>
                <a:cs typeface="Baloo Paaji 2" pitchFamily="2" charset="0"/>
              </a:rPr>
              <a:t>Factory Setup ($12,000)– </a:t>
            </a:r>
            <a:r>
              <a:rPr lang="en-US" sz="2000" dirty="0">
                <a:latin typeface="Baloo Paaji 2" pitchFamily="2" charset="0"/>
                <a:cs typeface="Baloo Paaji 2" pitchFamily="2" charset="0"/>
              </a:rPr>
              <a:t>Small-scale workshop construction. </a:t>
            </a:r>
          </a:p>
          <a:p>
            <a:pPr>
              <a:buNone/>
            </a:pPr>
            <a:endParaRPr lang="en-US" sz="2000" b="1" dirty="0">
              <a:latin typeface="Baloo Paaji 2" pitchFamily="2" charset="0"/>
              <a:cs typeface="Baloo Paaji 2" pitchFamily="2" charset="0"/>
            </a:endParaRPr>
          </a:p>
          <a:p>
            <a:pPr>
              <a:buNone/>
            </a:pPr>
            <a:r>
              <a:rPr lang="en-US" sz="2000" b="1" dirty="0">
                <a:latin typeface="Baloo Paaji 2" pitchFamily="2" charset="0"/>
                <a:cs typeface="Baloo Paaji 2" pitchFamily="2" charset="0"/>
              </a:rPr>
              <a:t>Branding &amp; Packaging ($5,000)– </a:t>
            </a:r>
            <a:r>
              <a:rPr lang="en-US" sz="2000" dirty="0">
                <a:latin typeface="Baloo Paaji 2" pitchFamily="2" charset="0"/>
                <a:cs typeface="Baloo Paaji 2" pitchFamily="2" charset="0"/>
              </a:rPr>
              <a:t>Creating packaging designs &amp; branding.</a:t>
            </a:r>
          </a:p>
          <a:p>
            <a:pPr>
              <a:buNone/>
            </a:pPr>
            <a:endParaRPr lang="en-US" sz="2000" b="1" dirty="0">
              <a:latin typeface="Baloo Paaji 2" pitchFamily="2" charset="0"/>
              <a:cs typeface="Baloo Paaji 2" pitchFamily="2" charset="0"/>
            </a:endParaRPr>
          </a:p>
          <a:p>
            <a:pPr>
              <a:buNone/>
            </a:pPr>
            <a:r>
              <a:rPr lang="en-US" sz="2000" b="1" dirty="0">
                <a:latin typeface="Baloo Paaji 2" pitchFamily="2" charset="0"/>
                <a:cs typeface="Baloo Paaji 2" pitchFamily="2" charset="0"/>
              </a:rPr>
              <a:t>Marketing &amp; Advertising ($5,000</a:t>
            </a:r>
            <a:r>
              <a:rPr lang="en-US" sz="2000" dirty="0">
                <a:latin typeface="Baloo Paaji 2" pitchFamily="2" charset="0"/>
                <a:cs typeface="Baloo Paaji 2" pitchFamily="2" charset="0"/>
              </a:rPr>
              <a:t>)– Awareness campaigns &amp; client acquisition.</a:t>
            </a:r>
          </a:p>
          <a:p>
            <a:pPr>
              <a:buNone/>
            </a:pPr>
            <a:endParaRPr lang="en-US" sz="2000" b="1" dirty="0">
              <a:latin typeface="Baloo Paaji 2" pitchFamily="2" charset="0"/>
              <a:cs typeface="Baloo Paaji 2" pitchFamily="2" charset="0"/>
            </a:endParaRPr>
          </a:p>
          <a:p>
            <a:pPr>
              <a:buNone/>
            </a:pPr>
            <a:r>
              <a:rPr lang="en-US" sz="2000" b="1" dirty="0">
                <a:latin typeface="Baloo Paaji 2" pitchFamily="2" charset="0"/>
                <a:cs typeface="Baloo Paaji 2" pitchFamily="2" charset="0"/>
              </a:rPr>
              <a:t>Operational Expenses ($8,000</a:t>
            </a:r>
            <a:r>
              <a:rPr lang="en-US" sz="2000" dirty="0">
                <a:latin typeface="Baloo Paaji 2" pitchFamily="2" charset="0"/>
                <a:cs typeface="Baloo Paaji 2" pitchFamily="2" charset="0"/>
              </a:rPr>
              <a:t>)– Salaries, logistics, and transportation.</a:t>
            </a:r>
          </a:p>
          <a:p>
            <a:pPr>
              <a:buNone/>
            </a:pPr>
            <a:endParaRPr lang="en-US" sz="2000" b="1" dirty="0">
              <a:latin typeface="Baloo Paaji 2" pitchFamily="2" charset="0"/>
              <a:cs typeface="Baloo Paaji 2" pitchFamily="2" charset="0"/>
            </a:endParaRPr>
          </a:p>
          <a:p>
            <a:pPr>
              <a:buNone/>
            </a:pPr>
            <a:r>
              <a:rPr lang="en-US" sz="2000" b="1" dirty="0">
                <a:latin typeface="Baloo Paaji 2" pitchFamily="2" charset="0"/>
                <a:cs typeface="Baloo Paaji 2" pitchFamily="2" charset="0"/>
              </a:rPr>
              <a:t>Research &amp; Expansion ($5,000)– </a:t>
            </a:r>
            <a:r>
              <a:rPr lang="en-US" sz="2000" dirty="0">
                <a:latin typeface="Baloo Paaji 2" pitchFamily="2" charset="0"/>
                <a:cs typeface="Baloo Paaji 2" pitchFamily="2" charset="0"/>
              </a:rPr>
              <a:t>Improving efficiency &amp; future innovations</a:t>
            </a:r>
            <a:endParaRPr lang="en-US" dirty="0">
              <a:solidFill>
                <a:schemeClr val="bg1"/>
              </a:solidFill>
              <a:latin typeface="Baloo Paaji 2" pitchFamily="2" charset="0"/>
              <a:cs typeface="Baloo Paaji 2" pitchFamily="2" charset="0"/>
            </a:endParaRPr>
          </a:p>
        </p:txBody>
      </p:sp>
    </p:spTree>
    <p:extLst>
      <p:ext uri="{BB962C8B-B14F-4D97-AF65-F5344CB8AC3E}">
        <p14:creationId xmlns:p14="http://schemas.microsoft.com/office/powerpoint/2010/main" val="249851187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56FFA-FF3B-CB59-981A-90F2161498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2102EF-171F-C9CD-7AC7-084E38537730}"/>
              </a:ext>
            </a:extLst>
          </p:cNvPr>
          <p:cNvSpPr>
            <a:spLocks noGrp="1"/>
          </p:cNvSpPr>
          <p:nvPr>
            <p:ph type="title"/>
          </p:nvPr>
        </p:nvSpPr>
        <p:spPr>
          <a:xfrm>
            <a:off x="803520" y="393377"/>
            <a:ext cx="10504000" cy="1132258"/>
          </a:xfrm>
        </p:spPr>
        <p:txBody>
          <a:bodyPr/>
          <a:lstStyle/>
          <a:p>
            <a:r>
              <a:rPr lang="en-US" sz="2000" dirty="0">
                <a:solidFill>
                  <a:schemeClr val="bg1"/>
                </a:solidFill>
              </a:rPr>
              <a:t>Funding Requirements &amp; Utilization </a:t>
            </a:r>
            <a:endParaRPr lang="en-GB" sz="2000" dirty="0">
              <a:solidFill>
                <a:schemeClr val="bg1"/>
              </a:solidFill>
            </a:endParaRPr>
          </a:p>
        </p:txBody>
      </p:sp>
      <p:sp>
        <p:nvSpPr>
          <p:cNvPr id="3" name="Text Placeholder 2">
            <a:extLst>
              <a:ext uri="{FF2B5EF4-FFF2-40B4-BE49-F238E27FC236}">
                <a16:creationId xmlns:a16="http://schemas.microsoft.com/office/drawing/2014/main" id="{138B0811-F846-064E-D109-748F2634FC00}"/>
              </a:ext>
            </a:extLst>
          </p:cNvPr>
          <p:cNvSpPr>
            <a:spLocks noGrp="1"/>
          </p:cNvSpPr>
          <p:nvPr>
            <p:ph type="body" sz="quarter" idx="36"/>
          </p:nvPr>
        </p:nvSpPr>
        <p:spPr>
          <a:xfrm>
            <a:off x="842963" y="1532787"/>
            <a:ext cx="434758" cy="385763"/>
          </a:xfrm>
        </p:spPr>
        <p:txBody>
          <a:bodyPr/>
          <a:lstStyle/>
          <a:p>
            <a:r>
              <a:rPr lang="en-GB" dirty="0">
                <a:solidFill>
                  <a:schemeClr val="bg1"/>
                </a:solidFill>
              </a:rPr>
              <a:t>01</a:t>
            </a:r>
          </a:p>
        </p:txBody>
      </p:sp>
      <p:sp>
        <p:nvSpPr>
          <p:cNvPr id="4" name="Text Placeholder 3">
            <a:extLst>
              <a:ext uri="{FF2B5EF4-FFF2-40B4-BE49-F238E27FC236}">
                <a16:creationId xmlns:a16="http://schemas.microsoft.com/office/drawing/2014/main" id="{E832C12A-67F8-5217-CC35-65D46BB84D94}"/>
              </a:ext>
            </a:extLst>
          </p:cNvPr>
          <p:cNvSpPr>
            <a:spLocks noGrp="1"/>
          </p:cNvSpPr>
          <p:nvPr>
            <p:ph type="body" sz="quarter" idx="32"/>
          </p:nvPr>
        </p:nvSpPr>
        <p:spPr>
          <a:xfrm>
            <a:off x="1326377" y="1152623"/>
            <a:ext cx="2812863" cy="788962"/>
          </a:xfrm>
        </p:spPr>
        <p:txBody>
          <a:bodyPr/>
          <a:lstStyle/>
          <a:p>
            <a:r>
              <a:rPr lang="en-US" altLang="zh-CN" noProof="1">
                <a:solidFill>
                  <a:schemeClr val="bg1"/>
                </a:solidFill>
              </a:rPr>
              <a:t>Problem Statement</a:t>
            </a:r>
          </a:p>
        </p:txBody>
      </p:sp>
      <p:sp>
        <p:nvSpPr>
          <p:cNvPr id="5" name="Content Placeholder 4">
            <a:extLst>
              <a:ext uri="{FF2B5EF4-FFF2-40B4-BE49-F238E27FC236}">
                <a16:creationId xmlns:a16="http://schemas.microsoft.com/office/drawing/2014/main" id="{2F7AED05-248B-EE2F-0EC0-61C0EDEA8A0E}"/>
              </a:ext>
            </a:extLst>
          </p:cNvPr>
          <p:cNvSpPr>
            <a:spLocks noGrp="1"/>
          </p:cNvSpPr>
          <p:nvPr>
            <p:ph idx="13"/>
          </p:nvPr>
        </p:nvSpPr>
        <p:spPr>
          <a:xfrm>
            <a:off x="1352581" y="2024460"/>
            <a:ext cx="2812594" cy="720588"/>
          </a:xfrm>
        </p:spPr>
        <p:txBody>
          <a:bodyPr/>
          <a:lstStyle/>
          <a:p>
            <a:r>
              <a:rPr lang="en-US" noProof="1">
                <a:solidFill>
                  <a:schemeClr val="bg1"/>
                </a:solidFill>
              </a:rPr>
              <a:t>Foundation of budgeting and</a:t>
            </a:r>
          </a:p>
          <a:p>
            <a:r>
              <a:rPr lang="en-US" noProof="1">
                <a:solidFill>
                  <a:schemeClr val="bg1"/>
                </a:solidFill>
              </a:rPr>
              <a:t>its significance.</a:t>
            </a:r>
            <a:endParaRPr lang="en-US" dirty="0">
              <a:solidFill>
                <a:schemeClr val="bg1"/>
              </a:solidFill>
            </a:endParaRPr>
          </a:p>
        </p:txBody>
      </p:sp>
      <p:sp>
        <p:nvSpPr>
          <p:cNvPr id="6" name="Text Placeholder 5">
            <a:extLst>
              <a:ext uri="{FF2B5EF4-FFF2-40B4-BE49-F238E27FC236}">
                <a16:creationId xmlns:a16="http://schemas.microsoft.com/office/drawing/2014/main" id="{44DEF03A-AEE7-D268-98FB-DEA225720357}"/>
              </a:ext>
            </a:extLst>
          </p:cNvPr>
          <p:cNvSpPr>
            <a:spLocks noGrp="1"/>
          </p:cNvSpPr>
          <p:nvPr>
            <p:ph type="body" sz="quarter" idx="38"/>
          </p:nvPr>
        </p:nvSpPr>
        <p:spPr>
          <a:xfrm>
            <a:off x="4421805" y="1532787"/>
            <a:ext cx="434758" cy="385763"/>
          </a:xfrm>
        </p:spPr>
        <p:txBody>
          <a:bodyPr/>
          <a:lstStyle/>
          <a:p>
            <a:r>
              <a:rPr lang="en-GB">
                <a:solidFill>
                  <a:schemeClr val="bg1"/>
                </a:solidFill>
              </a:rPr>
              <a:t>02</a:t>
            </a:r>
          </a:p>
        </p:txBody>
      </p:sp>
      <p:sp>
        <p:nvSpPr>
          <p:cNvPr id="7" name="Text Placeholder 6">
            <a:extLst>
              <a:ext uri="{FF2B5EF4-FFF2-40B4-BE49-F238E27FC236}">
                <a16:creationId xmlns:a16="http://schemas.microsoft.com/office/drawing/2014/main" id="{DFFB09CD-9B78-5131-0E14-062AA39F4882}"/>
              </a:ext>
            </a:extLst>
          </p:cNvPr>
          <p:cNvSpPr>
            <a:spLocks noGrp="1"/>
          </p:cNvSpPr>
          <p:nvPr>
            <p:ph type="body" sz="quarter" idx="30"/>
          </p:nvPr>
        </p:nvSpPr>
        <p:spPr>
          <a:xfrm>
            <a:off x="4905724" y="1146629"/>
            <a:ext cx="2812863" cy="788962"/>
          </a:xfrm>
        </p:spPr>
        <p:txBody>
          <a:bodyPr/>
          <a:lstStyle/>
          <a:p>
            <a:r>
              <a:rPr lang="en-US" altLang="zh-CN" noProof="1">
                <a:solidFill>
                  <a:schemeClr val="bg1"/>
                </a:solidFill>
              </a:rPr>
              <a:t>Solution</a:t>
            </a:r>
          </a:p>
        </p:txBody>
      </p:sp>
      <p:sp>
        <p:nvSpPr>
          <p:cNvPr id="8" name="Content Placeholder 7">
            <a:extLst>
              <a:ext uri="{FF2B5EF4-FFF2-40B4-BE49-F238E27FC236}">
                <a16:creationId xmlns:a16="http://schemas.microsoft.com/office/drawing/2014/main" id="{09B6E701-FD0E-2D25-7585-683DCEE0F029}"/>
              </a:ext>
            </a:extLst>
          </p:cNvPr>
          <p:cNvSpPr>
            <a:spLocks noGrp="1"/>
          </p:cNvSpPr>
          <p:nvPr>
            <p:ph idx="16"/>
          </p:nvPr>
        </p:nvSpPr>
        <p:spPr>
          <a:xfrm>
            <a:off x="4951526" y="1519761"/>
            <a:ext cx="2812594" cy="720588"/>
          </a:xfrm>
        </p:spPr>
        <p:txBody>
          <a:bodyPr/>
          <a:lstStyle/>
          <a:p>
            <a:r>
              <a:rPr lang="en-US" altLang="zh-CN" noProof="1">
                <a:solidFill>
                  <a:schemeClr val="bg1"/>
                </a:solidFill>
              </a:rPr>
              <a:t>Methods and importance of monitoring income.</a:t>
            </a:r>
          </a:p>
        </p:txBody>
      </p:sp>
      <p:sp>
        <p:nvSpPr>
          <p:cNvPr id="9" name="Text Placeholder 8">
            <a:extLst>
              <a:ext uri="{FF2B5EF4-FFF2-40B4-BE49-F238E27FC236}">
                <a16:creationId xmlns:a16="http://schemas.microsoft.com/office/drawing/2014/main" id="{00680497-1BA7-4D2A-8486-7630C43927C9}"/>
              </a:ext>
            </a:extLst>
          </p:cNvPr>
          <p:cNvSpPr>
            <a:spLocks noGrp="1"/>
          </p:cNvSpPr>
          <p:nvPr>
            <p:ph type="body" sz="quarter" idx="40"/>
          </p:nvPr>
        </p:nvSpPr>
        <p:spPr>
          <a:xfrm>
            <a:off x="7994871" y="1532787"/>
            <a:ext cx="434758" cy="385763"/>
          </a:xfrm>
        </p:spPr>
        <p:txBody>
          <a:bodyPr/>
          <a:lstStyle/>
          <a:p>
            <a:r>
              <a:rPr lang="en-GB">
                <a:solidFill>
                  <a:schemeClr val="bg1"/>
                </a:solidFill>
              </a:rPr>
              <a:t>03</a:t>
            </a:r>
          </a:p>
        </p:txBody>
      </p:sp>
      <p:sp>
        <p:nvSpPr>
          <p:cNvPr id="10" name="Text Placeholder 9">
            <a:extLst>
              <a:ext uri="{FF2B5EF4-FFF2-40B4-BE49-F238E27FC236}">
                <a16:creationId xmlns:a16="http://schemas.microsoft.com/office/drawing/2014/main" id="{C2E6C4B3-A0C3-33EB-D576-13DA4F70F22A}"/>
              </a:ext>
            </a:extLst>
          </p:cNvPr>
          <p:cNvSpPr>
            <a:spLocks noGrp="1"/>
          </p:cNvSpPr>
          <p:nvPr>
            <p:ph type="body" sz="quarter" idx="31"/>
          </p:nvPr>
        </p:nvSpPr>
        <p:spPr>
          <a:xfrm>
            <a:off x="8478285" y="1365870"/>
            <a:ext cx="2812863" cy="788962"/>
          </a:xfrm>
        </p:spPr>
        <p:txBody>
          <a:bodyPr/>
          <a:lstStyle/>
          <a:p>
            <a:r>
              <a:rPr lang="en-US" altLang="zh-CN" noProof="1">
                <a:solidFill>
                  <a:schemeClr val="bg1"/>
                </a:solidFill>
              </a:rPr>
              <a:t>Marketing </a:t>
            </a:r>
          </a:p>
          <a:p>
            <a:r>
              <a:rPr lang="en-US" altLang="zh-CN" noProof="1">
                <a:solidFill>
                  <a:schemeClr val="bg1"/>
                </a:solidFill>
              </a:rPr>
              <a:t>Opportunity</a:t>
            </a:r>
          </a:p>
        </p:txBody>
      </p:sp>
      <p:sp>
        <p:nvSpPr>
          <p:cNvPr id="11" name="Content Placeholder 10">
            <a:extLst>
              <a:ext uri="{FF2B5EF4-FFF2-40B4-BE49-F238E27FC236}">
                <a16:creationId xmlns:a16="http://schemas.microsoft.com/office/drawing/2014/main" id="{43B8409B-B40D-C5AD-FFB2-0C47B39B5DC0}"/>
              </a:ext>
            </a:extLst>
          </p:cNvPr>
          <p:cNvSpPr>
            <a:spLocks noGrp="1"/>
          </p:cNvSpPr>
          <p:nvPr>
            <p:ph idx="19"/>
          </p:nvPr>
        </p:nvSpPr>
        <p:spPr>
          <a:xfrm>
            <a:off x="8484169" y="2278799"/>
            <a:ext cx="2812594" cy="720588"/>
          </a:xfrm>
        </p:spPr>
        <p:txBody>
          <a:bodyPr/>
          <a:lstStyle/>
          <a:p>
            <a:r>
              <a:rPr lang="en-US" noProof="1">
                <a:solidFill>
                  <a:schemeClr val="bg1"/>
                </a:solidFill>
              </a:rPr>
              <a:t>Techniques to effectively</a:t>
            </a:r>
          </a:p>
          <a:p>
            <a:r>
              <a:rPr lang="en-US" noProof="1">
                <a:solidFill>
                  <a:schemeClr val="bg1"/>
                </a:solidFill>
              </a:rPr>
              <a:t>manage and reduce expenses.</a:t>
            </a:r>
            <a:endParaRPr lang="en-US" dirty="0">
              <a:solidFill>
                <a:schemeClr val="bg1"/>
              </a:solidFill>
            </a:endParaRPr>
          </a:p>
        </p:txBody>
      </p:sp>
      <p:sp>
        <p:nvSpPr>
          <p:cNvPr id="12" name="Text Placeholder 11">
            <a:extLst>
              <a:ext uri="{FF2B5EF4-FFF2-40B4-BE49-F238E27FC236}">
                <a16:creationId xmlns:a16="http://schemas.microsoft.com/office/drawing/2014/main" id="{4AC22ABD-A4E9-E6D6-A452-ACDE0B036104}"/>
              </a:ext>
            </a:extLst>
          </p:cNvPr>
          <p:cNvSpPr>
            <a:spLocks noGrp="1"/>
          </p:cNvSpPr>
          <p:nvPr>
            <p:ph type="body" sz="quarter" idx="37"/>
          </p:nvPr>
        </p:nvSpPr>
        <p:spPr>
          <a:xfrm>
            <a:off x="837348" y="3175651"/>
            <a:ext cx="434758" cy="385763"/>
          </a:xfrm>
        </p:spPr>
        <p:txBody>
          <a:bodyPr/>
          <a:lstStyle/>
          <a:p>
            <a:r>
              <a:rPr lang="en-GB">
                <a:solidFill>
                  <a:schemeClr val="bg1"/>
                </a:solidFill>
              </a:rPr>
              <a:t>04</a:t>
            </a:r>
          </a:p>
        </p:txBody>
      </p:sp>
      <p:sp>
        <p:nvSpPr>
          <p:cNvPr id="13" name="Text Placeholder 12">
            <a:extLst>
              <a:ext uri="{FF2B5EF4-FFF2-40B4-BE49-F238E27FC236}">
                <a16:creationId xmlns:a16="http://schemas.microsoft.com/office/drawing/2014/main" id="{A7C4757E-6CE8-FB3D-FE4A-C259D2917B83}"/>
              </a:ext>
            </a:extLst>
          </p:cNvPr>
          <p:cNvSpPr>
            <a:spLocks noGrp="1"/>
          </p:cNvSpPr>
          <p:nvPr>
            <p:ph type="body" sz="quarter" idx="33"/>
          </p:nvPr>
        </p:nvSpPr>
        <p:spPr>
          <a:xfrm>
            <a:off x="1377614" y="2769133"/>
            <a:ext cx="2812863" cy="788962"/>
          </a:xfrm>
        </p:spPr>
        <p:txBody>
          <a:bodyPr/>
          <a:lstStyle/>
          <a:p>
            <a:r>
              <a:rPr lang="en-US" noProof="1">
                <a:solidFill>
                  <a:schemeClr val="bg1"/>
                </a:solidFill>
              </a:rPr>
              <a:t>Target Customers</a:t>
            </a:r>
          </a:p>
        </p:txBody>
      </p:sp>
      <p:sp>
        <p:nvSpPr>
          <p:cNvPr id="15" name="Text Placeholder 14">
            <a:extLst>
              <a:ext uri="{FF2B5EF4-FFF2-40B4-BE49-F238E27FC236}">
                <a16:creationId xmlns:a16="http://schemas.microsoft.com/office/drawing/2014/main" id="{A7D62273-22CC-9A80-F4EC-1D9860B100D9}"/>
              </a:ext>
            </a:extLst>
          </p:cNvPr>
          <p:cNvSpPr>
            <a:spLocks noGrp="1"/>
          </p:cNvSpPr>
          <p:nvPr>
            <p:ph type="body" sz="quarter" idx="39"/>
          </p:nvPr>
        </p:nvSpPr>
        <p:spPr>
          <a:xfrm>
            <a:off x="4416190" y="3175651"/>
            <a:ext cx="434758" cy="385763"/>
          </a:xfrm>
        </p:spPr>
        <p:txBody>
          <a:bodyPr/>
          <a:lstStyle/>
          <a:p>
            <a:r>
              <a:rPr lang="en-GB">
                <a:solidFill>
                  <a:schemeClr val="bg1"/>
                </a:solidFill>
              </a:rPr>
              <a:t>05</a:t>
            </a:r>
          </a:p>
        </p:txBody>
      </p:sp>
      <p:sp>
        <p:nvSpPr>
          <p:cNvPr id="16" name="Text Placeholder 15">
            <a:extLst>
              <a:ext uri="{FF2B5EF4-FFF2-40B4-BE49-F238E27FC236}">
                <a16:creationId xmlns:a16="http://schemas.microsoft.com/office/drawing/2014/main" id="{B5B34518-1D67-EC59-E1E6-1F86ECE69B88}"/>
              </a:ext>
            </a:extLst>
          </p:cNvPr>
          <p:cNvSpPr>
            <a:spLocks noGrp="1"/>
          </p:cNvSpPr>
          <p:nvPr>
            <p:ph type="body" sz="quarter" idx="34"/>
          </p:nvPr>
        </p:nvSpPr>
        <p:spPr>
          <a:xfrm>
            <a:off x="4982919" y="2769133"/>
            <a:ext cx="2812863" cy="788962"/>
          </a:xfrm>
        </p:spPr>
        <p:txBody>
          <a:bodyPr/>
          <a:lstStyle/>
          <a:p>
            <a:r>
              <a:rPr lang="en-US" altLang="zh-CN" noProof="1">
                <a:solidFill>
                  <a:schemeClr val="bg1"/>
                </a:solidFill>
              </a:rPr>
              <a:t>Business Model</a:t>
            </a:r>
          </a:p>
        </p:txBody>
      </p:sp>
      <p:sp>
        <p:nvSpPr>
          <p:cNvPr id="18" name="Text Placeholder 17">
            <a:extLst>
              <a:ext uri="{FF2B5EF4-FFF2-40B4-BE49-F238E27FC236}">
                <a16:creationId xmlns:a16="http://schemas.microsoft.com/office/drawing/2014/main" id="{72440B96-C38D-BCCF-259A-1D3EFD9F3DC2}"/>
              </a:ext>
            </a:extLst>
          </p:cNvPr>
          <p:cNvSpPr>
            <a:spLocks noGrp="1"/>
          </p:cNvSpPr>
          <p:nvPr>
            <p:ph type="body" sz="quarter" idx="41"/>
          </p:nvPr>
        </p:nvSpPr>
        <p:spPr>
          <a:xfrm>
            <a:off x="7989256" y="3175651"/>
            <a:ext cx="434758" cy="385763"/>
          </a:xfrm>
        </p:spPr>
        <p:txBody>
          <a:bodyPr/>
          <a:lstStyle/>
          <a:p>
            <a:r>
              <a:rPr lang="en-GB">
                <a:solidFill>
                  <a:schemeClr val="bg1"/>
                </a:solidFill>
              </a:rPr>
              <a:t>06</a:t>
            </a:r>
          </a:p>
        </p:txBody>
      </p:sp>
      <p:sp>
        <p:nvSpPr>
          <p:cNvPr id="19" name="Text Placeholder 18">
            <a:extLst>
              <a:ext uri="{FF2B5EF4-FFF2-40B4-BE49-F238E27FC236}">
                <a16:creationId xmlns:a16="http://schemas.microsoft.com/office/drawing/2014/main" id="{0F801E6A-409E-5E4C-0D80-5F136D4AED7F}"/>
              </a:ext>
            </a:extLst>
          </p:cNvPr>
          <p:cNvSpPr>
            <a:spLocks noGrp="1"/>
          </p:cNvSpPr>
          <p:nvPr>
            <p:ph type="body" sz="quarter" idx="35"/>
          </p:nvPr>
        </p:nvSpPr>
        <p:spPr>
          <a:xfrm>
            <a:off x="8471766" y="2777456"/>
            <a:ext cx="2812863" cy="788962"/>
          </a:xfrm>
        </p:spPr>
        <p:txBody>
          <a:bodyPr/>
          <a:lstStyle/>
          <a:p>
            <a:r>
              <a:rPr lang="en-US" altLang="zh-CN" noProof="1">
                <a:solidFill>
                  <a:schemeClr val="bg1"/>
                </a:solidFill>
              </a:rPr>
              <a:t>Competitive Advantage</a:t>
            </a:r>
          </a:p>
        </p:txBody>
      </p:sp>
      <p:sp>
        <p:nvSpPr>
          <p:cNvPr id="30" name="Rectangle 29">
            <a:extLst>
              <a:ext uri="{FF2B5EF4-FFF2-40B4-BE49-F238E27FC236}">
                <a16:creationId xmlns:a16="http://schemas.microsoft.com/office/drawing/2014/main" id="{47D2D071-DAD6-7591-CAC9-2B6A0CC71533}"/>
              </a:ext>
            </a:extLst>
          </p:cNvPr>
          <p:cNvSpPr/>
          <p:nvPr/>
        </p:nvSpPr>
        <p:spPr>
          <a:xfrm>
            <a:off x="11002297" y="0"/>
            <a:ext cx="1189704" cy="1132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Rectangle 30">
            <a:extLst>
              <a:ext uri="{FF2B5EF4-FFF2-40B4-BE49-F238E27FC236}">
                <a16:creationId xmlns:a16="http://schemas.microsoft.com/office/drawing/2014/main" id="{28D1F33D-B007-8798-E527-FFFCAC7C6237}"/>
              </a:ext>
            </a:extLst>
          </p:cNvPr>
          <p:cNvSpPr/>
          <p:nvPr/>
        </p:nvSpPr>
        <p:spPr>
          <a:xfrm>
            <a:off x="1" y="5884605"/>
            <a:ext cx="900852" cy="971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 name="Oval 32">
            <a:extLst>
              <a:ext uri="{FF2B5EF4-FFF2-40B4-BE49-F238E27FC236}">
                <a16:creationId xmlns:a16="http://schemas.microsoft.com/office/drawing/2014/main" id="{8BCE419B-8BDE-5038-E077-934565B37566}"/>
              </a:ext>
            </a:extLst>
          </p:cNvPr>
          <p:cNvSpPr/>
          <p:nvPr/>
        </p:nvSpPr>
        <p:spPr>
          <a:xfrm>
            <a:off x="61217" y="35360"/>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Oval 37">
            <a:extLst>
              <a:ext uri="{FF2B5EF4-FFF2-40B4-BE49-F238E27FC236}">
                <a16:creationId xmlns:a16="http://schemas.microsoft.com/office/drawing/2014/main" id="{01FC3221-92CA-A66E-84D4-A24C87A1C612}"/>
              </a:ext>
            </a:extLst>
          </p:cNvPr>
          <p:cNvSpPr/>
          <p:nvPr/>
        </p:nvSpPr>
        <p:spPr>
          <a:xfrm rot="21437597">
            <a:off x="980325" y="20189"/>
            <a:ext cx="483039" cy="835438"/>
          </a:xfrm>
          <a:custGeom>
            <a:avLst/>
            <a:gdLst>
              <a:gd name="connsiteX0" fmla="*/ 0 w 870155"/>
              <a:gd name="connsiteY0" fmla="*/ 417296 h 834592"/>
              <a:gd name="connsiteX1" fmla="*/ 435078 w 870155"/>
              <a:gd name="connsiteY1" fmla="*/ 0 h 834592"/>
              <a:gd name="connsiteX2" fmla="*/ 870156 w 870155"/>
              <a:gd name="connsiteY2" fmla="*/ 417296 h 834592"/>
              <a:gd name="connsiteX3" fmla="*/ 435078 w 870155"/>
              <a:gd name="connsiteY3" fmla="*/ 834592 h 834592"/>
              <a:gd name="connsiteX4" fmla="*/ 0 w 870155"/>
              <a:gd name="connsiteY4" fmla="*/ 417296 h 834592"/>
              <a:gd name="connsiteX0" fmla="*/ 11089 w 483039"/>
              <a:gd name="connsiteY0" fmla="*/ 476642 h 835438"/>
              <a:gd name="connsiteX1" fmla="*/ 47961 w 483039"/>
              <a:gd name="connsiteY1" fmla="*/ 353 h 835438"/>
              <a:gd name="connsiteX2" fmla="*/ 483039 w 483039"/>
              <a:gd name="connsiteY2" fmla="*/ 417649 h 835438"/>
              <a:gd name="connsiteX3" fmla="*/ 47961 w 483039"/>
              <a:gd name="connsiteY3" fmla="*/ 834945 h 835438"/>
              <a:gd name="connsiteX4" fmla="*/ 11089 w 483039"/>
              <a:gd name="connsiteY4" fmla="*/ 476642 h 8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039" h="835438">
                <a:moveTo>
                  <a:pt x="11089" y="476642"/>
                </a:moveTo>
                <a:cubicBezTo>
                  <a:pt x="11089" y="246176"/>
                  <a:pt x="-30697" y="10185"/>
                  <a:pt x="47961" y="353"/>
                </a:cubicBezTo>
                <a:cubicBezTo>
                  <a:pt x="126619" y="-9479"/>
                  <a:pt x="483039" y="187183"/>
                  <a:pt x="483039" y="417649"/>
                </a:cubicBezTo>
                <a:cubicBezTo>
                  <a:pt x="483039" y="648115"/>
                  <a:pt x="126619" y="825113"/>
                  <a:pt x="47961" y="834945"/>
                </a:cubicBezTo>
                <a:cubicBezTo>
                  <a:pt x="-30697" y="844777"/>
                  <a:pt x="11089" y="707108"/>
                  <a:pt x="11089" y="476642"/>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Rectangle 38">
            <a:extLst>
              <a:ext uri="{FF2B5EF4-FFF2-40B4-BE49-F238E27FC236}">
                <a16:creationId xmlns:a16="http://schemas.microsoft.com/office/drawing/2014/main" id="{804A5491-32B3-4064-4F87-0E8E95C25686}"/>
              </a:ext>
            </a:extLst>
          </p:cNvPr>
          <p:cNvSpPr/>
          <p:nvPr/>
        </p:nvSpPr>
        <p:spPr>
          <a:xfrm>
            <a:off x="12442351" y="6080182"/>
            <a:ext cx="907371" cy="747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6" name="Title 4">
            <a:extLst>
              <a:ext uri="{FF2B5EF4-FFF2-40B4-BE49-F238E27FC236}">
                <a16:creationId xmlns:a16="http://schemas.microsoft.com/office/drawing/2014/main" id="{6AE0FB8E-77EA-769D-133F-58B1524C7DC4}"/>
              </a:ext>
            </a:extLst>
          </p:cNvPr>
          <p:cNvSpPr txBox="1">
            <a:spLocks/>
          </p:cNvSpPr>
          <p:nvPr/>
        </p:nvSpPr>
        <p:spPr>
          <a:xfrm>
            <a:off x="787148" y="325905"/>
            <a:ext cx="10504000" cy="113225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endParaRPr lang="en-GB" sz="2800" dirty="0">
              <a:solidFill>
                <a:schemeClr val="bg1"/>
              </a:solidFill>
            </a:endParaRPr>
          </a:p>
        </p:txBody>
      </p:sp>
      <p:pic>
        <p:nvPicPr>
          <p:cNvPr id="37" name="Picture Placeholder 12" descr="Close-up of a person entering a PIN on an ATM keypad.">
            <a:extLst>
              <a:ext uri="{FF2B5EF4-FFF2-40B4-BE49-F238E27FC236}">
                <a16:creationId xmlns:a16="http://schemas.microsoft.com/office/drawing/2014/main" id="{6E206767-F891-8E69-FB43-3E542F201656}"/>
              </a:ext>
            </a:extLst>
          </p:cNvPr>
          <p:cNvPicPr>
            <a:picLocks noChangeAspect="1"/>
          </p:cNvPicPr>
          <p:nvPr/>
        </p:nvPicPr>
        <p:blipFill>
          <a:blip r:embed="rId3" cstate="screen">
            <a:extLst>
              <a:ext uri="{28A0092B-C50C-407E-A947-70E740481C1C}">
                <a14:useLocalDpi xmlns:a14="http://schemas.microsoft.com/office/drawing/2010/main"/>
              </a:ext>
            </a:extLst>
          </a:blip>
          <a:srcRect t="64" b="64"/>
          <a:stretch/>
        </p:blipFill>
        <p:spPr>
          <a:xfrm>
            <a:off x="12480262" y="5637553"/>
            <a:ext cx="632760" cy="291407"/>
          </a:xfrm>
          <a:prstGeom prst="rect">
            <a:avLst/>
          </a:prstGeom>
        </p:spPr>
      </p:pic>
      <p:pic>
        <p:nvPicPr>
          <p:cNvPr id="43" name="Picture Placeholder 14">
            <a:extLst>
              <a:ext uri="{FF2B5EF4-FFF2-40B4-BE49-F238E27FC236}">
                <a16:creationId xmlns:a16="http://schemas.microsoft.com/office/drawing/2014/main" id="{AB9E5D26-710A-D893-E1F3-60CC87F4452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454184" y="5171784"/>
            <a:ext cx="722535" cy="314547"/>
          </a:xfrm>
          <a:prstGeom prst="rect">
            <a:avLst/>
          </a:prstGeom>
        </p:spPr>
      </p:pic>
      <p:pic>
        <p:nvPicPr>
          <p:cNvPr id="46" name="Picture Placeholder 16">
            <a:extLst>
              <a:ext uri="{FF2B5EF4-FFF2-40B4-BE49-F238E27FC236}">
                <a16:creationId xmlns:a16="http://schemas.microsoft.com/office/drawing/2014/main" id="{6CF8AC2A-C031-9572-C749-AEBBA6D6DAF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442351" y="4755494"/>
            <a:ext cx="626227" cy="294920"/>
          </a:xfrm>
          <a:prstGeom prst="rect">
            <a:avLst/>
          </a:prstGeom>
        </p:spPr>
      </p:pic>
      <p:sp>
        <p:nvSpPr>
          <p:cNvPr id="67" name="Text Placeholder 5">
            <a:extLst>
              <a:ext uri="{FF2B5EF4-FFF2-40B4-BE49-F238E27FC236}">
                <a16:creationId xmlns:a16="http://schemas.microsoft.com/office/drawing/2014/main" id="{041D6A6F-E808-3B7A-6C4E-41C9699FA3C1}"/>
              </a:ext>
            </a:extLst>
          </p:cNvPr>
          <p:cNvSpPr txBox="1">
            <a:spLocks/>
          </p:cNvSpPr>
          <p:nvPr/>
        </p:nvSpPr>
        <p:spPr>
          <a:xfrm>
            <a:off x="279839" y="3049659"/>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Cost-effective</a:t>
            </a:r>
          </a:p>
        </p:txBody>
      </p:sp>
      <p:sp>
        <p:nvSpPr>
          <p:cNvPr id="68" name="Text Placeholder 6">
            <a:extLst>
              <a:ext uri="{FF2B5EF4-FFF2-40B4-BE49-F238E27FC236}">
                <a16:creationId xmlns:a16="http://schemas.microsoft.com/office/drawing/2014/main" id="{3B9519B4-14FF-2227-E58D-B97EC9B068D2}"/>
              </a:ext>
            </a:extLst>
          </p:cNvPr>
          <p:cNvSpPr txBox="1">
            <a:spLocks/>
          </p:cNvSpPr>
          <p:nvPr/>
        </p:nvSpPr>
        <p:spPr>
          <a:xfrm>
            <a:off x="787148" y="3320016"/>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Production is up to </a:t>
            </a:r>
            <a:r>
              <a:rPr lang="en-US" sz="1800" b="1" dirty="0">
                <a:solidFill>
                  <a:schemeClr val="bg1"/>
                </a:solidFill>
                <a:effectLst/>
                <a:latin typeface="Baloo Paaji 2" pitchFamily="2" charset="0"/>
                <a:ea typeface="Aptos" panose="020B0004020202020204" pitchFamily="34" charset="0"/>
                <a:cs typeface="Baloo Paaji 2" pitchFamily="2" charset="0"/>
              </a:rPr>
              <a:t>10 times cheaper</a:t>
            </a:r>
            <a:r>
              <a:rPr lang="en-US" sz="1800" dirty="0">
                <a:solidFill>
                  <a:schemeClr val="bg1"/>
                </a:solidFill>
                <a:effectLst/>
                <a:latin typeface="Baloo Paaji 2" pitchFamily="2" charset="0"/>
                <a:ea typeface="Aptos" panose="020B0004020202020204" pitchFamily="34" charset="0"/>
                <a:cs typeface="Baloo Paaji 2" pitchFamily="2" charset="0"/>
              </a:rPr>
              <a:t> than timber-based paper</a:t>
            </a:r>
            <a:endParaRPr lang="en-US" altLang="zh-CN" sz="1600" dirty="0">
              <a:solidFill>
                <a:schemeClr val="bg1"/>
              </a:solidFill>
              <a:latin typeface="Baloo Paaji 2" pitchFamily="2" charset="0"/>
              <a:cs typeface="Baloo Paaji 2" pitchFamily="2" charset="0"/>
            </a:endParaRPr>
          </a:p>
        </p:txBody>
      </p:sp>
      <p:sp>
        <p:nvSpPr>
          <p:cNvPr id="69" name="Text Placeholder 6">
            <a:extLst>
              <a:ext uri="{FF2B5EF4-FFF2-40B4-BE49-F238E27FC236}">
                <a16:creationId xmlns:a16="http://schemas.microsoft.com/office/drawing/2014/main" id="{5EE3A72E-206B-AD66-662B-8316DE6808AF}"/>
              </a:ext>
            </a:extLst>
          </p:cNvPr>
          <p:cNvSpPr txBox="1">
            <a:spLocks/>
          </p:cNvSpPr>
          <p:nvPr/>
        </p:nvSpPr>
        <p:spPr>
          <a:xfrm>
            <a:off x="4685896" y="3368532"/>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a:lnSpc>
                <a:spcPct val="115000"/>
              </a:lnSpc>
              <a:spcAft>
                <a:spcPts val="800"/>
              </a:spcAft>
              <a:buSzPts val="1000"/>
              <a:tabLst>
                <a:tab pos="457200" algn="l"/>
              </a:tabLst>
            </a:pPr>
            <a:r>
              <a:rPr lang="en-US" sz="1800" kern="100" dirty="0">
                <a:solidFill>
                  <a:schemeClr val="bg1"/>
                </a:solidFill>
                <a:effectLst/>
                <a:latin typeface="Baloo Paaji 2" pitchFamily="2" charset="0"/>
                <a:ea typeface="Aptos" panose="020B0004020202020204" pitchFamily="34" charset="0"/>
                <a:cs typeface="Baloo Paaji 2" pitchFamily="2" charset="0"/>
              </a:rPr>
              <a:t>Coconut fiber-based paper is stronger and more resistant to moisture.</a:t>
            </a:r>
          </a:p>
        </p:txBody>
      </p:sp>
      <p:sp>
        <p:nvSpPr>
          <p:cNvPr id="71" name="Text Placeholder 5">
            <a:extLst>
              <a:ext uri="{FF2B5EF4-FFF2-40B4-BE49-F238E27FC236}">
                <a16:creationId xmlns:a16="http://schemas.microsoft.com/office/drawing/2014/main" id="{F94AAF4F-6E69-2B61-D4B9-018B7C495A64}"/>
              </a:ext>
            </a:extLst>
          </p:cNvPr>
          <p:cNvSpPr txBox="1">
            <a:spLocks/>
          </p:cNvSpPr>
          <p:nvPr/>
        </p:nvSpPr>
        <p:spPr>
          <a:xfrm>
            <a:off x="3743263" y="3031551"/>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Durable</a:t>
            </a:r>
          </a:p>
        </p:txBody>
      </p:sp>
      <p:sp>
        <p:nvSpPr>
          <p:cNvPr id="72" name="Text Placeholder 5">
            <a:extLst>
              <a:ext uri="{FF2B5EF4-FFF2-40B4-BE49-F238E27FC236}">
                <a16:creationId xmlns:a16="http://schemas.microsoft.com/office/drawing/2014/main" id="{2B635EEE-55D8-DAA1-3C83-45A978D914D1}"/>
              </a:ext>
            </a:extLst>
          </p:cNvPr>
          <p:cNvSpPr txBox="1">
            <a:spLocks/>
          </p:cNvSpPr>
          <p:nvPr/>
        </p:nvSpPr>
        <p:spPr>
          <a:xfrm>
            <a:off x="7891846" y="3057247"/>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Sustainable</a:t>
            </a:r>
          </a:p>
        </p:txBody>
      </p:sp>
      <p:sp>
        <p:nvSpPr>
          <p:cNvPr id="73" name="Text Placeholder 6">
            <a:extLst>
              <a:ext uri="{FF2B5EF4-FFF2-40B4-BE49-F238E27FC236}">
                <a16:creationId xmlns:a16="http://schemas.microsoft.com/office/drawing/2014/main" id="{B9CC3517-1922-901C-3C57-5A44B0C83529}"/>
              </a:ext>
            </a:extLst>
          </p:cNvPr>
          <p:cNvSpPr txBox="1">
            <a:spLocks/>
          </p:cNvSpPr>
          <p:nvPr/>
        </p:nvSpPr>
        <p:spPr>
          <a:xfrm>
            <a:off x="8610269" y="3368531"/>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The process reduces deforestation, repurposes waste, and supports a circular economy.</a:t>
            </a:r>
            <a:endParaRPr lang="en-US" altLang="zh-CN" dirty="0">
              <a:solidFill>
                <a:schemeClr val="bg1"/>
              </a:solidFill>
              <a:latin typeface="Baloo Paaji 2" pitchFamily="2" charset="0"/>
              <a:cs typeface="Baloo Paaji 2" pitchFamily="2" charset="0"/>
            </a:endParaRPr>
          </a:p>
        </p:txBody>
      </p:sp>
      <p:sp>
        <p:nvSpPr>
          <p:cNvPr id="20" name="Content Placeholder 2">
            <a:extLst>
              <a:ext uri="{FF2B5EF4-FFF2-40B4-BE49-F238E27FC236}">
                <a16:creationId xmlns:a16="http://schemas.microsoft.com/office/drawing/2014/main" id="{674CFDE4-97BA-BDE5-515A-8F593A022102}"/>
              </a:ext>
            </a:extLst>
          </p:cNvPr>
          <p:cNvSpPr txBox="1">
            <a:spLocks/>
          </p:cNvSpPr>
          <p:nvPr/>
        </p:nvSpPr>
        <p:spPr>
          <a:xfrm>
            <a:off x="827397" y="2314456"/>
            <a:ext cx="6172331" cy="300951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latin typeface="Baloo Paaji 2" pitchFamily="2" charset="0"/>
                <a:cs typeface="Baloo Paaji 2" pitchFamily="2" charset="0"/>
              </a:rPr>
              <a:t>Global paper packaging market</a:t>
            </a:r>
          </a:p>
          <a:p>
            <a:pPr marL="0" indent="0">
              <a:buNone/>
            </a:pPr>
            <a:r>
              <a:rPr lang="en-US" dirty="0">
                <a:solidFill>
                  <a:schemeClr val="bg1"/>
                </a:solidFill>
                <a:latin typeface="Baloo Paaji 2" pitchFamily="2" charset="0"/>
                <a:cs typeface="Baloo Paaji 2" pitchFamily="2" charset="0"/>
              </a:rPr>
              <a:t>​</a:t>
            </a:r>
          </a:p>
        </p:txBody>
      </p:sp>
      <p:pic>
        <p:nvPicPr>
          <p:cNvPr id="34" name="Picture Placeholder 5">
            <a:extLst>
              <a:ext uri="{FF2B5EF4-FFF2-40B4-BE49-F238E27FC236}">
                <a16:creationId xmlns:a16="http://schemas.microsoft.com/office/drawing/2014/main" id="{D243689A-5B3F-EA7A-69B2-643643465048}"/>
              </a:ext>
            </a:extLst>
          </p:cNvPr>
          <p:cNvPicPr>
            <a:picLocks noChangeAspect="1"/>
          </p:cNvPicPr>
          <p:nvPr/>
        </p:nvPicPr>
        <p:blipFill>
          <a:blip r:embed="rId6">
            <a:extLst>
              <a:ext uri="{28A0092B-C50C-407E-A947-70E740481C1C}">
                <a14:useLocalDpi xmlns:a14="http://schemas.microsoft.com/office/drawing/2010/main" val="0"/>
              </a:ext>
            </a:extLst>
          </a:blip>
          <a:srcRect t="1142" b="1142"/>
          <a:stretch/>
        </p:blipFill>
        <p:spPr>
          <a:xfrm flipH="1">
            <a:off x="12462589" y="4068252"/>
            <a:ext cx="657420" cy="481185"/>
          </a:xfrm>
          <a:prstGeom prst="rect">
            <a:avLst/>
          </a:prstGeom>
        </p:spPr>
      </p:pic>
      <p:sp>
        <p:nvSpPr>
          <p:cNvPr id="21" name="Rectangle 5">
            <a:extLst>
              <a:ext uri="{FF2B5EF4-FFF2-40B4-BE49-F238E27FC236}">
                <a16:creationId xmlns:a16="http://schemas.microsoft.com/office/drawing/2014/main" id="{6B949A7E-DB49-EE58-68EC-457BF739E8B0}"/>
              </a:ext>
            </a:extLst>
          </p:cNvPr>
          <p:cNvSpPr>
            <a:spLocks noChangeArrowheads="1"/>
          </p:cNvSpPr>
          <p:nvPr/>
        </p:nvSpPr>
        <p:spPr bwMode="auto">
          <a:xfrm>
            <a:off x="6495583" y="3123354"/>
            <a:ext cx="468700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Companies utilize branded paper bags and folders during events and promotions, reflecting a commitment to sustainability and enhancing corporate image.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Large companies a integrate paper packaging into their supply chains to meet corporate social responsibility goals and comply with international environmental standards.</a:t>
            </a: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p:txBody>
      </p:sp>
      <p:sp>
        <p:nvSpPr>
          <p:cNvPr id="22" name="Title 1">
            <a:extLst>
              <a:ext uri="{FF2B5EF4-FFF2-40B4-BE49-F238E27FC236}">
                <a16:creationId xmlns:a16="http://schemas.microsoft.com/office/drawing/2014/main" id="{C60E457D-806C-0D52-4936-DCE10259D05C}"/>
              </a:ext>
            </a:extLst>
          </p:cNvPr>
          <p:cNvSpPr txBox="1">
            <a:spLocks/>
          </p:cNvSpPr>
          <p:nvPr/>
        </p:nvSpPr>
        <p:spPr>
          <a:xfrm>
            <a:off x="772917" y="2402388"/>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solidFill>
                  <a:schemeClr val="bg1"/>
                </a:solidFill>
                <a:latin typeface="Baloo Paaji 2" pitchFamily="2" charset="0"/>
                <a:cs typeface="Baloo Paaji 2" pitchFamily="2" charset="0"/>
              </a:rPr>
              <a:t>Retail businesses</a:t>
            </a:r>
          </a:p>
        </p:txBody>
      </p:sp>
      <p:sp>
        <p:nvSpPr>
          <p:cNvPr id="23" name="Title 1">
            <a:extLst>
              <a:ext uri="{FF2B5EF4-FFF2-40B4-BE49-F238E27FC236}">
                <a16:creationId xmlns:a16="http://schemas.microsoft.com/office/drawing/2014/main" id="{0AB3E5FC-B25F-2107-E401-BB973618878B}"/>
              </a:ext>
            </a:extLst>
          </p:cNvPr>
          <p:cNvSpPr txBox="1">
            <a:spLocks/>
          </p:cNvSpPr>
          <p:nvPr/>
        </p:nvSpPr>
        <p:spPr>
          <a:xfrm>
            <a:off x="6251887" y="2274474"/>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solidFill>
                  <a:schemeClr val="bg1"/>
                </a:solidFill>
                <a:latin typeface="Baloo Paaji 2" pitchFamily="2" charset="0"/>
                <a:cs typeface="Baloo Paaji 2" pitchFamily="2" charset="0"/>
              </a:rPr>
              <a:t>Corporate brands</a:t>
            </a:r>
          </a:p>
        </p:txBody>
      </p:sp>
      <p:sp>
        <p:nvSpPr>
          <p:cNvPr id="24" name="Rectangle 23">
            <a:extLst>
              <a:ext uri="{FF2B5EF4-FFF2-40B4-BE49-F238E27FC236}">
                <a16:creationId xmlns:a16="http://schemas.microsoft.com/office/drawing/2014/main" id="{B5DBCC56-3571-A0F5-7775-A86218954F44}"/>
              </a:ext>
            </a:extLst>
          </p:cNvPr>
          <p:cNvSpPr/>
          <p:nvPr/>
        </p:nvSpPr>
        <p:spPr>
          <a:xfrm>
            <a:off x="-78493" y="6931040"/>
            <a:ext cx="7078221" cy="3881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756FDD9-5689-223F-B8DA-6591D9623361}"/>
              </a:ext>
            </a:extLst>
          </p:cNvPr>
          <p:cNvSpPr/>
          <p:nvPr/>
        </p:nvSpPr>
        <p:spPr>
          <a:xfrm>
            <a:off x="6999728" y="7092346"/>
            <a:ext cx="7078221" cy="388116"/>
          </a:xfrm>
          <a:prstGeom prst="rect">
            <a:avLst/>
          </a:prstGeom>
          <a:solidFill>
            <a:srgbClr val="0617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
            <a:extLst>
              <a:ext uri="{FF2B5EF4-FFF2-40B4-BE49-F238E27FC236}">
                <a16:creationId xmlns:a16="http://schemas.microsoft.com/office/drawing/2014/main" id="{0889D2F5-8AEC-8D0C-7303-F9CEA72BE19E}"/>
              </a:ext>
            </a:extLst>
          </p:cNvPr>
          <p:cNvSpPr>
            <a:spLocks noChangeArrowheads="1"/>
          </p:cNvSpPr>
          <p:nvPr/>
        </p:nvSpPr>
        <p:spPr bwMode="auto">
          <a:xfrm>
            <a:off x="6242387" y="1390252"/>
            <a:ext cx="576231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b="1" dirty="0">
                <a:solidFill>
                  <a:schemeClr val="bg1"/>
                </a:solidFill>
                <a:latin typeface="Baloo Paaji 2" pitchFamily="2" charset="0"/>
                <a:cs typeface="Baloo Paaji 2" pitchFamily="2" charset="0"/>
              </a:rPr>
              <a:t>Locally Produced – Reducing Import Dependency &amp; Boosting the Economy</a:t>
            </a:r>
          </a:p>
          <a:p>
            <a:pPr>
              <a:buNone/>
            </a:pPr>
            <a:endParaRPr lang="en-US" b="1" dirty="0">
              <a:solidFill>
                <a:schemeClr val="bg1"/>
              </a:solidFill>
              <a:latin typeface="Baloo Paaji 2" pitchFamily="2" charset="0"/>
              <a:cs typeface="Baloo Paaji 2" pitchFamily="2" charset="0"/>
            </a:endParaRPr>
          </a:p>
          <a:p>
            <a:pPr>
              <a:buNone/>
            </a:pPr>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Ghana imports most of its packaging materials, leading to high costs and dependence on foreign suppliers.</a:t>
            </a:r>
          </a:p>
          <a:p>
            <a:pPr>
              <a:buFont typeface="Arial" panose="020B0604020202020204" pitchFamily="34" charset="0"/>
              <a:buChar char="•"/>
            </a:pPr>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Glinax’s locally produced coconut husk pa</a:t>
            </a:r>
          </a:p>
          <a:p>
            <a:r>
              <a:rPr lang="en-US" dirty="0">
                <a:solidFill>
                  <a:schemeClr val="bg1"/>
                </a:solidFill>
                <a:latin typeface="Baloo Paaji 2" pitchFamily="2" charset="0"/>
                <a:cs typeface="Baloo Paaji 2" pitchFamily="2" charset="0"/>
              </a:rPr>
              <a:t>kaging eliminates import costs, supports local farmers, and creates jobs, boosting Ghana’s economy.</a:t>
            </a:r>
          </a:p>
          <a:p>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Businesses using our products can proudly market themselves as using 100% Ghanaian-made packaging, appealing to eco-conscious consumers.</a:t>
            </a:r>
          </a:p>
        </p:txBody>
      </p:sp>
      <p:graphicFrame>
        <p:nvGraphicFramePr>
          <p:cNvPr id="40" name="Table 39">
            <a:extLst>
              <a:ext uri="{FF2B5EF4-FFF2-40B4-BE49-F238E27FC236}">
                <a16:creationId xmlns:a16="http://schemas.microsoft.com/office/drawing/2014/main" id="{BF1B1723-C388-FC7D-CAFE-514A1CBAA7D7}"/>
              </a:ext>
            </a:extLst>
          </p:cNvPr>
          <p:cNvGraphicFramePr>
            <a:graphicFrameLocks noGrp="1"/>
          </p:cNvGraphicFramePr>
          <p:nvPr/>
        </p:nvGraphicFramePr>
        <p:xfrm>
          <a:off x="6096000" y="5715000"/>
          <a:ext cx="208280" cy="457200"/>
        </p:xfrm>
        <a:graphic>
          <a:graphicData uri="http://schemas.openxmlformats.org/drawingml/2006/table">
            <a:tbl>
              <a:tblPr>
                <a:tableStyleId>{2D5ABB26-0587-4C30-8999-92F81FD0307C}</a:tableStyleId>
              </a:tblPr>
              <a:tblGrid>
                <a:gridCol w="208280">
                  <a:extLst>
                    <a:ext uri="{9D8B030D-6E8A-4147-A177-3AD203B41FA5}">
                      <a16:colId xmlns:a16="http://schemas.microsoft.com/office/drawing/2014/main" val="503858292"/>
                    </a:ext>
                  </a:extLst>
                </a:gridCol>
              </a:tblGrid>
              <a:tr h="457200">
                <a:tc>
                  <a:txBody>
                    <a:bodyPr/>
                    <a:lstStyle/>
                    <a:p>
                      <a:endParaRPr lang="en-US" dirty="0"/>
                    </a:p>
                  </a:txBody>
                  <a:tcPr/>
                </a:tc>
                <a:extLst>
                  <a:ext uri="{0D108BD9-81ED-4DB2-BD59-A6C34878D82A}">
                    <a16:rowId xmlns:a16="http://schemas.microsoft.com/office/drawing/2014/main" val="3725777681"/>
                  </a:ext>
                </a:extLst>
              </a:tr>
            </a:tbl>
          </a:graphicData>
        </a:graphic>
      </p:graphicFrame>
      <p:sp>
        <p:nvSpPr>
          <p:cNvPr id="25" name="Rectangle 5">
            <a:extLst>
              <a:ext uri="{FF2B5EF4-FFF2-40B4-BE49-F238E27FC236}">
                <a16:creationId xmlns:a16="http://schemas.microsoft.com/office/drawing/2014/main" id="{C3238F42-8DC0-EC03-74B5-F665D3964D13}"/>
              </a:ext>
            </a:extLst>
          </p:cNvPr>
          <p:cNvSpPr>
            <a:spLocks noChangeArrowheads="1"/>
          </p:cNvSpPr>
          <p:nvPr/>
        </p:nvSpPr>
        <p:spPr bwMode="auto">
          <a:xfrm>
            <a:off x="1826649" y="1458163"/>
            <a:ext cx="911493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000" dirty="0">
                <a:solidFill>
                  <a:schemeClr val="bg1"/>
                </a:solidFill>
                <a:latin typeface="Baloo Paaji 2" pitchFamily="2" charset="0"/>
                <a:cs typeface="Baloo Paaji 2" pitchFamily="2" charset="0"/>
              </a:rPr>
              <a:t>To launch and scale the business effectively, we require $50,000- $60,000 in funding. The funds will be allocated as follows: </a:t>
            </a:r>
          </a:p>
          <a:p>
            <a:pPr>
              <a:buNone/>
            </a:pPr>
            <a:endParaRPr lang="en-US" sz="2000" b="1" dirty="0">
              <a:solidFill>
                <a:schemeClr val="bg1"/>
              </a:solidFill>
              <a:latin typeface="Baloo Paaji 2" pitchFamily="2" charset="0"/>
              <a:cs typeface="Baloo Paaji 2" pitchFamily="2" charset="0"/>
            </a:endParaRPr>
          </a:p>
          <a:p>
            <a:pPr>
              <a:buNone/>
            </a:pPr>
            <a:r>
              <a:rPr lang="en-US" sz="2000" b="1" dirty="0">
                <a:solidFill>
                  <a:schemeClr val="bg1"/>
                </a:solidFill>
                <a:latin typeface="Baloo Paaji 2" pitchFamily="2" charset="0"/>
                <a:cs typeface="Baloo Paaji 2" pitchFamily="2" charset="0"/>
              </a:rPr>
              <a:t>Equipment &amp; Machinery ($20,000</a:t>
            </a:r>
            <a:r>
              <a:rPr lang="en-US" sz="2000" dirty="0">
                <a:solidFill>
                  <a:schemeClr val="bg1"/>
                </a:solidFill>
                <a:latin typeface="Baloo Paaji 2" pitchFamily="2" charset="0"/>
                <a:cs typeface="Baloo Paaji 2" pitchFamily="2" charset="0"/>
              </a:rPr>
              <a:t>)– For paper &amp; packaging production. </a:t>
            </a:r>
          </a:p>
          <a:p>
            <a:pPr>
              <a:buNone/>
            </a:pPr>
            <a:endParaRPr lang="en-US" sz="2000" b="1" dirty="0">
              <a:solidFill>
                <a:schemeClr val="bg1"/>
              </a:solidFill>
              <a:latin typeface="Baloo Paaji 2" pitchFamily="2" charset="0"/>
              <a:cs typeface="Baloo Paaji 2" pitchFamily="2" charset="0"/>
            </a:endParaRPr>
          </a:p>
          <a:p>
            <a:pPr>
              <a:buNone/>
            </a:pPr>
            <a:r>
              <a:rPr lang="en-US" sz="2000" b="1" dirty="0">
                <a:solidFill>
                  <a:schemeClr val="bg1"/>
                </a:solidFill>
                <a:latin typeface="Baloo Paaji 2" pitchFamily="2" charset="0"/>
                <a:cs typeface="Baloo Paaji 2" pitchFamily="2" charset="0"/>
              </a:rPr>
              <a:t>Factory Setup ($12,000)– </a:t>
            </a:r>
            <a:r>
              <a:rPr lang="en-US" sz="2000" dirty="0">
                <a:solidFill>
                  <a:schemeClr val="bg1"/>
                </a:solidFill>
                <a:latin typeface="Baloo Paaji 2" pitchFamily="2" charset="0"/>
                <a:cs typeface="Baloo Paaji 2" pitchFamily="2" charset="0"/>
              </a:rPr>
              <a:t>Small-scale workshop construction. </a:t>
            </a:r>
          </a:p>
          <a:p>
            <a:pPr>
              <a:buNone/>
            </a:pPr>
            <a:endParaRPr lang="en-US" sz="2000" b="1" dirty="0">
              <a:solidFill>
                <a:schemeClr val="bg1"/>
              </a:solidFill>
              <a:latin typeface="Baloo Paaji 2" pitchFamily="2" charset="0"/>
              <a:cs typeface="Baloo Paaji 2" pitchFamily="2" charset="0"/>
            </a:endParaRPr>
          </a:p>
          <a:p>
            <a:pPr>
              <a:buNone/>
            </a:pPr>
            <a:r>
              <a:rPr lang="en-US" sz="2000" b="1" dirty="0">
                <a:solidFill>
                  <a:schemeClr val="bg1"/>
                </a:solidFill>
                <a:latin typeface="Baloo Paaji 2" pitchFamily="2" charset="0"/>
                <a:cs typeface="Baloo Paaji 2" pitchFamily="2" charset="0"/>
              </a:rPr>
              <a:t>Branding &amp; Packaging ($5,000)– </a:t>
            </a:r>
            <a:r>
              <a:rPr lang="en-US" sz="2000" dirty="0">
                <a:solidFill>
                  <a:schemeClr val="bg1"/>
                </a:solidFill>
                <a:latin typeface="Baloo Paaji 2" pitchFamily="2" charset="0"/>
                <a:cs typeface="Baloo Paaji 2" pitchFamily="2" charset="0"/>
              </a:rPr>
              <a:t>Creating packaging designs &amp; branding.</a:t>
            </a:r>
          </a:p>
          <a:p>
            <a:pPr>
              <a:buNone/>
            </a:pPr>
            <a:endParaRPr lang="en-US" sz="2000" b="1" dirty="0">
              <a:solidFill>
                <a:schemeClr val="bg1"/>
              </a:solidFill>
              <a:latin typeface="Baloo Paaji 2" pitchFamily="2" charset="0"/>
              <a:cs typeface="Baloo Paaji 2" pitchFamily="2" charset="0"/>
            </a:endParaRPr>
          </a:p>
          <a:p>
            <a:pPr>
              <a:buNone/>
            </a:pPr>
            <a:r>
              <a:rPr lang="en-US" sz="2000" b="1" dirty="0">
                <a:solidFill>
                  <a:schemeClr val="bg1"/>
                </a:solidFill>
                <a:latin typeface="Baloo Paaji 2" pitchFamily="2" charset="0"/>
                <a:cs typeface="Baloo Paaji 2" pitchFamily="2" charset="0"/>
              </a:rPr>
              <a:t>Marketing &amp; Advertising ($5,000</a:t>
            </a:r>
            <a:r>
              <a:rPr lang="en-US" sz="2000" dirty="0">
                <a:solidFill>
                  <a:schemeClr val="bg1"/>
                </a:solidFill>
                <a:latin typeface="Baloo Paaji 2" pitchFamily="2" charset="0"/>
                <a:cs typeface="Baloo Paaji 2" pitchFamily="2" charset="0"/>
              </a:rPr>
              <a:t>)– Awareness campaigns &amp; client acquisition.</a:t>
            </a:r>
          </a:p>
          <a:p>
            <a:pPr>
              <a:buNone/>
            </a:pPr>
            <a:endParaRPr lang="en-US" sz="2000" b="1" dirty="0">
              <a:solidFill>
                <a:schemeClr val="bg1"/>
              </a:solidFill>
              <a:latin typeface="Baloo Paaji 2" pitchFamily="2" charset="0"/>
              <a:cs typeface="Baloo Paaji 2" pitchFamily="2" charset="0"/>
            </a:endParaRPr>
          </a:p>
          <a:p>
            <a:pPr>
              <a:buNone/>
            </a:pPr>
            <a:r>
              <a:rPr lang="en-US" sz="2000" b="1" dirty="0">
                <a:solidFill>
                  <a:schemeClr val="bg1"/>
                </a:solidFill>
                <a:latin typeface="Baloo Paaji 2" pitchFamily="2" charset="0"/>
                <a:cs typeface="Baloo Paaji 2" pitchFamily="2" charset="0"/>
              </a:rPr>
              <a:t>Operational Expenses ($8,000</a:t>
            </a:r>
            <a:r>
              <a:rPr lang="en-US" sz="2000" dirty="0">
                <a:solidFill>
                  <a:schemeClr val="bg1"/>
                </a:solidFill>
                <a:latin typeface="Baloo Paaji 2" pitchFamily="2" charset="0"/>
                <a:cs typeface="Baloo Paaji 2" pitchFamily="2" charset="0"/>
              </a:rPr>
              <a:t>)– Salaries, logistics, and transportation.</a:t>
            </a:r>
          </a:p>
          <a:p>
            <a:pPr>
              <a:buNone/>
            </a:pPr>
            <a:endParaRPr lang="en-US" sz="2000" b="1" dirty="0">
              <a:solidFill>
                <a:schemeClr val="bg1"/>
              </a:solidFill>
              <a:latin typeface="Baloo Paaji 2" pitchFamily="2" charset="0"/>
              <a:cs typeface="Baloo Paaji 2" pitchFamily="2" charset="0"/>
            </a:endParaRPr>
          </a:p>
          <a:p>
            <a:pPr>
              <a:buNone/>
            </a:pPr>
            <a:r>
              <a:rPr lang="en-US" sz="2000" b="1" dirty="0">
                <a:solidFill>
                  <a:schemeClr val="bg1"/>
                </a:solidFill>
                <a:latin typeface="Baloo Paaji 2" pitchFamily="2" charset="0"/>
                <a:cs typeface="Baloo Paaji 2" pitchFamily="2" charset="0"/>
              </a:rPr>
              <a:t>Research &amp; Expansion ($5,000)– </a:t>
            </a:r>
            <a:r>
              <a:rPr lang="en-US" sz="2000" dirty="0">
                <a:solidFill>
                  <a:schemeClr val="bg1"/>
                </a:solidFill>
                <a:latin typeface="Baloo Paaji 2" pitchFamily="2" charset="0"/>
                <a:cs typeface="Baloo Paaji 2" pitchFamily="2" charset="0"/>
              </a:rPr>
              <a:t>Improving efficiency &amp; future innovations</a:t>
            </a:r>
            <a:endParaRPr lang="en-US" dirty="0">
              <a:solidFill>
                <a:schemeClr val="bg1"/>
              </a:solidFill>
              <a:latin typeface="Baloo Paaji 2" pitchFamily="2" charset="0"/>
              <a:cs typeface="Baloo Paaji 2" pitchFamily="2" charset="0"/>
            </a:endParaRPr>
          </a:p>
        </p:txBody>
      </p:sp>
      <p:sp>
        <p:nvSpPr>
          <p:cNvPr id="17" name="Title 2">
            <a:extLst>
              <a:ext uri="{FF2B5EF4-FFF2-40B4-BE49-F238E27FC236}">
                <a16:creationId xmlns:a16="http://schemas.microsoft.com/office/drawing/2014/main" id="{AEC31E91-D740-83F0-579D-0F6857B06301}"/>
              </a:ext>
            </a:extLst>
          </p:cNvPr>
          <p:cNvSpPr txBox="1">
            <a:spLocks/>
          </p:cNvSpPr>
          <p:nvPr/>
        </p:nvSpPr>
        <p:spPr>
          <a:xfrm>
            <a:off x="259916" y="2482407"/>
            <a:ext cx="7977486" cy="379383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l"/>
            <a:r>
              <a:rPr lang="en-US" altLang="zh-CN" sz="2800" dirty="0"/>
              <a:t>05</a:t>
            </a:r>
          </a:p>
          <a:p>
            <a:pPr algn="l"/>
            <a:r>
              <a:rPr lang="en-US" altLang="zh-CN" sz="5400" dirty="0"/>
              <a:t>Growth &amp; Scaling</a:t>
            </a:r>
            <a:endParaRPr lang="zh-CN" altLang="en-US" sz="5400" dirty="0"/>
          </a:p>
        </p:txBody>
      </p:sp>
      <p:sp>
        <p:nvSpPr>
          <p:cNvPr id="32" name="Rectangle 31">
            <a:extLst>
              <a:ext uri="{FF2B5EF4-FFF2-40B4-BE49-F238E27FC236}">
                <a16:creationId xmlns:a16="http://schemas.microsoft.com/office/drawing/2014/main" id="{0E728BC5-03AC-12E6-A03F-22D81CC87BE5}"/>
              </a:ext>
            </a:extLst>
          </p:cNvPr>
          <p:cNvSpPr/>
          <p:nvPr/>
        </p:nvSpPr>
        <p:spPr>
          <a:xfrm>
            <a:off x="10145413" y="-59695"/>
            <a:ext cx="2163097" cy="6990735"/>
          </a:xfrm>
          <a:prstGeom prst="rect">
            <a:avLst/>
          </a:prstGeom>
          <a:solidFill>
            <a:srgbClr val="0617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52E56DB0-6AFF-6AF8-C7B0-95CFBECEAD5F}"/>
              </a:ext>
            </a:extLst>
          </p:cNvPr>
          <p:cNvSpPr/>
          <p:nvPr/>
        </p:nvSpPr>
        <p:spPr>
          <a:xfrm>
            <a:off x="10207306" y="6020674"/>
            <a:ext cx="900852" cy="777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07933069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E3CC3-5E34-1025-DFB3-F1383EDF91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06354E-6B30-46BE-8E1C-6C31121CE5A2}"/>
              </a:ext>
            </a:extLst>
          </p:cNvPr>
          <p:cNvSpPr>
            <a:spLocks noGrp="1"/>
          </p:cNvSpPr>
          <p:nvPr>
            <p:ph type="title"/>
          </p:nvPr>
        </p:nvSpPr>
        <p:spPr>
          <a:xfrm>
            <a:off x="803520" y="393377"/>
            <a:ext cx="10504000" cy="1132258"/>
          </a:xfrm>
        </p:spPr>
        <p:txBody>
          <a:bodyPr/>
          <a:lstStyle/>
          <a:p>
            <a:r>
              <a:rPr lang="en-US" sz="2400" dirty="0"/>
              <a:t>Long-Term Vision</a:t>
            </a:r>
            <a:endParaRPr lang="en-GB" sz="2400" dirty="0"/>
          </a:p>
        </p:txBody>
      </p:sp>
      <p:sp>
        <p:nvSpPr>
          <p:cNvPr id="3" name="Text Placeholder 2">
            <a:extLst>
              <a:ext uri="{FF2B5EF4-FFF2-40B4-BE49-F238E27FC236}">
                <a16:creationId xmlns:a16="http://schemas.microsoft.com/office/drawing/2014/main" id="{CFB1A044-9D26-159D-7D9B-9AC480404D52}"/>
              </a:ext>
            </a:extLst>
          </p:cNvPr>
          <p:cNvSpPr>
            <a:spLocks noGrp="1"/>
          </p:cNvSpPr>
          <p:nvPr>
            <p:ph type="body" sz="quarter" idx="36"/>
          </p:nvPr>
        </p:nvSpPr>
        <p:spPr>
          <a:xfrm>
            <a:off x="842963" y="1532787"/>
            <a:ext cx="434758" cy="385763"/>
          </a:xfrm>
        </p:spPr>
        <p:txBody>
          <a:bodyPr/>
          <a:lstStyle/>
          <a:p>
            <a:r>
              <a:rPr lang="en-GB" dirty="0">
                <a:solidFill>
                  <a:schemeClr val="bg1"/>
                </a:solidFill>
              </a:rPr>
              <a:t>01</a:t>
            </a:r>
          </a:p>
        </p:txBody>
      </p:sp>
      <p:sp>
        <p:nvSpPr>
          <p:cNvPr id="4" name="Text Placeholder 3">
            <a:extLst>
              <a:ext uri="{FF2B5EF4-FFF2-40B4-BE49-F238E27FC236}">
                <a16:creationId xmlns:a16="http://schemas.microsoft.com/office/drawing/2014/main" id="{28ACFC9F-CDE7-4158-2FA6-D108FE2B6E57}"/>
              </a:ext>
            </a:extLst>
          </p:cNvPr>
          <p:cNvSpPr>
            <a:spLocks noGrp="1"/>
          </p:cNvSpPr>
          <p:nvPr>
            <p:ph type="body" sz="quarter" idx="32"/>
          </p:nvPr>
        </p:nvSpPr>
        <p:spPr>
          <a:xfrm>
            <a:off x="1326377" y="1152623"/>
            <a:ext cx="2812863" cy="788962"/>
          </a:xfrm>
        </p:spPr>
        <p:txBody>
          <a:bodyPr/>
          <a:lstStyle/>
          <a:p>
            <a:r>
              <a:rPr lang="en-US" altLang="zh-CN" noProof="1">
                <a:solidFill>
                  <a:schemeClr val="bg1"/>
                </a:solidFill>
              </a:rPr>
              <a:t>Problem Statement</a:t>
            </a:r>
          </a:p>
        </p:txBody>
      </p:sp>
      <p:sp>
        <p:nvSpPr>
          <p:cNvPr id="5" name="Content Placeholder 4">
            <a:extLst>
              <a:ext uri="{FF2B5EF4-FFF2-40B4-BE49-F238E27FC236}">
                <a16:creationId xmlns:a16="http://schemas.microsoft.com/office/drawing/2014/main" id="{08EF52E6-B04C-9D0B-7C01-CBF77CF6BA99}"/>
              </a:ext>
            </a:extLst>
          </p:cNvPr>
          <p:cNvSpPr>
            <a:spLocks noGrp="1"/>
          </p:cNvSpPr>
          <p:nvPr>
            <p:ph idx="13"/>
          </p:nvPr>
        </p:nvSpPr>
        <p:spPr>
          <a:xfrm>
            <a:off x="1352581" y="2024460"/>
            <a:ext cx="2812594" cy="720588"/>
          </a:xfrm>
        </p:spPr>
        <p:txBody>
          <a:bodyPr/>
          <a:lstStyle/>
          <a:p>
            <a:r>
              <a:rPr lang="en-US" noProof="1">
                <a:solidFill>
                  <a:schemeClr val="bg1"/>
                </a:solidFill>
              </a:rPr>
              <a:t>Foundation of budgeting and</a:t>
            </a:r>
          </a:p>
          <a:p>
            <a:r>
              <a:rPr lang="en-US" noProof="1">
                <a:solidFill>
                  <a:schemeClr val="bg1"/>
                </a:solidFill>
              </a:rPr>
              <a:t>its significance.</a:t>
            </a:r>
            <a:endParaRPr lang="en-US" dirty="0">
              <a:solidFill>
                <a:schemeClr val="bg1"/>
              </a:solidFill>
            </a:endParaRPr>
          </a:p>
        </p:txBody>
      </p:sp>
      <p:sp>
        <p:nvSpPr>
          <p:cNvPr id="6" name="Text Placeholder 5">
            <a:extLst>
              <a:ext uri="{FF2B5EF4-FFF2-40B4-BE49-F238E27FC236}">
                <a16:creationId xmlns:a16="http://schemas.microsoft.com/office/drawing/2014/main" id="{1C520C5B-D688-E5C4-735B-5F5E4B53C7B1}"/>
              </a:ext>
            </a:extLst>
          </p:cNvPr>
          <p:cNvSpPr>
            <a:spLocks noGrp="1"/>
          </p:cNvSpPr>
          <p:nvPr>
            <p:ph type="body" sz="quarter" idx="38"/>
          </p:nvPr>
        </p:nvSpPr>
        <p:spPr>
          <a:xfrm>
            <a:off x="4421805" y="1532787"/>
            <a:ext cx="434758" cy="385763"/>
          </a:xfrm>
        </p:spPr>
        <p:txBody>
          <a:bodyPr/>
          <a:lstStyle/>
          <a:p>
            <a:r>
              <a:rPr lang="en-GB">
                <a:solidFill>
                  <a:schemeClr val="bg1"/>
                </a:solidFill>
              </a:rPr>
              <a:t>02</a:t>
            </a:r>
          </a:p>
        </p:txBody>
      </p:sp>
      <p:sp>
        <p:nvSpPr>
          <p:cNvPr id="7" name="Text Placeholder 6">
            <a:extLst>
              <a:ext uri="{FF2B5EF4-FFF2-40B4-BE49-F238E27FC236}">
                <a16:creationId xmlns:a16="http://schemas.microsoft.com/office/drawing/2014/main" id="{B68B2AAB-1422-7BCE-059F-E514AE1CBEEC}"/>
              </a:ext>
            </a:extLst>
          </p:cNvPr>
          <p:cNvSpPr>
            <a:spLocks noGrp="1"/>
          </p:cNvSpPr>
          <p:nvPr>
            <p:ph type="body" sz="quarter" idx="30"/>
          </p:nvPr>
        </p:nvSpPr>
        <p:spPr>
          <a:xfrm>
            <a:off x="4905724" y="1146629"/>
            <a:ext cx="2812863" cy="788962"/>
          </a:xfrm>
        </p:spPr>
        <p:txBody>
          <a:bodyPr/>
          <a:lstStyle/>
          <a:p>
            <a:r>
              <a:rPr lang="en-US" altLang="zh-CN" noProof="1">
                <a:solidFill>
                  <a:schemeClr val="bg1"/>
                </a:solidFill>
              </a:rPr>
              <a:t>Solution</a:t>
            </a:r>
          </a:p>
        </p:txBody>
      </p:sp>
      <p:sp>
        <p:nvSpPr>
          <p:cNvPr id="8" name="Content Placeholder 7">
            <a:extLst>
              <a:ext uri="{FF2B5EF4-FFF2-40B4-BE49-F238E27FC236}">
                <a16:creationId xmlns:a16="http://schemas.microsoft.com/office/drawing/2014/main" id="{582FD135-0EEC-9467-C883-26D19C0E741F}"/>
              </a:ext>
            </a:extLst>
          </p:cNvPr>
          <p:cNvSpPr>
            <a:spLocks noGrp="1"/>
          </p:cNvSpPr>
          <p:nvPr>
            <p:ph idx="16"/>
          </p:nvPr>
        </p:nvSpPr>
        <p:spPr>
          <a:xfrm>
            <a:off x="4951526" y="1519761"/>
            <a:ext cx="2812594" cy="720588"/>
          </a:xfrm>
        </p:spPr>
        <p:txBody>
          <a:bodyPr/>
          <a:lstStyle/>
          <a:p>
            <a:r>
              <a:rPr lang="en-US" altLang="zh-CN" noProof="1">
                <a:solidFill>
                  <a:schemeClr val="bg1"/>
                </a:solidFill>
              </a:rPr>
              <a:t>Methods and importance of monitoring income.</a:t>
            </a:r>
          </a:p>
        </p:txBody>
      </p:sp>
      <p:sp>
        <p:nvSpPr>
          <p:cNvPr id="9" name="Text Placeholder 8">
            <a:extLst>
              <a:ext uri="{FF2B5EF4-FFF2-40B4-BE49-F238E27FC236}">
                <a16:creationId xmlns:a16="http://schemas.microsoft.com/office/drawing/2014/main" id="{7AD06E76-F75D-3926-729A-5D0B324EB50B}"/>
              </a:ext>
            </a:extLst>
          </p:cNvPr>
          <p:cNvSpPr>
            <a:spLocks noGrp="1"/>
          </p:cNvSpPr>
          <p:nvPr>
            <p:ph type="body" sz="quarter" idx="40"/>
          </p:nvPr>
        </p:nvSpPr>
        <p:spPr>
          <a:xfrm>
            <a:off x="7994871" y="1532787"/>
            <a:ext cx="434758" cy="385763"/>
          </a:xfrm>
        </p:spPr>
        <p:txBody>
          <a:bodyPr/>
          <a:lstStyle/>
          <a:p>
            <a:r>
              <a:rPr lang="en-GB">
                <a:solidFill>
                  <a:schemeClr val="bg1"/>
                </a:solidFill>
              </a:rPr>
              <a:t>03</a:t>
            </a:r>
          </a:p>
        </p:txBody>
      </p:sp>
      <p:sp>
        <p:nvSpPr>
          <p:cNvPr id="10" name="Text Placeholder 9">
            <a:extLst>
              <a:ext uri="{FF2B5EF4-FFF2-40B4-BE49-F238E27FC236}">
                <a16:creationId xmlns:a16="http://schemas.microsoft.com/office/drawing/2014/main" id="{4938E01B-BD20-F79A-83BB-766E2F34D4C9}"/>
              </a:ext>
            </a:extLst>
          </p:cNvPr>
          <p:cNvSpPr>
            <a:spLocks noGrp="1"/>
          </p:cNvSpPr>
          <p:nvPr>
            <p:ph type="body" sz="quarter" idx="31"/>
          </p:nvPr>
        </p:nvSpPr>
        <p:spPr>
          <a:xfrm>
            <a:off x="8478285" y="1365870"/>
            <a:ext cx="2812863" cy="788962"/>
          </a:xfrm>
        </p:spPr>
        <p:txBody>
          <a:bodyPr/>
          <a:lstStyle/>
          <a:p>
            <a:r>
              <a:rPr lang="en-US" altLang="zh-CN" noProof="1">
                <a:solidFill>
                  <a:schemeClr val="bg1"/>
                </a:solidFill>
              </a:rPr>
              <a:t>Marketing </a:t>
            </a:r>
          </a:p>
          <a:p>
            <a:r>
              <a:rPr lang="en-US" altLang="zh-CN" noProof="1">
                <a:solidFill>
                  <a:schemeClr val="bg1"/>
                </a:solidFill>
              </a:rPr>
              <a:t>Opportunity</a:t>
            </a:r>
          </a:p>
        </p:txBody>
      </p:sp>
      <p:sp>
        <p:nvSpPr>
          <p:cNvPr id="11" name="Content Placeholder 10">
            <a:extLst>
              <a:ext uri="{FF2B5EF4-FFF2-40B4-BE49-F238E27FC236}">
                <a16:creationId xmlns:a16="http://schemas.microsoft.com/office/drawing/2014/main" id="{D461C94E-77EA-D1FC-540D-EDE629FBE219}"/>
              </a:ext>
            </a:extLst>
          </p:cNvPr>
          <p:cNvSpPr>
            <a:spLocks noGrp="1"/>
          </p:cNvSpPr>
          <p:nvPr>
            <p:ph idx="19"/>
          </p:nvPr>
        </p:nvSpPr>
        <p:spPr>
          <a:xfrm>
            <a:off x="8484169" y="2278799"/>
            <a:ext cx="2812594" cy="720588"/>
          </a:xfrm>
        </p:spPr>
        <p:txBody>
          <a:bodyPr/>
          <a:lstStyle/>
          <a:p>
            <a:r>
              <a:rPr lang="en-US" noProof="1">
                <a:solidFill>
                  <a:schemeClr val="bg1"/>
                </a:solidFill>
              </a:rPr>
              <a:t>Techniques to effectively</a:t>
            </a:r>
          </a:p>
          <a:p>
            <a:r>
              <a:rPr lang="en-US" noProof="1">
                <a:solidFill>
                  <a:schemeClr val="bg1"/>
                </a:solidFill>
              </a:rPr>
              <a:t>manage and reduce expenses.</a:t>
            </a:r>
            <a:endParaRPr lang="en-US" dirty="0">
              <a:solidFill>
                <a:schemeClr val="bg1"/>
              </a:solidFill>
            </a:endParaRPr>
          </a:p>
        </p:txBody>
      </p:sp>
      <p:sp>
        <p:nvSpPr>
          <p:cNvPr id="12" name="Text Placeholder 11">
            <a:extLst>
              <a:ext uri="{FF2B5EF4-FFF2-40B4-BE49-F238E27FC236}">
                <a16:creationId xmlns:a16="http://schemas.microsoft.com/office/drawing/2014/main" id="{E52C2169-6F21-27D7-6E08-80509EACB2DA}"/>
              </a:ext>
            </a:extLst>
          </p:cNvPr>
          <p:cNvSpPr>
            <a:spLocks noGrp="1"/>
          </p:cNvSpPr>
          <p:nvPr>
            <p:ph type="body" sz="quarter" idx="37"/>
          </p:nvPr>
        </p:nvSpPr>
        <p:spPr>
          <a:xfrm>
            <a:off x="837348" y="3175651"/>
            <a:ext cx="434758" cy="385763"/>
          </a:xfrm>
        </p:spPr>
        <p:txBody>
          <a:bodyPr/>
          <a:lstStyle/>
          <a:p>
            <a:r>
              <a:rPr lang="en-GB">
                <a:solidFill>
                  <a:schemeClr val="bg1"/>
                </a:solidFill>
              </a:rPr>
              <a:t>04</a:t>
            </a:r>
          </a:p>
        </p:txBody>
      </p:sp>
      <p:sp>
        <p:nvSpPr>
          <p:cNvPr id="13" name="Text Placeholder 12">
            <a:extLst>
              <a:ext uri="{FF2B5EF4-FFF2-40B4-BE49-F238E27FC236}">
                <a16:creationId xmlns:a16="http://schemas.microsoft.com/office/drawing/2014/main" id="{C5C0AE00-AA63-FFD7-1656-5EF36BBDE7C9}"/>
              </a:ext>
            </a:extLst>
          </p:cNvPr>
          <p:cNvSpPr>
            <a:spLocks noGrp="1"/>
          </p:cNvSpPr>
          <p:nvPr>
            <p:ph type="body" sz="quarter" idx="33"/>
          </p:nvPr>
        </p:nvSpPr>
        <p:spPr>
          <a:xfrm>
            <a:off x="1377614" y="2769133"/>
            <a:ext cx="2812863" cy="788962"/>
          </a:xfrm>
        </p:spPr>
        <p:txBody>
          <a:bodyPr/>
          <a:lstStyle/>
          <a:p>
            <a:r>
              <a:rPr lang="en-US" noProof="1">
                <a:solidFill>
                  <a:schemeClr val="bg1"/>
                </a:solidFill>
              </a:rPr>
              <a:t>Target Customers</a:t>
            </a:r>
          </a:p>
        </p:txBody>
      </p:sp>
      <p:sp>
        <p:nvSpPr>
          <p:cNvPr id="15" name="Text Placeholder 14">
            <a:extLst>
              <a:ext uri="{FF2B5EF4-FFF2-40B4-BE49-F238E27FC236}">
                <a16:creationId xmlns:a16="http://schemas.microsoft.com/office/drawing/2014/main" id="{F067580B-7E4F-0BA0-EE22-D4E5C2787D7D}"/>
              </a:ext>
            </a:extLst>
          </p:cNvPr>
          <p:cNvSpPr>
            <a:spLocks noGrp="1"/>
          </p:cNvSpPr>
          <p:nvPr>
            <p:ph type="body" sz="quarter" idx="39"/>
          </p:nvPr>
        </p:nvSpPr>
        <p:spPr>
          <a:xfrm>
            <a:off x="4416190" y="3175651"/>
            <a:ext cx="434758" cy="385763"/>
          </a:xfrm>
        </p:spPr>
        <p:txBody>
          <a:bodyPr/>
          <a:lstStyle/>
          <a:p>
            <a:r>
              <a:rPr lang="en-GB">
                <a:solidFill>
                  <a:schemeClr val="bg1"/>
                </a:solidFill>
              </a:rPr>
              <a:t>05</a:t>
            </a:r>
          </a:p>
        </p:txBody>
      </p:sp>
      <p:sp>
        <p:nvSpPr>
          <p:cNvPr id="16" name="Text Placeholder 15">
            <a:extLst>
              <a:ext uri="{FF2B5EF4-FFF2-40B4-BE49-F238E27FC236}">
                <a16:creationId xmlns:a16="http://schemas.microsoft.com/office/drawing/2014/main" id="{5E6EB0EF-ED00-E0BC-C32F-A753E832AB51}"/>
              </a:ext>
            </a:extLst>
          </p:cNvPr>
          <p:cNvSpPr>
            <a:spLocks noGrp="1"/>
          </p:cNvSpPr>
          <p:nvPr>
            <p:ph type="body" sz="quarter" idx="34"/>
          </p:nvPr>
        </p:nvSpPr>
        <p:spPr>
          <a:xfrm>
            <a:off x="4982919" y="2769133"/>
            <a:ext cx="2812863" cy="788962"/>
          </a:xfrm>
        </p:spPr>
        <p:txBody>
          <a:bodyPr/>
          <a:lstStyle/>
          <a:p>
            <a:r>
              <a:rPr lang="en-US" altLang="zh-CN" noProof="1">
                <a:solidFill>
                  <a:schemeClr val="bg1"/>
                </a:solidFill>
              </a:rPr>
              <a:t>Business Model</a:t>
            </a:r>
          </a:p>
        </p:txBody>
      </p:sp>
      <p:sp>
        <p:nvSpPr>
          <p:cNvPr id="18" name="Text Placeholder 17">
            <a:extLst>
              <a:ext uri="{FF2B5EF4-FFF2-40B4-BE49-F238E27FC236}">
                <a16:creationId xmlns:a16="http://schemas.microsoft.com/office/drawing/2014/main" id="{16698874-2459-43F7-71FE-94E3B2D4D5AC}"/>
              </a:ext>
            </a:extLst>
          </p:cNvPr>
          <p:cNvSpPr>
            <a:spLocks noGrp="1"/>
          </p:cNvSpPr>
          <p:nvPr>
            <p:ph type="body" sz="quarter" idx="41"/>
          </p:nvPr>
        </p:nvSpPr>
        <p:spPr>
          <a:xfrm>
            <a:off x="7989256" y="3175651"/>
            <a:ext cx="434758" cy="385763"/>
          </a:xfrm>
        </p:spPr>
        <p:txBody>
          <a:bodyPr/>
          <a:lstStyle/>
          <a:p>
            <a:r>
              <a:rPr lang="en-GB">
                <a:solidFill>
                  <a:schemeClr val="bg1"/>
                </a:solidFill>
              </a:rPr>
              <a:t>06</a:t>
            </a:r>
          </a:p>
        </p:txBody>
      </p:sp>
      <p:sp>
        <p:nvSpPr>
          <p:cNvPr id="19" name="Text Placeholder 18">
            <a:extLst>
              <a:ext uri="{FF2B5EF4-FFF2-40B4-BE49-F238E27FC236}">
                <a16:creationId xmlns:a16="http://schemas.microsoft.com/office/drawing/2014/main" id="{50D3D5B1-BF09-7021-8EFB-199E0184B712}"/>
              </a:ext>
            </a:extLst>
          </p:cNvPr>
          <p:cNvSpPr>
            <a:spLocks noGrp="1"/>
          </p:cNvSpPr>
          <p:nvPr>
            <p:ph type="body" sz="quarter" idx="35"/>
          </p:nvPr>
        </p:nvSpPr>
        <p:spPr>
          <a:xfrm>
            <a:off x="8471766" y="2777456"/>
            <a:ext cx="2812863" cy="788962"/>
          </a:xfrm>
        </p:spPr>
        <p:txBody>
          <a:bodyPr/>
          <a:lstStyle/>
          <a:p>
            <a:r>
              <a:rPr lang="en-US" altLang="zh-CN" noProof="1">
                <a:solidFill>
                  <a:schemeClr val="bg1"/>
                </a:solidFill>
              </a:rPr>
              <a:t>Competitive Advantage</a:t>
            </a:r>
          </a:p>
        </p:txBody>
      </p:sp>
      <p:sp>
        <p:nvSpPr>
          <p:cNvPr id="30" name="Rectangle 29">
            <a:extLst>
              <a:ext uri="{FF2B5EF4-FFF2-40B4-BE49-F238E27FC236}">
                <a16:creationId xmlns:a16="http://schemas.microsoft.com/office/drawing/2014/main" id="{1FDC5555-089F-EE9F-47EB-DBC11E47EA6A}"/>
              </a:ext>
            </a:extLst>
          </p:cNvPr>
          <p:cNvSpPr/>
          <p:nvPr/>
        </p:nvSpPr>
        <p:spPr>
          <a:xfrm>
            <a:off x="11002297" y="0"/>
            <a:ext cx="1189704" cy="1132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Rectangle 30">
            <a:extLst>
              <a:ext uri="{FF2B5EF4-FFF2-40B4-BE49-F238E27FC236}">
                <a16:creationId xmlns:a16="http://schemas.microsoft.com/office/drawing/2014/main" id="{62D3A9E2-DF42-A9D1-2A51-06A00DAE3C7E}"/>
              </a:ext>
            </a:extLst>
          </p:cNvPr>
          <p:cNvSpPr/>
          <p:nvPr/>
        </p:nvSpPr>
        <p:spPr>
          <a:xfrm>
            <a:off x="1" y="5884605"/>
            <a:ext cx="900852" cy="971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 name="Oval 32">
            <a:extLst>
              <a:ext uri="{FF2B5EF4-FFF2-40B4-BE49-F238E27FC236}">
                <a16:creationId xmlns:a16="http://schemas.microsoft.com/office/drawing/2014/main" id="{EC8B025E-FAD0-2669-E983-078EF32360E5}"/>
              </a:ext>
            </a:extLst>
          </p:cNvPr>
          <p:cNvSpPr/>
          <p:nvPr/>
        </p:nvSpPr>
        <p:spPr>
          <a:xfrm>
            <a:off x="11042006" y="82686"/>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Oval 37">
            <a:extLst>
              <a:ext uri="{FF2B5EF4-FFF2-40B4-BE49-F238E27FC236}">
                <a16:creationId xmlns:a16="http://schemas.microsoft.com/office/drawing/2014/main" id="{7D506F98-915B-597E-F53B-C17A16AE7E51}"/>
              </a:ext>
            </a:extLst>
          </p:cNvPr>
          <p:cNvSpPr/>
          <p:nvPr/>
        </p:nvSpPr>
        <p:spPr>
          <a:xfrm rot="10800000">
            <a:off x="10420993" y="124754"/>
            <a:ext cx="483039" cy="835438"/>
          </a:xfrm>
          <a:custGeom>
            <a:avLst/>
            <a:gdLst>
              <a:gd name="connsiteX0" fmla="*/ 0 w 870155"/>
              <a:gd name="connsiteY0" fmla="*/ 417296 h 834592"/>
              <a:gd name="connsiteX1" fmla="*/ 435078 w 870155"/>
              <a:gd name="connsiteY1" fmla="*/ 0 h 834592"/>
              <a:gd name="connsiteX2" fmla="*/ 870156 w 870155"/>
              <a:gd name="connsiteY2" fmla="*/ 417296 h 834592"/>
              <a:gd name="connsiteX3" fmla="*/ 435078 w 870155"/>
              <a:gd name="connsiteY3" fmla="*/ 834592 h 834592"/>
              <a:gd name="connsiteX4" fmla="*/ 0 w 870155"/>
              <a:gd name="connsiteY4" fmla="*/ 417296 h 834592"/>
              <a:gd name="connsiteX0" fmla="*/ 11089 w 483039"/>
              <a:gd name="connsiteY0" fmla="*/ 476642 h 835438"/>
              <a:gd name="connsiteX1" fmla="*/ 47961 w 483039"/>
              <a:gd name="connsiteY1" fmla="*/ 353 h 835438"/>
              <a:gd name="connsiteX2" fmla="*/ 483039 w 483039"/>
              <a:gd name="connsiteY2" fmla="*/ 417649 h 835438"/>
              <a:gd name="connsiteX3" fmla="*/ 47961 w 483039"/>
              <a:gd name="connsiteY3" fmla="*/ 834945 h 835438"/>
              <a:gd name="connsiteX4" fmla="*/ 11089 w 483039"/>
              <a:gd name="connsiteY4" fmla="*/ 476642 h 8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039" h="835438">
                <a:moveTo>
                  <a:pt x="11089" y="476642"/>
                </a:moveTo>
                <a:cubicBezTo>
                  <a:pt x="11089" y="246176"/>
                  <a:pt x="-30697" y="10185"/>
                  <a:pt x="47961" y="353"/>
                </a:cubicBezTo>
                <a:cubicBezTo>
                  <a:pt x="126619" y="-9479"/>
                  <a:pt x="483039" y="187183"/>
                  <a:pt x="483039" y="417649"/>
                </a:cubicBezTo>
                <a:cubicBezTo>
                  <a:pt x="483039" y="648115"/>
                  <a:pt x="126619" y="825113"/>
                  <a:pt x="47961" y="834945"/>
                </a:cubicBezTo>
                <a:cubicBezTo>
                  <a:pt x="-30697" y="844777"/>
                  <a:pt x="11089" y="707108"/>
                  <a:pt x="11089" y="476642"/>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Rectangle 38">
            <a:extLst>
              <a:ext uri="{FF2B5EF4-FFF2-40B4-BE49-F238E27FC236}">
                <a16:creationId xmlns:a16="http://schemas.microsoft.com/office/drawing/2014/main" id="{F9C1F7B8-119F-0D43-A262-CDAAE825ED58}"/>
              </a:ext>
            </a:extLst>
          </p:cNvPr>
          <p:cNvSpPr/>
          <p:nvPr/>
        </p:nvSpPr>
        <p:spPr>
          <a:xfrm>
            <a:off x="12442351" y="6080182"/>
            <a:ext cx="907371" cy="747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6" name="Title 4">
            <a:extLst>
              <a:ext uri="{FF2B5EF4-FFF2-40B4-BE49-F238E27FC236}">
                <a16:creationId xmlns:a16="http://schemas.microsoft.com/office/drawing/2014/main" id="{BDC71377-32D3-FEB9-8F95-38DF16550A27}"/>
              </a:ext>
            </a:extLst>
          </p:cNvPr>
          <p:cNvSpPr txBox="1">
            <a:spLocks/>
          </p:cNvSpPr>
          <p:nvPr/>
        </p:nvSpPr>
        <p:spPr>
          <a:xfrm>
            <a:off x="787148" y="325905"/>
            <a:ext cx="10504000" cy="113225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endParaRPr lang="en-GB" sz="2800" dirty="0">
              <a:solidFill>
                <a:schemeClr val="bg1"/>
              </a:solidFill>
            </a:endParaRPr>
          </a:p>
        </p:txBody>
      </p:sp>
      <p:pic>
        <p:nvPicPr>
          <p:cNvPr id="37" name="Picture Placeholder 12" descr="Close-up of a person entering a PIN on an ATM keypad.">
            <a:extLst>
              <a:ext uri="{FF2B5EF4-FFF2-40B4-BE49-F238E27FC236}">
                <a16:creationId xmlns:a16="http://schemas.microsoft.com/office/drawing/2014/main" id="{668061B4-B79A-4F0E-C6AB-4CAC0E57E3A6}"/>
              </a:ext>
            </a:extLst>
          </p:cNvPr>
          <p:cNvPicPr>
            <a:picLocks noChangeAspect="1"/>
          </p:cNvPicPr>
          <p:nvPr/>
        </p:nvPicPr>
        <p:blipFill>
          <a:blip r:embed="rId3" cstate="screen">
            <a:extLst>
              <a:ext uri="{28A0092B-C50C-407E-A947-70E740481C1C}">
                <a14:useLocalDpi xmlns:a14="http://schemas.microsoft.com/office/drawing/2010/main"/>
              </a:ext>
            </a:extLst>
          </a:blip>
          <a:srcRect t="64" b="64"/>
          <a:stretch/>
        </p:blipFill>
        <p:spPr>
          <a:xfrm>
            <a:off x="12480262" y="5637553"/>
            <a:ext cx="632760" cy="291407"/>
          </a:xfrm>
          <a:prstGeom prst="rect">
            <a:avLst/>
          </a:prstGeom>
        </p:spPr>
      </p:pic>
      <p:pic>
        <p:nvPicPr>
          <p:cNvPr id="43" name="Picture Placeholder 14">
            <a:extLst>
              <a:ext uri="{FF2B5EF4-FFF2-40B4-BE49-F238E27FC236}">
                <a16:creationId xmlns:a16="http://schemas.microsoft.com/office/drawing/2014/main" id="{6BE5AA80-B70C-B8FE-F6A0-C25D1CAC766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454184" y="5171784"/>
            <a:ext cx="722535" cy="314547"/>
          </a:xfrm>
          <a:prstGeom prst="rect">
            <a:avLst/>
          </a:prstGeom>
        </p:spPr>
      </p:pic>
      <p:pic>
        <p:nvPicPr>
          <p:cNvPr id="46" name="Picture Placeholder 16">
            <a:extLst>
              <a:ext uri="{FF2B5EF4-FFF2-40B4-BE49-F238E27FC236}">
                <a16:creationId xmlns:a16="http://schemas.microsoft.com/office/drawing/2014/main" id="{CB9029AB-6E5E-3B0C-9D0A-A2094A586FA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442351" y="4755494"/>
            <a:ext cx="626227" cy="294920"/>
          </a:xfrm>
          <a:prstGeom prst="rect">
            <a:avLst/>
          </a:prstGeom>
        </p:spPr>
      </p:pic>
      <p:sp>
        <p:nvSpPr>
          <p:cNvPr id="67" name="Text Placeholder 5">
            <a:extLst>
              <a:ext uri="{FF2B5EF4-FFF2-40B4-BE49-F238E27FC236}">
                <a16:creationId xmlns:a16="http://schemas.microsoft.com/office/drawing/2014/main" id="{07362F37-1F4F-68DD-2FB7-6BAB35E3B5D2}"/>
              </a:ext>
            </a:extLst>
          </p:cNvPr>
          <p:cNvSpPr txBox="1">
            <a:spLocks/>
          </p:cNvSpPr>
          <p:nvPr/>
        </p:nvSpPr>
        <p:spPr>
          <a:xfrm>
            <a:off x="279839" y="3049659"/>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Cost-effective</a:t>
            </a:r>
          </a:p>
        </p:txBody>
      </p:sp>
      <p:sp>
        <p:nvSpPr>
          <p:cNvPr id="68" name="Text Placeholder 6">
            <a:extLst>
              <a:ext uri="{FF2B5EF4-FFF2-40B4-BE49-F238E27FC236}">
                <a16:creationId xmlns:a16="http://schemas.microsoft.com/office/drawing/2014/main" id="{F34203B5-8892-B54F-FFA7-1420D0CF0F28}"/>
              </a:ext>
            </a:extLst>
          </p:cNvPr>
          <p:cNvSpPr txBox="1">
            <a:spLocks/>
          </p:cNvSpPr>
          <p:nvPr/>
        </p:nvSpPr>
        <p:spPr>
          <a:xfrm>
            <a:off x="787148" y="3320016"/>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Production is up to </a:t>
            </a:r>
            <a:r>
              <a:rPr lang="en-US" sz="1800" b="1" dirty="0">
                <a:solidFill>
                  <a:schemeClr val="bg1"/>
                </a:solidFill>
                <a:effectLst/>
                <a:latin typeface="Baloo Paaji 2" pitchFamily="2" charset="0"/>
                <a:ea typeface="Aptos" panose="020B0004020202020204" pitchFamily="34" charset="0"/>
                <a:cs typeface="Baloo Paaji 2" pitchFamily="2" charset="0"/>
              </a:rPr>
              <a:t>10 times cheaper</a:t>
            </a:r>
            <a:r>
              <a:rPr lang="en-US" sz="1800" dirty="0">
                <a:solidFill>
                  <a:schemeClr val="bg1"/>
                </a:solidFill>
                <a:effectLst/>
                <a:latin typeface="Baloo Paaji 2" pitchFamily="2" charset="0"/>
                <a:ea typeface="Aptos" panose="020B0004020202020204" pitchFamily="34" charset="0"/>
                <a:cs typeface="Baloo Paaji 2" pitchFamily="2" charset="0"/>
              </a:rPr>
              <a:t> than timber-based paper</a:t>
            </a:r>
            <a:endParaRPr lang="en-US" altLang="zh-CN" sz="1600" dirty="0">
              <a:solidFill>
                <a:schemeClr val="bg1"/>
              </a:solidFill>
              <a:latin typeface="Baloo Paaji 2" pitchFamily="2" charset="0"/>
              <a:cs typeface="Baloo Paaji 2" pitchFamily="2" charset="0"/>
            </a:endParaRPr>
          </a:p>
        </p:txBody>
      </p:sp>
      <p:sp>
        <p:nvSpPr>
          <p:cNvPr id="69" name="Text Placeholder 6">
            <a:extLst>
              <a:ext uri="{FF2B5EF4-FFF2-40B4-BE49-F238E27FC236}">
                <a16:creationId xmlns:a16="http://schemas.microsoft.com/office/drawing/2014/main" id="{4C32ECE3-3617-CDB5-E7D4-611B4C463C65}"/>
              </a:ext>
            </a:extLst>
          </p:cNvPr>
          <p:cNvSpPr txBox="1">
            <a:spLocks/>
          </p:cNvSpPr>
          <p:nvPr/>
        </p:nvSpPr>
        <p:spPr>
          <a:xfrm>
            <a:off x="4685896" y="3368532"/>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a:lnSpc>
                <a:spcPct val="115000"/>
              </a:lnSpc>
              <a:spcAft>
                <a:spcPts val="800"/>
              </a:spcAft>
              <a:buSzPts val="1000"/>
              <a:tabLst>
                <a:tab pos="457200" algn="l"/>
              </a:tabLst>
            </a:pPr>
            <a:r>
              <a:rPr lang="en-US" sz="1800" kern="100" dirty="0">
                <a:solidFill>
                  <a:schemeClr val="bg1"/>
                </a:solidFill>
                <a:effectLst/>
                <a:latin typeface="Baloo Paaji 2" pitchFamily="2" charset="0"/>
                <a:ea typeface="Aptos" panose="020B0004020202020204" pitchFamily="34" charset="0"/>
                <a:cs typeface="Baloo Paaji 2" pitchFamily="2" charset="0"/>
              </a:rPr>
              <a:t>Coconut fiber-based paper is stronger and more resistant to moisture.</a:t>
            </a:r>
          </a:p>
        </p:txBody>
      </p:sp>
      <p:sp>
        <p:nvSpPr>
          <p:cNvPr id="71" name="Text Placeholder 5">
            <a:extLst>
              <a:ext uri="{FF2B5EF4-FFF2-40B4-BE49-F238E27FC236}">
                <a16:creationId xmlns:a16="http://schemas.microsoft.com/office/drawing/2014/main" id="{A6CDA0C3-6377-4DC4-A488-4FCFAD3FF6EF}"/>
              </a:ext>
            </a:extLst>
          </p:cNvPr>
          <p:cNvSpPr txBox="1">
            <a:spLocks/>
          </p:cNvSpPr>
          <p:nvPr/>
        </p:nvSpPr>
        <p:spPr>
          <a:xfrm>
            <a:off x="3743263" y="3031551"/>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Durable</a:t>
            </a:r>
          </a:p>
        </p:txBody>
      </p:sp>
      <p:sp>
        <p:nvSpPr>
          <p:cNvPr id="72" name="Text Placeholder 5">
            <a:extLst>
              <a:ext uri="{FF2B5EF4-FFF2-40B4-BE49-F238E27FC236}">
                <a16:creationId xmlns:a16="http://schemas.microsoft.com/office/drawing/2014/main" id="{D55A2899-8A08-CFD3-CFBB-1AE45BC813D2}"/>
              </a:ext>
            </a:extLst>
          </p:cNvPr>
          <p:cNvSpPr txBox="1">
            <a:spLocks/>
          </p:cNvSpPr>
          <p:nvPr/>
        </p:nvSpPr>
        <p:spPr>
          <a:xfrm>
            <a:off x="7891846" y="3057247"/>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Sustainable</a:t>
            </a:r>
          </a:p>
        </p:txBody>
      </p:sp>
      <p:sp>
        <p:nvSpPr>
          <p:cNvPr id="73" name="Text Placeholder 6">
            <a:extLst>
              <a:ext uri="{FF2B5EF4-FFF2-40B4-BE49-F238E27FC236}">
                <a16:creationId xmlns:a16="http://schemas.microsoft.com/office/drawing/2014/main" id="{80A6D795-B520-3274-D8B5-C219DBAA427A}"/>
              </a:ext>
            </a:extLst>
          </p:cNvPr>
          <p:cNvSpPr txBox="1">
            <a:spLocks/>
          </p:cNvSpPr>
          <p:nvPr/>
        </p:nvSpPr>
        <p:spPr>
          <a:xfrm>
            <a:off x="8610269" y="3368531"/>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The process reduces deforestation, repurposes waste, and supports a circular economy.</a:t>
            </a:r>
            <a:endParaRPr lang="en-US" altLang="zh-CN" dirty="0">
              <a:solidFill>
                <a:schemeClr val="bg1"/>
              </a:solidFill>
              <a:latin typeface="Baloo Paaji 2" pitchFamily="2" charset="0"/>
              <a:cs typeface="Baloo Paaji 2" pitchFamily="2" charset="0"/>
            </a:endParaRPr>
          </a:p>
        </p:txBody>
      </p:sp>
      <p:sp>
        <p:nvSpPr>
          <p:cNvPr id="20" name="Content Placeholder 2">
            <a:extLst>
              <a:ext uri="{FF2B5EF4-FFF2-40B4-BE49-F238E27FC236}">
                <a16:creationId xmlns:a16="http://schemas.microsoft.com/office/drawing/2014/main" id="{348AA970-555C-024D-EBD6-A0D058A4346C}"/>
              </a:ext>
            </a:extLst>
          </p:cNvPr>
          <p:cNvSpPr txBox="1">
            <a:spLocks/>
          </p:cNvSpPr>
          <p:nvPr/>
        </p:nvSpPr>
        <p:spPr>
          <a:xfrm>
            <a:off x="827397" y="2314456"/>
            <a:ext cx="6172331" cy="300951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latin typeface="Baloo Paaji 2" pitchFamily="2" charset="0"/>
                <a:cs typeface="Baloo Paaji 2" pitchFamily="2" charset="0"/>
              </a:rPr>
              <a:t>Global paper packaging market</a:t>
            </a:r>
          </a:p>
          <a:p>
            <a:pPr marL="0" indent="0">
              <a:buNone/>
            </a:pPr>
            <a:r>
              <a:rPr lang="en-US" dirty="0">
                <a:solidFill>
                  <a:schemeClr val="bg1"/>
                </a:solidFill>
                <a:latin typeface="Baloo Paaji 2" pitchFamily="2" charset="0"/>
                <a:cs typeface="Baloo Paaji 2" pitchFamily="2" charset="0"/>
              </a:rPr>
              <a:t>​</a:t>
            </a:r>
          </a:p>
        </p:txBody>
      </p:sp>
      <p:pic>
        <p:nvPicPr>
          <p:cNvPr id="34" name="Picture Placeholder 5">
            <a:extLst>
              <a:ext uri="{FF2B5EF4-FFF2-40B4-BE49-F238E27FC236}">
                <a16:creationId xmlns:a16="http://schemas.microsoft.com/office/drawing/2014/main" id="{BEE32B5D-283C-2C8F-6CA0-480F4C6EA451}"/>
              </a:ext>
            </a:extLst>
          </p:cNvPr>
          <p:cNvPicPr>
            <a:picLocks noChangeAspect="1"/>
          </p:cNvPicPr>
          <p:nvPr/>
        </p:nvPicPr>
        <p:blipFill>
          <a:blip r:embed="rId6">
            <a:extLst>
              <a:ext uri="{28A0092B-C50C-407E-A947-70E740481C1C}">
                <a14:useLocalDpi xmlns:a14="http://schemas.microsoft.com/office/drawing/2010/main" val="0"/>
              </a:ext>
            </a:extLst>
          </a:blip>
          <a:srcRect t="1142" b="1142"/>
          <a:stretch/>
        </p:blipFill>
        <p:spPr>
          <a:xfrm flipH="1">
            <a:off x="12462589" y="4068252"/>
            <a:ext cx="657420" cy="481185"/>
          </a:xfrm>
          <a:prstGeom prst="rect">
            <a:avLst/>
          </a:prstGeom>
        </p:spPr>
      </p:pic>
      <p:sp>
        <p:nvSpPr>
          <p:cNvPr id="21" name="Rectangle 5">
            <a:extLst>
              <a:ext uri="{FF2B5EF4-FFF2-40B4-BE49-F238E27FC236}">
                <a16:creationId xmlns:a16="http://schemas.microsoft.com/office/drawing/2014/main" id="{229ECFDA-6230-C4A7-2048-C16113390251}"/>
              </a:ext>
            </a:extLst>
          </p:cNvPr>
          <p:cNvSpPr>
            <a:spLocks noChangeArrowheads="1"/>
          </p:cNvSpPr>
          <p:nvPr/>
        </p:nvSpPr>
        <p:spPr bwMode="auto">
          <a:xfrm>
            <a:off x="6495583" y="3123354"/>
            <a:ext cx="468700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Companies utilize branded paper bags and folders during events and promotions, reflecting a commitment to sustainability and enhancing corporate image.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Large companies a integrate paper packaging into their supply chains to meet corporate social responsibility goals and comply with international environmental standards.</a:t>
            </a: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p:txBody>
      </p:sp>
      <p:sp>
        <p:nvSpPr>
          <p:cNvPr id="22" name="Title 1">
            <a:extLst>
              <a:ext uri="{FF2B5EF4-FFF2-40B4-BE49-F238E27FC236}">
                <a16:creationId xmlns:a16="http://schemas.microsoft.com/office/drawing/2014/main" id="{2CD679A5-F99D-3341-EA37-C93DF38BDB90}"/>
              </a:ext>
            </a:extLst>
          </p:cNvPr>
          <p:cNvSpPr txBox="1">
            <a:spLocks/>
          </p:cNvSpPr>
          <p:nvPr/>
        </p:nvSpPr>
        <p:spPr>
          <a:xfrm>
            <a:off x="772917" y="2402388"/>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solidFill>
                  <a:schemeClr val="bg1"/>
                </a:solidFill>
                <a:latin typeface="Baloo Paaji 2" pitchFamily="2" charset="0"/>
                <a:cs typeface="Baloo Paaji 2" pitchFamily="2" charset="0"/>
              </a:rPr>
              <a:t>Retail businesses</a:t>
            </a:r>
          </a:p>
        </p:txBody>
      </p:sp>
      <p:sp>
        <p:nvSpPr>
          <p:cNvPr id="23" name="Title 1">
            <a:extLst>
              <a:ext uri="{FF2B5EF4-FFF2-40B4-BE49-F238E27FC236}">
                <a16:creationId xmlns:a16="http://schemas.microsoft.com/office/drawing/2014/main" id="{7EE6D08C-D38E-7907-25D4-C8C8179EBC89}"/>
              </a:ext>
            </a:extLst>
          </p:cNvPr>
          <p:cNvSpPr txBox="1">
            <a:spLocks/>
          </p:cNvSpPr>
          <p:nvPr/>
        </p:nvSpPr>
        <p:spPr>
          <a:xfrm>
            <a:off x="6251887" y="2274474"/>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solidFill>
                  <a:schemeClr val="bg1"/>
                </a:solidFill>
                <a:latin typeface="Baloo Paaji 2" pitchFamily="2" charset="0"/>
                <a:cs typeface="Baloo Paaji 2" pitchFamily="2" charset="0"/>
              </a:rPr>
              <a:t>Corporate brands</a:t>
            </a:r>
          </a:p>
        </p:txBody>
      </p:sp>
      <p:sp>
        <p:nvSpPr>
          <p:cNvPr id="24" name="Rectangle 23">
            <a:extLst>
              <a:ext uri="{FF2B5EF4-FFF2-40B4-BE49-F238E27FC236}">
                <a16:creationId xmlns:a16="http://schemas.microsoft.com/office/drawing/2014/main" id="{5B206981-1401-8120-35AF-43AD6580824C}"/>
              </a:ext>
            </a:extLst>
          </p:cNvPr>
          <p:cNvSpPr/>
          <p:nvPr/>
        </p:nvSpPr>
        <p:spPr>
          <a:xfrm>
            <a:off x="-78493" y="6931040"/>
            <a:ext cx="7078221" cy="3881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297CC9D-4EA1-1D6E-3E6C-A130F8744056}"/>
              </a:ext>
            </a:extLst>
          </p:cNvPr>
          <p:cNvSpPr/>
          <p:nvPr/>
        </p:nvSpPr>
        <p:spPr>
          <a:xfrm>
            <a:off x="6999728" y="7092346"/>
            <a:ext cx="7078221" cy="388116"/>
          </a:xfrm>
          <a:prstGeom prst="rect">
            <a:avLst/>
          </a:prstGeom>
          <a:solidFill>
            <a:srgbClr val="0617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
            <a:extLst>
              <a:ext uri="{FF2B5EF4-FFF2-40B4-BE49-F238E27FC236}">
                <a16:creationId xmlns:a16="http://schemas.microsoft.com/office/drawing/2014/main" id="{63960A12-5015-9714-E31B-A4652F0DE82F}"/>
              </a:ext>
            </a:extLst>
          </p:cNvPr>
          <p:cNvSpPr>
            <a:spLocks noChangeArrowheads="1"/>
          </p:cNvSpPr>
          <p:nvPr/>
        </p:nvSpPr>
        <p:spPr bwMode="auto">
          <a:xfrm>
            <a:off x="6242387" y="1390252"/>
            <a:ext cx="576231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b="1" dirty="0">
                <a:solidFill>
                  <a:schemeClr val="bg1"/>
                </a:solidFill>
                <a:latin typeface="Baloo Paaji 2" pitchFamily="2" charset="0"/>
                <a:cs typeface="Baloo Paaji 2" pitchFamily="2" charset="0"/>
              </a:rPr>
              <a:t>Locally Produced – Reducing Import Dependency &amp; Boosting the Economy</a:t>
            </a:r>
          </a:p>
          <a:p>
            <a:pPr>
              <a:buNone/>
            </a:pPr>
            <a:endParaRPr lang="en-US" b="1" dirty="0">
              <a:solidFill>
                <a:schemeClr val="bg1"/>
              </a:solidFill>
              <a:latin typeface="Baloo Paaji 2" pitchFamily="2" charset="0"/>
              <a:cs typeface="Baloo Paaji 2" pitchFamily="2" charset="0"/>
            </a:endParaRPr>
          </a:p>
          <a:p>
            <a:pPr>
              <a:buNone/>
            </a:pPr>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Ghana imports most of its packaging materials, leading to high costs and dependence on foreign suppliers.</a:t>
            </a:r>
          </a:p>
          <a:p>
            <a:pPr>
              <a:buFont typeface="Arial" panose="020B0604020202020204" pitchFamily="34" charset="0"/>
              <a:buChar char="•"/>
            </a:pPr>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Glinax’s locally produced coconut husk pa</a:t>
            </a:r>
          </a:p>
          <a:p>
            <a:r>
              <a:rPr lang="en-US" dirty="0">
                <a:solidFill>
                  <a:schemeClr val="bg1"/>
                </a:solidFill>
                <a:latin typeface="Baloo Paaji 2" pitchFamily="2" charset="0"/>
                <a:cs typeface="Baloo Paaji 2" pitchFamily="2" charset="0"/>
              </a:rPr>
              <a:t>kaging eliminates import costs, supports local farmers, and creates jobs, boosting Ghana’s economy.</a:t>
            </a:r>
          </a:p>
          <a:p>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Businesses using our products can proudly market themselves as using 100% Ghanaian-made packaging, appealing to eco-conscious consumers.</a:t>
            </a:r>
          </a:p>
        </p:txBody>
      </p:sp>
      <p:graphicFrame>
        <p:nvGraphicFramePr>
          <p:cNvPr id="40" name="Table 39">
            <a:extLst>
              <a:ext uri="{FF2B5EF4-FFF2-40B4-BE49-F238E27FC236}">
                <a16:creationId xmlns:a16="http://schemas.microsoft.com/office/drawing/2014/main" id="{E3B9C543-8C0E-4D99-358C-4EC234CABCDB}"/>
              </a:ext>
            </a:extLst>
          </p:cNvPr>
          <p:cNvGraphicFramePr>
            <a:graphicFrameLocks noGrp="1"/>
          </p:cNvGraphicFramePr>
          <p:nvPr/>
        </p:nvGraphicFramePr>
        <p:xfrm>
          <a:off x="6096000" y="5715000"/>
          <a:ext cx="208280" cy="457200"/>
        </p:xfrm>
        <a:graphic>
          <a:graphicData uri="http://schemas.openxmlformats.org/drawingml/2006/table">
            <a:tbl>
              <a:tblPr>
                <a:tableStyleId>{2D5ABB26-0587-4C30-8999-92F81FD0307C}</a:tableStyleId>
              </a:tblPr>
              <a:tblGrid>
                <a:gridCol w="208280">
                  <a:extLst>
                    <a:ext uri="{9D8B030D-6E8A-4147-A177-3AD203B41FA5}">
                      <a16:colId xmlns:a16="http://schemas.microsoft.com/office/drawing/2014/main" val="503858292"/>
                    </a:ext>
                  </a:extLst>
                </a:gridCol>
              </a:tblGrid>
              <a:tr h="457200">
                <a:tc>
                  <a:txBody>
                    <a:bodyPr/>
                    <a:lstStyle/>
                    <a:p>
                      <a:endParaRPr lang="en-US" dirty="0"/>
                    </a:p>
                  </a:txBody>
                  <a:tcPr/>
                </a:tc>
                <a:extLst>
                  <a:ext uri="{0D108BD9-81ED-4DB2-BD59-A6C34878D82A}">
                    <a16:rowId xmlns:a16="http://schemas.microsoft.com/office/drawing/2014/main" val="3725777681"/>
                  </a:ext>
                </a:extLst>
              </a:tr>
            </a:tbl>
          </a:graphicData>
        </a:graphic>
      </p:graphicFrame>
      <p:sp>
        <p:nvSpPr>
          <p:cNvPr id="17" name="Title 2">
            <a:extLst>
              <a:ext uri="{FF2B5EF4-FFF2-40B4-BE49-F238E27FC236}">
                <a16:creationId xmlns:a16="http://schemas.microsoft.com/office/drawing/2014/main" id="{53054327-9A0F-57D9-A9FA-7F3470F250B4}"/>
              </a:ext>
            </a:extLst>
          </p:cNvPr>
          <p:cNvSpPr txBox="1">
            <a:spLocks/>
          </p:cNvSpPr>
          <p:nvPr/>
        </p:nvSpPr>
        <p:spPr>
          <a:xfrm>
            <a:off x="259916" y="2482407"/>
            <a:ext cx="7977486" cy="379383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l"/>
            <a:r>
              <a:rPr lang="en-US" altLang="zh-CN" sz="2800" dirty="0">
                <a:solidFill>
                  <a:schemeClr val="bg1"/>
                </a:solidFill>
              </a:rPr>
              <a:t>05</a:t>
            </a:r>
          </a:p>
          <a:p>
            <a:pPr algn="l"/>
            <a:r>
              <a:rPr lang="en-US" altLang="zh-CN" sz="5400" dirty="0">
                <a:solidFill>
                  <a:schemeClr val="bg1"/>
                </a:solidFill>
              </a:rPr>
              <a:t>Growth &amp; Scaling</a:t>
            </a:r>
            <a:endParaRPr lang="zh-CN" altLang="en-US" sz="5400" dirty="0">
              <a:solidFill>
                <a:schemeClr val="bg1"/>
              </a:solidFill>
            </a:endParaRPr>
          </a:p>
        </p:txBody>
      </p:sp>
      <p:sp>
        <p:nvSpPr>
          <p:cNvPr id="32" name="Rectangle 31">
            <a:extLst>
              <a:ext uri="{FF2B5EF4-FFF2-40B4-BE49-F238E27FC236}">
                <a16:creationId xmlns:a16="http://schemas.microsoft.com/office/drawing/2014/main" id="{61F5AC84-FA8F-F021-4503-E26E67C347AD}"/>
              </a:ext>
            </a:extLst>
          </p:cNvPr>
          <p:cNvSpPr/>
          <p:nvPr/>
        </p:nvSpPr>
        <p:spPr>
          <a:xfrm>
            <a:off x="-2305737" y="-105779"/>
            <a:ext cx="2163097" cy="6990735"/>
          </a:xfrm>
          <a:prstGeom prst="rect">
            <a:avLst/>
          </a:prstGeom>
          <a:solidFill>
            <a:srgbClr val="0617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66BD9826-492F-D039-8D49-733CCAEE12F0}"/>
              </a:ext>
            </a:extLst>
          </p:cNvPr>
          <p:cNvSpPr/>
          <p:nvPr/>
        </p:nvSpPr>
        <p:spPr>
          <a:xfrm>
            <a:off x="-1147618" y="5944044"/>
            <a:ext cx="900852" cy="777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Rectangle 5">
            <a:extLst>
              <a:ext uri="{FF2B5EF4-FFF2-40B4-BE49-F238E27FC236}">
                <a16:creationId xmlns:a16="http://schemas.microsoft.com/office/drawing/2014/main" id="{4E5831B4-A687-AFB2-59AD-A42199C47D40}"/>
              </a:ext>
            </a:extLst>
          </p:cNvPr>
          <p:cNvSpPr>
            <a:spLocks noChangeArrowheads="1"/>
          </p:cNvSpPr>
          <p:nvPr/>
        </p:nvSpPr>
        <p:spPr bwMode="auto">
          <a:xfrm>
            <a:off x="567920" y="1566070"/>
            <a:ext cx="1075427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dirty="0">
                <a:latin typeface="Baloo Paaji 2" pitchFamily="2" charset="0"/>
                <a:cs typeface="Baloo Paaji 2" pitchFamily="2" charset="0"/>
              </a:rPr>
              <a:t>Glinax is committed to revolutionizing waste-based product manufacturing and becoming a leader in sustainable solutions. Over the next 5-10 years, we plan to scale strategically to expand our reach and impact.</a:t>
            </a:r>
          </a:p>
        </p:txBody>
      </p:sp>
      <p:sp>
        <p:nvSpPr>
          <p:cNvPr id="27" name="Rectangle 5">
            <a:extLst>
              <a:ext uri="{FF2B5EF4-FFF2-40B4-BE49-F238E27FC236}">
                <a16:creationId xmlns:a16="http://schemas.microsoft.com/office/drawing/2014/main" id="{19A9DA20-2CE4-B5E5-7750-F3EBBEAD7DBC}"/>
              </a:ext>
            </a:extLst>
          </p:cNvPr>
          <p:cNvSpPr>
            <a:spLocks noChangeArrowheads="1"/>
          </p:cNvSpPr>
          <p:nvPr/>
        </p:nvSpPr>
        <p:spPr bwMode="auto">
          <a:xfrm>
            <a:off x="553328" y="2717472"/>
            <a:ext cx="4796941"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Baloo Paaji 2" pitchFamily="2" charset="0"/>
                <a:cs typeface="Baloo Paaji 2" pitchFamily="2" charset="0"/>
              </a:rPr>
              <a:t>Scaling Production to Meet National &amp; International Demand</a:t>
            </a:r>
          </a:p>
          <a:p>
            <a:endParaRPr lang="en-US" sz="1700" b="1" dirty="0">
              <a:latin typeface="Baloo Paaji 2" pitchFamily="2" charset="0"/>
              <a:cs typeface="Baloo Paaji 2" pitchFamily="2" charset="0"/>
            </a:endParaRPr>
          </a:p>
          <a:p>
            <a:r>
              <a:rPr lang="en-US" sz="1700" dirty="0">
                <a:latin typeface="Baloo Paaji 2" pitchFamily="2" charset="0"/>
                <a:cs typeface="Baloo Paaji 2" pitchFamily="2" charset="0"/>
              </a:rPr>
              <a:t>Invest in </a:t>
            </a:r>
            <a:r>
              <a:rPr lang="en-US" sz="1700" b="1" dirty="0">
                <a:latin typeface="Baloo Paaji 2" pitchFamily="2" charset="0"/>
                <a:cs typeface="Baloo Paaji 2" pitchFamily="2" charset="0"/>
              </a:rPr>
              <a:t>advanced machinery</a:t>
            </a:r>
            <a:r>
              <a:rPr lang="en-US" sz="1700" dirty="0">
                <a:latin typeface="Baloo Paaji 2" pitchFamily="2" charset="0"/>
                <a:cs typeface="Baloo Paaji 2" pitchFamily="2" charset="0"/>
              </a:rPr>
              <a:t> and </a:t>
            </a:r>
            <a:r>
              <a:rPr lang="en-US" sz="1700" b="1" dirty="0">
                <a:latin typeface="Baloo Paaji 2" pitchFamily="2" charset="0"/>
                <a:cs typeface="Baloo Paaji 2" pitchFamily="2" charset="0"/>
              </a:rPr>
              <a:t>automation</a:t>
            </a:r>
            <a:r>
              <a:rPr lang="en-US" sz="1700" dirty="0">
                <a:latin typeface="Baloo Paaji 2" pitchFamily="2" charset="0"/>
                <a:cs typeface="Baloo Paaji 2" pitchFamily="2" charset="0"/>
              </a:rPr>
              <a:t> to increase production capacity.</a:t>
            </a:r>
          </a:p>
          <a:p>
            <a:endParaRPr lang="en-US" sz="1700" dirty="0">
              <a:latin typeface="Baloo Paaji 2" pitchFamily="2" charset="0"/>
              <a:cs typeface="Baloo Paaji 2" pitchFamily="2" charset="0"/>
            </a:endParaRPr>
          </a:p>
          <a:p>
            <a:r>
              <a:rPr lang="en-US" sz="1700" dirty="0">
                <a:latin typeface="Baloo Paaji 2" pitchFamily="2" charset="0"/>
                <a:cs typeface="Baloo Paaji 2" pitchFamily="2" charset="0"/>
              </a:rPr>
              <a:t>Expand </a:t>
            </a:r>
            <a:r>
              <a:rPr lang="en-US" sz="1700" b="1" dirty="0">
                <a:latin typeface="Baloo Paaji 2" pitchFamily="2" charset="0"/>
                <a:cs typeface="Baloo Paaji 2" pitchFamily="2" charset="0"/>
              </a:rPr>
              <a:t>manufacturing facilities</a:t>
            </a:r>
            <a:r>
              <a:rPr lang="en-US" sz="1700" dirty="0">
                <a:latin typeface="Baloo Paaji 2" pitchFamily="2" charset="0"/>
                <a:cs typeface="Baloo Paaji 2" pitchFamily="2" charset="0"/>
              </a:rPr>
              <a:t> in Ghana to serve both </a:t>
            </a:r>
            <a:r>
              <a:rPr lang="en-US" sz="1700" b="1" dirty="0">
                <a:latin typeface="Baloo Paaji 2" pitchFamily="2" charset="0"/>
                <a:cs typeface="Baloo Paaji 2" pitchFamily="2" charset="0"/>
              </a:rPr>
              <a:t>local and export markets</a:t>
            </a:r>
            <a:r>
              <a:rPr lang="en-US" sz="1700" dirty="0">
                <a:latin typeface="Baloo Paaji 2" pitchFamily="2" charset="0"/>
                <a:cs typeface="Baloo Paaji 2" pitchFamily="2" charset="0"/>
              </a:rPr>
              <a:t>.</a:t>
            </a:r>
          </a:p>
          <a:p>
            <a:endParaRPr lang="en-US" sz="1700" dirty="0">
              <a:latin typeface="Baloo Paaji 2" pitchFamily="2" charset="0"/>
              <a:cs typeface="Baloo Paaji 2" pitchFamily="2" charset="0"/>
            </a:endParaRPr>
          </a:p>
          <a:p>
            <a:r>
              <a:rPr lang="en-US" sz="1700" dirty="0">
                <a:latin typeface="Baloo Paaji 2" pitchFamily="2" charset="0"/>
                <a:cs typeface="Baloo Paaji 2" pitchFamily="2" charset="0"/>
              </a:rPr>
              <a:t>Establish </a:t>
            </a:r>
            <a:r>
              <a:rPr lang="en-US" sz="1700" b="1" dirty="0">
                <a:latin typeface="Baloo Paaji 2" pitchFamily="2" charset="0"/>
                <a:cs typeface="Baloo Paaji 2" pitchFamily="2" charset="0"/>
              </a:rPr>
              <a:t>distribution networks</a:t>
            </a:r>
            <a:r>
              <a:rPr lang="en-US" sz="1700" dirty="0">
                <a:latin typeface="Baloo Paaji 2" pitchFamily="2" charset="0"/>
                <a:cs typeface="Baloo Paaji 2" pitchFamily="2" charset="0"/>
              </a:rPr>
              <a:t> to supply major cities in Ghana and key international markets in Africa, Europe, and beyond.</a:t>
            </a:r>
          </a:p>
        </p:txBody>
      </p:sp>
      <p:sp>
        <p:nvSpPr>
          <p:cNvPr id="28" name="Rectangle 5">
            <a:extLst>
              <a:ext uri="{FF2B5EF4-FFF2-40B4-BE49-F238E27FC236}">
                <a16:creationId xmlns:a16="http://schemas.microsoft.com/office/drawing/2014/main" id="{8DF0AF9A-B48A-ACF1-605F-2988800065F0}"/>
              </a:ext>
            </a:extLst>
          </p:cNvPr>
          <p:cNvSpPr>
            <a:spLocks noChangeArrowheads="1"/>
          </p:cNvSpPr>
          <p:nvPr/>
        </p:nvSpPr>
        <p:spPr bwMode="auto">
          <a:xfrm>
            <a:off x="5891163" y="2619214"/>
            <a:ext cx="468700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Baloo Paaji 2" pitchFamily="2" charset="0"/>
                <a:cs typeface="Baloo Paaji 2" pitchFamily="2" charset="0"/>
              </a:rPr>
              <a:t>Expanding Product Line Beyond Packaging</a:t>
            </a:r>
          </a:p>
          <a:p>
            <a:endParaRPr lang="en-US" sz="2000" b="1" dirty="0">
              <a:latin typeface="Baloo Paaji 2" pitchFamily="2" charset="0"/>
              <a:cs typeface="Baloo Paaji 2" pitchFamily="2" charset="0"/>
            </a:endParaRPr>
          </a:p>
          <a:p>
            <a:endParaRPr lang="en-US" b="1" dirty="0">
              <a:latin typeface="Baloo Paaji 2" pitchFamily="2" charset="0"/>
              <a:cs typeface="Baloo Paaji 2" pitchFamily="2" charset="0"/>
            </a:endParaRPr>
          </a:p>
          <a:p>
            <a:r>
              <a:rPr lang="en-US" dirty="0">
                <a:latin typeface="Baloo Paaji 2" pitchFamily="2" charset="0"/>
                <a:cs typeface="Baloo Paaji 2" pitchFamily="2" charset="0"/>
              </a:rPr>
              <a:t>Research and develop new waste-based products beyond packaging, such as eco-friendly stationery, disposable tableware, and biodegradable agricultural materials.</a:t>
            </a:r>
          </a:p>
          <a:p>
            <a:endParaRPr lang="en-US" dirty="0">
              <a:latin typeface="Baloo Paaji 2" pitchFamily="2" charset="0"/>
              <a:cs typeface="Baloo Paaji 2" pitchFamily="2" charset="0"/>
            </a:endParaRPr>
          </a:p>
          <a:p>
            <a:r>
              <a:rPr lang="en-US" dirty="0">
                <a:latin typeface="Baloo Paaji 2" pitchFamily="2" charset="0"/>
                <a:cs typeface="Baloo Paaji 2" pitchFamily="2" charset="0"/>
              </a:rPr>
              <a:t>Introduce customized packaging solutions for different industries, including cosmetics, pharmaceuticals, and retail.</a:t>
            </a:r>
          </a:p>
        </p:txBody>
      </p:sp>
    </p:spTree>
    <p:extLst>
      <p:ext uri="{BB962C8B-B14F-4D97-AF65-F5344CB8AC3E}">
        <p14:creationId xmlns:p14="http://schemas.microsoft.com/office/powerpoint/2010/main" val="378697527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A5B85-0A94-70EB-85F8-92A9F90A27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D7A0FA-1AA9-7D07-DF2C-3F395AC7ADD6}"/>
              </a:ext>
            </a:extLst>
          </p:cNvPr>
          <p:cNvSpPr>
            <a:spLocks noGrp="1"/>
          </p:cNvSpPr>
          <p:nvPr>
            <p:ph type="title"/>
          </p:nvPr>
        </p:nvSpPr>
        <p:spPr>
          <a:xfrm>
            <a:off x="803520" y="393377"/>
            <a:ext cx="10504000" cy="1132258"/>
          </a:xfrm>
        </p:spPr>
        <p:txBody>
          <a:bodyPr/>
          <a:lstStyle/>
          <a:p>
            <a:r>
              <a:rPr lang="en-US" sz="2400" dirty="0"/>
              <a:t>Long-Term Vision</a:t>
            </a:r>
            <a:endParaRPr lang="en-GB" sz="2400" dirty="0"/>
          </a:p>
        </p:txBody>
      </p:sp>
      <p:sp>
        <p:nvSpPr>
          <p:cNvPr id="3" name="Text Placeholder 2">
            <a:extLst>
              <a:ext uri="{FF2B5EF4-FFF2-40B4-BE49-F238E27FC236}">
                <a16:creationId xmlns:a16="http://schemas.microsoft.com/office/drawing/2014/main" id="{F1539FF0-55B3-9175-2177-62B61D435B6B}"/>
              </a:ext>
            </a:extLst>
          </p:cNvPr>
          <p:cNvSpPr>
            <a:spLocks noGrp="1"/>
          </p:cNvSpPr>
          <p:nvPr>
            <p:ph type="body" sz="quarter" idx="36"/>
          </p:nvPr>
        </p:nvSpPr>
        <p:spPr>
          <a:xfrm>
            <a:off x="842963" y="1532787"/>
            <a:ext cx="434758" cy="385763"/>
          </a:xfrm>
        </p:spPr>
        <p:txBody>
          <a:bodyPr/>
          <a:lstStyle/>
          <a:p>
            <a:r>
              <a:rPr lang="en-GB" dirty="0">
                <a:solidFill>
                  <a:schemeClr val="bg1"/>
                </a:solidFill>
              </a:rPr>
              <a:t>01</a:t>
            </a:r>
          </a:p>
        </p:txBody>
      </p:sp>
      <p:sp>
        <p:nvSpPr>
          <p:cNvPr id="4" name="Text Placeholder 3">
            <a:extLst>
              <a:ext uri="{FF2B5EF4-FFF2-40B4-BE49-F238E27FC236}">
                <a16:creationId xmlns:a16="http://schemas.microsoft.com/office/drawing/2014/main" id="{79D9F95A-3AEB-61F7-2C11-AABA9F9844A6}"/>
              </a:ext>
            </a:extLst>
          </p:cNvPr>
          <p:cNvSpPr>
            <a:spLocks noGrp="1"/>
          </p:cNvSpPr>
          <p:nvPr>
            <p:ph type="body" sz="quarter" idx="32"/>
          </p:nvPr>
        </p:nvSpPr>
        <p:spPr>
          <a:xfrm>
            <a:off x="1326377" y="1152623"/>
            <a:ext cx="2812863" cy="788962"/>
          </a:xfrm>
        </p:spPr>
        <p:txBody>
          <a:bodyPr/>
          <a:lstStyle/>
          <a:p>
            <a:r>
              <a:rPr lang="en-US" altLang="zh-CN" noProof="1">
                <a:solidFill>
                  <a:schemeClr val="bg1"/>
                </a:solidFill>
              </a:rPr>
              <a:t>Problem Statement</a:t>
            </a:r>
          </a:p>
        </p:txBody>
      </p:sp>
      <p:sp>
        <p:nvSpPr>
          <p:cNvPr id="5" name="Content Placeholder 4">
            <a:extLst>
              <a:ext uri="{FF2B5EF4-FFF2-40B4-BE49-F238E27FC236}">
                <a16:creationId xmlns:a16="http://schemas.microsoft.com/office/drawing/2014/main" id="{DD35CB95-0446-5EF9-8126-6CD82C9E5D7F}"/>
              </a:ext>
            </a:extLst>
          </p:cNvPr>
          <p:cNvSpPr>
            <a:spLocks noGrp="1"/>
          </p:cNvSpPr>
          <p:nvPr>
            <p:ph idx="13"/>
          </p:nvPr>
        </p:nvSpPr>
        <p:spPr>
          <a:xfrm>
            <a:off x="1352581" y="2024460"/>
            <a:ext cx="2812594" cy="720588"/>
          </a:xfrm>
        </p:spPr>
        <p:txBody>
          <a:bodyPr/>
          <a:lstStyle/>
          <a:p>
            <a:r>
              <a:rPr lang="en-US" noProof="1">
                <a:solidFill>
                  <a:schemeClr val="bg1"/>
                </a:solidFill>
              </a:rPr>
              <a:t>Foundation of budgeting and</a:t>
            </a:r>
          </a:p>
          <a:p>
            <a:r>
              <a:rPr lang="en-US" noProof="1">
                <a:solidFill>
                  <a:schemeClr val="bg1"/>
                </a:solidFill>
              </a:rPr>
              <a:t>its significance.</a:t>
            </a:r>
            <a:endParaRPr lang="en-US" dirty="0">
              <a:solidFill>
                <a:schemeClr val="bg1"/>
              </a:solidFill>
            </a:endParaRPr>
          </a:p>
        </p:txBody>
      </p:sp>
      <p:sp>
        <p:nvSpPr>
          <p:cNvPr id="6" name="Text Placeholder 5">
            <a:extLst>
              <a:ext uri="{FF2B5EF4-FFF2-40B4-BE49-F238E27FC236}">
                <a16:creationId xmlns:a16="http://schemas.microsoft.com/office/drawing/2014/main" id="{55B4D9C3-4D3C-DCFC-BD56-5996B9387D58}"/>
              </a:ext>
            </a:extLst>
          </p:cNvPr>
          <p:cNvSpPr>
            <a:spLocks noGrp="1"/>
          </p:cNvSpPr>
          <p:nvPr>
            <p:ph type="body" sz="quarter" idx="38"/>
          </p:nvPr>
        </p:nvSpPr>
        <p:spPr>
          <a:xfrm>
            <a:off x="4421805" y="1532787"/>
            <a:ext cx="434758" cy="385763"/>
          </a:xfrm>
        </p:spPr>
        <p:txBody>
          <a:bodyPr/>
          <a:lstStyle/>
          <a:p>
            <a:r>
              <a:rPr lang="en-GB">
                <a:solidFill>
                  <a:schemeClr val="bg1"/>
                </a:solidFill>
              </a:rPr>
              <a:t>02</a:t>
            </a:r>
          </a:p>
        </p:txBody>
      </p:sp>
      <p:sp>
        <p:nvSpPr>
          <p:cNvPr id="7" name="Text Placeholder 6">
            <a:extLst>
              <a:ext uri="{FF2B5EF4-FFF2-40B4-BE49-F238E27FC236}">
                <a16:creationId xmlns:a16="http://schemas.microsoft.com/office/drawing/2014/main" id="{6FE09692-92DE-48E4-A085-28F41EE4F137}"/>
              </a:ext>
            </a:extLst>
          </p:cNvPr>
          <p:cNvSpPr>
            <a:spLocks noGrp="1"/>
          </p:cNvSpPr>
          <p:nvPr>
            <p:ph type="body" sz="quarter" idx="30"/>
          </p:nvPr>
        </p:nvSpPr>
        <p:spPr>
          <a:xfrm>
            <a:off x="4905724" y="1146629"/>
            <a:ext cx="2812863" cy="788962"/>
          </a:xfrm>
        </p:spPr>
        <p:txBody>
          <a:bodyPr/>
          <a:lstStyle/>
          <a:p>
            <a:r>
              <a:rPr lang="en-US" altLang="zh-CN" noProof="1">
                <a:solidFill>
                  <a:schemeClr val="bg1"/>
                </a:solidFill>
              </a:rPr>
              <a:t>Solution</a:t>
            </a:r>
          </a:p>
        </p:txBody>
      </p:sp>
      <p:sp>
        <p:nvSpPr>
          <p:cNvPr id="8" name="Content Placeholder 7">
            <a:extLst>
              <a:ext uri="{FF2B5EF4-FFF2-40B4-BE49-F238E27FC236}">
                <a16:creationId xmlns:a16="http://schemas.microsoft.com/office/drawing/2014/main" id="{56AC3727-CB64-C1AC-E62C-002D30578DEF}"/>
              </a:ext>
            </a:extLst>
          </p:cNvPr>
          <p:cNvSpPr>
            <a:spLocks noGrp="1"/>
          </p:cNvSpPr>
          <p:nvPr>
            <p:ph idx="16"/>
          </p:nvPr>
        </p:nvSpPr>
        <p:spPr>
          <a:xfrm>
            <a:off x="4951526" y="1519761"/>
            <a:ext cx="2812594" cy="720588"/>
          </a:xfrm>
        </p:spPr>
        <p:txBody>
          <a:bodyPr/>
          <a:lstStyle/>
          <a:p>
            <a:r>
              <a:rPr lang="en-US" altLang="zh-CN" noProof="1">
                <a:solidFill>
                  <a:schemeClr val="bg1"/>
                </a:solidFill>
              </a:rPr>
              <a:t>Methods and importance of monitoring income.</a:t>
            </a:r>
          </a:p>
        </p:txBody>
      </p:sp>
      <p:sp>
        <p:nvSpPr>
          <p:cNvPr id="9" name="Text Placeholder 8">
            <a:extLst>
              <a:ext uri="{FF2B5EF4-FFF2-40B4-BE49-F238E27FC236}">
                <a16:creationId xmlns:a16="http://schemas.microsoft.com/office/drawing/2014/main" id="{E05800CF-EAA8-B81B-6C4C-F443A5453B00}"/>
              </a:ext>
            </a:extLst>
          </p:cNvPr>
          <p:cNvSpPr>
            <a:spLocks noGrp="1"/>
          </p:cNvSpPr>
          <p:nvPr>
            <p:ph type="body" sz="quarter" idx="40"/>
          </p:nvPr>
        </p:nvSpPr>
        <p:spPr>
          <a:xfrm>
            <a:off x="7994871" y="1532787"/>
            <a:ext cx="434758" cy="385763"/>
          </a:xfrm>
        </p:spPr>
        <p:txBody>
          <a:bodyPr/>
          <a:lstStyle/>
          <a:p>
            <a:r>
              <a:rPr lang="en-GB">
                <a:solidFill>
                  <a:schemeClr val="bg1"/>
                </a:solidFill>
              </a:rPr>
              <a:t>03</a:t>
            </a:r>
          </a:p>
        </p:txBody>
      </p:sp>
      <p:sp>
        <p:nvSpPr>
          <p:cNvPr id="10" name="Text Placeholder 9">
            <a:extLst>
              <a:ext uri="{FF2B5EF4-FFF2-40B4-BE49-F238E27FC236}">
                <a16:creationId xmlns:a16="http://schemas.microsoft.com/office/drawing/2014/main" id="{2088717B-5936-21D4-50DD-25A27AE475BE}"/>
              </a:ext>
            </a:extLst>
          </p:cNvPr>
          <p:cNvSpPr>
            <a:spLocks noGrp="1"/>
          </p:cNvSpPr>
          <p:nvPr>
            <p:ph type="body" sz="quarter" idx="31"/>
          </p:nvPr>
        </p:nvSpPr>
        <p:spPr>
          <a:xfrm>
            <a:off x="8478285" y="1365870"/>
            <a:ext cx="2812863" cy="788962"/>
          </a:xfrm>
        </p:spPr>
        <p:txBody>
          <a:bodyPr/>
          <a:lstStyle/>
          <a:p>
            <a:r>
              <a:rPr lang="en-US" altLang="zh-CN" noProof="1">
                <a:solidFill>
                  <a:schemeClr val="bg1"/>
                </a:solidFill>
              </a:rPr>
              <a:t>Marketing </a:t>
            </a:r>
          </a:p>
          <a:p>
            <a:r>
              <a:rPr lang="en-US" altLang="zh-CN" noProof="1">
                <a:solidFill>
                  <a:schemeClr val="bg1"/>
                </a:solidFill>
              </a:rPr>
              <a:t>Opportunity</a:t>
            </a:r>
          </a:p>
        </p:txBody>
      </p:sp>
      <p:sp>
        <p:nvSpPr>
          <p:cNvPr id="11" name="Content Placeholder 10">
            <a:extLst>
              <a:ext uri="{FF2B5EF4-FFF2-40B4-BE49-F238E27FC236}">
                <a16:creationId xmlns:a16="http://schemas.microsoft.com/office/drawing/2014/main" id="{798B7774-BC15-E48B-2C52-E657B770C906}"/>
              </a:ext>
            </a:extLst>
          </p:cNvPr>
          <p:cNvSpPr>
            <a:spLocks noGrp="1"/>
          </p:cNvSpPr>
          <p:nvPr>
            <p:ph idx="19"/>
          </p:nvPr>
        </p:nvSpPr>
        <p:spPr>
          <a:xfrm>
            <a:off x="8484169" y="2278799"/>
            <a:ext cx="2812594" cy="720588"/>
          </a:xfrm>
        </p:spPr>
        <p:txBody>
          <a:bodyPr/>
          <a:lstStyle/>
          <a:p>
            <a:r>
              <a:rPr lang="en-US" noProof="1">
                <a:solidFill>
                  <a:schemeClr val="bg1"/>
                </a:solidFill>
              </a:rPr>
              <a:t>Techniques to effectively</a:t>
            </a:r>
          </a:p>
          <a:p>
            <a:r>
              <a:rPr lang="en-US" noProof="1">
                <a:solidFill>
                  <a:schemeClr val="bg1"/>
                </a:solidFill>
              </a:rPr>
              <a:t>manage and reduce expenses.</a:t>
            </a:r>
            <a:endParaRPr lang="en-US" dirty="0">
              <a:solidFill>
                <a:schemeClr val="bg1"/>
              </a:solidFill>
            </a:endParaRPr>
          </a:p>
        </p:txBody>
      </p:sp>
      <p:sp>
        <p:nvSpPr>
          <p:cNvPr id="12" name="Text Placeholder 11">
            <a:extLst>
              <a:ext uri="{FF2B5EF4-FFF2-40B4-BE49-F238E27FC236}">
                <a16:creationId xmlns:a16="http://schemas.microsoft.com/office/drawing/2014/main" id="{F2E3D4EE-5906-B7E2-C927-DC27C899878D}"/>
              </a:ext>
            </a:extLst>
          </p:cNvPr>
          <p:cNvSpPr>
            <a:spLocks noGrp="1"/>
          </p:cNvSpPr>
          <p:nvPr>
            <p:ph type="body" sz="quarter" idx="37"/>
          </p:nvPr>
        </p:nvSpPr>
        <p:spPr>
          <a:xfrm>
            <a:off x="837348" y="3175651"/>
            <a:ext cx="434758" cy="385763"/>
          </a:xfrm>
        </p:spPr>
        <p:txBody>
          <a:bodyPr/>
          <a:lstStyle/>
          <a:p>
            <a:r>
              <a:rPr lang="en-GB">
                <a:solidFill>
                  <a:schemeClr val="bg1"/>
                </a:solidFill>
              </a:rPr>
              <a:t>04</a:t>
            </a:r>
          </a:p>
        </p:txBody>
      </p:sp>
      <p:sp>
        <p:nvSpPr>
          <p:cNvPr id="13" name="Text Placeholder 12">
            <a:extLst>
              <a:ext uri="{FF2B5EF4-FFF2-40B4-BE49-F238E27FC236}">
                <a16:creationId xmlns:a16="http://schemas.microsoft.com/office/drawing/2014/main" id="{488F9893-E64B-34B7-4E1F-383B198F30C4}"/>
              </a:ext>
            </a:extLst>
          </p:cNvPr>
          <p:cNvSpPr>
            <a:spLocks noGrp="1"/>
          </p:cNvSpPr>
          <p:nvPr>
            <p:ph type="body" sz="quarter" idx="33"/>
          </p:nvPr>
        </p:nvSpPr>
        <p:spPr>
          <a:xfrm>
            <a:off x="1377614" y="2769133"/>
            <a:ext cx="2812863" cy="788962"/>
          </a:xfrm>
        </p:spPr>
        <p:txBody>
          <a:bodyPr/>
          <a:lstStyle/>
          <a:p>
            <a:r>
              <a:rPr lang="en-US" noProof="1">
                <a:solidFill>
                  <a:schemeClr val="bg1"/>
                </a:solidFill>
              </a:rPr>
              <a:t>Target Customers</a:t>
            </a:r>
          </a:p>
        </p:txBody>
      </p:sp>
      <p:sp>
        <p:nvSpPr>
          <p:cNvPr id="15" name="Text Placeholder 14">
            <a:extLst>
              <a:ext uri="{FF2B5EF4-FFF2-40B4-BE49-F238E27FC236}">
                <a16:creationId xmlns:a16="http://schemas.microsoft.com/office/drawing/2014/main" id="{1658F129-A7E7-9688-7920-9EF0DCB0F2D1}"/>
              </a:ext>
            </a:extLst>
          </p:cNvPr>
          <p:cNvSpPr>
            <a:spLocks noGrp="1"/>
          </p:cNvSpPr>
          <p:nvPr>
            <p:ph type="body" sz="quarter" idx="39"/>
          </p:nvPr>
        </p:nvSpPr>
        <p:spPr>
          <a:xfrm>
            <a:off x="4416190" y="3175651"/>
            <a:ext cx="434758" cy="385763"/>
          </a:xfrm>
        </p:spPr>
        <p:txBody>
          <a:bodyPr/>
          <a:lstStyle/>
          <a:p>
            <a:r>
              <a:rPr lang="en-GB">
                <a:solidFill>
                  <a:schemeClr val="bg1"/>
                </a:solidFill>
              </a:rPr>
              <a:t>05</a:t>
            </a:r>
          </a:p>
        </p:txBody>
      </p:sp>
      <p:sp>
        <p:nvSpPr>
          <p:cNvPr id="16" name="Text Placeholder 15">
            <a:extLst>
              <a:ext uri="{FF2B5EF4-FFF2-40B4-BE49-F238E27FC236}">
                <a16:creationId xmlns:a16="http://schemas.microsoft.com/office/drawing/2014/main" id="{EB209AAA-3D90-5CD3-0157-AC84000C04A6}"/>
              </a:ext>
            </a:extLst>
          </p:cNvPr>
          <p:cNvSpPr>
            <a:spLocks noGrp="1"/>
          </p:cNvSpPr>
          <p:nvPr>
            <p:ph type="body" sz="quarter" idx="34"/>
          </p:nvPr>
        </p:nvSpPr>
        <p:spPr>
          <a:xfrm>
            <a:off x="4982919" y="2769133"/>
            <a:ext cx="2812863" cy="788962"/>
          </a:xfrm>
        </p:spPr>
        <p:txBody>
          <a:bodyPr/>
          <a:lstStyle/>
          <a:p>
            <a:r>
              <a:rPr lang="en-US" altLang="zh-CN" noProof="1">
                <a:solidFill>
                  <a:schemeClr val="bg1"/>
                </a:solidFill>
              </a:rPr>
              <a:t>Business Model</a:t>
            </a:r>
          </a:p>
        </p:txBody>
      </p:sp>
      <p:sp>
        <p:nvSpPr>
          <p:cNvPr id="18" name="Text Placeholder 17">
            <a:extLst>
              <a:ext uri="{FF2B5EF4-FFF2-40B4-BE49-F238E27FC236}">
                <a16:creationId xmlns:a16="http://schemas.microsoft.com/office/drawing/2014/main" id="{C326DC72-6CE9-10F3-18DA-FC09677E6316}"/>
              </a:ext>
            </a:extLst>
          </p:cNvPr>
          <p:cNvSpPr>
            <a:spLocks noGrp="1"/>
          </p:cNvSpPr>
          <p:nvPr>
            <p:ph type="body" sz="quarter" idx="41"/>
          </p:nvPr>
        </p:nvSpPr>
        <p:spPr>
          <a:xfrm>
            <a:off x="7989256" y="3175651"/>
            <a:ext cx="434758" cy="385763"/>
          </a:xfrm>
        </p:spPr>
        <p:txBody>
          <a:bodyPr/>
          <a:lstStyle/>
          <a:p>
            <a:r>
              <a:rPr lang="en-GB">
                <a:solidFill>
                  <a:schemeClr val="bg1"/>
                </a:solidFill>
              </a:rPr>
              <a:t>06</a:t>
            </a:r>
          </a:p>
        </p:txBody>
      </p:sp>
      <p:sp>
        <p:nvSpPr>
          <p:cNvPr id="19" name="Text Placeholder 18">
            <a:extLst>
              <a:ext uri="{FF2B5EF4-FFF2-40B4-BE49-F238E27FC236}">
                <a16:creationId xmlns:a16="http://schemas.microsoft.com/office/drawing/2014/main" id="{92E07BAB-8F00-A2D3-4CAB-45A8C013F091}"/>
              </a:ext>
            </a:extLst>
          </p:cNvPr>
          <p:cNvSpPr>
            <a:spLocks noGrp="1"/>
          </p:cNvSpPr>
          <p:nvPr>
            <p:ph type="body" sz="quarter" idx="35"/>
          </p:nvPr>
        </p:nvSpPr>
        <p:spPr>
          <a:xfrm>
            <a:off x="8471766" y="2777456"/>
            <a:ext cx="2812863" cy="788962"/>
          </a:xfrm>
        </p:spPr>
        <p:txBody>
          <a:bodyPr/>
          <a:lstStyle/>
          <a:p>
            <a:r>
              <a:rPr lang="en-US" altLang="zh-CN" noProof="1">
                <a:solidFill>
                  <a:schemeClr val="bg1"/>
                </a:solidFill>
              </a:rPr>
              <a:t>Competitive Advantage</a:t>
            </a:r>
          </a:p>
        </p:txBody>
      </p:sp>
      <p:sp>
        <p:nvSpPr>
          <p:cNvPr id="30" name="Rectangle 29">
            <a:extLst>
              <a:ext uri="{FF2B5EF4-FFF2-40B4-BE49-F238E27FC236}">
                <a16:creationId xmlns:a16="http://schemas.microsoft.com/office/drawing/2014/main" id="{F00F2086-8184-A2E7-87C2-957C551975D5}"/>
              </a:ext>
            </a:extLst>
          </p:cNvPr>
          <p:cNvSpPr/>
          <p:nvPr/>
        </p:nvSpPr>
        <p:spPr>
          <a:xfrm>
            <a:off x="11002297" y="0"/>
            <a:ext cx="1189704" cy="1132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Rectangle 30">
            <a:extLst>
              <a:ext uri="{FF2B5EF4-FFF2-40B4-BE49-F238E27FC236}">
                <a16:creationId xmlns:a16="http://schemas.microsoft.com/office/drawing/2014/main" id="{71735C21-992E-B373-12E0-8E464AFE091E}"/>
              </a:ext>
            </a:extLst>
          </p:cNvPr>
          <p:cNvSpPr/>
          <p:nvPr/>
        </p:nvSpPr>
        <p:spPr>
          <a:xfrm>
            <a:off x="1" y="5884605"/>
            <a:ext cx="900852" cy="971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 name="Oval 32">
            <a:extLst>
              <a:ext uri="{FF2B5EF4-FFF2-40B4-BE49-F238E27FC236}">
                <a16:creationId xmlns:a16="http://schemas.microsoft.com/office/drawing/2014/main" id="{6B384CE7-9107-F92F-F30D-7B9F20F45A94}"/>
              </a:ext>
            </a:extLst>
          </p:cNvPr>
          <p:cNvSpPr/>
          <p:nvPr/>
        </p:nvSpPr>
        <p:spPr>
          <a:xfrm>
            <a:off x="11042006" y="82686"/>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Oval 37">
            <a:extLst>
              <a:ext uri="{FF2B5EF4-FFF2-40B4-BE49-F238E27FC236}">
                <a16:creationId xmlns:a16="http://schemas.microsoft.com/office/drawing/2014/main" id="{368C0249-DF19-6483-0488-BD39B750868C}"/>
              </a:ext>
            </a:extLst>
          </p:cNvPr>
          <p:cNvSpPr/>
          <p:nvPr/>
        </p:nvSpPr>
        <p:spPr>
          <a:xfrm rot="10800000">
            <a:off x="10420993" y="124754"/>
            <a:ext cx="483039" cy="835438"/>
          </a:xfrm>
          <a:custGeom>
            <a:avLst/>
            <a:gdLst>
              <a:gd name="connsiteX0" fmla="*/ 0 w 870155"/>
              <a:gd name="connsiteY0" fmla="*/ 417296 h 834592"/>
              <a:gd name="connsiteX1" fmla="*/ 435078 w 870155"/>
              <a:gd name="connsiteY1" fmla="*/ 0 h 834592"/>
              <a:gd name="connsiteX2" fmla="*/ 870156 w 870155"/>
              <a:gd name="connsiteY2" fmla="*/ 417296 h 834592"/>
              <a:gd name="connsiteX3" fmla="*/ 435078 w 870155"/>
              <a:gd name="connsiteY3" fmla="*/ 834592 h 834592"/>
              <a:gd name="connsiteX4" fmla="*/ 0 w 870155"/>
              <a:gd name="connsiteY4" fmla="*/ 417296 h 834592"/>
              <a:gd name="connsiteX0" fmla="*/ 11089 w 483039"/>
              <a:gd name="connsiteY0" fmla="*/ 476642 h 835438"/>
              <a:gd name="connsiteX1" fmla="*/ 47961 w 483039"/>
              <a:gd name="connsiteY1" fmla="*/ 353 h 835438"/>
              <a:gd name="connsiteX2" fmla="*/ 483039 w 483039"/>
              <a:gd name="connsiteY2" fmla="*/ 417649 h 835438"/>
              <a:gd name="connsiteX3" fmla="*/ 47961 w 483039"/>
              <a:gd name="connsiteY3" fmla="*/ 834945 h 835438"/>
              <a:gd name="connsiteX4" fmla="*/ 11089 w 483039"/>
              <a:gd name="connsiteY4" fmla="*/ 476642 h 8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039" h="835438">
                <a:moveTo>
                  <a:pt x="11089" y="476642"/>
                </a:moveTo>
                <a:cubicBezTo>
                  <a:pt x="11089" y="246176"/>
                  <a:pt x="-30697" y="10185"/>
                  <a:pt x="47961" y="353"/>
                </a:cubicBezTo>
                <a:cubicBezTo>
                  <a:pt x="126619" y="-9479"/>
                  <a:pt x="483039" y="187183"/>
                  <a:pt x="483039" y="417649"/>
                </a:cubicBezTo>
                <a:cubicBezTo>
                  <a:pt x="483039" y="648115"/>
                  <a:pt x="126619" y="825113"/>
                  <a:pt x="47961" y="834945"/>
                </a:cubicBezTo>
                <a:cubicBezTo>
                  <a:pt x="-30697" y="844777"/>
                  <a:pt x="11089" y="707108"/>
                  <a:pt x="11089" y="476642"/>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Rectangle 38">
            <a:extLst>
              <a:ext uri="{FF2B5EF4-FFF2-40B4-BE49-F238E27FC236}">
                <a16:creationId xmlns:a16="http://schemas.microsoft.com/office/drawing/2014/main" id="{0BED3DD0-51A5-3245-67FC-A1FA1F65ECF5}"/>
              </a:ext>
            </a:extLst>
          </p:cNvPr>
          <p:cNvSpPr/>
          <p:nvPr/>
        </p:nvSpPr>
        <p:spPr>
          <a:xfrm>
            <a:off x="12442351" y="6080182"/>
            <a:ext cx="907371" cy="747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6" name="Title 4">
            <a:extLst>
              <a:ext uri="{FF2B5EF4-FFF2-40B4-BE49-F238E27FC236}">
                <a16:creationId xmlns:a16="http://schemas.microsoft.com/office/drawing/2014/main" id="{59BE0447-1B12-B334-E4A2-C76612C1780B}"/>
              </a:ext>
            </a:extLst>
          </p:cNvPr>
          <p:cNvSpPr txBox="1">
            <a:spLocks/>
          </p:cNvSpPr>
          <p:nvPr/>
        </p:nvSpPr>
        <p:spPr>
          <a:xfrm>
            <a:off x="787148" y="325905"/>
            <a:ext cx="10504000" cy="113225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endParaRPr lang="en-GB" sz="2800" dirty="0">
              <a:solidFill>
                <a:schemeClr val="bg1"/>
              </a:solidFill>
            </a:endParaRPr>
          </a:p>
        </p:txBody>
      </p:sp>
      <p:pic>
        <p:nvPicPr>
          <p:cNvPr id="37" name="Picture Placeholder 12" descr="Close-up of a person entering a PIN on an ATM keypad.">
            <a:extLst>
              <a:ext uri="{FF2B5EF4-FFF2-40B4-BE49-F238E27FC236}">
                <a16:creationId xmlns:a16="http://schemas.microsoft.com/office/drawing/2014/main" id="{E232446B-9494-4F72-45FB-BB5EBC7B8FA9}"/>
              </a:ext>
            </a:extLst>
          </p:cNvPr>
          <p:cNvPicPr>
            <a:picLocks noChangeAspect="1"/>
          </p:cNvPicPr>
          <p:nvPr/>
        </p:nvPicPr>
        <p:blipFill>
          <a:blip r:embed="rId3" cstate="screen">
            <a:extLst>
              <a:ext uri="{28A0092B-C50C-407E-A947-70E740481C1C}">
                <a14:useLocalDpi xmlns:a14="http://schemas.microsoft.com/office/drawing/2010/main"/>
              </a:ext>
            </a:extLst>
          </a:blip>
          <a:srcRect t="64" b="64"/>
          <a:stretch/>
        </p:blipFill>
        <p:spPr>
          <a:xfrm>
            <a:off x="12480262" y="5637553"/>
            <a:ext cx="632760" cy="291407"/>
          </a:xfrm>
          <a:prstGeom prst="rect">
            <a:avLst/>
          </a:prstGeom>
        </p:spPr>
      </p:pic>
      <p:pic>
        <p:nvPicPr>
          <p:cNvPr id="43" name="Picture Placeholder 14">
            <a:extLst>
              <a:ext uri="{FF2B5EF4-FFF2-40B4-BE49-F238E27FC236}">
                <a16:creationId xmlns:a16="http://schemas.microsoft.com/office/drawing/2014/main" id="{1FD25F3F-5397-9E05-0C5C-E1A68D973CB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454184" y="5171784"/>
            <a:ext cx="722535" cy="314547"/>
          </a:xfrm>
          <a:prstGeom prst="rect">
            <a:avLst/>
          </a:prstGeom>
        </p:spPr>
      </p:pic>
      <p:pic>
        <p:nvPicPr>
          <p:cNvPr id="46" name="Picture Placeholder 16">
            <a:extLst>
              <a:ext uri="{FF2B5EF4-FFF2-40B4-BE49-F238E27FC236}">
                <a16:creationId xmlns:a16="http://schemas.microsoft.com/office/drawing/2014/main" id="{13FF06D9-7AE7-6DC9-B789-39FD8675A7F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442351" y="4755494"/>
            <a:ext cx="626227" cy="294920"/>
          </a:xfrm>
          <a:prstGeom prst="rect">
            <a:avLst/>
          </a:prstGeom>
        </p:spPr>
      </p:pic>
      <p:sp>
        <p:nvSpPr>
          <p:cNvPr id="67" name="Text Placeholder 5">
            <a:extLst>
              <a:ext uri="{FF2B5EF4-FFF2-40B4-BE49-F238E27FC236}">
                <a16:creationId xmlns:a16="http://schemas.microsoft.com/office/drawing/2014/main" id="{97057691-1DD2-3507-9E3D-5C60F7589449}"/>
              </a:ext>
            </a:extLst>
          </p:cNvPr>
          <p:cNvSpPr txBox="1">
            <a:spLocks/>
          </p:cNvSpPr>
          <p:nvPr/>
        </p:nvSpPr>
        <p:spPr>
          <a:xfrm>
            <a:off x="279839" y="3049659"/>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Cost-effective</a:t>
            </a:r>
          </a:p>
        </p:txBody>
      </p:sp>
      <p:sp>
        <p:nvSpPr>
          <p:cNvPr id="68" name="Text Placeholder 6">
            <a:extLst>
              <a:ext uri="{FF2B5EF4-FFF2-40B4-BE49-F238E27FC236}">
                <a16:creationId xmlns:a16="http://schemas.microsoft.com/office/drawing/2014/main" id="{79808F4E-236E-25FF-3EAB-7F9FBDE0D09D}"/>
              </a:ext>
            </a:extLst>
          </p:cNvPr>
          <p:cNvSpPr txBox="1">
            <a:spLocks/>
          </p:cNvSpPr>
          <p:nvPr/>
        </p:nvSpPr>
        <p:spPr>
          <a:xfrm>
            <a:off x="787148" y="3320016"/>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Production is up to </a:t>
            </a:r>
            <a:r>
              <a:rPr lang="en-US" sz="1800" b="1" dirty="0">
                <a:solidFill>
                  <a:schemeClr val="bg1"/>
                </a:solidFill>
                <a:effectLst/>
                <a:latin typeface="Baloo Paaji 2" pitchFamily="2" charset="0"/>
                <a:ea typeface="Aptos" panose="020B0004020202020204" pitchFamily="34" charset="0"/>
                <a:cs typeface="Baloo Paaji 2" pitchFamily="2" charset="0"/>
              </a:rPr>
              <a:t>10 times cheaper</a:t>
            </a:r>
            <a:r>
              <a:rPr lang="en-US" sz="1800" dirty="0">
                <a:solidFill>
                  <a:schemeClr val="bg1"/>
                </a:solidFill>
                <a:effectLst/>
                <a:latin typeface="Baloo Paaji 2" pitchFamily="2" charset="0"/>
                <a:ea typeface="Aptos" panose="020B0004020202020204" pitchFamily="34" charset="0"/>
                <a:cs typeface="Baloo Paaji 2" pitchFamily="2" charset="0"/>
              </a:rPr>
              <a:t> than timber-based paper</a:t>
            </a:r>
            <a:endParaRPr lang="en-US" altLang="zh-CN" sz="1600" dirty="0">
              <a:solidFill>
                <a:schemeClr val="bg1"/>
              </a:solidFill>
              <a:latin typeface="Baloo Paaji 2" pitchFamily="2" charset="0"/>
              <a:cs typeface="Baloo Paaji 2" pitchFamily="2" charset="0"/>
            </a:endParaRPr>
          </a:p>
        </p:txBody>
      </p:sp>
      <p:sp>
        <p:nvSpPr>
          <p:cNvPr id="69" name="Text Placeholder 6">
            <a:extLst>
              <a:ext uri="{FF2B5EF4-FFF2-40B4-BE49-F238E27FC236}">
                <a16:creationId xmlns:a16="http://schemas.microsoft.com/office/drawing/2014/main" id="{5EBC1272-EE17-FD62-3E07-107810BC1C56}"/>
              </a:ext>
            </a:extLst>
          </p:cNvPr>
          <p:cNvSpPr txBox="1">
            <a:spLocks/>
          </p:cNvSpPr>
          <p:nvPr/>
        </p:nvSpPr>
        <p:spPr>
          <a:xfrm>
            <a:off x="4685896" y="3368532"/>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a:lnSpc>
                <a:spcPct val="115000"/>
              </a:lnSpc>
              <a:spcAft>
                <a:spcPts val="800"/>
              </a:spcAft>
              <a:buSzPts val="1000"/>
              <a:tabLst>
                <a:tab pos="457200" algn="l"/>
              </a:tabLst>
            </a:pPr>
            <a:r>
              <a:rPr lang="en-US" sz="1800" kern="100" dirty="0">
                <a:solidFill>
                  <a:schemeClr val="bg1"/>
                </a:solidFill>
                <a:effectLst/>
                <a:latin typeface="Baloo Paaji 2" pitchFamily="2" charset="0"/>
                <a:ea typeface="Aptos" panose="020B0004020202020204" pitchFamily="34" charset="0"/>
                <a:cs typeface="Baloo Paaji 2" pitchFamily="2" charset="0"/>
              </a:rPr>
              <a:t>Coconut fiber-based paper is stronger and more resistant to moisture.</a:t>
            </a:r>
          </a:p>
        </p:txBody>
      </p:sp>
      <p:sp>
        <p:nvSpPr>
          <p:cNvPr id="71" name="Text Placeholder 5">
            <a:extLst>
              <a:ext uri="{FF2B5EF4-FFF2-40B4-BE49-F238E27FC236}">
                <a16:creationId xmlns:a16="http://schemas.microsoft.com/office/drawing/2014/main" id="{BBFA4190-37D6-7382-333A-E12D523273E9}"/>
              </a:ext>
            </a:extLst>
          </p:cNvPr>
          <p:cNvSpPr txBox="1">
            <a:spLocks/>
          </p:cNvSpPr>
          <p:nvPr/>
        </p:nvSpPr>
        <p:spPr>
          <a:xfrm>
            <a:off x="3743263" y="3031551"/>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Durable</a:t>
            </a:r>
          </a:p>
        </p:txBody>
      </p:sp>
      <p:sp>
        <p:nvSpPr>
          <p:cNvPr id="72" name="Text Placeholder 5">
            <a:extLst>
              <a:ext uri="{FF2B5EF4-FFF2-40B4-BE49-F238E27FC236}">
                <a16:creationId xmlns:a16="http://schemas.microsoft.com/office/drawing/2014/main" id="{39EB2298-E5D7-8353-BC68-6E49C4540011}"/>
              </a:ext>
            </a:extLst>
          </p:cNvPr>
          <p:cNvSpPr txBox="1">
            <a:spLocks/>
          </p:cNvSpPr>
          <p:nvPr/>
        </p:nvSpPr>
        <p:spPr>
          <a:xfrm>
            <a:off x="7891846" y="3057247"/>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Sustainable</a:t>
            </a:r>
          </a:p>
        </p:txBody>
      </p:sp>
      <p:sp>
        <p:nvSpPr>
          <p:cNvPr id="73" name="Text Placeholder 6">
            <a:extLst>
              <a:ext uri="{FF2B5EF4-FFF2-40B4-BE49-F238E27FC236}">
                <a16:creationId xmlns:a16="http://schemas.microsoft.com/office/drawing/2014/main" id="{1E6ABD66-E896-133D-122C-77CD6650D8AF}"/>
              </a:ext>
            </a:extLst>
          </p:cNvPr>
          <p:cNvSpPr txBox="1">
            <a:spLocks/>
          </p:cNvSpPr>
          <p:nvPr/>
        </p:nvSpPr>
        <p:spPr>
          <a:xfrm>
            <a:off x="8610269" y="3368531"/>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The process reduces deforestation, repurposes waste, and supports a circular economy.</a:t>
            </a:r>
            <a:endParaRPr lang="en-US" altLang="zh-CN" dirty="0">
              <a:solidFill>
                <a:schemeClr val="bg1"/>
              </a:solidFill>
              <a:latin typeface="Baloo Paaji 2" pitchFamily="2" charset="0"/>
              <a:cs typeface="Baloo Paaji 2" pitchFamily="2" charset="0"/>
            </a:endParaRPr>
          </a:p>
        </p:txBody>
      </p:sp>
      <p:sp>
        <p:nvSpPr>
          <p:cNvPr id="20" name="Content Placeholder 2">
            <a:extLst>
              <a:ext uri="{FF2B5EF4-FFF2-40B4-BE49-F238E27FC236}">
                <a16:creationId xmlns:a16="http://schemas.microsoft.com/office/drawing/2014/main" id="{FF5020CC-206F-D758-C9EF-16593F2CB5F0}"/>
              </a:ext>
            </a:extLst>
          </p:cNvPr>
          <p:cNvSpPr txBox="1">
            <a:spLocks/>
          </p:cNvSpPr>
          <p:nvPr/>
        </p:nvSpPr>
        <p:spPr>
          <a:xfrm>
            <a:off x="827397" y="2314456"/>
            <a:ext cx="6172331" cy="300951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latin typeface="Baloo Paaji 2" pitchFamily="2" charset="0"/>
                <a:cs typeface="Baloo Paaji 2" pitchFamily="2" charset="0"/>
              </a:rPr>
              <a:t>Global paper packaging market</a:t>
            </a:r>
          </a:p>
          <a:p>
            <a:pPr marL="0" indent="0">
              <a:buNone/>
            </a:pPr>
            <a:r>
              <a:rPr lang="en-US" dirty="0">
                <a:solidFill>
                  <a:schemeClr val="bg1"/>
                </a:solidFill>
                <a:latin typeface="Baloo Paaji 2" pitchFamily="2" charset="0"/>
                <a:cs typeface="Baloo Paaji 2" pitchFamily="2" charset="0"/>
              </a:rPr>
              <a:t>​</a:t>
            </a:r>
          </a:p>
        </p:txBody>
      </p:sp>
      <p:pic>
        <p:nvPicPr>
          <p:cNvPr id="34" name="Picture Placeholder 5">
            <a:extLst>
              <a:ext uri="{FF2B5EF4-FFF2-40B4-BE49-F238E27FC236}">
                <a16:creationId xmlns:a16="http://schemas.microsoft.com/office/drawing/2014/main" id="{1AF063FF-8FEE-6D0F-0833-54FE3D00E59B}"/>
              </a:ext>
            </a:extLst>
          </p:cNvPr>
          <p:cNvPicPr>
            <a:picLocks noChangeAspect="1"/>
          </p:cNvPicPr>
          <p:nvPr/>
        </p:nvPicPr>
        <p:blipFill>
          <a:blip r:embed="rId6">
            <a:extLst>
              <a:ext uri="{28A0092B-C50C-407E-A947-70E740481C1C}">
                <a14:useLocalDpi xmlns:a14="http://schemas.microsoft.com/office/drawing/2010/main" val="0"/>
              </a:ext>
            </a:extLst>
          </a:blip>
          <a:srcRect t="1142" b="1142"/>
          <a:stretch/>
        </p:blipFill>
        <p:spPr>
          <a:xfrm flipH="1">
            <a:off x="12462589" y="4068252"/>
            <a:ext cx="657420" cy="481185"/>
          </a:xfrm>
          <a:prstGeom prst="rect">
            <a:avLst/>
          </a:prstGeom>
        </p:spPr>
      </p:pic>
      <p:sp>
        <p:nvSpPr>
          <p:cNvPr id="21" name="Rectangle 5">
            <a:extLst>
              <a:ext uri="{FF2B5EF4-FFF2-40B4-BE49-F238E27FC236}">
                <a16:creationId xmlns:a16="http://schemas.microsoft.com/office/drawing/2014/main" id="{613C8F3C-4925-0BD2-ABCA-1D0F6D93D668}"/>
              </a:ext>
            </a:extLst>
          </p:cNvPr>
          <p:cNvSpPr>
            <a:spLocks noChangeArrowheads="1"/>
          </p:cNvSpPr>
          <p:nvPr/>
        </p:nvSpPr>
        <p:spPr bwMode="auto">
          <a:xfrm>
            <a:off x="6495583" y="3123354"/>
            <a:ext cx="468700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Companies utilize branded paper bags and folders during events and promotions, reflecting a commitment to sustainability and enhancing corporate image.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latin typeface="Baloo Paaji 2" pitchFamily="2" charset="0"/>
                <a:cs typeface="Baloo Paaji 2" pitchFamily="2" charset="0"/>
              </a:rPr>
              <a:t>Large companies a integrate paper packaging into their supply chains to meet corporate social responsibility goals and comply with international environmental standards.</a:t>
            </a:r>
            <a:endParaRPr kumimoji="0" lang="en-US" altLang="en-US" sz="1800" b="0" i="0" u="none" strike="noStrike" cap="none" normalizeH="0" baseline="0" dirty="0">
              <a:ln>
                <a:noFill/>
              </a:ln>
              <a:solidFill>
                <a:schemeClr val="bg1"/>
              </a:solidFill>
              <a:effectLst/>
              <a:latin typeface="Baloo Paaji 2" pitchFamily="2" charset="0"/>
              <a:cs typeface="Baloo Paaji 2" pitchFamily="2" charset="0"/>
            </a:endParaRPr>
          </a:p>
        </p:txBody>
      </p:sp>
      <p:sp>
        <p:nvSpPr>
          <p:cNvPr id="22" name="Title 1">
            <a:extLst>
              <a:ext uri="{FF2B5EF4-FFF2-40B4-BE49-F238E27FC236}">
                <a16:creationId xmlns:a16="http://schemas.microsoft.com/office/drawing/2014/main" id="{3572BBDA-7957-E415-CC82-BAC89F5EB8F9}"/>
              </a:ext>
            </a:extLst>
          </p:cNvPr>
          <p:cNvSpPr txBox="1">
            <a:spLocks/>
          </p:cNvSpPr>
          <p:nvPr/>
        </p:nvSpPr>
        <p:spPr>
          <a:xfrm>
            <a:off x="772917" y="2402388"/>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solidFill>
                  <a:schemeClr val="bg1"/>
                </a:solidFill>
                <a:latin typeface="Baloo Paaji 2" pitchFamily="2" charset="0"/>
                <a:cs typeface="Baloo Paaji 2" pitchFamily="2" charset="0"/>
              </a:rPr>
              <a:t>Retail businesses</a:t>
            </a:r>
          </a:p>
        </p:txBody>
      </p:sp>
      <p:sp>
        <p:nvSpPr>
          <p:cNvPr id="23" name="Title 1">
            <a:extLst>
              <a:ext uri="{FF2B5EF4-FFF2-40B4-BE49-F238E27FC236}">
                <a16:creationId xmlns:a16="http://schemas.microsoft.com/office/drawing/2014/main" id="{EB55290E-827A-EFA5-297D-69BE54DD0CD9}"/>
              </a:ext>
            </a:extLst>
          </p:cNvPr>
          <p:cNvSpPr txBox="1">
            <a:spLocks/>
          </p:cNvSpPr>
          <p:nvPr/>
        </p:nvSpPr>
        <p:spPr>
          <a:xfrm>
            <a:off x="6251887" y="2274474"/>
            <a:ext cx="2833213" cy="50129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GB" sz="2400" dirty="0">
                <a:solidFill>
                  <a:schemeClr val="bg1"/>
                </a:solidFill>
                <a:latin typeface="Baloo Paaji 2" pitchFamily="2" charset="0"/>
                <a:cs typeface="Baloo Paaji 2" pitchFamily="2" charset="0"/>
              </a:rPr>
              <a:t>Corporate brands</a:t>
            </a:r>
          </a:p>
        </p:txBody>
      </p:sp>
      <p:sp>
        <p:nvSpPr>
          <p:cNvPr id="24" name="Rectangle 23">
            <a:extLst>
              <a:ext uri="{FF2B5EF4-FFF2-40B4-BE49-F238E27FC236}">
                <a16:creationId xmlns:a16="http://schemas.microsoft.com/office/drawing/2014/main" id="{99EFFE2C-2E5D-8A26-E0B8-EE89C13F8282}"/>
              </a:ext>
            </a:extLst>
          </p:cNvPr>
          <p:cNvSpPr/>
          <p:nvPr/>
        </p:nvSpPr>
        <p:spPr>
          <a:xfrm>
            <a:off x="-78493" y="6931040"/>
            <a:ext cx="7078221" cy="3881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972500E-5C69-2E61-D829-7186DC06C593}"/>
              </a:ext>
            </a:extLst>
          </p:cNvPr>
          <p:cNvSpPr/>
          <p:nvPr/>
        </p:nvSpPr>
        <p:spPr>
          <a:xfrm>
            <a:off x="6999728" y="7092346"/>
            <a:ext cx="7078221" cy="388116"/>
          </a:xfrm>
          <a:prstGeom prst="rect">
            <a:avLst/>
          </a:prstGeom>
          <a:solidFill>
            <a:srgbClr val="0617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
            <a:extLst>
              <a:ext uri="{FF2B5EF4-FFF2-40B4-BE49-F238E27FC236}">
                <a16:creationId xmlns:a16="http://schemas.microsoft.com/office/drawing/2014/main" id="{3890D3EE-D00C-7F63-F776-0305477F7F36}"/>
              </a:ext>
            </a:extLst>
          </p:cNvPr>
          <p:cNvSpPr>
            <a:spLocks noChangeArrowheads="1"/>
          </p:cNvSpPr>
          <p:nvPr/>
        </p:nvSpPr>
        <p:spPr bwMode="auto">
          <a:xfrm>
            <a:off x="6242387" y="1390252"/>
            <a:ext cx="576231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b="1" dirty="0">
                <a:solidFill>
                  <a:schemeClr val="bg1"/>
                </a:solidFill>
                <a:latin typeface="Baloo Paaji 2" pitchFamily="2" charset="0"/>
                <a:cs typeface="Baloo Paaji 2" pitchFamily="2" charset="0"/>
              </a:rPr>
              <a:t>Locally Produced – Reducing Import Dependency &amp; Boosting the Economy</a:t>
            </a:r>
          </a:p>
          <a:p>
            <a:pPr>
              <a:buNone/>
            </a:pPr>
            <a:endParaRPr lang="en-US" b="1" dirty="0">
              <a:solidFill>
                <a:schemeClr val="bg1"/>
              </a:solidFill>
              <a:latin typeface="Baloo Paaji 2" pitchFamily="2" charset="0"/>
              <a:cs typeface="Baloo Paaji 2" pitchFamily="2" charset="0"/>
            </a:endParaRPr>
          </a:p>
          <a:p>
            <a:pPr>
              <a:buNone/>
            </a:pPr>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Ghana imports most of its packaging materials, leading to high costs and dependence on foreign suppliers.</a:t>
            </a:r>
          </a:p>
          <a:p>
            <a:pPr>
              <a:buFont typeface="Arial" panose="020B0604020202020204" pitchFamily="34" charset="0"/>
              <a:buChar char="•"/>
            </a:pPr>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Glinax’s locally produced coconut husk pa</a:t>
            </a:r>
          </a:p>
          <a:p>
            <a:r>
              <a:rPr lang="en-US" dirty="0">
                <a:solidFill>
                  <a:schemeClr val="bg1"/>
                </a:solidFill>
                <a:latin typeface="Baloo Paaji 2" pitchFamily="2" charset="0"/>
                <a:cs typeface="Baloo Paaji 2" pitchFamily="2" charset="0"/>
              </a:rPr>
              <a:t>kaging eliminates import costs, supports local farmers, and creates jobs, boosting Ghana’s economy.</a:t>
            </a:r>
          </a:p>
          <a:p>
            <a:endParaRPr lang="en-US" dirty="0">
              <a:solidFill>
                <a:schemeClr val="bg1"/>
              </a:solidFill>
              <a:latin typeface="Baloo Paaji 2" pitchFamily="2" charset="0"/>
              <a:cs typeface="Baloo Paaji 2" pitchFamily="2" charset="0"/>
            </a:endParaRPr>
          </a:p>
          <a:p>
            <a:r>
              <a:rPr lang="en-US" dirty="0">
                <a:solidFill>
                  <a:schemeClr val="bg1"/>
                </a:solidFill>
                <a:latin typeface="Baloo Paaji 2" pitchFamily="2" charset="0"/>
                <a:cs typeface="Baloo Paaji 2" pitchFamily="2" charset="0"/>
              </a:rPr>
              <a:t>Businesses using our products can proudly market themselves as using 100% Ghanaian-made packaging, appealing to eco-conscious consumers.</a:t>
            </a:r>
          </a:p>
        </p:txBody>
      </p:sp>
      <p:graphicFrame>
        <p:nvGraphicFramePr>
          <p:cNvPr id="40" name="Table 39">
            <a:extLst>
              <a:ext uri="{FF2B5EF4-FFF2-40B4-BE49-F238E27FC236}">
                <a16:creationId xmlns:a16="http://schemas.microsoft.com/office/drawing/2014/main" id="{90AFBF8D-05D9-9428-620C-7CA720DC4487}"/>
              </a:ext>
            </a:extLst>
          </p:cNvPr>
          <p:cNvGraphicFramePr>
            <a:graphicFrameLocks noGrp="1"/>
          </p:cNvGraphicFramePr>
          <p:nvPr/>
        </p:nvGraphicFramePr>
        <p:xfrm>
          <a:off x="6096000" y="5715000"/>
          <a:ext cx="208280" cy="457200"/>
        </p:xfrm>
        <a:graphic>
          <a:graphicData uri="http://schemas.openxmlformats.org/drawingml/2006/table">
            <a:tbl>
              <a:tblPr>
                <a:tableStyleId>{2D5ABB26-0587-4C30-8999-92F81FD0307C}</a:tableStyleId>
              </a:tblPr>
              <a:tblGrid>
                <a:gridCol w="208280">
                  <a:extLst>
                    <a:ext uri="{9D8B030D-6E8A-4147-A177-3AD203B41FA5}">
                      <a16:colId xmlns:a16="http://schemas.microsoft.com/office/drawing/2014/main" val="503858292"/>
                    </a:ext>
                  </a:extLst>
                </a:gridCol>
              </a:tblGrid>
              <a:tr h="457200">
                <a:tc>
                  <a:txBody>
                    <a:bodyPr/>
                    <a:lstStyle/>
                    <a:p>
                      <a:endParaRPr lang="en-US" dirty="0"/>
                    </a:p>
                  </a:txBody>
                  <a:tcPr/>
                </a:tc>
                <a:extLst>
                  <a:ext uri="{0D108BD9-81ED-4DB2-BD59-A6C34878D82A}">
                    <a16:rowId xmlns:a16="http://schemas.microsoft.com/office/drawing/2014/main" val="3725777681"/>
                  </a:ext>
                </a:extLst>
              </a:tr>
            </a:tbl>
          </a:graphicData>
        </a:graphic>
      </p:graphicFrame>
      <p:sp>
        <p:nvSpPr>
          <p:cNvPr id="17" name="Title 2">
            <a:extLst>
              <a:ext uri="{FF2B5EF4-FFF2-40B4-BE49-F238E27FC236}">
                <a16:creationId xmlns:a16="http://schemas.microsoft.com/office/drawing/2014/main" id="{2DC510E4-3B15-C377-3B5D-C5FE04D4535A}"/>
              </a:ext>
            </a:extLst>
          </p:cNvPr>
          <p:cNvSpPr txBox="1">
            <a:spLocks/>
          </p:cNvSpPr>
          <p:nvPr/>
        </p:nvSpPr>
        <p:spPr>
          <a:xfrm>
            <a:off x="259916" y="2482407"/>
            <a:ext cx="7977486" cy="379383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l"/>
            <a:r>
              <a:rPr lang="en-US" altLang="zh-CN" sz="2800" dirty="0">
                <a:solidFill>
                  <a:schemeClr val="bg1"/>
                </a:solidFill>
              </a:rPr>
              <a:t>05</a:t>
            </a:r>
          </a:p>
          <a:p>
            <a:pPr algn="l"/>
            <a:r>
              <a:rPr lang="en-US" altLang="zh-CN" sz="5400" dirty="0">
                <a:solidFill>
                  <a:schemeClr val="bg1"/>
                </a:solidFill>
              </a:rPr>
              <a:t>Growth &amp; Scaling</a:t>
            </a:r>
            <a:endParaRPr lang="zh-CN" altLang="en-US" sz="5400" dirty="0">
              <a:solidFill>
                <a:schemeClr val="bg1"/>
              </a:solidFill>
            </a:endParaRPr>
          </a:p>
        </p:txBody>
      </p:sp>
      <p:sp>
        <p:nvSpPr>
          <p:cNvPr id="32" name="Rectangle 31">
            <a:extLst>
              <a:ext uri="{FF2B5EF4-FFF2-40B4-BE49-F238E27FC236}">
                <a16:creationId xmlns:a16="http://schemas.microsoft.com/office/drawing/2014/main" id="{DE5E7E3F-628E-D65C-3E6C-7CE5E271FA27}"/>
              </a:ext>
            </a:extLst>
          </p:cNvPr>
          <p:cNvSpPr/>
          <p:nvPr/>
        </p:nvSpPr>
        <p:spPr>
          <a:xfrm>
            <a:off x="-2305737" y="-105779"/>
            <a:ext cx="2163097" cy="6990735"/>
          </a:xfrm>
          <a:prstGeom prst="rect">
            <a:avLst/>
          </a:prstGeom>
          <a:solidFill>
            <a:srgbClr val="0617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705055F7-AB2D-8E72-A7A3-F1F1DEB38068}"/>
              </a:ext>
            </a:extLst>
          </p:cNvPr>
          <p:cNvSpPr/>
          <p:nvPr/>
        </p:nvSpPr>
        <p:spPr>
          <a:xfrm>
            <a:off x="-1147618" y="5944044"/>
            <a:ext cx="900852" cy="777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Rectangle 5">
            <a:extLst>
              <a:ext uri="{FF2B5EF4-FFF2-40B4-BE49-F238E27FC236}">
                <a16:creationId xmlns:a16="http://schemas.microsoft.com/office/drawing/2014/main" id="{A11DFC73-3B04-1C2B-8B30-0605FC90D6FB}"/>
              </a:ext>
            </a:extLst>
          </p:cNvPr>
          <p:cNvSpPr>
            <a:spLocks noChangeArrowheads="1"/>
          </p:cNvSpPr>
          <p:nvPr/>
        </p:nvSpPr>
        <p:spPr bwMode="auto">
          <a:xfrm>
            <a:off x="706156" y="1893752"/>
            <a:ext cx="479694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b="1" dirty="0">
                <a:latin typeface="Baloo Paaji 2" pitchFamily="2" charset="0"/>
                <a:cs typeface="Baloo Paaji 2" pitchFamily="2" charset="0"/>
              </a:rPr>
              <a:t>Strategic Partnerships with Major Brands</a:t>
            </a:r>
          </a:p>
          <a:p>
            <a:pPr>
              <a:buNone/>
            </a:pPr>
            <a:endParaRPr lang="en-US" b="1" dirty="0">
              <a:latin typeface="Baloo Paaji 2" pitchFamily="2" charset="0"/>
              <a:cs typeface="Baloo Paaji 2" pitchFamily="2" charset="0"/>
            </a:endParaRPr>
          </a:p>
          <a:p>
            <a:r>
              <a:rPr lang="en-US" dirty="0">
                <a:latin typeface="Baloo Paaji 2" pitchFamily="2" charset="0"/>
                <a:cs typeface="Baloo Paaji 2" pitchFamily="2" charset="0"/>
              </a:rPr>
              <a:t>Partner with leading fast-food chains, supermarkets, and e-commerce platforms to replace timber-based and plastic packaging with our sustainable alternatives.</a:t>
            </a:r>
          </a:p>
          <a:p>
            <a:endParaRPr lang="en-US" dirty="0">
              <a:latin typeface="Baloo Paaji 2" pitchFamily="2" charset="0"/>
              <a:cs typeface="Baloo Paaji 2" pitchFamily="2" charset="0"/>
            </a:endParaRPr>
          </a:p>
          <a:p>
            <a:r>
              <a:rPr lang="en-US" dirty="0">
                <a:latin typeface="Baloo Paaji 2" pitchFamily="2" charset="0"/>
                <a:cs typeface="Baloo Paaji 2" pitchFamily="2" charset="0"/>
              </a:rPr>
              <a:t>Collaborate with government bodies and NGOs to drive eco-friendly policies and adoption.</a:t>
            </a:r>
          </a:p>
          <a:p>
            <a:endParaRPr lang="en-US" dirty="0">
              <a:latin typeface="Baloo Paaji 2" pitchFamily="2" charset="0"/>
              <a:cs typeface="Baloo Paaji 2" pitchFamily="2" charset="0"/>
            </a:endParaRPr>
          </a:p>
          <a:p>
            <a:r>
              <a:rPr lang="en-US" dirty="0">
                <a:latin typeface="Baloo Paaji 2" pitchFamily="2" charset="0"/>
                <a:cs typeface="Baloo Paaji 2" pitchFamily="2" charset="0"/>
              </a:rPr>
              <a:t>Work with corporate brands looking to enhance their sustainability commitments.</a:t>
            </a:r>
          </a:p>
        </p:txBody>
      </p:sp>
      <p:sp>
        <p:nvSpPr>
          <p:cNvPr id="28" name="Rectangle 5">
            <a:extLst>
              <a:ext uri="{FF2B5EF4-FFF2-40B4-BE49-F238E27FC236}">
                <a16:creationId xmlns:a16="http://schemas.microsoft.com/office/drawing/2014/main" id="{DA1270A6-8B67-121F-EC21-60D2205946CE}"/>
              </a:ext>
            </a:extLst>
          </p:cNvPr>
          <p:cNvSpPr>
            <a:spLocks noChangeArrowheads="1"/>
          </p:cNvSpPr>
          <p:nvPr/>
        </p:nvSpPr>
        <p:spPr bwMode="auto">
          <a:xfrm>
            <a:off x="6012370" y="1868837"/>
            <a:ext cx="468700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b="1" dirty="0">
                <a:latin typeface="Baloo Paaji 2" pitchFamily="2" charset="0"/>
                <a:cs typeface="Baloo Paaji 2" pitchFamily="2" charset="0"/>
              </a:rPr>
              <a:t>Establishing Recycling Hubs for Sustainable Raw Material Sourcing</a:t>
            </a:r>
          </a:p>
          <a:p>
            <a:pPr>
              <a:buNone/>
            </a:pPr>
            <a:endParaRPr lang="en-US" b="1" dirty="0">
              <a:latin typeface="Baloo Paaji 2" pitchFamily="2" charset="0"/>
              <a:cs typeface="Baloo Paaji 2" pitchFamily="2" charset="0"/>
            </a:endParaRPr>
          </a:p>
          <a:p>
            <a:r>
              <a:rPr lang="en-US" dirty="0">
                <a:latin typeface="Baloo Paaji 2" pitchFamily="2" charset="0"/>
                <a:cs typeface="Baloo Paaji 2" pitchFamily="2" charset="0"/>
              </a:rPr>
              <a:t>Set up waste collection and recycling hubs across Ghana to collect coconut husks and other agricultural waste for production.</a:t>
            </a:r>
          </a:p>
          <a:p>
            <a:endParaRPr lang="en-US" dirty="0">
              <a:latin typeface="Baloo Paaji 2" pitchFamily="2" charset="0"/>
              <a:cs typeface="Baloo Paaji 2" pitchFamily="2" charset="0"/>
            </a:endParaRPr>
          </a:p>
          <a:p>
            <a:r>
              <a:rPr lang="en-US" dirty="0">
                <a:latin typeface="Baloo Paaji 2" pitchFamily="2" charset="0"/>
                <a:cs typeface="Baloo Paaji 2" pitchFamily="2" charset="0"/>
              </a:rPr>
              <a:t>Partner with local communities and farmers to create a sustainable raw material supply chain.</a:t>
            </a:r>
          </a:p>
          <a:p>
            <a:endParaRPr lang="en-US" dirty="0">
              <a:latin typeface="Baloo Paaji 2" pitchFamily="2" charset="0"/>
              <a:cs typeface="Baloo Paaji 2" pitchFamily="2" charset="0"/>
            </a:endParaRPr>
          </a:p>
          <a:p>
            <a:r>
              <a:rPr lang="en-US" dirty="0">
                <a:latin typeface="Baloo Paaji 2" pitchFamily="2" charset="0"/>
                <a:cs typeface="Baloo Paaji 2" pitchFamily="2" charset="0"/>
              </a:rPr>
              <a:t>Educate businesses and individuals on waste collection and recycling practices to support a circular economy.</a:t>
            </a:r>
          </a:p>
        </p:txBody>
      </p:sp>
    </p:spTree>
    <p:extLst>
      <p:ext uri="{BB962C8B-B14F-4D97-AF65-F5344CB8AC3E}">
        <p14:creationId xmlns:p14="http://schemas.microsoft.com/office/powerpoint/2010/main" val="187388440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0FB4AB-7EBB-ED7D-2267-A21053E48040}"/>
              </a:ext>
            </a:extLst>
          </p:cNvPr>
          <p:cNvSpPr>
            <a:spLocks noGrp="1"/>
          </p:cNvSpPr>
          <p:nvPr>
            <p:ph type="title"/>
          </p:nvPr>
        </p:nvSpPr>
        <p:spPr>
          <a:xfrm>
            <a:off x="1085864" y="1532081"/>
            <a:ext cx="5273221" cy="3793838"/>
          </a:xfrm>
        </p:spPr>
        <p:txBody>
          <a:bodyPr/>
          <a:lstStyle/>
          <a:p>
            <a:r>
              <a:rPr lang="en-US" altLang="zh-CN"/>
              <a:t>Thank You</a:t>
            </a:r>
            <a:endParaRPr lang="en-GB"/>
          </a:p>
        </p:txBody>
      </p:sp>
      <p:pic>
        <p:nvPicPr>
          <p:cNvPr id="5" name="Picture Placeholder 4">
            <a:extLst>
              <a:ext uri="{FF2B5EF4-FFF2-40B4-BE49-F238E27FC236}">
                <a16:creationId xmlns:a16="http://schemas.microsoft.com/office/drawing/2014/main" id="{4EA95DD8-B657-C933-39F5-E72964936E4A}"/>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a:stretch/>
        </p:blipFill>
        <p:spPr>
          <a:xfrm>
            <a:off x="7020232" y="1326812"/>
            <a:ext cx="3821659" cy="4924193"/>
          </a:xfrm>
        </p:spPr>
      </p:pic>
    </p:spTree>
    <p:extLst>
      <p:ext uri="{BB962C8B-B14F-4D97-AF65-F5344CB8AC3E}">
        <p14:creationId xmlns:p14="http://schemas.microsoft.com/office/powerpoint/2010/main" val="66089848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B05F0-4C1E-524C-FF76-1567E473DB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4549D8-4DC2-177F-8A66-5B10CAB96274}"/>
              </a:ext>
            </a:extLst>
          </p:cNvPr>
          <p:cNvSpPr>
            <a:spLocks noGrp="1"/>
          </p:cNvSpPr>
          <p:nvPr>
            <p:ph type="title"/>
          </p:nvPr>
        </p:nvSpPr>
        <p:spPr>
          <a:xfrm>
            <a:off x="879415" y="23125"/>
            <a:ext cx="10504000" cy="1132258"/>
          </a:xfrm>
        </p:spPr>
        <p:txBody>
          <a:bodyPr/>
          <a:lstStyle/>
          <a:p>
            <a:r>
              <a:rPr lang="en-US" dirty="0">
                <a:solidFill>
                  <a:schemeClr val="bg1"/>
                </a:solidFill>
              </a:rPr>
              <a:t>Layout</a:t>
            </a:r>
            <a:endParaRPr lang="en-GB" dirty="0">
              <a:solidFill>
                <a:schemeClr val="bg1"/>
              </a:solidFill>
            </a:endParaRPr>
          </a:p>
        </p:txBody>
      </p:sp>
      <p:sp>
        <p:nvSpPr>
          <p:cNvPr id="3" name="Text Placeholder 2">
            <a:extLst>
              <a:ext uri="{FF2B5EF4-FFF2-40B4-BE49-F238E27FC236}">
                <a16:creationId xmlns:a16="http://schemas.microsoft.com/office/drawing/2014/main" id="{C69DCDB5-7A07-201C-9F37-630239850638}"/>
              </a:ext>
            </a:extLst>
          </p:cNvPr>
          <p:cNvSpPr>
            <a:spLocks noGrp="1"/>
          </p:cNvSpPr>
          <p:nvPr>
            <p:ph type="body" sz="quarter" idx="36"/>
          </p:nvPr>
        </p:nvSpPr>
        <p:spPr>
          <a:xfrm>
            <a:off x="842963" y="1532787"/>
            <a:ext cx="434758" cy="385763"/>
          </a:xfrm>
        </p:spPr>
        <p:txBody>
          <a:bodyPr/>
          <a:lstStyle/>
          <a:p>
            <a:r>
              <a:rPr lang="en-GB">
                <a:solidFill>
                  <a:schemeClr val="bg1"/>
                </a:solidFill>
              </a:rPr>
              <a:t>01</a:t>
            </a:r>
          </a:p>
        </p:txBody>
      </p:sp>
      <p:sp>
        <p:nvSpPr>
          <p:cNvPr id="4" name="Text Placeholder 3">
            <a:extLst>
              <a:ext uri="{FF2B5EF4-FFF2-40B4-BE49-F238E27FC236}">
                <a16:creationId xmlns:a16="http://schemas.microsoft.com/office/drawing/2014/main" id="{CE47F79F-30F1-43AD-00C4-CA86B708A4D2}"/>
              </a:ext>
            </a:extLst>
          </p:cNvPr>
          <p:cNvSpPr>
            <a:spLocks noGrp="1"/>
          </p:cNvSpPr>
          <p:nvPr>
            <p:ph type="body" sz="quarter" idx="32"/>
          </p:nvPr>
        </p:nvSpPr>
        <p:spPr>
          <a:xfrm>
            <a:off x="1326377" y="1152623"/>
            <a:ext cx="2812863" cy="788962"/>
          </a:xfrm>
        </p:spPr>
        <p:txBody>
          <a:bodyPr/>
          <a:lstStyle/>
          <a:p>
            <a:r>
              <a:rPr lang="en-US" altLang="zh-CN" noProof="1">
                <a:solidFill>
                  <a:schemeClr val="bg1"/>
                </a:solidFill>
              </a:rPr>
              <a:t>Problem Statement</a:t>
            </a:r>
          </a:p>
        </p:txBody>
      </p:sp>
      <p:sp>
        <p:nvSpPr>
          <p:cNvPr id="5" name="Content Placeholder 4">
            <a:extLst>
              <a:ext uri="{FF2B5EF4-FFF2-40B4-BE49-F238E27FC236}">
                <a16:creationId xmlns:a16="http://schemas.microsoft.com/office/drawing/2014/main" id="{80D768B2-ED9D-AB55-3220-451211DC24FF}"/>
              </a:ext>
            </a:extLst>
          </p:cNvPr>
          <p:cNvSpPr>
            <a:spLocks noGrp="1"/>
          </p:cNvSpPr>
          <p:nvPr>
            <p:ph idx="13"/>
          </p:nvPr>
        </p:nvSpPr>
        <p:spPr>
          <a:xfrm>
            <a:off x="1352581" y="2024460"/>
            <a:ext cx="2812594" cy="720588"/>
          </a:xfrm>
        </p:spPr>
        <p:txBody>
          <a:bodyPr/>
          <a:lstStyle/>
          <a:p>
            <a:r>
              <a:rPr lang="en-US" noProof="1">
                <a:solidFill>
                  <a:schemeClr val="bg1"/>
                </a:solidFill>
              </a:rPr>
              <a:t>Foundation of budgeting and</a:t>
            </a:r>
          </a:p>
          <a:p>
            <a:r>
              <a:rPr lang="en-US" noProof="1">
                <a:solidFill>
                  <a:schemeClr val="bg1"/>
                </a:solidFill>
              </a:rPr>
              <a:t>its significance.</a:t>
            </a:r>
            <a:endParaRPr lang="en-US" dirty="0">
              <a:solidFill>
                <a:schemeClr val="bg1"/>
              </a:solidFill>
            </a:endParaRPr>
          </a:p>
        </p:txBody>
      </p:sp>
      <p:sp>
        <p:nvSpPr>
          <p:cNvPr id="6" name="Text Placeholder 5">
            <a:extLst>
              <a:ext uri="{FF2B5EF4-FFF2-40B4-BE49-F238E27FC236}">
                <a16:creationId xmlns:a16="http://schemas.microsoft.com/office/drawing/2014/main" id="{338F56E7-AE2F-6D2D-61DC-2C3FBD3FDED6}"/>
              </a:ext>
            </a:extLst>
          </p:cNvPr>
          <p:cNvSpPr>
            <a:spLocks noGrp="1"/>
          </p:cNvSpPr>
          <p:nvPr>
            <p:ph type="body" sz="quarter" idx="38"/>
          </p:nvPr>
        </p:nvSpPr>
        <p:spPr>
          <a:xfrm>
            <a:off x="4421805" y="1532787"/>
            <a:ext cx="434758" cy="385763"/>
          </a:xfrm>
        </p:spPr>
        <p:txBody>
          <a:bodyPr/>
          <a:lstStyle/>
          <a:p>
            <a:r>
              <a:rPr lang="en-GB">
                <a:solidFill>
                  <a:schemeClr val="bg1"/>
                </a:solidFill>
              </a:rPr>
              <a:t>02</a:t>
            </a:r>
          </a:p>
        </p:txBody>
      </p:sp>
      <p:sp>
        <p:nvSpPr>
          <p:cNvPr id="7" name="Text Placeholder 6">
            <a:extLst>
              <a:ext uri="{FF2B5EF4-FFF2-40B4-BE49-F238E27FC236}">
                <a16:creationId xmlns:a16="http://schemas.microsoft.com/office/drawing/2014/main" id="{50E071E7-9E16-7A4A-4AB2-4C2C03816073}"/>
              </a:ext>
            </a:extLst>
          </p:cNvPr>
          <p:cNvSpPr>
            <a:spLocks noGrp="1"/>
          </p:cNvSpPr>
          <p:nvPr>
            <p:ph type="body" sz="quarter" idx="30"/>
          </p:nvPr>
        </p:nvSpPr>
        <p:spPr>
          <a:xfrm>
            <a:off x="4905724" y="1146629"/>
            <a:ext cx="2812863" cy="788962"/>
          </a:xfrm>
        </p:spPr>
        <p:txBody>
          <a:bodyPr/>
          <a:lstStyle/>
          <a:p>
            <a:r>
              <a:rPr lang="en-US" altLang="zh-CN" noProof="1">
                <a:solidFill>
                  <a:schemeClr val="bg1"/>
                </a:solidFill>
              </a:rPr>
              <a:t>Solution</a:t>
            </a:r>
          </a:p>
        </p:txBody>
      </p:sp>
      <p:sp>
        <p:nvSpPr>
          <p:cNvPr id="8" name="Content Placeholder 7">
            <a:extLst>
              <a:ext uri="{FF2B5EF4-FFF2-40B4-BE49-F238E27FC236}">
                <a16:creationId xmlns:a16="http://schemas.microsoft.com/office/drawing/2014/main" id="{6D4B5B54-EA61-E7D9-371E-5D4D3E058D94}"/>
              </a:ext>
            </a:extLst>
          </p:cNvPr>
          <p:cNvSpPr>
            <a:spLocks noGrp="1"/>
          </p:cNvSpPr>
          <p:nvPr>
            <p:ph idx="16"/>
          </p:nvPr>
        </p:nvSpPr>
        <p:spPr>
          <a:xfrm>
            <a:off x="4905724" y="2006222"/>
            <a:ext cx="2812594" cy="720588"/>
          </a:xfrm>
        </p:spPr>
        <p:txBody>
          <a:bodyPr/>
          <a:lstStyle/>
          <a:p>
            <a:r>
              <a:rPr lang="en-US" altLang="zh-CN" noProof="1">
                <a:solidFill>
                  <a:schemeClr val="bg1"/>
                </a:solidFill>
              </a:rPr>
              <a:t>Methods and importance of monitoring income.</a:t>
            </a:r>
          </a:p>
        </p:txBody>
      </p:sp>
      <p:sp>
        <p:nvSpPr>
          <p:cNvPr id="9" name="Text Placeholder 8">
            <a:extLst>
              <a:ext uri="{FF2B5EF4-FFF2-40B4-BE49-F238E27FC236}">
                <a16:creationId xmlns:a16="http://schemas.microsoft.com/office/drawing/2014/main" id="{AEB39BBB-2D52-6158-4CB0-31CD19CC601A}"/>
              </a:ext>
            </a:extLst>
          </p:cNvPr>
          <p:cNvSpPr>
            <a:spLocks noGrp="1"/>
          </p:cNvSpPr>
          <p:nvPr>
            <p:ph type="body" sz="quarter" idx="40"/>
          </p:nvPr>
        </p:nvSpPr>
        <p:spPr>
          <a:xfrm>
            <a:off x="7994871" y="1532787"/>
            <a:ext cx="434758" cy="385763"/>
          </a:xfrm>
        </p:spPr>
        <p:txBody>
          <a:bodyPr/>
          <a:lstStyle/>
          <a:p>
            <a:r>
              <a:rPr lang="en-GB">
                <a:solidFill>
                  <a:schemeClr val="bg1"/>
                </a:solidFill>
              </a:rPr>
              <a:t>03</a:t>
            </a:r>
          </a:p>
        </p:txBody>
      </p:sp>
      <p:sp>
        <p:nvSpPr>
          <p:cNvPr id="10" name="Text Placeholder 9">
            <a:extLst>
              <a:ext uri="{FF2B5EF4-FFF2-40B4-BE49-F238E27FC236}">
                <a16:creationId xmlns:a16="http://schemas.microsoft.com/office/drawing/2014/main" id="{5EA36BC3-965A-9A5B-5B71-F42A5478DB32}"/>
              </a:ext>
            </a:extLst>
          </p:cNvPr>
          <p:cNvSpPr>
            <a:spLocks noGrp="1"/>
          </p:cNvSpPr>
          <p:nvPr>
            <p:ph type="body" sz="quarter" idx="31"/>
          </p:nvPr>
        </p:nvSpPr>
        <p:spPr>
          <a:xfrm>
            <a:off x="8478285" y="1365870"/>
            <a:ext cx="2812863" cy="788962"/>
          </a:xfrm>
        </p:spPr>
        <p:txBody>
          <a:bodyPr/>
          <a:lstStyle/>
          <a:p>
            <a:r>
              <a:rPr lang="en-US" altLang="zh-CN" noProof="1">
                <a:solidFill>
                  <a:schemeClr val="bg1"/>
                </a:solidFill>
              </a:rPr>
              <a:t>Marketing </a:t>
            </a:r>
          </a:p>
          <a:p>
            <a:r>
              <a:rPr lang="en-US" altLang="zh-CN" noProof="1">
                <a:solidFill>
                  <a:schemeClr val="bg1"/>
                </a:solidFill>
              </a:rPr>
              <a:t>Opportunity</a:t>
            </a:r>
          </a:p>
        </p:txBody>
      </p:sp>
      <p:sp>
        <p:nvSpPr>
          <p:cNvPr id="11" name="Content Placeholder 10">
            <a:extLst>
              <a:ext uri="{FF2B5EF4-FFF2-40B4-BE49-F238E27FC236}">
                <a16:creationId xmlns:a16="http://schemas.microsoft.com/office/drawing/2014/main" id="{3C224673-5962-0DAD-BB34-9A5A12B53395}"/>
              </a:ext>
            </a:extLst>
          </p:cNvPr>
          <p:cNvSpPr>
            <a:spLocks noGrp="1"/>
          </p:cNvSpPr>
          <p:nvPr>
            <p:ph idx="19"/>
          </p:nvPr>
        </p:nvSpPr>
        <p:spPr>
          <a:xfrm>
            <a:off x="8484169" y="2278799"/>
            <a:ext cx="2812594" cy="720588"/>
          </a:xfrm>
        </p:spPr>
        <p:txBody>
          <a:bodyPr/>
          <a:lstStyle/>
          <a:p>
            <a:r>
              <a:rPr lang="en-US" noProof="1">
                <a:solidFill>
                  <a:schemeClr val="bg1"/>
                </a:solidFill>
              </a:rPr>
              <a:t>Techniques to effectively</a:t>
            </a:r>
          </a:p>
          <a:p>
            <a:r>
              <a:rPr lang="en-US" noProof="1">
                <a:solidFill>
                  <a:schemeClr val="bg1"/>
                </a:solidFill>
              </a:rPr>
              <a:t>manage and reduce expenses.</a:t>
            </a:r>
            <a:endParaRPr lang="en-US" dirty="0">
              <a:solidFill>
                <a:schemeClr val="bg1"/>
              </a:solidFill>
            </a:endParaRPr>
          </a:p>
        </p:txBody>
      </p:sp>
      <p:sp>
        <p:nvSpPr>
          <p:cNvPr id="12" name="Text Placeholder 11">
            <a:extLst>
              <a:ext uri="{FF2B5EF4-FFF2-40B4-BE49-F238E27FC236}">
                <a16:creationId xmlns:a16="http://schemas.microsoft.com/office/drawing/2014/main" id="{D8666F98-AFB4-3022-428B-5CC9A4839A7E}"/>
              </a:ext>
            </a:extLst>
          </p:cNvPr>
          <p:cNvSpPr>
            <a:spLocks noGrp="1"/>
          </p:cNvSpPr>
          <p:nvPr>
            <p:ph type="body" sz="quarter" idx="37"/>
          </p:nvPr>
        </p:nvSpPr>
        <p:spPr>
          <a:xfrm>
            <a:off x="837348" y="3175651"/>
            <a:ext cx="434758" cy="385763"/>
          </a:xfrm>
        </p:spPr>
        <p:txBody>
          <a:bodyPr/>
          <a:lstStyle/>
          <a:p>
            <a:r>
              <a:rPr lang="en-GB">
                <a:solidFill>
                  <a:schemeClr val="bg1"/>
                </a:solidFill>
              </a:rPr>
              <a:t>04</a:t>
            </a:r>
          </a:p>
        </p:txBody>
      </p:sp>
      <p:sp>
        <p:nvSpPr>
          <p:cNvPr id="13" name="Text Placeholder 12">
            <a:extLst>
              <a:ext uri="{FF2B5EF4-FFF2-40B4-BE49-F238E27FC236}">
                <a16:creationId xmlns:a16="http://schemas.microsoft.com/office/drawing/2014/main" id="{7EA0DDCE-6526-57E0-20BB-BF5FE3F93D25}"/>
              </a:ext>
            </a:extLst>
          </p:cNvPr>
          <p:cNvSpPr>
            <a:spLocks noGrp="1"/>
          </p:cNvSpPr>
          <p:nvPr>
            <p:ph type="body" sz="quarter" idx="33"/>
          </p:nvPr>
        </p:nvSpPr>
        <p:spPr>
          <a:xfrm>
            <a:off x="1377614" y="2769133"/>
            <a:ext cx="2812863" cy="788962"/>
          </a:xfrm>
        </p:spPr>
        <p:txBody>
          <a:bodyPr/>
          <a:lstStyle/>
          <a:p>
            <a:r>
              <a:rPr lang="en-US" noProof="1">
                <a:solidFill>
                  <a:schemeClr val="bg1"/>
                </a:solidFill>
              </a:rPr>
              <a:t>Target Customers</a:t>
            </a:r>
          </a:p>
        </p:txBody>
      </p:sp>
      <p:sp>
        <p:nvSpPr>
          <p:cNvPr id="14" name="Content Placeholder 13">
            <a:extLst>
              <a:ext uri="{FF2B5EF4-FFF2-40B4-BE49-F238E27FC236}">
                <a16:creationId xmlns:a16="http://schemas.microsoft.com/office/drawing/2014/main" id="{E88A193C-4B3C-14CC-F2FE-ABFD5A6471A1}"/>
              </a:ext>
            </a:extLst>
          </p:cNvPr>
          <p:cNvSpPr>
            <a:spLocks noGrp="1"/>
          </p:cNvSpPr>
          <p:nvPr>
            <p:ph idx="22"/>
          </p:nvPr>
        </p:nvSpPr>
        <p:spPr>
          <a:xfrm>
            <a:off x="1377614" y="3669582"/>
            <a:ext cx="2812594" cy="720588"/>
          </a:xfrm>
        </p:spPr>
        <p:txBody>
          <a:bodyPr/>
          <a:lstStyle/>
          <a:p>
            <a:r>
              <a:rPr lang="en-US" altLang="zh-CN" noProof="1">
                <a:solidFill>
                  <a:schemeClr val="bg1"/>
                </a:solidFill>
              </a:rPr>
              <a:t>Strategies for setting realistic savings targets.</a:t>
            </a:r>
          </a:p>
        </p:txBody>
      </p:sp>
      <p:sp>
        <p:nvSpPr>
          <p:cNvPr id="15" name="Text Placeholder 14">
            <a:extLst>
              <a:ext uri="{FF2B5EF4-FFF2-40B4-BE49-F238E27FC236}">
                <a16:creationId xmlns:a16="http://schemas.microsoft.com/office/drawing/2014/main" id="{E7C2D842-19FF-32B5-3B95-DE5D0999BC09}"/>
              </a:ext>
            </a:extLst>
          </p:cNvPr>
          <p:cNvSpPr>
            <a:spLocks noGrp="1"/>
          </p:cNvSpPr>
          <p:nvPr>
            <p:ph type="body" sz="quarter" idx="39"/>
          </p:nvPr>
        </p:nvSpPr>
        <p:spPr>
          <a:xfrm>
            <a:off x="4416190" y="3175651"/>
            <a:ext cx="434758" cy="385763"/>
          </a:xfrm>
        </p:spPr>
        <p:txBody>
          <a:bodyPr/>
          <a:lstStyle/>
          <a:p>
            <a:r>
              <a:rPr lang="en-GB">
                <a:solidFill>
                  <a:schemeClr val="bg1"/>
                </a:solidFill>
              </a:rPr>
              <a:t>05</a:t>
            </a:r>
          </a:p>
        </p:txBody>
      </p:sp>
      <p:sp>
        <p:nvSpPr>
          <p:cNvPr id="16" name="Text Placeholder 15">
            <a:extLst>
              <a:ext uri="{FF2B5EF4-FFF2-40B4-BE49-F238E27FC236}">
                <a16:creationId xmlns:a16="http://schemas.microsoft.com/office/drawing/2014/main" id="{17ECDA40-507D-D217-6BE4-6364642D2669}"/>
              </a:ext>
            </a:extLst>
          </p:cNvPr>
          <p:cNvSpPr>
            <a:spLocks noGrp="1"/>
          </p:cNvSpPr>
          <p:nvPr>
            <p:ph type="body" sz="quarter" idx="34"/>
          </p:nvPr>
        </p:nvSpPr>
        <p:spPr>
          <a:xfrm>
            <a:off x="4982919" y="2769133"/>
            <a:ext cx="2812863" cy="788962"/>
          </a:xfrm>
        </p:spPr>
        <p:txBody>
          <a:bodyPr/>
          <a:lstStyle/>
          <a:p>
            <a:r>
              <a:rPr lang="en-US" altLang="zh-CN" noProof="1">
                <a:solidFill>
                  <a:schemeClr val="bg1"/>
                </a:solidFill>
              </a:rPr>
              <a:t>Business Model</a:t>
            </a:r>
          </a:p>
        </p:txBody>
      </p:sp>
      <p:sp>
        <p:nvSpPr>
          <p:cNvPr id="17" name="Content Placeholder 16">
            <a:extLst>
              <a:ext uri="{FF2B5EF4-FFF2-40B4-BE49-F238E27FC236}">
                <a16:creationId xmlns:a16="http://schemas.microsoft.com/office/drawing/2014/main" id="{B340DAC2-EC07-74D8-5A18-73AE9A18BF19}"/>
              </a:ext>
            </a:extLst>
          </p:cNvPr>
          <p:cNvSpPr>
            <a:spLocks noGrp="1"/>
          </p:cNvSpPr>
          <p:nvPr>
            <p:ph idx="25"/>
          </p:nvPr>
        </p:nvSpPr>
        <p:spPr>
          <a:xfrm>
            <a:off x="4926067" y="3678403"/>
            <a:ext cx="2812594" cy="720588"/>
          </a:xfrm>
        </p:spPr>
        <p:txBody>
          <a:bodyPr/>
          <a:lstStyle/>
          <a:p>
            <a:r>
              <a:rPr lang="en-US" altLang="zh-CN" noProof="1">
                <a:solidFill>
                  <a:schemeClr val="bg1"/>
                </a:solidFill>
              </a:rPr>
              <a:t>Introduction to budgeting tools</a:t>
            </a:r>
          </a:p>
          <a:p>
            <a:r>
              <a:rPr lang="en-US" altLang="zh-CN" noProof="1">
                <a:solidFill>
                  <a:schemeClr val="bg1"/>
                </a:solidFill>
              </a:rPr>
              <a:t>and apps.</a:t>
            </a:r>
          </a:p>
        </p:txBody>
      </p:sp>
      <p:sp>
        <p:nvSpPr>
          <p:cNvPr id="18" name="Text Placeholder 17">
            <a:extLst>
              <a:ext uri="{FF2B5EF4-FFF2-40B4-BE49-F238E27FC236}">
                <a16:creationId xmlns:a16="http://schemas.microsoft.com/office/drawing/2014/main" id="{4F2D59ED-D0D9-2CCC-837D-1A94D6E42DE7}"/>
              </a:ext>
            </a:extLst>
          </p:cNvPr>
          <p:cNvSpPr>
            <a:spLocks noGrp="1"/>
          </p:cNvSpPr>
          <p:nvPr>
            <p:ph type="body" sz="quarter" idx="41"/>
          </p:nvPr>
        </p:nvSpPr>
        <p:spPr>
          <a:xfrm>
            <a:off x="7989256" y="3175651"/>
            <a:ext cx="434758" cy="385763"/>
          </a:xfrm>
        </p:spPr>
        <p:txBody>
          <a:bodyPr/>
          <a:lstStyle/>
          <a:p>
            <a:r>
              <a:rPr lang="en-GB">
                <a:solidFill>
                  <a:schemeClr val="bg1"/>
                </a:solidFill>
              </a:rPr>
              <a:t>06</a:t>
            </a:r>
          </a:p>
        </p:txBody>
      </p:sp>
      <p:sp>
        <p:nvSpPr>
          <p:cNvPr id="19" name="Text Placeholder 18">
            <a:extLst>
              <a:ext uri="{FF2B5EF4-FFF2-40B4-BE49-F238E27FC236}">
                <a16:creationId xmlns:a16="http://schemas.microsoft.com/office/drawing/2014/main" id="{B330F504-5F65-1358-E98A-BB086EA30D18}"/>
              </a:ext>
            </a:extLst>
          </p:cNvPr>
          <p:cNvSpPr>
            <a:spLocks noGrp="1"/>
          </p:cNvSpPr>
          <p:nvPr>
            <p:ph type="body" sz="quarter" idx="35"/>
          </p:nvPr>
        </p:nvSpPr>
        <p:spPr>
          <a:xfrm>
            <a:off x="8471766" y="2777456"/>
            <a:ext cx="2812863" cy="788962"/>
          </a:xfrm>
        </p:spPr>
        <p:txBody>
          <a:bodyPr/>
          <a:lstStyle/>
          <a:p>
            <a:r>
              <a:rPr lang="en-US" altLang="zh-CN" noProof="1">
                <a:solidFill>
                  <a:schemeClr val="bg1"/>
                </a:solidFill>
              </a:rPr>
              <a:t>Competitive Advantage</a:t>
            </a:r>
          </a:p>
        </p:txBody>
      </p:sp>
      <p:sp>
        <p:nvSpPr>
          <p:cNvPr id="20" name="Content Placeholder 19">
            <a:extLst>
              <a:ext uri="{FF2B5EF4-FFF2-40B4-BE49-F238E27FC236}">
                <a16:creationId xmlns:a16="http://schemas.microsoft.com/office/drawing/2014/main" id="{3D354920-F743-36C0-7A0B-8588D3FDE950}"/>
              </a:ext>
            </a:extLst>
          </p:cNvPr>
          <p:cNvSpPr>
            <a:spLocks noGrp="1"/>
          </p:cNvSpPr>
          <p:nvPr>
            <p:ph idx="28"/>
          </p:nvPr>
        </p:nvSpPr>
        <p:spPr>
          <a:xfrm>
            <a:off x="8478554" y="3622880"/>
            <a:ext cx="2812594" cy="720588"/>
          </a:xfrm>
        </p:spPr>
        <p:txBody>
          <a:bodyPr/>
          <a:lstStyle/>
          <a:p>
            <a:r>
              <a:rPr lang="en-US" altLang="zh-CN" noProof="1">
                <a:solidFill>
                  <a:schemeClr val="bg1"/>
                </a:solidFill>
              </a:rPr>
              <a:t>Create and stick to a personal budget.</a:t>
            </a:r>
          </a:p>
        </p:txBody>
      </p:sp>
      <p:sp>
        <p:nvSpPr>
          <p:cNvPr id="21" name="Text Placeholder 11">
            <a:extLst>
              <a:ext uri="{FF2B5EF4-FFF2-40B4-BE49-F238E27FC236}">
                <a16:creationId xmlns:a16="http://schemas.microsoft.com/office/drawing/2014/main" id="{35B65A45-DE74-1D42-44EF-312A35709777}"/>
              </a:ext>
            </a:extLst>
          </p:cNvPr>
          <p:cNvSpPr txBox="1">
            <a:spLocks/>
          </p:cNvSpPr>
          <p:nvPr/>
        </p:nvSpPr>
        <p:spPr>
          <a:xfrm>
            <a:off x="837348" y="4856842"/>
            <a:ext cx="434758" cy="385763"/>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bg1"/>
                </a:solidFill>
              </a:rPr>
              <a:t>07</a:t>
            </a:r>
          </a:p>
        </p:txBody>
      </p:sp>
      <p:sp>
        <p:nvSpPr>
          <p:cNvPr id="22" name="Text Placeholder 12">
            <a:extLst>
              <a:ext uri="{FF2B5EF4-FFF2-40B4-BE49-F238E27FC236}">
                <a16:creationId xmlns:a16="http://schemas.microsoft.com/office/drawing/2014/main" id="{F46B3D71-D2B7-5166-F4EB-C0440693168E}"/>
              </a:ext>
            </a:extLst>
          </p:cNvPr>
          <p:cNvSpPr txBox="1">
            <a:spLocks/>
          </p:cNvSpPr>
          <p:nvPr/>
        </p:nvSpPr>
        <p:spPr>
          <a:xfrm>
            <a:off x="1377614" y="4450324"/>
            <a:ext cx="2812863" cy="788962"/>
          </a:xfrm>
          <a:prstGeom prst="rect">
            <a:avLst/>
          </a:prstGeom>
        </p:spPr>
        <p:txBody>
          <a:bodyPr vert="horz" lIns="0" tIns="0" rIns="0" bIns="0" rtlCol="0" anchor="b">
            <a:noAutofit/>
          </a:bodyPr>
          <a:lstStyle>
            <a:lvl1pPr marL="0" indent="0" algn="l" defTabSz="914400" rtl="0" eaLnBrk="1" latinLnBrk="0" hangingPunct="1">
              <a:lnSpc>
                <a:spcPct val="100000"/>
              </a:lnSpc>
              <a:spcBef>
                <a:spcPts val="0"/>
              </a:spcBef>
              <a:buFont typeface="Arial" panose="020B0604020202020204" pitchFamily="34" charset="0"/>
              <a:buNone/>
              <a:defRPr sz="1800" kern="1200" baseline="0">
                <a:solidFill>
                  <a:schemeClr val="tx1"/>
                </a:solidFill>
                <a:latin typeface="+mj-lt"/>
                <a:ea typeface="+mj-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solidFill>
                  <a:schemeClr val="bg1"/>
                </a:solidFill>
              </a:rPr>
              <a:t>Financials</a:t>
            </a:r>
          </a:p>
        </p:txBody>
      </p:sp>
      <p:sp>
        <p:nvSpPr>
          <p:cNvPr id="23" name="Content Placeholder 13">
            <a:extLst>
              <a:ext uri="{FF2B5EF4-FFF2-40B4-BE49-F238E27FC236}">
                <a16:creationId xmlns:a16="http://schemas.microsoft.com/office/drawing/2014/main" id="{CE56DE9D-EFF1-3CA5-C9EA-6AE6C04673DD}"/>
              </a:ext>
            </a:extLst>
          </p:cNvPr>
          <p:cNvSpPr txBox="1">
            <a:spLocks/>
          </p:cNvSpPr>
          <p:nvPr/>
        </p:nvSpPr>
        <p:spPr>
          <a:xfrm>
            <a:off x="1377614" y="5333944"/>
            <a:ext cx="2812594" cy="720588"/>
          </a:xfrm>
          <a:prstGeom prst="rect">
            <a:avLst/>
          </a:prstGeom>
        </p:spPr>
        <p:txBody>
          <a:bodyPr vert="horz" lIns="0" tIns="0" rIns="0" bIns="0" rtlCol="0">
            <a:noAutofit/>
          </a:bodyPr>
          <a:lstStyle>
            <a:lvl1pPr marL="0" indent="0" algn="l" defTabSz="914400" rtl="0" eaLnBrk="1" latinLnBrk="0" hangingPunct="1">
              <a:lnSpc>
                <a:spcPct val="120000"/>
              </a:lnSpc>
              <a:spcBef>
                <a:spcPts val="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noProof="1">
                <a:solidFill>
                  <a:schemeClr val="bg1"/>
                </a:solidFill>
              </a:rPr>
              <a:t>Strategies for setting realistic savings targets.</a:t>
            </a:r>
          </a:p>
        </p:txBody>
      </p:sp>
      <p:sp>
        <p:nvSpPr>
          <p:cNvPr id="24" name="Text Placeholder 14">
            <a:extLst>
              <a:ext uri="{FF2B5EF4-FFF2-40B4-BE49-F238E27FC236}">
                <a16:creationId xmlns:a16="http://schemas.microsoft.com/office/drawing/2014/main" id="{03AED151-8718-926C-038F-5A85D0C2D879}"/>
              </a:ext>
            </a:extLst>
          </p:cNvPr>
          <p:cNvSpPr txBox="1">
            <a:spLocks/>
          </p:cNvSpPr>
          <p:nvPr/>
        </p:nvSpPr>
        <p:spPr>
          <a:xfrm>
            <a:off x="4416190" y="4856842"/>
            <a:ext cx="434758" cy="385763"/>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bg1"/>
                </a:solidFill>
              </a:rPr>
              <a:t>08</a:t>
            </a:r>
          </a:p>
        </p:txBody>
      </p:sp>
      <p:sp>
        <p:nvSpPr>
          <p:cNvPr id="25" name="Text Placeholder 15">
            <a:extLst>
              <a:ext uri="{FF2B5EF4-FFF2-40B4-BE49-F238E27FC236}">
                <a16:creationId xmlns:a16="http://schemas.microsoft.com/office/drawing/2014/main" id="{055EC30A-4669-093A-281C-C0DA5A44031B}"/>
              </a:ext>
            </a:extLst>
          </p:cNvPr>
          <p:cNvSpPr txBox="1">
            <a:spLocks/>
          </p:cNvSpPr>
          <p:nvPr/>
        </p:nvSpPr>
        <p:spPr>
          <a:xfrm>
            <a:off x="4982919" y="4450324"/>
            <a:ext cx="2812863" cy="788962"/>
          </a:xfrm>
          <a:prstGeom prst="rect">
            <a:avLst/>
          </a:prstGeom>
        </p:spPr>
        <p:txBody>
          <a:bodyPr vert="horz" lIns="0" tIns="0" rIns="0" bIns="0" rtlCol="0" anchor="b">
            <a:noAutofit/>
          </a:bodyPr>
          <a:lstStyle>
            <a:lvl1pPr marL="0" indent="0" algn="l" defTabSz="914400" rtl="0" eaLnBrk="1" latinLnBrk="0" hangingPunct="1">
              <a:lnSpc>
                <a:spcPct val="100000"/>
              </a:lnSpc>
              <a:spcBef>
                <a:spcPts val="0"/>
              </a:spcBef>
              <a:buFont typeface="Arial" panose="020B0604020202020204" pitchFamily="34" charset="0"/>
              <a:buNone/>
              <a:defRPr sz="1800" kern="1200" baseline="0">
                <a:solidFill>
                  <a:schemeClr val="tx1"/>
                </a:solidFill>
                <a:latin typeface="+mj-lt"/>
                <a:ea typeface="+mj-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noProof="1">
                <a:solidFill>
                  <a:schemeClr val="bg1"/>
                </a:solidFill>
              </a:rPr>
              <a:t>Growth and scaling</a:t>
            </a:r>
          </a:p>
        </p:txBody>
      </p:sp>
      <p:sp>
        <p:nvSpPr>
          <p:cNvPr id="26" name="Content Placeholder 16">
            <a:extLst>
              <a:ext uri="{FF2B5EF4-FFF2-40B4-BE49-F238E27FC236}">
                <a16:creationId xmlns:a16="http://schemas.microsoft.com/office/drawing/2014/main" id="{EA46149E-1D57-BBE1-C871-72ECCA69017A}"/>
              </a:ext>
            </a:extLst>
          </p:cNvPr>
          <p:cNvSpPr txBox="1">
            <a:spLocks/>
          </p:cNvSpPr>
          <p:nvPr/>
        </p:nvSpPr>
        <p:spPr>
          <a:xfrm>
            <a:off x="4926067" y="5359594"/>
            <a:ext cx="2812594" cy="720588"/>
          </a:xfrm>
          <a:prstGeom prst="rect">
            <a:avLst/>
          </a:prstGeom>
        </p:spPr>
        <p:txBody>
          <a:bodyPr vert="horz" lIns="0" tIns="0" rIns="0" bIns="0" rtlCol="0">
            <a:noAutofit/>
          </a:bodyPr>
          <a:lstStyle>
            <a:lvl1pPr marL="0" indent="0" algn="l" defTabSz="914400" rtl="0" eaLnBrk="1" latinLnBrk="0" hangingPunct="1">
              <a:lnSpc>
                <a:spcPct val="120000"/>
              </a:lnSpc>
              <a:spcBef>
                <a:spcPts val="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noProof="1">
                <a:solidFill>
                  <a:schemeClr val="bg1"/>
                </a:solidFill>
              </a:rPr>
              <a:t>Introduction to budgeting tools</a:t>
            </a:r>
          </a:p>
          <a:p>
            <a:r>
              <a:rPr lang="en-US" altLang="zh-CN" noProof="1">
                <a:solidFill>
                  <a:schemeClr val="bg1"/>
                </a:solidFill>
              </a:rPr>
              <a:t>and apps.</a:t>
            </a:r>
          </a:p>
        </p:txBody>
      </p:sp>
      <p:sp>
        <p:nvSpPr>
          <p:cNvPr id="27" name="Text Placeholder 17">
            <a:extLst>
              <a:ext uri="{FF2B5EF4-FFF2-40B4-BE49-F238E27FC236}">
                <a16:creationId xmlns:a16="http://schemas.microsoft.com/office/drawing/2014/main" id="{953F4247-8F17-0EDC-9845-DEE882B4D189}"/>
              </a:ext>
            </a:extLst>
          </p:cNvPr>
          <p:cNvSpPr txBox="1">
            <a:spLocks/>
          </p:cNvSpPr>
          <p:nvPr/>
        </p:nvSpPr>
        <p:spPr>
          <a:xfrm>
            <a:off x="7989256" y="4856842"/>
            <a:ext cx="434758" cy="385763"/>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bg1"/>
                </a:solidFill>
              </a:rPr>
              <a:t>09</a:t>
            </a:r>
          </a:p>
        </p:txBody>
      </p:sp>
      <p:sp>
        <p:nvSpPr>
          <p:cNvPr id="28" name="Text Placeholder 18">
            <a:extLst>
              <a:ext uri="{FF2B5EF4-FFF2-40B4-BE49-F238E27FC236}">
                <a16:creationId xmlns:a16="http://schemas.microsoft.com/office/drawing/2014/main" id="{8942ECFC-E056-47FA-15F3-A26743253BC6}"/>
              </a:ext>
            </a:extLst>
          </p:cNvPr>
          <p:cNvSpPr txBox="1">
            <a:spLocks/>
          </p:cNvSpPr>
          <p:nvPr/>
        </p:nvSpPr>
        <p:spPr>
          <a:xfrm>
            <a:off x="8471766" y="4458647"/>
            <a:ext cx="2812863" cy="788962"/>
          </a:xfrm>
          <a:prstGeom prst="rect">
            <a:avLst/>
          </a:prstGeom>
        </p:spPr>
        <p:txBody>
          <a:bodyPr vert="horz" lIns="0" tIns="0" rIns="0" bIns="0" rtlCol="0" anchor="b">
            <a:noAutofit/>
          </a:bodyPr>
          <a:lstStyle>
            <a:lvl1pPr marL="0" indent="0" algn="l" defTabSz="914400" rtl="0" eaLnBrk="1" latinLnBrk="0" hangingPunct="1">
              <a:lnSpc>
                <a:spcPct val="100000"/>
              </a:lnSpc>
              <a:spcBef>
                <a:spcPts val="0"/>
              </a:spcBef>
              <a:buFont typeface="Arial" panose="020B0604020202020204" pitchFamily="34" charset="0"/>
              <a:buNone/>
              <a:defRPr sz="1800" kern="1200" baseline="0">
                <a:solidFill>
                  <a:schemeClr val="tx1"/>
                </a:solidFill>
                <a:latin typeface="+mj-lt"/>
                <a:ea typeface="+mj-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noProof="1">
                <a:solidFill>
                  <a:schemeClr val="bg1"/>
                </a:solidFill>
              </a:rPr>
              <a:t>Why Us?</a:t>
            </a:r>
          </a:p>
        </p:txBody>
      </p:sp>
      <p:sp>
        <p:nvSpPr>
          <p:cNvPr id="29" name="Content Placeholder 19">
            <a:extLst>
              <a:ext uri="{FF2B5EF4-FFF2-40B4-BE49-F238E27FC236}">
                <a16:creationId xmlns:a16="http://schemas.microsoft.com/office/drawing/2014/main" id="{8AF9824A-3B36-E7D3-AFB6-93E0F8293D98}"/>
              </a:ext>
            </a:extLst>
          </p:cNvPr>
          <p:cNvSpPr txBox="1">
            <a:spLocks/>
          </p:cNvSpPr>
          <p:nvPr/>
        </p:nvSpPr>
        <p:spPr>
          <a:xfrm>
            <a:off x="8478554" y="5304071"/>
            <a:ext cx="2812594" cy="720588"/>
          </a:xfrm>
          <a:prstGeom prst="rect">
            <a:avLst/>
          </a:prstGeom>
        </p:spPr>
        <p:txBody>
          <a:bodyPr vert="horz" lIns="0" tIns="0" rIns="0" bIns="0" rtlCol="0">
            <a:noAutofit/>
          </a:bodyPr>
          <a:lstStyle>
            <a:lvl1pPr marL="0" indent="0" algn="l" defTabSz="914400" rtl="0" eaLnBrk="1" latinLnBrk="0" hangingPunct="1">
              <a:lnSpc>
                <a:spcPct val="120000"/>
              </a:lnSpc>
              <a:spcBef>
                <a:spcPts val="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noProof="1">
                <a:solidFill>
                  <a:schemeClr val="bg1"/>
                </a:solidFill>
              </a:rPr>
              <a:t>Create and stick to a personal budget.</a:t>
            </a:r>
          </a:p>
        </p:txBody>
      </p:sp>
      <p:sp>
        <p:nvSpPr>
          <p:cNvPr id="30" name="Rectangle 29">
            <a:extLst>
              <a:ext uri="{FF2B5EF4-FFF2-40B4-BE49-F238E27FC236}">
                <a16:creationId xmlns:a16="http://schemas.microsoft.com/office/drawing/2014/main" id="{6EF3BE09-C48A-5597-18A5-9B3230DFEA9A}"/>
              </a:ext>
            </a:extLst>
          </p:cNvPr>
          <p:cNvSpPr/>
          <p:nvPr/>
        </p:nvSpPr>
        <p:spPr>
          <a:xfrm>
            <a:off x="11002297" y="0"/>
            <a:ext cx="1189704" cy="1132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B5FD1CF-9620-2C07-5757-C933E01CE40B}"/>
              </a:ext>
            </a:extLst>
          </p:cNvPr>
          <p:cNvSpPr/>
          <p:nvPr/>
        </p:nvSpPr>
        <p:spPr>
          <a:xfrm>
            <a:off x="1" y="5884605"/>
            <a:ext cx="900852" cy="971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75E290F-FBEF-7FB1-718A-01197C73D7EF}"/>
              </a:ext>
            </a:extLst>
          </p:cNvPr>
          <p:cNvSpPr/>
          <p:nvPr/>
        </p:nvSpPr>
        <p:spPr>
          <a:xfrm>
            <a:off x="10028903" y="-103239"/>
            <a:ext cx="2163097" cy="6990735"/>
          </a:xfrm>
          <a:prstGeom prst="rect">
            <a:avLst/>
          </a:prstGeom>
          <a:solidFill>
            <a:srgbClr val="06174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012B791-A8BA-22C1-445E-9C66D6C2E565}"/>
              </a:ext>
            </a:extLst>
          </p:cNvPr>
          <p:cNvSpPr/>
          <p:nvPr/>
        </p:nvSpPr>
        <p:spPr>
          <a:xfrm>
            <a:off x="8844753" y="23125"/>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680F15E7-C600-7395-FE8E-7E23518222E3}"/>
              </a:ext>
            </a:extLst>
          </p:cNvPr>
          <p:cNvSpPr/>
          <p:nvPr/>
        </p:nvSpPr>
        <p:spPr>
          <a:xfrm rot="11024720">
            <a:off x="8291346" y="7395"/>
            <a:ext cx="483039" cy="835438"/>
          </a:xfrm>
          <a:custGeom>
            <a:avLst/>
            <a:gdLst>
              <a:gd name="connsiteX0" fmla="*/ 0 w 870155"/>
              <a:gd name="connsiteY0" fmla="*/ 417296 h 834592"/>
              <a:gd name="connsiteX1" fmla="*/ 435078 w 870155"/>
              <a:gd name="connsiteY1" fmla="*/ 0 h 834592"/>
              <a:gd name="connsiteX2" fmla="*/ 870156 w 870155"/>
              <a:gd name="connsiteY2" fmla="*/ 417296 h 834592"/>
              <a:gd name="connsiteX3" fmla="*/ 435078 w 870155"/>
              <a:gd name="connsiteY3" fmla="*/ 834592 h 834592"/>
              <a:gd name="connsiteX4" fmla="*/ 0 w 870155"/>
              <a:gd name="connsiteY4" fmla="*/ 417296 h 834592"/>
              <a:gd name="connsiteX0" fmla="*/ 11089 w 483039"/>
              <a:gd name="connsiteY0" fmla="*/ 476642 h 835438"/>
              <a:gd name="connsiteX1" fmla="*/ 47961 w 483039"/>
              <a:gd name="connsiteY1" fmla="*/ 353 h 835438"/>
              <a:gd name="connsiteX2" fmla="*/ 483039 w 483039"/>
              <a:gd name="connsiteY2" fmla="*/ 417649 h 835438"/>
              <a:gd name="connsiteX3" fmla="*/ 47961 w 483039"/>
              <a:gd name="connsiteY3" fmla="*/ 834945 h 835438"/>
              <a:gd name="connsiteX4" fmla="*/ 11089 w 483039"/>
              <a:gd name="connsiteY4" fmla="*/ 476642 h 8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039" h="835438">
                <a:moveTo>
                  <a:pt x="11089" y="476642"/>
                </a:moveTo>
                <a:cubicBezTo>
                  <a:pt x="11089" y="246176"/>
                  <a:pt x="-30697" y="10185"/>
                  <a:pt x="47961" y="353"/>
                </a:cubicBezTo>
                <a:cubicBezTo>
                  <a:pt x="126619" y="-9479"/>
                  <a:pt x="483039" y="187183"/>
                  <a:pt x="483039" y="417649"/>
                </a:cubicBezTo>
                <a:cubicBezTo>
                  <a:pt x="483039" y="648115"/>
                  <a:pt x="126619" y="825113"/>
                  <a:pt x="47961" y="834945"/>
                </a:cubicBezTo>
                <a:cubicBezTo>
                  <a:pt x="-30697" y="844777"/>
                  <a:pt x="11089" y="707108"/>
                  <a:pt x="11089" y="476642"/>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4663888B-8775-6545-B22C-1BBCC5988C60}"/>
              </a:ext>
            </a:extLst>
          </p:cNvPr>
          <p:cNvSpPr/>
          <p:nvPr/>
        </p:nvSpPr>
        <p:spPr>
          <a:xfrm>
            <a:off x="11284629" y="6139838"/>
            <a:ext cx="907371" cy="747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2">
            <a:extLst>
              <a:ext uri="{FF2B5EF4-FFF2-40B4-BE49-F238E27FC236}">
                <a16:creationId xmlns:a16="http://schemas.microsoft.com/office/drawing/2014/main" id="{559B2B7E-38A9-83CD-B346-768C049ACC17}"/>
              </a:ext>
            </a:extLst>
          </p:cNvPr>
          <p:cNvSpPr txBox="1">
            <a:spLocks/>
          </p:cNvSpPr>
          <p:nvPr/>
        </p:nvSpPr>
        <p:spPr>
          <a:xfrm>
            <a:off x="939064" y="1714904"/>
            <a:ext cx="5797468" cy="3815951"/>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l"/>
            <a:r>
              <a:rPr lang="en-US" altLang="zh-CN" sz="3200" dirty="0"/>
              <a:t>01</a:t>
            </a:r>
          </a:p>
          <a:p>
            <a:pPr algn="l"/>
            <a:endParaRPr lang="en-US" altLang="zh-CN" sz="3200" dirty="0"/>
          </a:p>
          <a:p>
            <a:pPr algn="l"/>
            <a:r>
              <a:rPr lang="en-US" altLang="zh-CN" sz="5400" dirty="0"/>
              <a:t>Problem </a:t>
            </a:r>
            <a:endParaRPr lang="en-GB" altLang="zh-CN" sz="5400" dirty="0"/>
          </a:p>
          <a:p>
            <a:pPr algn="l"/>
            <a:r>
              <a:rPr lang="en-GB" altLang="zh-CN" sz="5400" dirty="0"/>
              <a:t>Statement</a:t>
            </a:r>
            <a:endParaRPr lang="en-US" altLang="zh-CN" sz="5400" dirty="0"/>
          </a:p>
        </p:txBody>
      </p:sp>
    </p:spTree>
    <p:extLst>
      <p:ext uri="{BB962C8B-B14F-4D97-AF65-F5344CB8AC3E}">
        <p14:creationId xmlns:p14="http://schemas.microsoft.com/office/powerpoint/2010/main" val="364395898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51A43-EFEE-00CD-D945-4182DA748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67DC99-CD85-82DC-1E78-69FFE2C6B2F3}"/>
              </a:ext>
            </a:extLst>
          </p:cNvPr>
          <p:cNvSpPr>
            <a:spLocks noGrp="1"/>
          </p:cNvSpPr>
          <p:nvPr>
            <p:ph type="title"/>
          </p:nvPr>
        </p:nvSpPr>
        <p:spPr>
          <a:xfrm>
            <a:off x="498297" y="672904"/>
            <a:ext cx="10504000" cy="1132258"/>
          </a:xfrm>
        </p:spPr>
        <p:txBody>
          <a:bodyPr/>
          <a:lstStyle/>
          <a:p>
            <a:r>
              <a:rPr lang="en-GB" sz="2800" dirty="0"/>
              <a:t>The effects of over-exploitation of trees for paper packaging</a:t>
            </a:r>
          </a:p>
        </p:txBody>
      </p:sp>
      <p:sp>
        <p:nvSpPr>
          <p:cNvPr id="3" name="Text Placeholder 2">
            <a:extLst>
              <a:ext uri="{FF2B5EF4-FFF2-40B4-BE49-F238E27FC236}">
                <a16:creationId xmlns:a16="http://schemas.microsoft.com/office/drawing/2014/main" id="{66AD25C7-2264-16F7-CC9C-3F5DA4D7A743}"/>
              </a:ext>
            </a:extLst>
          </p:cNvPr>
          <p:cNvSpPr>
            <a:spLocks noGrp="1"/>
          </p:cNvSpPr>
          <p:nvPr>
            <p:ph type="body" sz="quarter" idx="36"/>
          </p:nvPr>
        </p:nvSpPr>
        <p:spPr>
          <a:xfrm>
            <a:off x="842963" y="1532787"/>
            <a:ext cx="434758" cy="385763"/>
          </a:xfrm>
        </p:spPr>
        <p:txBody>
          <a:bodyPr/>
          <a:lstStyle/>
          <a:p>
            <a:r>
              <a:rPr lang="en-GB">
                <a:solidFill>
                  <a:schemeClr val="bg1"/>
                </a:solidFill>
              </a:rPr>
              <a:t>01</a:t>
            </a:r>
          </a:p>
        </p:txBody>
      </p:sp>
      <p:sp>
        <p:nvSpPr>
          <p:cNvPr id="4" name="Text Placeholder 3">
            <a:extLst>
              <a:ext uri="{FF2B5EF4-FFF2-40B4-BE49-F238E27FC236}">
                <a16:creationId xmlns:a16="http://schemas.microsoft.com/office/drawing/2014/main" id="{621142E6-DF91-9766-C891-E160FED9AB8B}"/>
              </a:ext>
            </a:extLst>
          </p:cNvPr>
          <p:cNvSpPr>
            <a:spLocks noGrp="1"/>
          </p:cNvSpPr>
          <p:nvPr>
            <p:ph type="body" sz="quarter" idx="32"/>
          </p:nvPr>
        </p:nvSpPr>
        <p:spPr>
          <a:xfrm>
            <a:off x="1326377" y="1152623"/>
            <a:ext cx="2812863" cy="788962"/>
          </a:xfrm>
        </p:spPr>
        <p:txBody>
          <a:bodyPr/>
          <a:lstStyle/>
          <a:p>
            <a:r>
              <a:rPr lang="en-US" altLang="zh-CN" noProof="1">
                <a:solidFill>
                  <a:schemeClr val="bg1"/>
                </a:solidFill>
              </a:rPr>
              <a:t>Problem Statement</a:t>
            </a:r>
          </a:p>
        </p:txBody>
      </p:sp>
      <p:sp>
        <p:nvSpPr>
          <p:cNvPr id="5" name="Content Placeholder 4">
            <a:extLst>
              <a:ext uri="{FF2B5EF4-FFF2-40B4-BE49-F238E27FC236}">
                <a16:creationId xmlns:a16="http://schemas.microsoft.com/office/drawing/2014/main" id="{F31FB63D-2A1A-201E-E3DD-341240F9E333}"/>
              </a:ext>
            </a:extLst>
          </p:cNvPr>
          <p:cNvSpPr>
            <a:spLocks noGrp="1"/>
          </p:cNvSpPr>
          <p:nvPr>
            <p:ph idx="13"/>
          </p:nvPr>
        </p:nvSpPr>
        <p:spPr>
          <a:xfrm>
            <a:off x="1352581" y="2024460"/>
            <a:ext cx="2812594" cy="720588"/>
          </a:xfrm>
        </p:spPr>
        <p:txBody>
          <a:bodyPr/>
          <a:lstStyle/>
          <a:p>
            <a:r>
              <a:rPr lang="en-US" noProof="1">
                <a:solidFill>
                  <a:schemeClr val="bg1"/>
                </a:solidFill>
              </a:rPr>
              <a:t>Foundation of budgeting and</a:t>
            </a:r>
          </a:p>
          <a:p>
            <a:r>
              <a:rPr lang="en-US" noProof="1">
                <a:solidFill>
                  <a:schemeClr val="bg1"/>
                </a:solidFill>
              </a:rPr>
              <a:t>its significance.</a:t>
            </a:r>
            <a:endParaRPr lang="en-US" dirty="0">
              <a:solidFill>
                <a:schemeClr val="bg1"/>
              </a:solidFill>
            </a:endParaRPr>
          </a:p>
        </p:txBody>
      </p:sp>
      <p:sp>
        <p:nvSpPr>
          <p:cNvPr id="6" name="Text Placeholder 5">
            <a:extLst>
              <a:ext uri="{FF2B5EF4-FFF2-40B4-BE49-F238E27FC236}">
                <a16:creationId xmlns:a16="http://schemas.microsoft.com/office/drawing/2014/main" id="{3C7542BA-917C-E739-50E6-85FC76771B6C}"/>
              </a:ext>
            </a:extLst>
          </p:cNvPr>
          <p:cNvSpPr>
            <a:spLocks noGrp="1"/>
          </p:cNvSpPr>
          <p:nvPr>
            <p:ph type="body" sz="quarter" idx="38"/>
          </p:nvPr>
        </p:nvSpPr>
        <p:spPr>
          <a:xfrm>
            <a:off x="4421805" y="1532787"/>
            <a:ext cx="434758" cy="385763"/>
          </a:xfrm>
        </p:spPr>
        <p:txBody>
          <a:bodyPr/>
          <a:lstStyle/>
          <a:p>
            <a:r>
              <a:rPr lang="en-GB">
                <a:solidFill>
                  <a:schemeClr val="bg1"/>
                </a:solidFill>
              </a:rPr>
              <a:t>02</a:t>
            </a:r>
          </a:p>
        </p:txBody>
      </p:sp>
      <p:sp>
        <p:nvSpPr>
          <p:cNvPr id="7" name="Text Placeholder 6">
            <a:extLst>
              <a:ext uri="{FF2B5EF4-FFF2-40B4-BE49-F238E27FC236}">
                <a16:creationId xmlns:a16="http://schemas.microsoft.com/office/drawing/2014/main" id="{F4D7FC5A-C90F-CD5B-A82F-1DA706394F76}"/>
              </a:ext>
            </a:extLst>
          </p:cNvPr>
          <p:cNvSpPr>
            <a:spLocks noGrp="1"/>
          </p:cNvSpPr>
          <p:nvPr>
            <p:ph type="body" sz="quarter" idx="30"/>
          </p:nvPr>
        </p:nvSpPr>
        <p:spPr>
          <a:xfrm>
            <a:off x="4905724" y="1146629"/>
            <a:ext cx="2812863" cy="788962"/>
          </a:xfrm>
        </p:spPr>
        <p:txBody>
          <a:bodyPr/>
          <a:lstStyle/>
          <a:p>
            <a:r>
              <a:rPr lang="en-US" altLang="zh-CN" noProof="1">
                <a:solidFill>
                  <a:schemeClr val="bg1"/>
                </a:solidFill>
              </a:rPr>
              <a:t>Solution</a:t>
            </a:r>
          </a:p>
        </p:txBody>
      </p:sp>
      <p:sp>
        <p:nvSpPr>
          <p:cNvPr id="8" name="Content Placeholder 7">
            <a:extLst>
              <a:ext uri="{FF2B5EF4-FFF2-40B4-BE49-F238E27FC236}">
                <a16:creationId xmlns:a16="http://schemas.microsoft.com/office/drawing/2014/main" id="{977E9F0E-5FF4-E911-4ABC-CF64A1CD215D}"/>
              </a:ext>
            </a:extLst>
          </p:cNvPr>
          <p:cNvSpPr>
            <a:spLocks noGrp="1"/>
          </p:cNvSpPr>
          <p:nvPr>
            <p:ph idx="16"/>
          </p:nvPr>
        </p:nvSpPr>
        <p:spPr>
          <a:xfrm>
            <a:off x="4905724" y="2006222"/>
            <a:ext cx="2812594" cy="720588"/>
          </a:xfrm>
        </p:spPr>
        <p:txBody>
          <a:bodyPr/>
          <a:lstStyle/>
          <a:p>
            <a:r>
              <a:rPr lang="en-US" altLang="zh-CN" noProof="1">
                <a:solidFill>
                  <a:schemeClr val="bg1"/>
                </a:solidFill>
              </a:rPr>
              <a:t>Methods and importance of monitoring income.</a:t>
            </a:r>
          </a:p>
        </p:txBody>
      </p:sp>
      <p:sp>
        <p:nvSpPr>
          <p:cNvPr id="9" name="Text Placeholder 8">
            <a:extLst>
              <a:ext uri="{FF2B5EF4-FFF2-40B4-BE49-F238E27FC236}">
                <a16:creationId xmlns:a16="http://schemas.microsoft.com/office/drawing/2014/main" id="{9E14E556-F031-9C49-64F0-FE76F0502B1A}"/>
              </a:ext>
            </a:extLst>
          </p:cNvPr>
          <p:cNvSpPr>
            <a:spLocks noGrp="1"/>
          </p:cNvSpPr>
          <p:nvPr>
            <p:ph type="body" sz="quarter" idx="40"/>
          </p:nvPr>
        </p:nvSpPr>
        <p:spPr>
          <a:xfrm>
            <a:off x="7994871" y="1532787"/>
            <a:ext cx="434758" cy="385763"/>
          </a:xfrm>
        </p:spPr>
        <p:txBody>
          <a:bodyPr/>
          <a:lstStyle/>
          <a:p>
            <a:r>
              <a:rPr lang="en-GB">
                <a:solidFill>
                  <a:schemeClr val="bg1"/>
                </a:solidFill>
              </a:rPr>
              <a:t>03</a:t>
            </a:r>
          </a:p>
        </p:txBody>
      </p:sp>
      <p:sp>
        <p:nvSpPr>
          <p:cNvPr id="10" name="Text Placeholder 9">
            <a:extLst>
              <a:ext uri="{FF2B5EF4-FFF2-40B4-BE49-F238E27FC236}">
                <a16:creationId xmlns:a16="http://schemas.microsoft.com/office/drawing/2014/main" id="{A8E452AB-DD13-6E77-59CB-561E74B640F6}"/>
              </a:ext>
            </a:extLst>
          </p:cNvPr>
          <p:cNvSpPr>
            <a:spLocks noGrp="1"/>
          </p:cNvSpPr>
          <p:nvPr>
            <p:ph type="body" sz="quarter" idx="31"/>
          </p:nvPr>
        </p:nvSpPr>
        <p:spPr>
          <a:xfrm>
            <a:off x="8478285" y="1365870"/>
            <a:ext cx="2812863" cy="788962"/>
          </a:xfrm>
        </p:spPr>
        <p:txBody>
          <a:bodyPr/>
          <a:lstStyle/>
          <a:p>
            <a:r>
              <a:rPr lang="en-US" altLang="zh-CN" noProof="1">
                <a:solidFill>
                  <a:schemeClr val="bg1"/>
                </a:solidFill>
              </a:rPr>
              <a:t>Marketing </a:t>
            </a:r>
          </a:p>
          <a:p>
            <a:r>
              <a:rPr lang="en-US" altLang="zh-CN" noProof="1">
                <a:solidFill>
                  <a:schemeClr val="bg1"/>
                </a:solidFill>
              </a:rPr>
              <a:t>Opportunity</a:t>
            </a:r>
          </a:p>
        </p:txBody>
      </p:sp>
      <p:sp>
        <p:nvSpPr>
          <p:cNvPr id="11" name="Content Placeholder 10">
            <a:extLst>
              <a:ext uri="{FF2B5EF4-FFF2-40B4-BE49-F238E27FC236}">
                <a16:creationId xmlns:a16="http://schemas.microsoft.com/office/drawing/2014/main" id="{7227E073-A1A2-707A-6B3E-28409C9ABCFB}"/>
              </a:ext>
            </a:extLst>
          </p:cNvPr>
          <p:cNvSpPr>
            <a:spLocks noGrp="1"/>
          </p:cNvSpPr>
          <p:nvPr>
            <p:ph idx="19"/>
          </p:nvPr>
        </p:nvSpPr>
        <p:spPr>
          <a:xfrm>
            <a:off x="8484169" y="2278799"/>
            <a:ext cx="2812594" cy="720588"/>
          </a:xfrm>
        </p:spPr>
        <p:txBody>
          <a:bodyPr/>
          <a:lstStyle/>
          <a:p>
            <a:r>
              <a:rPr lang="en-US" noProof="1">
                <a:solidFill>
                  <a:schemeClr val="bg1"/>
                </a:solidFill>
              </a:rPr>
              <a:t>Techniques to effectively</a:t>
            </a:r>
          </a:p>
          <a:p>
            <a:r>
              <a:rPr lang="en-US" noProof="1">
                <a:solidFill>
                  <a:schemeClr val="bg1"/>
                </a:solidFill>
              </a:rPr>
              <a:t>manage and reduce expenses.</a:t>
            </a:r>
            <a:endParaRPr lang="en-US" dirty="0">
              <a:solidFill>
                <a:schemeClr val="bg1"/>
              </a:solidFill>
            </a:endParaRPr>
          </a:p>
        </p:txBody>
      </p:sp>
      <p:sp>
        <p:nvSpPr>
          <p:cNvPr id="12" name="Text Placeholder 11">
            <a:extLst>
              <a:ext uri="{FF2B5EF4-FFF2-40B4-BE49-F238E27FC236}">
                <a16:creationId xmlns:a16="http://schemas.microsoft.com/office/drawing/2014/main" id="{AF52ECB8-12F5-1A4C-EB55-6F89C91BA118}"/>
              </a:ext>
            </a:extLst>
          </p:cNvPr>
          <p:cNvSpPr>
            <a:spLocks noGrp="1"/>
          </p:cNvSpPr>
          <p:nvPr>
            <p:ph type="body" sz="quarter" idx="37"/>
          </p:nvPr>
        </p:nvSpPr>
        <p:spPr>
          <a:xfrm>
            <a:off x="837348" y="3175651"/>
            <a:ext cx="434758" cy="385763"/>
          </a:xfrm>
        </p:spPr>
        <p:txBody>
          <a:bodyPr/>
          <a:lstStyle/>
          <a:p>
            <a:r>
              <a:rPr lang="en-GB">
                <a:solidFill>
                  <a:schemeClr val="bg1"/>
                </a:solidFill>
              </a:rPr>
              <a:t>04</a:t>
            </a:r>
          </a:p>
        </p:txBody>
      </p:sp>
      <p:sp>
        <p:nvSpPr>
          <p:cNvPr id="13" name="Text Placeholder 12">
            <a:extLst>
              <a:ext uri="{FF2B5EF4-FFF2-40B4-BE49-F238E27FC236}">
                <a16:creationId xmlns:a16="http://schemas.microsoft.com/office/drawing/2014/main" id="{6010B6F6-66AC-65E5-0722-780C76F574E3}"/>
              </a:ext>
            </a:extLst>
          </p:cNvPr>
          <p:cNvSpPr>
            <a:spLocks noGrp="1"/>
          </p:cNvSpPr>
          <p:nvPr>
            <p:ph type="body" sz="quarter" idx="33"/>
          </p:nvPr>
        </p:nvSpPr>
        <p:spPr>
          <a:xfrm>
            <a:off x="1377614" y="2769133"/>
            <a:ext cx="2812863" cy="788962"/>
          </a:xfrm>
        </p:spPr>
        <p:txBody>
          <a:bodyPr/>
          <a:lstStyle/>
          <a:p>
            <a:r>
              <a:rPr lang="en-US" noProof="1">
                <a:solidFill>
                  <a:schemeClr val="bg1"/>
                </a:solidFill>
              </a:rPr>
              <a:t>Target Customers</a:t>
            </a:r>
          </a:p>
        </p:txBody>
      </p:sp>
      <p:sp>
        <p:nvSpPr>
          <p:cNvPr id="14" name="Content Placeholder 13">
            <a:extLst>
              <a:ext uri="{FF2B5EF4-FFF2-40B4-BE49-F238E27FC236}">
                <a16:creationId xmlns:a16="http://schemas.microsoft.com/office/drawing/2014/main" id="{7576A565-A33D-1C0E-A9E1-4F91DACC08AB}"/>
              </a:ext>
            </a:extLst>
          </p:cNvPr>
          <p:cNvSpPr>
            <a:spLocks noGrp="1"/>
          </p:cNvSpPr>
          <p:nvPr>
            <p:ph idx="22"/>
          </p:nvPr>
        </p:nvSpPr>
        <p:spPr>
          <a:xfrm>
            <a:off x="1377614" y="3669582"/>
            <a:ext cx="2812594" cy="720588"/>
          </a:xfrm>
        </p:spPr>
        <p:txBody>
          <a:bodyPr/>
          <a:lstStyle/>
          <a:p>
            <a:r>
              <a:rPr lang="en-US" altLang="zh-CN" noProof="1">
                <a:solidFill>
                  <a:schemeClr val="bg1"/>
                </a:solidFill>
              </a:rPr>
              <a:t>Strategies for setting realistic savings targets.</a:t>
            </a:r>
          </a:p>
        </p:txBody>
      </p:sp>
      <p:sp>
        <p:nvSpPr>
          <p:cNvPr id="15" name="Text Placeholder 14">
            <a:extLst>
              <a:ext uri="{FF2B5EF4-FFF2-40B4-BE49-F238E27FC236}">
                <a16:creationId xmlns:a16="http://schemas.microsoft.com/office/drawing/2014/main" id="{7DBBEF40-692D-D8F3-73E2-FD3006F59D4A}"/>
              </a:ext>
            </a:extLst>
          </p:cNvPr>
          <p:cNvSpPr>
            <a:spLocks noGrp="1"/>
          </p:cNvSpPr>
          <p:nvPr>
            <p:ph type="body" sz="quarter" idx="39"/>
          </p:nvPr>
        </p:nvSpPr>
        <p:spPr>
          <a:xfrm>
            <a:off x="4416190" y="3175651"/>
            <a:ext cx="434758" cy="385763"/>
          </a:xfrm>
        </p:spPr>
        <p:txBody>
          <a:bodyPr/>
          <a:lstStyle/>
          <a:p>
            <a:r>
              <a:rPr lang="en-GB">
                <a:solidFill>
                  <a:schemeClr val="bg1"/>
                </a:solidFill>
              </a:rPr>
              <a:t>05</a:t>
            </a:r>
          </a:p>
        </p:txBody>
      </p:sp>
      <p:sp>
        <p:nvSpPr>
          <p:cNvPr id="16" name="Text Placeholder 15">
            <a:extLst>
              <a:ext uri="{FF2B5EF4-FFF2-40B4-BE49-F238E27FC236}">
                <a16:creationId xmlns:a16="http://schemas.microsoft.com/office/drawing/2014/main" id="{E6772094-C0DE-1807-5701-448ED1DBAB40}"/>
              </a:ext>
            </a:extLst>
          </p:cNvPr>
          <p:cNvSpPr>
            <a:spLocks noGrp="1"/>
          </p:cNvSpPr>
          <p:nvPr>
            <p:ph type="body" sz="quarter" idx="34"/>
          </p:nvPr>
        </p:nvSpPr>
        <p:spPr>
          <a:xfrm>
            <a:off x="4982919" y="2769133"/>
            <a:ext cx="2812863" cy="788962"/>
          </a:xfrm>
        </p:spPr>
        <p:txBody>
          <a:bodyPr/>
          <a:lstStyle/>
          <a:p>
            <a:r>
              <a:rPr lang="en-US" altLang="zh-CN" noProof="1">
                <a:solidFill>
                  <a:schemeClr val="bg1"/>
                </a:solidFill>
              </a:rPr>
              <a:t>Business Model</a:t>
            </a:r>
          </a:p>
        </p:txBody>
      </p:sp>
      <p:sp>
        <p:nvSpPr>
          <p:cNvPr id="17" name="Content Placeholder 16">
            <a:extLst>
              <a:ext uri="{FF2B5EF4-FFF2-40B4-BE49-F238E27FC236}">
                <a16:creationId xmlns:a16="http://schemas.microsoft.com/office/drawing/2014/main" id="{EF232B1F-1FE3-44BF-6896-273BA0256C6F}"/>
              </a:ext>
            </a:extLst>
          </p:cNvPr>
          <p:cNvSpPr>
            <a:spLocks noGrp="1"/>
          </p:cNvSpPr>
          <p:nvPr>
            <p:ph idx="25"/>
          </p:nvPr>
        </p:nvSpPr>
        <p:spPr>
          <a:xfrm>
            <a:off x="4926067" y="3678403"/>
            <a:ext cx="2812594" cy="720588"/>
          </a:xfrm>
        </p:spPr>
        <p:txBody>
          <a:bodyPr/>
          <a:lstStyle/>
          <a:p>
            <a:r>
              <a:rPr lang="en-US" altLang="zh-CN" noProof="1">
                <a:solidFill>
                  <a:schemeClr val="bg1"/>
                </a:solidFill>
              </a:rPr>
              <a:t>Introduction to budgeting tools</a:t>
            </a:r>
          </a:p>
          <a:p>
            <a:r>
              <a:rPr lang="en-US" altLang="zh-CN" noProof="1">
                <a:solidFill>
                  <a:schemeClr val="bg1"/>
                </a:solidFill>
              </a:rPr>
              <a:t>and apps.</a:t>
            </a:r>
          </a:p>
        </p:txBody>
      </p:sp>
      <p:sp>
        <p:nvSpPr>
          <p:cNvPr id="18" name="Text Placeholder 17">
            <a:extLst>
              <a:ext uri="{FF2B5EF4-FFF2-40B4-BE49-F238E27FC236}">
                <a16:creationId xmlns:a16="http://schemas.microsoft.com/office/drawing/2014/main" id="{E1B49BB9-8D02-5A67-2B2C-6E6717BA2D83}"/>
              </a:ext>
            </a:extLst>
          </p:cNvPr>
          <p:cNvSpPr>
            <a:spLocks noGrp="1"/>
          </p:cNvSpPr>
          <p:nvPr>
            <p:ph type="body" sz="quarter" idx="41"/>
          </p:nvPr>
        </p:nvSpPr>
        <p:spPr>
          <a:xfrm>
            <a:off x="7989256" y="3175651"/>
            <a:ext cx="434758" cy="385763"/>
          </a:xfrm>
        </p:spPr>
        <p:txBody>
          <a:bodyPr/>
          <a:lstStyle/>
          <a:p>
            <a:r>
              <a:rPr lang="en-GB">
                <a:solidFill>
                  <a:schemeClr val="bg1"/>
                </a:solidFill>
              </a:rPr>
              <a:t>06</a:t>
            </a:r>
          </a:p>
        </p:txBody>
      </p:sp>
      <p:sp>
        <p:nvSpPr>
          <p:cNvPr id="19" name="Text Placeholder 18">
            <a:extLst>
              <a:ext uri="{FF2B5EF4-FFF2-40B4-BE49-F238E27FC236}">
                <a16:creationId xmlns:a16="http://schemas.microsoft.com/office/drawing/2014/main" id="{792B8D42-23A5-89DD-C3E0-D050DAAAABBA}"/>
              </a:ext>
            </a:extLst>
          </p:cNvPr>
          <p:cNvSpPr>
            <a:spLocks noGrp="1"/>
          </p:cNvSpPr>
          <p:nvPr>
            <p:ph type="body" sz="quarter" idx="35"/>
          </p:nvPr>
        </p:nvSpPr>
        <p:spPr>
          <a:xfrm>
            <a:off x="8471766" y="2777456"/>
            <a:ext cx="2812863" cy="788962"/>
          </a:xfrm>
        </p:spPr>
        <p:txBody>
          <a:bodyPr/>
          <a:lstStyle/>
          <a:p>
            <a:r>
              <a:rPr lang="en-US" altLang="zh-CN" noProof="1">
                <a:solidFill>
                  <a:schemeClr val="bg1"/>
                </a:solidFill>
              </a:rPr>
              <a:t>Competitive Advantage</a:t>
            </a:r>
          </a:p>
        </p:txBody>
      </p:sp>
      <p:sp>
        <p:nvSpPr>
          <p:cNvPr id="20" name="Content Placeholder 19">
            <a:extLst>
              <a:ext uri="{FF2B5EF4-FFF2-40B4-BE49-F238E27FC236}">
                <a16:creationId xmlns:a16="http://schemas.microsoft.com/office/drawing/2014/main" id="{33517C56-010C-BCCB-EE44-807676BBEE7D}"/>
              </a:ext>
            </a:extLst>
          </p:cNvPr>
          <p:cNvSpPr>
            <a:spLocks noGrp="1"/>
          </p:cNvSpPr>
          <p:nvPr>
            <p:ph idx="28"/>
          </p:nvPr>
        </p:nvSpPr>
        <p:spPr>
          <a:xfrm>
            <a:off x="8478554" y="3622880"/>
            <a:ext cx="2812594" cy="720588"/>
          </a:xfrm>
        </p:spPr>
        <p:txBody>
          <a:bodyPr/>
          <a:lstStyle/>
          <a:p>
            <a:r>
              <a:rPr lang="en-US" altLang="zh-CN" noProof="1">
                <a:solidFill>
                  <a:schemeClr val="bg1"/>
                </a:solidFill>
              </a:rPr>
              <a:t>Create and stick to a personal budget.</a:t>
            </a:r>
          </a:p>
        </p:txBody>
      </p:sp>
      <p:sp>
        <p:nvSpPr>
          <p:cNvPr id="21" name="Text Placeholder 11">
            <a:extLst>
              <a:ext uri="{FF2B5EF4-FFF2-40B4-BE49-F238E27FC236}">
                <a16:creationId xmlns:a16="http://schemas.microsoft.com/office/drawing/2014/main" id="{F4397538-9418-36C0-563B-447B11051F4F}"/>
              </a:ext>
            </a:extLst>
          </p:cNvPr>
          <p:cNvSpPr txBox="1">
            <a:spLocks/>
          </p:cNvSpPr>
          <p:nvPr/>
        </p:nvSpPr>
        <p:spPr>
          <a:xfrm>
            <a:off x="837348" y="4856842"/>
            <a:ext cx="434758" cy="385763"/>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bg1"/>
                </a:solidFill>
              </a:rPr>
              <a:t>07</a:t>
            </a:r>
          </a:p>
        </p:txBody>
      </p:sp>
      <p:sp>
        <p:nvSpPr>
          <p:cNvPr id="22" name="Text Placeholder 12">
            <a:extLst>
              <a:ext uri="{FF2B5EF4-FFF2-40B4-BE49-F238E27FC236}">
                <a16:creationId xmlns:a16="http://schemas.microsoft.com/office/drawing/2014/main" id="{1557CCFA-DE69-013E-DEC0-91634C2C8589}"/>
              </a:ext>
            </a:extLst>
          </p:cNvPr>
          <p:cNvSpPr txBox="1">
            <a:spLocks/>
          </p:cNvSpPr>
          <p:nvPr/>
        </p:nvSpPr>
        <p:spPr>
          <a:xfrm>
            <a:off x="1377614" y="4450324"/>
            <a:ext cx="2812863" cy="788962"/>
          </a:xfrm>
          <a:prstGeom prst="rect">
            <a:avLst/>
          </a:prstGeom>
        </p:spPr>
        <p:txBody>
          <a:bodyPr vert="horz" lIns="0" tIns="0" rIns="0" bIns="0" rtlCol="0" anchor="b">
            <a:noAutofit/>
          </a:bodyPr>
          <a:lstStyle>
            <a:lvl1pPr marL="0" indent="0" algn="l" defTabSz="914400" rtl="0" eaLnBrk="1" latinLnBrk="0" hangingPunct="1">
              <a:lnSpc>
                <a:spcPct val="100000"/>
              </a:lnSpc>
              <a:spcBef>
                <a:spcPts val="0"/>
              </a:spcBef>
              <a:buFont typeface="Arial" panose="020B0604020202020204" pitchFamily="34" charset="0"/>
              <a:buNone/>
              <a:defRPr sz="1800" kern="1200" baseline="0">
                <a:solidFill>
                  <a:schemeClr val="tx1"/>
                </a:solidFill>
                <a:latin typeface="+mj-lt"/>
                <a:ea typeface="+mj-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solidFill>
                  <a:schemeClr val="bg1"/>
                </a:solidFill>
              </a:rPr>
              <a:t>Financials</a:t>
            </a:r>
          </a:p>
        </p:txBody>
      </p:sp>
      <p:sp>
        <p:nvSpPr>
          <p:cNvPr id="23" name="Content Placeholder 13">
            <a:extLst>
              <a:ext uri="{FF2B5EF4-FFF2-40B4-BE49-F238E27FC236}">
                <a16:creationId xmlns:a16="http://schemas.microsoft.com/office/drawing/2014/main" id="{57693252-3766-E090-8766-92FE21427770}"/>
              </a:ext>
            </a:extLst>
          </p:cNvPr>
          <p:cNvSpPr txBox="1">
            <a:spLocks/>
          </p:cNvSpPr>
          <p:nvPr/>
        </p:nvSpPr>
        <p:spPr>
          <a:xfrm>
            <a:off x="1377614" y="5333944"/>
            <a:ext cx="2812594" cy="720588"/>
          </a:xfrm>
          <a:prstGeom prst="rect">
            <a:avLst/>
          </a:prstGeom>
        </p:spPr>
        <p:txBody>
          <a:bodyPr vert="horz" lIns="0" tIns="0" rIns="0" bIns="0" rtlCol="0">
            <a:noAutofit/>
          </a:bodyPr>
          <a:lstStyle>
            <a:lvl1pPr marL="0" indent="0" algn="l" defTabSz="914400" rtl="0" eaLnBrk="1" latinLnBrk="0" hangingPunct="1">
              <a:lnSpc>
                <a:spcPct val="120000"/>
              </a:lnSpc>
              <a:spcBef>
                <a:spcPts val="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noProof="1">
                <a:solidFill>
                  <a:schemeClr val="bg1"/>
                </a:solidFill>
              </a:rPr>
              <a:t>Strategies for setting realistic savings targets.</a:t>
            </a:r>
          </a:p>
        </p:txBody>
      </p:sp>
      <p:sp>
        <p:nvSpPr>
          <p:cNvPr id="24" name="Text Placeholder 14">
            <a:extLst>
              <a:ext uri="{FF2B5EF4-FFF2-40B4-BE49-F238E27FC236}">
                <a16:creationId xmlns:a16="http://schemas.microsoft.com/office/drawing/2014/main" id="{D528B518-D051-F266-6986-DE223437E616}"/>
              </a:ext>
            </a:extLst>
          </p:cNvPr>
          <p:cNvSpPr txBox="1">
            <a:spLocks/>
          </p:cNvSpPr>
          <p:nvPr/>
        </p:nvSpPr>
        <p:spPr>
          <a:xfrm>
            <a:off x="4416190" y="4856842"/>
            <a:ext cx="434758" cy="385763"/>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bg1"/>
                </a:solidFill>
              </a:rPr>
              <a:t>08</a:t>
            </a:r>
          </a:p>
        </p:txBody>
      </p:sp>
      <p:sp>
        <p:nvSpPr>
          <p:cNvPr id="25" name="Text Placeholder 15">
            <a:extLst>
              <a:ext uri="{FF2B5EF4-FFF2-40B4-BE49-F238E27FC236}">
                <a16:creationId xmlns:a16="http://schemas.microsoft.com/office/drawing/2014/main" id="{20E2BC55-3084-7BD5-7FEE-461F6446D6CA}"/>
              </a:ext>
            </a:extLst>
          </p:cNvPr>
          <p:cNvSpPr txBox="1">
            <a:spLocks/>
          </p:cNvSpPr>
          <p:nvPr/>
        </p:nvSpPr>
        <p:spPr>
          <a:xfrm>
            <a:off x="4982919" y="4450324"/>
            <a:ext cx="2812863" cy="788962"/>
          </a:xfrm>
          <a:prstGeom prst="rect">
            <a:avLst/>
          </a:prstGeom>
        </p:spPr>
        <p:txBody>
          <a:bodyPr vert="horz" lIns="0" tIns="0" rIns="0" bIns="0" rtlCol="0" anchor="b">
            <a:noAutofit/>
          </a:bodyPr>
          <a:lstStyle>
            <a:lvl1pPr marL="0" indent="0" algn="l" defTabSz="914400" rtl="0" eaLnBrk="1" latinLnBrk="0" hangingPunct="1">
              <a:lnSpc>
                <a:spcPct val="100000"/>
              </a:lnSpc>
              <a:spcBef>
                <a:spcPts val="0"/>
              </a:spcBef>
              <a:buFont typeface="Arial" panose="020B0604020202020204" pitchFamily="34" charset="0"/>
              <a:buNone/>
              <a:defRPr sz="1800" kern="1200" baseline="0">
                <a:solidFill>
                  <a:schemeClr val="tx1"/>
                </a:solidFill>
                <a:latin typeface="+mj-lt"/>
                <a:ea typeface="+mj-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noProof="1">
                <a:solidFill>
                  <a:schemeClr val="bg1"/>
                </a:solidFill>
              </a:rPr>
              <a:t>Growth and scaling</a:t>
            </a:r>
          </a:p>
        </p:txBody>
      </p:sp>
      <p:sp>
        <p:nvSpPr>
          <p:cNvPr id="26" name="Content Placeholder 16">
            <a:extLst>
              <a:ext uri="{FF2B5EF4-FFF2-40B4-BE49-F238E27FC236}">
                <a16:creationId xmlns:a16="http://schemas.microsoft.com/office/drawing/2014/main" id="{FB845625-1185-EF91-9E0E-3C9728A93171}"/>
              </a:ext>
            </a:extLst>
          </p:cNvPr>
          <p:cNvSpPr txBox="1">
            <a:spLocks/>
          </p:cNvSpPr>
          <p:nvPr/>
        </p:nvSpPr>
        <p:spPr>
          <a:xfrm>
            <a:off x="4926067" y="5359594"/>
            <a:ext cx="2812594" cy="720588"/>
          </a:xfrm>
          <a:prstGeom prst="rect">
            <a:avLst/>
          </a:prstGeom>
        </p:spPr>
        <p:txBody>
          <a:bodyPr vert="horz" lIns="0" tIns="0" rIns="0" bIns="0" rtlCol="0">
            <a:noAutofit/>
          </a:bodyPr>
          <a:lstStyle>
            <a:lvl1pPr marL="0" indent="0" algn="l" defTabSz="914400" rtl="0" eaLnBrk="1" latinLnBrk="0" hangingPunct="1">
              <a:lnSpc>
                <a:spcPct val="120000"/>
              </a:lnSpc>
              <a:spcBef>
                <a:spcPts val="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noProof="1">
                <a:solidFill>
                  <a:schemeClr val="bg1"/>
                </a:solidFill>
              </a:rPr>
              <a:t>Introduction to budgeting tools</a:t>
            </a:r>
          </a:p>
          <a:p>
            <a:r>
              <a:rPr lang="en-US" altLang="zh-CN" noProof="1">
                <a:solidFill>
                  <a:schemeClr val="bg1"/>
                </a:solidFill>
              </a:rPr>
              <a:t>and apps.</a:t>
            </a:r>
          </a:p>
        </p:txBody>
      </p:sp>
      <p:sp>
        <p:nvSpPr>
          <p:cNvPr id="27" name="Text Placeholder 17">
            <a:extLst>
              <a:ext uri="{FF2B5EF4-FFF2-40B4-BE49-F238E27FC236}">
                <a16:creationId xmlns:a16="http://schemas.microsoft.com/office/drawing/2014/main" id="{8EACA038-BE1E-0407-70B1-BC3920CECE0B}"/>
              </a:ext>
            </a:extLst>
          </p:cNvPr>
          <p:cNvSpPr txBox="1">
            <a:spLocks/>
          </p:cNvSpPr>
          <p:nvPr/>
        </p:nvSpPr>
        <p:spPr>
          <a:xfrm>
            <a:off x="7989256" y="4856842"/>
            <a:ext cx="434758" cy="385763"/>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bg1"/>
                </a:solidFill>
              </a:rPr>
              <a:t>09</a:t>
            </a:r>
          </a:p>
        </p:txBody>
      </p:sp>
      <p:sp>
        <p:nvSpPr>
          <p:cNvPr id="28" name="Text Placeholder 18">
            <a:extLst>
              <a:ext uri="{FF2B5EF4-FFF2-40B4-BE49-F238E27FC236}">
                <a16:creationId xmlns:a16="http://schemas.microsoft.com/office/drawing/2014/main" id="{82F9DC74-A13B-E684-6BCE-6711E6FF10ED}"/>
              </a:ext>
            </a:extLst>
          </p:cNvPr>
          <p:cNvSpPr txBox="1">
            <a:spLocks/>
          </p:cNvSpPr>
          <p:nvPr/>
        </p:nvSpPr>
        <p:spPr>
          <a:xfrm>
            <a:off x="8471766" y="4458647"/>
            <a:ext cx="2812863" cy="788962"/>
          </a:xfrm>
          <a:prstGeom prst="rect">
            <a:avLst/>
          </a:prstGeom>
        </p:spPr>
        <p:txBody>
          <a:bodyPr vert="horz" lIns="0" tIns="0" rIns="0" bIns="0" rtlCol="0" anchor="b">
            <a:noAutofit/>
          </a:bodyPr>
          <a:lstStyle>
            <a:lvl1pPr marL="0" indent="0" algn="l" defTabSz="914400" rtl="0" eaLnBrk="1" latinLnBrk="0" hangingPunct="1">
              <a:lnSpc>
                <a:spcPct val="100000"/>
              </a:lnSpc>
              <a:spcBef>
                <a:spcPts val="0"/>
              </a:spcBef>
              <a:buFont typeface="Arial" panose="020B0604020202020204" pitchFamily="34" charset="0"/>
              <a:buNone/>
              <a:defRPr sz="1800" kern="1200" baseline="0">
                <a:solidFill>
                  <a:schemeClr val="tx1"/>
                </a:solidFill>
                <a:latin typeface="+mj-lt"/>
                <a:ea typeface="+mj-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noProof="1">
                <a:solidFill>
                  <a:schemeClr val="bg1"/>
                </a:solidFill>
              </a:rPr>
              <a:t>Why Us?</a:t>
            </a:r>
          </a:p>
        </p:txBody>
      </p:sp>
      <p:sp>
        <p:nvSpPr>
          <p:cNvPr id="29" name="Content Placeholder 19">
            <a:extLst>
              <a:ext uri="{FF2B5EF4-FFF2-40B4-BE49-F238E27FC236}">
                <a16:creationId xmlns:a16="http://schemas.microsoft.com/office/drawing/2014/main" id="{96FB0C8C-8602-ABC3-060D-486F73FD6B09}"/>
              </a:ext>
            </a:extLst>
          </p:cNvPr>
          <p:cNvSpPr txBox="1">
            <a:spLocks/>
          </p:cNvSpPr>
          <p:nvPr/>
        </p:nvSpPr>
        <p:spPr>
          <a:xfrm>
            <a:off x="8478554" y="5304071"/>
            <a:ext cx="2812594" cy="720588"/>
          </a:xfrm>
          <a:prstGeom prst="rect">
            <a:avLst/>
          </a:prstGeom>
        </p:spPr>
        <p:txBody>
          <a:bodyPr vert="horz" lIns="0" tIns="0" rIns="0" bIns="0" rtlCol="0">
            <a:noAutofit/>
          </a:bodyPr>
          <a:lstStyle>
            <a:lvl1pPr marL="0" indent="0" algn="l" defTabSz="914400" rtl="0" eaLnBrk="1" latinLnBrk="0" hangingPunct="1">
              <a:lnSpc>
                <a:spcPct val="120000"/>
              </a:lnSpc>
              <a:spcBef>
                <a:spcPts val="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noProof="1">
                <a:solidFill>
                  <a:schemeClr val="bg1"/>
                </a:solidFill>
              </a:rPr>
              <a:t>Create and stick to a personal budget.</a:t>
            </a:r>
          </a:p>
        </p:txBody>
      </p:sp>
      <p:sp>
        <p:nvSpPr>
          <p:cNvPr id="30" name="Rectangle 29">
            <a:extLst>
              <a:ext uri="{FF2B5EF4-FFF2-40B4-BE49-F238E27FC236}">
                <a16:creationId xmlns:a16="http://schemas.microsoft.com/office/drawing/2014/main" id="{34033F7A-C9FE-04CE-A804-627D28B9B4F1}"/>
              </a:ext>
            </a:extLst>
          </p:cNvPr>
          <p:cNvSpPr/>
          <p:nvPr/>
        </p:nvSpPr>
        <p:spPr>
          <a:xfrm>
            <a:off x="11002297" y="0"/>
            <a:ext cx="1189704" cy="1132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FA0D7DC-4464-CC15-204F-C00A4F64C66D}"/>
              </a:ext>
            </a:extLst>
          </p:cNvPr>
          <p:cNvSpPr/>
          <p:nvPr/>
        </p:nvSpPr>
        <p:spPr>
          <a:xfrm>
            <a:off x="1" y="5884605"/>
            <a:ext cx="900852" cy="971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2B7428B-EB49-FBC8-AEFC-CD627FD5A154}"/>
              </a:ext>
            </a:extLst>
          </p:cNvPr>
          <p:cNvSpPr/>
          <p:nvPr/>
        </p:nvSpPr>
        <p:spPr>
          <a:xfrm>
            <a:off x="12364402" y="-155202"/>
            <a:ext cx="2163097" cy="6990735"/>
          </a:xfrm>
          <a:prstGeom prst="rect">
            <a:avLst/>
          </a:prstGeom>
          <a:solidFill>
            <a:srgbClr val="06174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9957020-2BC5-AB90-AC50-750046E42486}"/>
              </a:ext>
            </a:extLst>
          </p:cNvPr>
          <p:cNvSpPr/>
          <p:nvPr/>
        </p:nvSpPr>
        <p:spPr>
          <a:xfrm>
            <a:off x="11284629" y="23125"/>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FF70AC10-257A-461F-1E87-18000DF41501}"/>
              </a:ext>
            </a:extLst>
          </p:cNvPr>
          <p:cNvSpPr/>
          <p:nvPr/>
        </p:nvSpPr>
        <p:spPr>
          <a:xfrm rot="11024720">
            <a:off x="10720817" y="38009"/>
            <a:ext cx="483039" cy="835438"/>
          </a:xfrm>
          <a:custGeom>
            <a:avLst/>
            <a:gdLst>
              <a:gd name="connsiteX0" fmla="*/ 0 w 870155"/>
              <a:gd name="connsiteY0" fmla="*/ 417296 h 834592"/>
              <a:gd name="connsiteX1" fmla="*/ 435078 w 870155"/>
              <a:gd name="connsiteY1" fmla="*/ 0 h 834592"/>
              <a:gd name="connsiteX2" fmla="*/ 870156 w 870155"/>
              <a:gd name="connsiteY2" fmla="*/ 417296 h 834592"/>
              <a:gd name="connsiteX3" fmla="*/ 435078 w 870155"/>
              <a:gd name="connsiteY3" fmla="*/ 834592 h 834592"/>
              <a:gd name="connsiteX4" fmla="*/ 0 w 870155"/>
              <a:gd name="connsiteY4" fmla="*/ 417296 h 834592"/>
              <a:gd name="connsiteX0" fmla="*/ 11089 w 483039"/>
              <a:gd name="connsiteY0" fmla="*/ 476642 h 835438"/>
              <a:gd name="connsiteX1" fmla="*/ 47961 w 483039"/>
              <a:gd name="connsiteY1" fmla="*/ 353 h 835438"/>
              <a:gd name="connsiteX2" fmla="*/ 483039 w 483039"/>
              <a:gd name="connsiteY2" fmla="*/ 417649 h 835438"/>
              <a:gd name="connsiteX3" fmla="*/ 47961 w 483039"/>
              <a:gd name="connsiteY3" fmla="*/ 834945 h 835438"/>
              <a:gd name="connsiteX4" fmla="*/ 11089 w 483039"/>
              <a:gd name="connsiteY4" fmla="*/ 476642 h 8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039" h="835438">
                <a:moveTo>
                  <a:pt x="11089" y="476642"/>
                </a:moveTo>
                <a:cubicBezTo>
                  <a:pt x="11089" y="246176"/>
                  <a:pt x="-30697" y="10185"/>
                  <a:pt x="47961" y="353"/>
                </a:cubicBezTo>
                <a:cubicBezTo>
                  <a:pt x="126619" y="-9479"/>
                  <a:pt x="483039" y="187183"/>
                  <a:pt x="483039" y="417649"/>
                </a:cubicBezTo>
                <a:cubicBezTo>
                  <a:pt x="483039" y="648115"/>
                  <a:pt x="126619" y="825113"/>
                  <a:pt x="47961" y="834945"/>
                </a:cubicBezTo>
                <a:cubicBezTo>
                  <a:pt x="-30697" y="844777"/>
                  <a:pt x="11089" y="707108"/>
                  <a:pt x="11089" y="476642"/>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2E934308-7544-3787-2BFC-7D6AFE005110}"/>
              </a:ext>
            </a:extLst>
          </p:cNvPr>
          <p:cNvSpPr/>
          <p:nvPr/>
        </p:nvSpPr>
        <p:spPr>
          <a:xfrm>
            <a:off x="12442351" y="6080182"/>
            <a:ext cx="907371" cy="747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2">
            <a:extLst>
              <a:ext uri="{FF2B5EF4-FFF2-40B4-BE49-F238E27FC236}">
                <a16:creationId xmlns:a16="http://schemas.microsoft.com/office/drawing/2014/main" id="{70C7B3F4-F0C7-15F9-2E25-5FDFC8547C20}"/>
              </a:ext>
            </a:extLst>
          </p:cNvPr>
          <p:cNvSpPr txBox="1">
            <a:spLocks/>
          </p:cNvSpPr>
          <p:nvPr/>
        </p:nvSpPr>
        <p:spPr>
          <a:xfrm>
            <a:off x="939064" y="1714904"/>
            <a:ext cx="5797468" cy="3815951"/>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l"/>
            <a:r>
              <a:rPr lang="en-US" altLang="zh-CN" sz="3200" dirty="0">
                <a:solidFill>
                  <a:schemeClr val="bg1"/>
                </a:solidFill>
              </a:rPr>
              <a:t>01</a:t>
            </a:r>
          </a:p>
          <a:p>
            <a:pPr algn="l"/>
            <a:endParaRPr lang="en-US" altLang="zh-CN" sz="3200" dirty="0">
              <a:solidFill>
                <a:schemeClr val="bg1"/>
              </a:solidFill>
            </a:endParaRPr>
          </a:p>
          <a:p>
            <a:pPr algn="l"/>
            <a:r>
              <a:rPr lang="en-US" altLang="zh-CN" sz="5400" dirty="0">
                <a:solidFill>
                  <a:schemeClr val="bg1"/>
                </a:solidFill>
              </a:rPr>
              <a:t>Problem </a:t>
            </a:r>
            <a:endParaRPr lang="en-GB" altLang="zh-CN" sz="5400" dirty="0">
              <a:solidFill>
                <a:schemeClr val="bg1"/>
              </a:solidFill>
            </a:endParaRPr>
          </a:p>
          <a:p>
            <a:pPr algn="l"/>
            <a:r>
              <a:rPr lang="en-GB" altLang="zh-CN" sz="5400" dirty="0">
                <a:solidFill>
                  <a:schemeClr val="bg1"/>
                </a:solidFill>
              </a:rPr>
              <a:t>Statement</a:t>
            </a:r>
            <a:endParaRPr lang="en-US" altLang="zh-CN" sz="5400" dirty="0">
              <a:solidFill>
                <a:schemeClr val="bg1"/>
              </a:solidFill>
            </a:endParaRPr>
          </a:p>
        </p:txBody>
      </p:sp>
      <p:pic>
        <p:nvPicPr>
          <p:cNvPr id="34" name="Picture Placeholder 5">
            <a:extLst>
              <a:ext uri="{FF2B5EF4-FFF2-40B4-BE49-F238E27FC236}">
                <a16:creationId xmlns:a16="http://schemas.microsoft.com/office/drawing/2014/main" id="{F7B48551-C7E0-B673-61CB-303AA2AEA30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11318" y="2683284"/>
            <a:ext cx="4040595" cy="2957429"/>
          </a:xfrm>
          <a:prstGeom prst="rect">
            <a:avLst/>
          </a:prstGeom>
        </p:spPr>
      </p:pic>
      <p:sp>
        <p:nvSpPr>
          <p:cNvPr id="35" name="Content Placeholder 2">
            <a:extLst>
              <a:ext uri="{FF2B5EF4-FFF2-40B4-BE49-F238E27FC236}">
                <a16:creationId xmlns:a16="http://schemas.microsoft.com/office/drawing/2014/main" id="{0C044CA9-F298-EEBA-5F53-D0969710783D}"/>
              </a:ext>
            </a:extLst>
          </p:cNvPr>
          <p:cNvSpPr txBox="1">
            <a:spLocks/>
          </p:cNvSpPr>
          <p:nvPr/>
        </p:nvSpPr>
        <p:spPr>
          <a:xfrm>
            <a:off x="498297" y="2577591"/>
            <a:ext cx="6417705" cy="332859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15000"/>
              </a:lnSpc>
              <a:spcAft>
                <a:spcPts val="800"/>
              </a:spcAft>
              <a:buNone/>
            </a:pPr>
            <a:r>
              <a:rPr lang="en-US" sz="1800" kern="100" dirty="0">
                <a:effectLst/>
                <a:latin typeface="Baloo Paaji 2" pitchFamily="2" charset="0"/>
                <a:ea typeface="Aptos" panose="020B0004020202020204" pitchFamily="34" charset="0"/>
                <a:cs typeface="Baloo Paaji 2" pitchFamily="2" charset="0"/>
              </a:rPr>
              <a:t>Globally, approximately 3 billion trees are cut down annually for paper packaging, leading to deforestation and environmental degradation. In Ghana, the paper packaging industry is underdeveloped, resulting in heavy reliance on imports. In 2023 alone, Ghana spent over </a:t>
            </a:r>
            <a:r>
              <a:rPr lang="en-US" sz="1800" b="1" kern="100" dirty="0">
                <a:effectLst/>
                <a:latin typeface="Baloo Paaji 2" pitchFamily="2" charset="0"/>
                <a:ea typeface="Aptos" panose="020B0004020202020204" pitchFamily="34" charset="0"/>
                <a:cs typeface="Baloo Paaji 2" pitchFamily="2" charset="0"/>
              </a:rPr>
              <a:t>$166.14 million</a:t>
            </a:r>
            <a:r>
              <a:rPr lang="en-US" sz="1800" kern="100" dirty="0">
                <a:effectLst/>
                <a:latin typeface="Baloo Paaji 2" pitchFamily="2" charset="0"/>
                <a:ea typeface="Aptos" panose="020B0004020202020204" pitchFamily="34" charset="0"/>
                <a:cs typeface="Baloo Paaji 2" pitchFamily="2" charset="0"/>
              </a:rPr>
              <a:t> on importing paper packaging, presenting a significant economic challenge. This reliance on foreign products increases costs and limits local job creation. There is a clear opportunity to develop a sustainable and cost-effective alternative within the country.</a:t>
            </a:r>
          </a:p>
        </p:txBody>
      </p:sp>
    </p:spTree>
    <p:extLst>
      <p:ext uri="{BB962C8B-B14F-4D97-AF65-F5344CB8AC3E}">
        <p14:creationId xmlns:p14="http://schemas.microsoft.com/office/powerpoint/2010/main" val="325650413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69635-DFA7-0D55-D769-3F9393B34B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ECADD-E915-358D-BB17-CACDBEE30775}"/>
              </a:ext>
            </a:extLst>
          </p:cNvPr>
          <p:cNvSpPr>
            <a:spLocks noGrp="1"/>
          </p:cNvSpPr>
          <p:nvPr>
            <p:ph type="title"/>
          </p:nvPr>
        </p:nvSpPr>
        <p:spPr>
          <a:xfrm>
            <a:off x="498297" y="672904"/>
            <a:ext cx="10504000" cy="1132258"/>
          </a:xfrm>
        </p:spPr>
        <p:txBody>
          <a:bodyPr/>
          <a:lstStyle/>
          <a:p>
            <a:r>
              <a:rPr lang="en-GB" sz="2800" dirty="0"/>
              <a:t>The effects of over-exploitation of trees for paper packaging</a:t>
            </a:r>
          </a:p>
        </p:txBody>
      </p:sp>
      <p:sp>
        <p:nvSpPr>
          <p:cNvPr id="3" name="Text Placeholder 2">
            <a:extLst>
              <a:ext uri="{FF2B5EF4-FFF2-40B4-BE49-F238E27FC236}">
                <a16:creationId xmlns:a16="http://schemas.microsoft.com/office/drawing/2014/main" id="{F6677B67-C558-95BB-931C-976CF299C3E5}"/>
              </a:ext>
            </a:extLst>
          </p:cNvPr>
          <p:cNvSpPr>
            <a:spLocks noGrp="1"/>
          </p:cNvSpPr>
          <p:nvPr>
            <p:ph type="body" sz="quarter" idx="36"/>
          </p:nvPr>
        </p:nvSpPr>
        <p:spPr>
          <a:xfrm>
            <a:off x="842963" y="1532787"/>
            <a:ext cx="434758" cy="385763"/>
          </a:xfrm>
        </p:spPr>
        <p:txBody>
          <a:bodyPr/>
          <a:lstStyle/>
          <a:p>
            <a:r>
              <a:rPr lang="en-GB">
                <a:solidFill>
                  <a:schemeClr val="bg1"/>
                </a:solidFill>
              </a:rPr>
              <a:t>01</a:t>
            </a:r>
          </a:p>
        </p:txBody>
      </p:sp>
      <p:sp>
        <p:nvSpPr>
          <p:cNvPr id="4" name="Text Placeholder 3">
            <a:extLst>
              <a:ext uri="{FF2B5EF4-FFF2-40B4-BE49-F238E27FC236}">
                <a16:creationId xmlns:a16="http://schemas.microsoft.com/office/drawing/2014/main" id="{0BA06AD3-27C5-105A-CB69-4A6D8907EBE2}"/>
              </a:ext>
            </a:extLst>
          </p:cNvPr>
          <p:cNvSpPr>
            <a:spLocks noGrp="1"/>
          </p:cNvSpPr>
          <p:nvPr>
            <p:ph type="body" sz="quarter" idx="32"/>
          </p:nvPr>
        </p:nvSpPr>
        <p:spPr>
          <a:xfrm>
            <a:off x="1326377" y="1152623"/>
            <a:ext cx="2812863" cy="788962"/>
          </a:xfrm>
        </p:spPr>
        <p:txBody>
          <a:bodyPr/>
          <a:lstStyle/>
          <a:p>
            <a:r>
              <a:rPr lang="en-US" altLang="zh-CN" noProof="1">
                <a:solidFill>
                  <a:schemeClr val="bg1"/>
                </a:solidFill>
              </a:rPr>
              <a:t>Problem Statement</a:t>
            </a:r>
          </a:p>
        </p:txBody>
      </p:sp>
      <p:sp>
        <p:nvSpPr>
          <p:cNvPr id="5" name="Content Placeholder 4">
            <a:extLst>
              <a:ext uri="{FF2B5EF4-FFF2-40B4-BE49-F238E27FC236}">
                <a16:creationId xmlns:a16="http://schemas.microsoft.com/office/drawing/2014/main" id="{26BA398C-AD13-321B-D9CD-EEB869FAF773}"/>
              </a:ext>
            </a:extLst>
          </p:cNvPr>
          <p:cNvSpPr>
            <a:spLocks noGrp="1"/>
          </p:cNvSpPr>
          <p:nvPr>
            <p:ph idx="13"/>
          </p:nvPr>
        </p:nvSpPr>
        <p:spPr>
          <a:xfrm>
            <a:off x="1352581" y="2024460"/>
            <a:ext cx="2812594" cy="720588"/>
          </a:xfrm>
        </p:spPr>
        <p:txBody>
          <a:bodyPr/>
          <a:lstStyle/>
          <a:p>
            <a:r>
              <a:rPr lang="en-US" noProof="1">
                <a:solidFill>
                  <a:schemeClr val="bg1"/>
                </a:solidFill>
              </a:rPr>
              <a:t>Foundation of budgeting and</a:t>
            </a:r>
          </a:p>
          <a:p>
            <a:r>
              <a:rPr lang="en-US" noProof="1">
                <a:solidFill>
                  <a:schemeClr val="bg1"/>
                </a:solidFill>
              </a:rPr>
              <a:t>its significance.</a:t>
            </a:r>
            <a:endParaRPr lang="en-US" dirty="0">
              <a:solidFill>
                <a:schemeClr val="bg1"/>
              </a:solidFill>
            </a:endParaRPr>
          </a:p>
        </p:txBody>
      </p:sp>
      <p:sp>
        <p:nvSpPr>
          <p:cNvPr id="6" name="Text Placeholder 5">
            <a:extLst>
              <a:ext uri="{FF2B5EF4-FFF2-40B4-BE49-F238E27FC236}">
                <a16:creationId xmlns:a16="http://schemas.microsoft.com/office/drawing/2014/main" id="{DB769212-4F29-8D12-4F97-752719F1A7BB}"/>
              </a:ext>
            </a:extLst>
          </p:cNvPr>
          <p:cNvSpPr>
            <a:spLocks noGrp="1"/>
          </p:cNvSpPr>
          <p:nvPr>
            <p:ph type="body" sz="quarter" idx="38"/>
          </p:nvPr>
        </p:nvSpPr>
        <p:spPr>
          <a:xfrm>
            <a:off x="4421805" y="1532787"/>
            <a:ext cx="434758" cy="385763"/>
          </a:xfrm>
        </p:spPr>
        <p:txBody>
          <a:bodyPr/>
          <a:lstStyle/>
          <a:p>
            <a:r>
              <a:rPr lang="en-GB">
                <a:solidFill>
                  <a:schemeClr val="bg1"/>
                </a:solidFill>
              </a:rPr>
              <a:t>02</a:t>
            </a:r>
          </a:p>
        </p:txBody>
      </p:sp>
      <p:sp>
        <p:nvSpPr>
          <p:cNvPr id="7" name="Text Placeholder 6">
            <a:extLst>
              <a:ext uri="{FF2B5EF4-FFF2-40B4-BE49-F238E27FC236}">
                <a16:creationId xmlns:a16="http://schemas.microsoft.com/office/drawing/2014/main" id="{96B50E09-98D0-2EF5-23C8-81F72470AD83}"/>
              </a:ext>
            </a:extLst>
          </p:cNvPr>
          <p:cNvSpPr>
            <a:spLocks noGrp="1"/>
          </p:cNvSpPr>
          <p:nvPr>
            <p:ph type="body" sz="quarter" idx="30"/>
          </p:nvPr>
        </p:nvSpPr>
        <p:spPr>
          <a:xfrm>
            <a:off x="4905724" y="1146629"/>
            <a:ext cx="2812863" cy="788962"/>
          </a:xfrm>
        </p:spPr>
        <p:txBody>
          <a:bodyPr/>
          <a:lstStyle/>
          <a:p>
            <a:r>
              <a:rPr lang="en-US" altLang="zh-CN" noProof="1">
                <a:solidFill>
                  <a:schemeClr val="bg1"/>
                </a:solidFill>
              </a:rPr>
              <a:t>Solution</a:t>
            </a:r>
          </a:p>
        </p:txBody>
      </p:sp>
      <p:sp>
        <p:nvSpPr>
          <p:cNvPr id="8" name="Content Placeholder 7">
            <a:extLst>
              <a:ext uri="{FF2B5EF4-FFF2-40B4-BE49-F238E27FC236}">
                <a16:creationId xmlns:a16="http://schemas.microsoft.com/office/drawing/2014/main" id="{75B073AC-F3DF-9E76-603B-E47347118BC9}"/>
              </a:ext>
            </a:extLst>
          </p:cNvPr>
          <p:cNvSpPr>
            <a:spLocks noGrp="1"/>
          </p:cNvSpPr>
          <p:nvPr>
            <p:ph idx="16"/>
          </p:nvPr>
        </p:nvSpPr>
        <p:spPr>
          <a:xfrm>
            <a:off x="4905724" y="2006222"/>
            <a:ext cx="2812594" cy="720588"/>
          </a:xfrm>
        </p:spPr>
        <p:txBody>
          <a:bodyPr/>
          <a:lstStyle/>
          <a:p>
            <a:r>
              <a:rPr lang="en-US" altLang="zh-CN" noProof="1">
                <a:solidFill>
                  <a:schemeClr val="bg1"/>
                </a:solidFill>
              </a:rPr>
              <a:t>Methods and importance of monitoring income.</a:t>
            </a:r>
          </a:p>
        </p:txBody>
      </p:sp>
      <p:sp>
        <p:nvSpPr>
          <p:cNvPr id="9" name="Text Placeholder 8">
            <a:extLst>
              <a:ext uri="{FF2B5EF4-FFF2-40B4-BE49-F238E27FC236}">
                <a16:creationId xmlns:a16="http://schemas.microsoft.com/office/drawing/2014/main" id="{074E3110-8D0E-84A2-F1F0-756AF288634F}"/>
              </a:ext>
            </a:extLst>
          </p:cNvPr>
          <p:cNvSpPr>
            <a:spLocks noGrp="1"/>
          </p:cNvSpPr>
          <p:nvPr>
            <p:ph type="body" sz="quarter" idx="40"/>
          </p:nvPr>
        </p:nvSpPr>
        <p:spPr>
          <a:xfrm>
            <a:off x="7994871" y="1532787"/>
            <a:ext cx="434758" cy="385763"/>
          </a:xfrm>
        </p:spPr>
        <p:txBody>
          <a:bodyPr/>
          <a:lstStyle/>
          <a:p>
            <a:r>
              <a:rPr lang="en-GB">
                <a:solidFill>
                  <a:schemeClr val="bg1"/>
                </a:solidFill>
              </a:rPr>
              <a:t>03</a:t>
            </a:r>
          </a:p>
        </p:txBody>
      </p:sp>
      <p:sp>
        <p:nvSpPr>
          <p:cNvPr id="10" name="Text Placeholder 9">
            <a:extLst>
              <a:ext uri="{FF2B5EF4-FFF2-40B4-BE49-F238E27FC236}">
                <a16:creationId xmlns:a16="http://schemas.microsoft.com/office/drawing/2014/main" id="{2E8703FD-AD27-0BEA-98C7-60B19A74EAFD}"/>
              </a:ext>
            </a:extLst>
          </p:cNvPr>
          <p:cNvSpPr>
            <a:spLocks noGrp="1"/>
          </p:cNvSpPr>
          <p:nvPr>
            <p:ph type="body" sz="quarter" idx="31"/>
          </p:nvPr>
        </p:nvSpPr>
        <p:spPr>
          <a:xfrm>
            <a:off x="8478285" y="1365870"/>
            <a:ext cx="2812863" cy="788962"/>
          </a:xfrm>
        </p:spPr>
        <p:txBody>
          <a:bodyPr/>
          <a:lstStyle/>
          <a:p>
            <a:r>
              <a:rPr lang="en-US" altLang="zh-CN" noProof="1">
                <a:solidFill>
                  <a:schemeClr val="bg1"/>
                </a:solidFill>
              </a:rPr>
              <a:t>Marketing </a:t>
            </a:r>
          </a:p>
          <a:p>
            <a:r>
              <a:rPr lang="en-US" altLang="zh-CN" noProof="1">
                <a:solidFill>
                  <a:schemeClr val="bg1"/>
                </a:solidFill>
              </a:rPr>
              <a:t>Opportunity</a:t>
            </a:r>
          </a:p>
        </p:txBody>
      </p:sp>
      <p:sp>
        <p:nvSpPr>
          <p:cNvPr id="11" name="Content Placeholder 10">
            <a:extLst>
              <a:ext uri="{FF2B5EF4-FFF2-40B4-BE49-F238E27FC236}">
                <a16:creationId xmlns:a16="http://schemas.microsoft.com/office/drawing/2014/main" id="{79081322-BBA5-1307-DD8C-6207F57A17CA}"/>
              </a:ext>
            </a:extLst>
          </p:cNvPr>
          <p:cNvSpPr>
            <a:spLocks noGrp="1"/>
          </p:cNvSpPr>
          <p:nvPr>
            <p:ph idx="19"/>
          </p:nvPr>
        </p:nvSpPr>
        <p:spPr>
          <a:xfrm>
            <a:off x="8484169" y="2278799"/>
            <a:ext cx="2812594" cy="720588"/>
          </a:xfrm>
        </p:spPr>
        <p:txBody>
          <a:bodyPr/>
          <a:lstStyle/>
          <a:p>
            <a:r>
              <a:rPr lang="en-US" noProof="1">
                <a:solidFill>
                  <a:schemeClr val="bg1"/>
                </a:solidFill>
              </a:rPr>
              <a:t>Techniques to effectively</a:t>
            </a:r>
          </a:p>
          <a:p>
            <a:r>
              <a:rPr lang="en-US" noProof="1">
                <a:solidFill>
                  <a:schemeClr val="bg1"/>
                </a:solidFill>
              </a:rPr>
              <a:t>manage and reduce expenses.</a:t>
            </a:r>
            <a:endParaRPr lang="en-US" dirty="0">
              <a:solidFill>
                <a:schemeClr val="bg1"/>
              </a:solidFill>
            </a:endParaRPr>
          </a:p>
        </p:txBody>
      </p:sp>
      <p:sp>
        <p:nvSpPr>
          <p:cNvPr id="12" name="Text Placeholder 11">
            <a:extLst>
              <a:ext uri="{FF2B5EF4-FFF2-40B4-BE49-F238E27FC236}">
                <a16:creationId xmlns:a16="http://schemas.microsoft.com/office/drawing/2014/main" id="{4F5E0C72-4643-6CD3-1B56-73C60255A090}"/>
              </a:ext>
            </a:extLst>
          </p:cNvPr>
          <p:cNvSpPr>
            <a:spLocks noGrp="1"/>
          </p:cNvSpPr>
          <p:nvPr>
            <p:ph type="body" sz="quarter" idx="37"/>
          </p:nvPr>
        </p:nvSpPr>
        <p:spPr>
          <a:xfrm>
            <a:off x="837348" y="3175651"/>
            <a:ext cx="434758" cy="385763"/>
          </a:xfrm>
        </p:spPr>
        <p:txBody>
          <a:bodyPr/>
          <a:lstStyle/>
          <a:p>
            <a:r>
              <a:rPr lang="en-GB">
                <a:solidFill>
                  <a:schemeClr val="bg1"/>
                </a:solidFill>
              </a:rPr>
              <a:t>04</a:t>
            </a:r>
          </a:p>
        </p:txBody>
      </p:sp>
      <p:sp>
        <p:nvSpPr>
          <p:cNvPr id="13" name="Text Placeholder 12">
            <a:extLst>
              <a:ext uri="{FF2B5EF4-FFF2-40B4-BE49-F238E27FC236}">
                <a16:creationId xmlns:a16="http://schemas.microsoft.com/office/drawing/2014/main" id="{61B2435A-1EF9-7B98-DA65-6524B8C55DB8}"/>
              </a:ext>
            </a:extLst>
          </p:cNvPr>
          <p:cNvSpPr>
            <a:spLocks noGrp="1"/>
          </p:cNvSpPr>
          <p:nvPr>
            <p:ph type="body" sz="quarter" idx="33"/>
          </p:nvPr>
        </p:nvSpPr>
        <p:spPr>
          <a:xfrm>
            <a:off x="1377614" y="2769133"/>
            <a:ext cx="2812863" cy="788962"/>
          </a:xfrm>
        </p:spPr>
        <p:txBody>
          <a:bodyPr/>
          <a:lstStyle/>
          <a:p>
            <a:r>
              <a:rPr lang="en-US" noProof="1">
                <a:solidFill>
                  <a:schemeClr val="bg1"/>
                </a:solidFill>
              </a:rPr>
              <a:t>Target Customers</a:t>
            </a:r>
          </a:p>
        </p:txBody>
      </p:sp>
      <p:sp>
        <p:nvSpPr>
          <p:cNvPr id="14" name="Content Placeholder 13">
            <a:extLst>
              <a:ext uri="{FF2B5EF4-FFF2-40B4-BE49-F238E27FC236}">
                <a16:creationId xmlns:a16="http://schemas.microsoft.com/office/drawing/2014/main" id="{F5916ABC-A5B1-3F76-EA7C-32E179994D28}"/>
              </a:ext>
            </a:extLst>
          </p:cNvPr>
          <p:cNvSpPr>
            <a:spLocks noGrp="1"/>
          </p:cNvSpPr>
          <p:nvPr>
            <p:ph idx="22"/>
          </p:nvPr>
        </p:nvSpPr>
        <p:spPr>
          <a:xfrm>
            <a:off x="1377614" y="3669582"/>
            <a:ext cx="2812594" cy="720588"/>
          </a:xfrm>
        </p:spPr>
        <p:txBody>
          <a:bodyPr/>
          <a:lstStyle/>
          <a:p>
            <a:r>
              <a:rPr lang="en-US" altLang="zh-CN" noProof="1">
                <a:solidFill>
                  <a:schemeClr val="bg1"/>
                </a:solidFill>
              </a:rPr>
              <a:t>Strategies for setting realistic savings targets.</a:t>
            </a:r>
          </a:p>
        </p:txBody>
      </p:sp>
      <p:sp>
        <p:nvSpPr>
          <p:cNvPr id="15" name="Text Placeholder 14">
            <a:extLst>
              <a:ext uri="{FF2B5EF4-FFF2-40B4-BE49-F238E27FC236}">
                <a16:creationId xmlns:a16="http://schemas.microsoft.com/office/drawing/2014/main" id="{C98385FE-7469-3FF1-B130-D3177478510C}"/>
              </a:ext>
            </a:extLst>
          </p:cNvPr>
          <p:cNvSpPr>
            <a:spLocks noGrp="1"/>
          </p:cNvSpPr>
          <p:nvPr>
            <p:ph type="body" sz="quarter" idx="39"/>
          </p:nvPr>
        </p:nvSpPr>
        <p:spPr>
          <a:xfrm>
            <a:off x="4416190" y="3175651"/>
            <a:ext cx="434758" cy="385763"/>
          </a:xfrm>
        </p:spPr>
        <p:txBody>
          <a:bodyPr/>
          <a:lstStyle/>
          <a:p>
            <a:r>
              <a:rPr lang="en-GB">
                <a:solidFill>
                  <a:schemeClr val="bg1"/>
                </a:solidFill>
              </a:rPr>
              <a:t>05</a:t>
            </a:r>
          </a:p>
        </p:txBody>
      </p:sp>
      <p:sp>
        <p:nvSpPr>
          <p:cNvPr id="16" name="Text Placeholder 15">
            <a:extLst>
              <a:ext uri="{FF2B5EF4-FFF2-40B4-BE49-F238E27FC236}">
                <a16:creationId xmlns:a16="http://schemas.microsoft.com/office/drawing/2014/main" id="{999A82DC-093D-3E3B-7123-AD265003AB6A}"/>
              </a:ext>
            </a:extLst>
          </p:cNvPr>
          <p:cNvSpPr>
            <a:spLocks noGrp="1"/>
          </p:cNvSpPr>
          <p:nvPr>
            <p:ph type="body" sz="quarter" idx="34"/>
          </p:nvPr>
        </p:nvSpPr>
        <p:spPr>
          <a:xfrm>
            <a:off x="4982919" y="2769133"/>
            <a:ext cx="2812863" cy="788962"/>
          </a:xfrm>
        </p:spPr>
        <p:txBody>
          <a:bodyPr/>
          <a:lstStyle/>
          <a:p>
            <a:r>
              <a:rPr lang="en-US" altLang="zh-CN" noProof="1">
                <a:solidFill>
                  <a:schemeClr val="bg1"/>
                </a:solidFill>
              </a:rPr>
              <a:t>Business Model</a:t>
            </a:r>
          </a:p>
        </p:txBody>
      </p:sp>
      <p:sp>
        <p:nvSpPr>
          <p:cNvPr id="17" name="Content Placeholder 16">
            <a:extLst>
              <a:ext uri="{FF2B5EF4-FFF2-40B4-BE49-F238E27FC236}">
                <a16:creationId xmlns:a16="http://schemas.microsoft.com/office/drawing/2014/main" id="{9DBEE66A-3951-46FA-C3E6-D50D309257B9}"/>
              </a:ext>
            </a:extLst>
          </p:cNvPr>
          <p:cNvSpPr>
            <a:spLocks noGrp="1"/>
          </p:cNvSpPr>
          <p:nvPr>
            <p:ph idx="25"/>
          </p:nvPr>
        </p:nvSpPr>
        <p:spPr>
          <a:xfrm>
            <a:off x="4926067" y="3678403"/>
            <a:ext cx="2812594" cy="720588"/>
          </a:xfrm>
        </p:spPr>
        <p:txBody>
          <a:bodyPr/>
          <a:lstStyle/>
          <a:p>
            <a:r>
              <a:rPr lang="en-US" altLang="zh-CN" noProof="1">
                <a:solidFill>
                  <a:schemeClr val="bg1"/>
                </a:solidFill>
              </a:rPr>
              <a:t>Introduction to budgeting tools</a:t>
            </a:r>
          </a:p>
          <a:p>
            <a:r>
              <a:rPr lang="en-US" altLang="zh-CN" noProof="1">
                <a:solidFill>
                  <a:schemeClr val="bg1"/>
                </a:solidFill>
              </a:rPr>
              <a:t>and apps.</a:t>
            </a:r>
          </a:p>
        </p:txBody>
      </p:sp>
      <p:sp>
        <p:nvSpPr>
          <p:cNvPr id="18" name="Text Placeholder 17">
            <a:extLst>
              <a:ext uri="{FF2B5EF4-FFF2-40B4-BE49-F238E27FC236}">
                <a16:creationId xmlns:a16="http://schemas.microsoft.com/office/drawing/2014/main" id="{4D37D4A1-C275-C90C-24DD-A521FBBD7352}"/>
              </a:ext>
            </a:extLst>
          </p:cNvPr>
          <p:cNvSpPr>
            <a:spLocks noGrp="1"/>
          </p:cNvSpPr>
          <p:nvPr>
            <p:ph type="body" sz="quarter" idx="41"/>
          </p:nvPr>
        </p:nvSpPr>
        <p:spPr>
          <a:xfrm>
            <a:off x="7989256" y="3175651"/>
            <a:ext cx="434758" cy="385763"/>
          </a:xfrm>
        </p:spPr>
        <p:txBody>
          <a:bodyPr/>
          <a:lstStyle/>
          <a:p>
            <a:r>
              <a:rPr lang="en-GB">
                <a:solidFill>
                  <a:schemeClr val="bg1"/>
                </a:solidFill>
              </a:rPr>
              <a:t>06</a:t>
            </a:r>
          </a:p>
        </p:txBody>
      </p:sp>
      <p:sp>
        <p:nvSpPr>
          <p:cNvPr id="19" name="Text Placeholder 18">
            <a:extLst>
              <a:ext uri="{FF2B5EF4-FFF2-40B4-BE49-F238E27FC236}">
                <a16:creationId xmlns:a16="http://schemas.microsoft.com/office/drawing/2014/main" id="{9549A140-3C9A-F85B-2524-7DC193A3BC3E}"/>
              </a:ext>
            </a:extLst>
          </p:cNvPr>
          <p:cNvSpPr>
            <a:spLocks noGrp="1"/>
          </p:cNvSpPr>
          <p:nvPr>
            <p:ph type="body" sz="quarter" idx="35"/>
          </p:nvPr>
        </p:nvSpPr>
        <p:spPr>
          <a:xfrm>
            <a:off x="8471766" y="2777456"/>
            <a:ext cx="2812863" cy="788962"/>
          </a:xfrm>
        </p:spPr>
        <p:txBody>
          <a:bodyPr/>
          <a:lstStyle/>
          <a:p>
            <a:r>
              <a:rPr lang="en-US" altLang="zh-CN" noProof="1">
                <a:solidFill>
                  <a:schemeClr val="bg1"/>
                </a:solidFill>
              </a:rPr>
              <a:t>Competitive Advantage</a:t>
            </a:r>
          </a:p>
        </p:txBody>
      </p:sp>
      <p:sp>
        <p:nvSpPr>
          <p:cNvPr id="20" name="Content Placeholder 19">
            <a:extLst>
              <a:ext uri="{FF2B5EF4-FFF2-40B4-BE49-F238E27FC236}">
                <a16:creationId xmlns:a16="http://schemas.microsoft.com/office/drawing/2014/main" id="{5EEB75CA-469A-0557-81AF-F100474E8B46}"/>
              </a:ext>
            </a:extLst>
          </p:cNvPr>
          <p:cNvSpPr>
            <a:spLocks noGrp="1"/>
          </p:cNvSpPr>
          <p:nvPr>
            <p:ph idx="28"/>
          </p:nvPr>
        </p:nvSpPr>
        <p:spPr>
          <a:xfrm>
            <a:off x="8478554" y="3622880"/>
            <a:ext cx="2812594" cy="720588"/>
          </a:xfrm>
        </p:spPr>
        <p:txBody>
          <a:bodyPr/>
          <a:lstStyle/>
          <a:p>
            <a:r>
              <a:rPr lang="en-US" altLang="zh-CN" noProof="1">
                <a:solidFill>
                  <a:schemeClr val="bg1"/>
                </a:solidFill>
              </a:rPr>
              <a:t>Create and stick to a personal budget.</a:t>
            </a:r>
          </a:p>
        </p:txBody>
      </p:sp>
      <p:sp>
        <p:nvSpPr>
          <p:cNvPr id="21" name="Text Placeholder 11">
            <a:extLst>
              <a:ext uri="{FF2B5EF4-FFF2-40B4-BE49-F238E27FC236}">
                <a16:creationId xmlns:a16="http://schemas.microsoft.com/office/drawing/2014/main" id="{9C3D433F-D29F-0E5A-1CF3-BA5B2C666EEA}"/>
              </a:ext>
            </a:extLst>
          </p:cNvPr>
          <p:cNvSpPr txBox="1">
            <a:spLocks/>
          </p:cNvSpPr>
          <p:nvPr/>
        </p:nvSpPr>
        <p:spPr>
          <a:xfrm>
            <a:off x="837348" y="4856842"/>
            <a:ext cx="434758" cy="385763"/>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bg1"/>
                </a:solidFill>
              </a:rPr>
              <a:t>07</a:t>
            </a:r>
          </a:p>
        </p:txBody>
      </p:sp>
      <p:sp>
        <p:nvSpPr>
          <p:cNvPr id="22" name="Text Placeholder 12">
            <a:extLst>
              <a:ext uri="{FF2B5EF4-FFF2-40B4-BE49-F238E27FC236}">
                <a16:creationId xmlns:a16="http://schemas.microsoft.com/office/drawing/2014/main" id="{D3DF52A4-6F0D-AA08-F6B4-2357070C9A03}"/>
              </a:ext>
            </a:extLst>
          </p:cNvPr>
          <p:cNvSpPr txBox="1">
            <a:spLocks/>
          </p:cNvSpPr>
          <p:nvPr/>
        </p:nvSpPr>
        <p:spPr>
          <a:xfrm>
            <a:off x="1377614" y="4450324"/>
            <a:ext cx="2812863" cy="788962"/>
          </a:xfrm>
          <a:prstGeom prst="rect">
            <a:avLst/>
          </a:prstGeom>
        </p:spPr>
        <p:txBody>
          <a:bodyPr vert="horz" lIns="0" tIns="0" rIns="0" bIns="0" rtlCol="0" anchor="b">
            <a:noAutofit/>
          </a:bodyPr>
          <a:lstStyle>
            <a:lvl1pPr marL="0" indent="0" algn="l" defTabSz="914400" rtl="0" eaLnBrk="1" latinLnBrk="0" hangingPunct="1">
              <a:lnSpc>
                <a:spcPct val="100000"/>
              </a:lnSpc>
              <a:spcBef>
                <a:spcPts val="0"/>
              </a:spcBef>
              <a:buFont typeface="Arial" panose="020B0604020202020204" pitchFamily="34" charset="0"/>
              <a:buNone/>
              <a:defRPr sz="1800" kern="1200" baseline="0">
                <a:solidFill>
                  <a:schemeClr val="tx1"/>
                </a:solidFill>
                <a:latin typeface="+mj-lt"/>
                <a:ea typeface="+mj-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solidFill>
                  <a:schemeClr val="bg1"/>
                </a:solidFill>
              </a:rPr>
              <a:t>Financials</a:t>
            </a:r>
          </a:p>
        </p:txBody>
      </p:sp>
      <p:sp>
        <p:nvSpPr>
          <p:cNvPr id="23" name="Content Placeholder 13">
            <a:extLst>
              <a:ext uri="{FF2B5EF4-FFF2-40B4-BE49-F238E27FC236}">
                <a16:creationId xmlns:a16="http://schemas.microsoft.com/office/drawing/2014/main" id="{2B1093AF-FD1A-D6D2-8A1E-10D3E7B99359}"/>
              </a:ext>
            </a:extLst>
          </p:cNvPr>
          <p:cNvSpPr txBox="1">
            <a:spLocks/>
          </p:cNvSpPr>
          <p:nvPr/>
        </p:nvSpPr>
        <p:spPr>
          <a:xfrm>
            <a:off x="1377614" y="5333944"/>
            <a:ext cx="2812594" cy="720588"/>
          </a:xfrm>
          <a:prstGeom prst="rect">
            <a:avLst/>
          </a:prstGeom>
        </p:spPr>
        <p:txBody>
          <a:bodyPr vert="horz" lIns="0" tIns="0" rIns="0" bIns="0" rtlCol="0">
            <a:noAutofit/>
          </a:bodyPr>
          <a:lstStyle>
            <a:lvl1pPr marL="0" indent="0" algn="l" defTabSz="914400" rtl="0" eaLnBrk="1" latinLnBrk="0" hangingPunct="1">
              <a:lnSpc>
                <a:spcPct val="120000"/>
              </a:lnSpc>
              <a:spcBef>
                <a:spcPts val="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noProof="1">
                <a:solidFill>
                  <a:schemeClr val="bg1"/>
                </a:solidFill>
              </a:rPr>
              <a:t>Strategies for setting realistic savings targets.</a:t>
            </a:r>
          </a:p>
        </p:txBody>
      </p:sp>
      <p:sp>
        <p:nvSpPr>
          <p:cNvPr id="24" name="Text Placeholder 14">
            <a:extLst>
              <a:ext uri="{FF2B5EF4-FFF2-40B4-BE49-F238E27FC236}">
                <a16:creationId xmlns:a16="http://schemas.microsoft.com/office/drawing/2014/main" id="{C08B69B2-F191-52E3-040D-6E1B3AEEF633}"/>
              </a:ext>
            </a:extLst>
          </p:cNvPr>
          <p:cNvSpPr txBox="1">
            <a:spLocks/>
          </p:cNvSpPr>
          <p:nvPr/>
        </p:nvSpPr>
        <p:spPr>
          <a:xfrm>
            <a:off x="4416190" y="4856842"/>
            <a:ext cx="434758" cy="385763"/>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bg1"/>
                </a:solidFill>
              </a:rPr>
              <a:t>08</a:t>
            </a:r>
          </a:p>
        </p:txBody>
      </p:sp>
      <p:sp>
        <p:nvSpPr>
          <p:cNvPr id="25" name="Text Placeholder 15">
            <a:extLst>
              <a:ext uri="{FF2B5EF4-FFF2-40B4-BE49-F238E27FC236}">
                <a16:creationId xmlns:a16="http://schemas.microsoft.com/office/drawing/2014/main" id="{90A25D91-045B-8405-1ACC-978E636D7227}"/>
              </a:ext>
            </a:extLst>
          </p:cNvPr>
          <p:cNvSpPr txBox="1">
            <a:spLocks/>
          </p:cNvSpPr>
          <p:nvPr/>
        </p:nvSpPr>
        <p:spPr>
          <a:xfrm>
            <a:off x="4982919" y="4450324"/>
            <a:ext cx="2812863" cy="788962"/>
          </a:xfrm>
          <a:prstGeom prst="rect">
            <a:avLst/>
          </a:prstGeom>
        </p:spPr>
        <p:txBody>
          <a:bodyPr vert="horz" lIns="0" tIns="0" rIns="0" bIns="0" rtlCol="0" anchor="b">
            <a:noAutofit/>
          </a:bodyPr>
          <a:lstStyle>
            <a:lvl1pPr marL="0" indent="0" algn="l" defTabSz="914400" rtl="0" eaLnBrk="1" latinLnBrk="0" hangingPunct="1">
              <a:lnSpc>
                <a:spcPct val="100000"/>
              </a:lnSpc>
              <a:spcBef>
                <a:spcPts val="0"/>
              </a:spcBef>
              <a:buFont typeface="Arial" panose="020B0604020202020204" pitchFamily="34" charset="0"/>
              <a:buNone/>
              <a:defRPr sz="1800" kern="1200" baseline="0">
                <a:solidFill>
                  <a:schemeClr val="tx1"/>
                </a:solidFill>
                <a:latin typeface="+mj-lt"/>
                <a:ea typeface="+mj-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noProof="1">
                <a:solidFill>
                  <a:schemeClr val="bg1"/>
                </a:solidFill>
              </a:rPr>
              <a:t>Growth and scaling</a:t>
            </a:r>
          </a:p>
        </p:txBody>
      </p:sp>
      <p:sp>
        <p:nvSpPr>
          <p:cNvPr id="26" name="Content Placeholder 16">
            <a:extLst>
              <a:ext uri="{FF2B5EF4-FFF2-40B4-BE49-F238E27FC236}">
                <a16:creationId xmlns:a16="http://schemas.microsoft.com/office/drawing/2014/main" id="{AD3BA60E-43F7-6670-9C68-7C3378970EAB}"/>
              </a:ext>
            </a:extLst>
          </p:cNvPr>
          <p:cNvSpPr txBox="1">
            <a:spLocks/>
          </p:cNvSpPr>
          <p:nvPr/>
        </p:nvSpPr>
        <p:spPr>
          <a:xfrm>
            <a:off x="4926067" y="5359594"/>
            <a:ext cx="2812594" cy="720588"/>
          </a:xfrm>
          <a:prstGeom prst="rect">
            <a:avLst/>
          </a:prstGeom>
        </p:spPr>
        <p:txBody>
          <a:bodyPr vert="horz" lIns="0" tIns="0" rIns="0" bIns="0" rtlCol="0">
            <a:noAutofit/>
          </a:bodyPr>
          <a:lstStyle>
            <a:lvl1pPr marL="0" indent="0" algn="l" defTabSz="914400" rtl="0" eaLnBrk="1" latinLnBrk="0" hangingPunct="1">
              <a:lnSpc>
                <a:spcPct val="120000"/>
              </a:lnSpc>
              <a:spcBef>
                <a:spcPts val="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noProof="1">
                <a:solidFill>
                  <a:schemeClr val="bg1"/>
                </a:solidFill>
              </a:rPr>
              <a:t>Introduction to budgeting tools</a:t>
            </a:r>
          </a:p>
          <a:p>
            <a:r>
              <a:rPr lang="en-US" altLang="zh-CN" noProof="1">
                <a:solidFill>
                  <a:schemeClr val="bg1"/>
                </a:solidFill>
              </a:rPr>
              <a:t>and apps.</a:t>
            </a:r>
          </a:p>
        </p:txBody>
      </p:sp>
      <p:sp>
        <p:nvSpPr>
          <p:cNvPr id="27" name="Text Placeholder 17">
            <a:extLst>
              <a:ext uri="{FF2B5EF4-FFF2-40B4-BE49-F238E27FC236}">
                <a16:creationId xmlns:a16="http://schemas.microsoft.com/office/drawing/2014/main" id="{2DFFE499-5F1A-1265-B227-BB77BF4EFAA3}"/>
              </a:ext>
            </a:extLst>
          </p:cNvPr>
          <p:cNvSpPr txBox="1">
            <a:spLocks/>
          </p:cNvSpPr>
          <p:nvPr/>
        </p:nvSpPr>
        <p:spPr>
          <a:xfrm>
            <a:off x="7989256" y="4856842"/>
            <a:ext cx="434758" cy="385763"/>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bg1"/>
                </a:solidFill>
              </a:rPr>
              <a:t>09</a:t>
            </a:r>
          </a:p>
        </p:txBody>
      </p:sp>
      <p:sp>
        <p:nvSpPr>
          <p:cNvPr id="28" name="Text Placeholder 18">
            <a:extLst>
              <a:ext uri="{FF2B5EF4-FFF2-40B4-BE49-F238E27FC236}">
                <a16:creationId xmlns:a16="http://schemas.microsoft.com/office/drawing/2014/main" id="{A1CE5CC7-D043-E822-510D-34D476EAE023}"/>
              </a:ext>
            </a:extLst>
          </p:cNvPr>
          <p:cNvSpPr txBox="1">
            <a:spLocks/>
          </p:cNvSpPr>
          <p:nvPr/>
        </p:nvSpPr>
        <p:spPr>
          <a:xfrm>
            <a:off x="8471766" y="4458647"/>
            <a:ext cx="2812863" cy="788962"/>
          </a:xfrm>
          <a:prstGeom prst="rect">
            <a:avLst/>
          </a:prstGeom>
        </p:spPr>
        <p:txBody>
          <a:bodyPr vert="horz" lIns="0" tIns="0" rIns="0" bIns="0" rtlCol="0" anchor="b">
            <a:noAutofit/>
          </a:bodyPr>
          <a:lstStyle>
            <a:lvl1pPr marL="0" indent="0" algn="l" defTabSz="914400" rtl="0" eaLnBrk="1" latinLnBrk="0" hangingPunct="1">
              <a:lnSpc>
                <a:spcPct val="100000"/>
              </a:lnSpc>
              <a:spcBef>
                <a:spcPts val="0"/>
              </a:spcBef>
              <a:buFont typeface="Arial" panose="020B0604020202020204" pitchFamily="34" charset="0"/>
              <a:buNone/>
              <a:defRPr sz="1800" kern="1200" baseline="0">
                <a:solidFill>
                  <a:schemeClr val="tx1"/>
                </a:solidFill>
                <a:latin typeface="+mj-lt"/>
                <a:ea typeface="+mj-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800" kern="1200" baseline="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noProof="1">
                <a:solidFill>
                  <a:schemeClr val="bg1"/>
                </a:solidFill>
              </a:rPr>
              <a:t>Why Us?</a:t>
            </a:r>
          </a:p>
        </p:txBody>
      </p:sp>
      <p:sp>
        <p:nvSpPr>
          <p:cNvPr id="29" name="Content Placeholder 19">
            <a:extLst>
              <a:ext uri="{FF2B5EF4-FFF2-40B4-BE49-F238E27FC236}">
                <a16:creationId xmlns:a16="http://schemas.microsoft.com/office/drawing/2014/main" id="{98D0DCAE-CD10-5E6E-5A4B-7E0B19427D29}"/>
              </a:ext>
            </a:extLst>
          </p:cNvPr>
          <p:cNvSpPr txBox="1">
            <a:spLocks/>
          </p:cNvSpPr>
          <p:nvPr/>
        </p:nvSpPr>
        <p:spPr>
          <a:xfrm>
            <a:off x="8478554" y="5304071"/>
            <a:ext cx="2812594" cy="720588"/>
          </a:xfrm>
          <a:prstGeom prst="rect">
            <a:avLst/>
          </a:prstGeom>
        </p:spPr>
        <p:txBody>
          <a:bodyPr vert="horz" lIns="0" tIns="0" rIns="0" bIns="0" rtlCol="0">
            <a:noAutofit/>
          </a:bodyPr>
          <a:lstStyle>
            <a:lvl1pPr marL="0" indent="0" algn="l" defTabSz="914400" rtl="0" eaLnBrk="1" latinLnBrk="0" hangingPunct="1">
              <a:lnSpc>
                <a:spcPct val="120000"/>
              </a:lnSpc>
              <a:spcBef>
                <a:spcPts val="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noProof="1">
                <a:solidFill>
                  <a:schemeClr val="bg1"/>
                </a:solidFill>
              </a:rPr>
              <a:t>Create and stick to a personal budget.</a:t>
            </a:r>
          </a:p>
        </p:txBody>
      </p:sp>
      <p:sp>
        <p:nvSpPr>
          <p:cNvPr id="30" name="Rectangle 29">
            <a:extLst>
              <a:ext uri="{FF2B5EF4-FFF2-40B4-BE49-F238E27FC236}">
                <a16:creationId xmlns:a16="http://schemas.microsoft.com/office/drawing/2014/main" id="{CC2F8387-E954-A25F-2955-5C18E193EA79}"/>
              </a:ext>
            </a:extLst>
          </p:cNvPr>
          <p:cNvSpPr/>
          <p:nvPr/>
        </p:nvSpPr>
        <p:spPr>
          <a:xfrm>
            <a:off x="11002297" y="0"/>
            <a:ext cx="1189704" cy="1132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1F6145-5EDF-E9BF-84C3-ED3EC36E1A24}"/>
              </a:ext>
            </a:extLst>
          </p:cNvPr>
          <p:cNvSpPr/>
          <p:nvPr/>
        </p:nvSpPr>
        <p:spPr>
          <a:xfrm>
            <a:off x="1" y="5884605"/>
            <a:ext cx="900852" cy="971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AF2ECAC-51A9-EED1-18A7-51C8E9F9356A}"/>
              </a:ext>
            </a:extLst>
          </p:cNvPr>
          <p:cNvSpPr/>
          <p:nvPr/>
        </p:nvSpPr>
        <p:spPr>
          <a:xfrm>
            <a:off x="12364402" y="-155202"/>
            <a:ext cx="2163097" cy="6990735"/>
          </a:xfrm>
          <a:prstGeom prst="rect">
            <a:avLst/>
          </a:prstGeom>
          <a:solidFill>
            <a:srgbClr val="06174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E7816F0-222F-392B-7BF1-23673867D8F2}"/>
              </a:ext>
            </a:extLst>
          </p:cNvPr>
          <p:cNvSpPr/>
          <p:nvPr/>
        </p:nvSpPr>
        <p:spPr>
          <a:xfrm>
            <a:off x="11284629" y="23125"/>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B99800DD-B352-5B27-A6ED-9A6A33536B44}"/>
              </a:ext>
            </a:extLst>
          </p:cNvPr>
          <p:cNvSpPr/>
          <p:nvPr/>
        </p:nvSpPr>
        <p:spPr>
          <a:xfrm rot="11024720">
            <a:off x="10720817" y="38009"/>
            <a:ext cx="483039" cy="835438"/>
          </a:xfrm>
          <a:custGeom>
            <a:avLst/>
            <a:gdLst>
              <a:gd name="connsiteX0" fmla="*/ 0 w 870155"/>
              <a:gd name="connsiteY0" fmla="*/ 417296 h 834592"/>
              <a:gd name="connsiteX1" fmla="*/ 435078 w 870155"/>
              <a:gd name="connsiteY1" fmla="*/ 0 h 834592"/>
              <a:gd name="connsiteX2" fmla="*/ 870156 w 870155"/>
              <a:gd name="connsiteY2" fmla="*/ 417296 h 834592"/>
              <a:gd name="connsiteX3" fmla="*/ 435078 w 870155"/>
              <a:gd name="connsiteY3" fmla="*/ 834592 h 834592"/>
              <a:gd name="connsiteX4" fmla="*/ 0 w 870155"/>
              <a:gd name="connsiteY4" fmla="*/ 417296 h 834592"/>
              <a:gd name="connsiteX0" fmla="*/ 11089 w 483039"/>
              <a:gd name="connsiteY0" fmla="*/ 476642 h 835438"/>
              <a:gd name="connsiteX1" fmla="*/ 47961 w 483039"/>
              <a:gd name="connsiteY1" fmla="*/ 353 h 835438"/>
              <a:gd name="connsiteX2" fmla="*/ 483039 w 483039"/>
              <a:gd name="connsiteY2" fmla="*/ 417649 h 835438"/>
              <a:gd name="connsiteX3" fmla="*/ 47961 w 483039"/>
              <a:gd name="connsiteY3" fmla="*/ 834945 h 835438"/>
              <a:gd name="connsiteX4" fmla="*/ 11089 w 483039"/>
              <a:gd name="connsiteY4" fmla="*/ 476642 h 8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039" h="835438">
                <a:moveTo>
                  <a:pt x="11089" y="476642"/>
                </a:moveTo>
                <a:cubicBezTo>
                  <a:pt x="11089" y="246176"/>
                  <a:pt x="-30697" y="10185"/>
                  <a:pt x="47961" y="353"/>
                </a:cubicBezTo>
                <a:cubicBezTo>
                  <a:pt x="126619" y="-9479"/>
                  <a:pt x="483039" y="187183"/>
                  <a:pt x="483039" y="417649"/>
                </a:cubicBezTo>
                <a:cubicBezTo>
                  <a:pt x="483039" y="648115"/>
                  <a:pt x="126619" y="825113"/>
                  <a:pt x="47961" y="834945"/>
                </a:cubicBezTo>
                <a:cubicBezTo>
                  <a:pt x="-30697" y="844777"/>
                  <a:pt x="11089" y="707108"/>
                  <a:pt x="11089" y="476642"/>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C20D83E0-8A71-A24E-C06A-92A0776B7469}"/>
              </a:ext>
            </a:extLst>
          </p:cNvPr>
          <p:cNvSpPr/>
          <p:nvPr/>
        </p:nvSpPr>
        <p:spPr>
          <a:xfrm>
            <a:off x="7535866" y="2498129"/>
            <a:ext cx="4143183" cy="3032726"/>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itle 2">
            <a:extLst>
              <a:ext uri="{FF2B5EF4-FFF2-40B4-BE49-F238E27FC236}">
                <a16:creationId xmlns:a16="http://schemas.microsoft.com/office/drawing/2014/main" id="{63ECB294-D08B-21C2-C749-E3CEDB07EC74}"/>
              </a:ext>
            </a:extLst>
          </p:cNvPr>
          <p:cNvSpPr txBox="1">
            <a:spLocks/>
          </p:cNvSpPr>
          <p:nvPr/>
        </p:nvSpPr>
        <p:spPr>
          <a:xfrm>
            <a:off x="939064" y="1714904"/>
            <a:ext cx="5797468" cy="3815951"/>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l"/>
            <a:r>
              <a:rPr lang="en-US" altLang="zh-CN" sz="3200" dirty="0">
                <a:solidFill>
                  <a:schemeClr val="bg1"/>
                </a:solidFill>
              </a:rPr>
              <a:t>01</a:t>
            </a:r>
          </a:p>
          <a:p>
            <a:pPr algn="l"/>
            <a:endParaRPr lang="en-US" altLang="zh-CN" sz="3200" dirty="0">
              <a:solidFill>
                <a:schemeClr val="bg1"/>
              </a:solidFill>
            </a:endParaRPr>
          </a:p>
          <a:p>
            <a:pPr algn="l"/>
            <a:r>
              <a:rPr lang="en-US" altLang="zh-CN" sz="5400" dirty="0">
                <a:solidFill>
                  <a:schemeClr val="bg1"/>
                </a:solidFill>
              </a:rPr>
              <a:t>Problem </a:t>
            </a:r>
            <a:endParaRPr lang="en-GB" altLang="zh-CN" sz="5400" dirty="0">
              <a:solidFill>
                <a:schemeClr val="bg1"/>
              </a:solidFill>
            </a:endParaRPr>
          </a:p>
          <a:p>
            <a:pPr algn="l"/>
            <a:r>
              <a:rPr lang="en-GB" altLang="zh-CN" sz="5400" dirty="0">
                <a:solidFill>
                  <a:schemeClr val="bg1"/>
                </a:solidFill>
              </a:rPr>
              <a:t>Statement</a:t>
            </a:r>
            <a:endParaRPr lang="en-US" altLang="zh-CN" sz="5400" dirty="0">
              <a:solidFill>
                <a:schemeClr val="bg1"/>
              </a:solidFill>
            </a:endParaRPr>
          </a:p>
        </p:txBody>
      </p:sp>
      <p:pic>
        <p:nvPicPr>
          <p:cNvPr id="34" name="Picture Placeholder 5">
            <a:extLst>
              <a:ext uri="{FF2B5EF4-FFF2-40B4-BE49-F238E27FC236}">
                <a16:creationId xmlns:a16="http://schemas.microsoft.com/office/drawing/2014/main" id="{59E68FA9-FA7D-98EB-0A2B-4F4DB78CF06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flipH="1">
            <a:off x="12647353" y="5584380"/>
            <a:ext cx="150094" cy="109858"/>
          </a:xfrm>
          <a:prstGeom prst="rect">
            <a:avLst/>
          </a:prstGeom>
        </p:spPr>
      </p:pic>
      <p:sp>
        <p:nvSpPr>
          <p:cNvPr id="35" name="Content Placeholder 2">
            <a:extLst>
              <a:ext uri="{FF2B5EF4-FFF2-40B4-BE49-F238E27FC236}">
                <a16:creationId xmlns:a16="http://schemas.microsoft.com/office/drawing/2014/main" id="{91F01FE8-90AC-8689-1C18-E32F29A04494}"/>
              </a:ext>
            </a:extLst>
          </p:cNvPr>
          <p:cNvSpPr txBox="1">
            <a:spLocks/>
          </p:cNvSpPr>
          <p:nvPr/>
        </p:nvSpPr>
        <p:spPr>
          <a:xfrm>
            <a:off x="257080" y="2509860"/>
            <a:ext cx="6865269" cy="332859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15000"/>
              </a:lnSpc>
              <a:spcAft>
                <a:spcPts val="800"/>
              </a:spcAft>
              <a:buNone/>
            </a:pPr>
            <a:r>
              <a:rPr lang="en-US" sz="1800" kern="100" dirty="0">
                <a:effectLst/>
                <a:latin typeface="Baloo Paaji 2" pitchFamily="2" charset="0"/>
                <a:ea typeface="Aptos" panose="020B0004020202020204" pitchFamily="34" charset="0"/>
                <a:cs typeface="Baloo Paaji 2" pitchFamily="2" charset="0"/>
              </a:rPr>
              <a:t>The continuous felling of trees for paper production has severe environmental and economic consequences.. Additionally, the cost of paper production continues to rise, affecting businesses and consumers alike.</a:t>
            </a:r>
          </a:p>
          <a:p>
            <a:pPr marL="0" marR="0" indent="0">
              <a:lnSpc>
                <a:spcPct val="115000"/>
              </a:lnSpc>
              <a:spcAft>
                <a:spcPts val="800"/>
              </a:spcAft>
              <a:buNone/>
            </a:pPr>
            <a:r>
              <a:rPr lang="en-US" sz="1800" kern="100" dirty="0">
                <a:effectLst/>
                <a:latin typeface="Baloo Paaji 2" pitchFamily="2" charset="0"/>
                <a:ea typeface="Aptos" panose="020B0004020202020204" pitchFamily="34" charset="0"/>
                <a:cs typeface="Baloo Paaji 2" pitchFamily="2" charset="0"/>
              </a:rPr>
              <a:t>Despite this growing demand for sustainable solutions, Ghana lacks a leading industry dedicated to producing paper from affordable, environmentally friendly raw materials. This gap presents an opportunity for investment in an innovative and locally sourced alternative: </a:t>
            </a:r>
            <a:r>
              <a:rPr lang="en-US" sz="1800" b="1" kern="100" dirty="0">
                <a:effectLst/>
                <a:latin typeface="Baloo Paaji 2" pitchFamily="2" charset="0"/>
                <a:ea typeface="Aptos" panose="020B0004020202020204" pitchFamily="34" charset="0"/>
                <a:cs typeface="Baloo Paaji 2" pitchFamily="2" charset="0"/>
              </a:rPr>
              <a:t>coconut husks.</a:t>
            </a:r>
            <a:endParaRPr lang="en-US" sz="1800" kern="100" dirty="0">
              <a:effectLst/>
              <a:latin typeface="Baloo Paaji 2" pitchFamily="2" charset="0"/>
              <a:ea typeface="Aptos" panose="020B0004020202020204" pitchFamily="34" charset="0"/>
              <a:cs typeface="Baloo Paaji 2" pitchFamily="2" charset="0"/>
            </a:endParaRPr>
          </a:p>
        </p:txBody>
      </p:sp>
    </p:spTree>
    <p:extLst>
      <p:ext uri="{BB962C8B-B14F-4D97-AF65-F5344CB8AC3E}">
        <p14:creationId xmlns:p14="http://schemas.microsoft.com/office/powerpoint/2010/main" val="325770500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46339-06F8-FD0F-ABB2-41E9114E05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03F5AA-25B4-C42D-839A-61B4DB43590A}"/>
              </a:ext>
            </a:extLst>
          </p:cNvPr>
          <p:cNvSpPr>
            <a:spLocks noGrp="1"/>
          </p:cNvSpPr>
          <p:nvPr>
            <p:ph type="title"/>
          </p:nvPr>
        </p:nvSpPr>
        <p:spPr>
          <a:xfrm>
            <a:off x="498297" y="672904"/>
            <a:ext cx="10504000" cy="1132258"/>
          </a:xfrm>
        </p:spPr>
        <p:txBody>
          <a:bodyPr/>
          <a:lstStyle/>
          <a:p>
            <a:r>
              <a:rPr lang="en-GB" sz="2800" dirty="0">
                <a:solidFill>
                  <a:schemeClr val="bg1"/>
                </a:solidFill>
              </a:rPr>
              <a:t>Benefits of using coconuts</a:t>
            </a:r>
          </a:p>
        </p:txBody>
      </p:sp>
      <p:sp>
        <p:nvSpPr>
          <p:cNvPr id="3" name="Text Placeholder 2">
            <a:extLst>
              <a:ext uri="{FF2B5EF4-FFF2-40B4-BE49-F238E27FC236}">
                <a16:creationId xmlns:a16="http://schemas.microsoft.com/office/drawing/2014/main" id="{664B3D33-EDF2-B057-2DCE-8F0EA5D102CB}"/>
              </a:ext>
            </a:extLst>
          </p:cNvPr>
          <p:cNvSpPr>
            <a:spLocks noGrp="1"/>
          </p:cNvSpPr>
          <p:nvPr>
            <p:ph type="body" sz="quarter" idx="36"/>
          </p:nvPr>
        </p:nvSpPr>
        <p:spPr>
          <a:xfrm>
            <a:off x="842963" y="1532787"/>
            <a:ext cx="434758" cy="385763"/>
          </a:xfrm>
        </p:spPr>
        <p:txBody>
          <a:bodyPr/>
          <a:lstStyle/>
          <a:p>
            <a:r>
              <a:rPr lang="en-GB">
                <a:solidFill>
                  <a:schemeClr val="bg1"/>
                </a:solidFill>
              </a:rPr>
              <a:t>01</a:t>
            </a:r>
          </a:p>
        </p:txBody>
      </p:sp>
      <p:sp>
        <p:nvSpPr>
          <p:cNvPr id="4" name="Text Placeholder 3">
            <a:extLst>
              <a:ext uri="{FF2B5EF4-FFF2-40B4-BE49-F238E27FC236}">
                <a16:creationId xmlns:a16="http://schemas.microsoft.com/office/drawing/2014/main" id="{261F6290-53E5-20D3-D72C-2ED84FD2D99B}"/>
              </a:ext>
            </a:extLst>
          </p:cNvPr>
          <p:cNvSpPr>
            <a:spLocks noGrp="1"/>
          </p:cNvSpPr>
          <p:nvPr>
            <p:ph type="body" sz="quarter" idx="32"/>
          </p:nvPr>
        </p:nvSpPr>
        <p:spPr>
          <a:xfrm>
            <a:off x="1326377" y="1152623"/>
            <a:ext cx="2812863" cy="788962"/>
          </a:xfrm>
        </p:spPr>
        <p:txBody>
          <a:bodyPr/>
          <a:lstStyle/>
          <a:p>
            <a:r>
              <a:rPr lang="en-US" altLang="zh-CN" noProof="1">
                <a:solidFill>
                  <a:schemeClr val="bg1"/>
                </a:solidFill>
              </a:rPr>
              <a:t>Problem Statement</a:t>
            </a:r>
          </a:p>
        </p:txBody>
      </p:sp>
      <p:sp>
        <p:nvSpPr>
          <p:cNvPr id="5" name="Content Placeholder 4">
            <a:extLst>
              <a:ext uri="{FF2B5EF4-FFF2-40B4-BE49-F238E27FC236}">
                <a16:creationId xmlns:a16="http://schemas.microsoft.com/office/drawing/2014/main" id="{82A57095-D2D4-B959-6951-E7F5BF12867D}"/>
              </a:ext>
            </a:extLst>
          </p:cNvPr>
          <p:cNvSpPr>
            <a:spLocks noGrp="1"/>
          </p:cNvSpPr>
          <p:nvPr>
            <p:ph idx="13"/>
          </p:nvPr>
        </p:nvSpPr>
        <p:spPr>
          <a:xfrm>
            <a:off x="1352581" y="2024460"/>
            <a:ext cx="2812594" cy="720588"/>
          </a:xfrm>
        </p:spPr>
        <p:txBody>
          <a:bodyPr/>
          <a:lstStyle/>
          <a:p>
            <a:r>
              <a:rPr lang="en-US" noProof="1">
                <a:solidFill>
                  <a:schemeClr val="bg1"/>
                </a:solidFill>
              </a:rPr>
              <a:t>Foundation of budgeting and</a:t>
            </a:r>
          </a:p>
          <a:p>
            <a:r>
              <a:rPr lang="en-US" noProof="1">
                <a:solidFill>
                  <a:schemeClr val="bg1"/>
                </a:solidFill>
              </a:rPr>
              <a:t>its significance.</a:t>
            </a:r>
            <a:endParaRPr lang="en-US" dirty="0">
              <a:solidFill>
                <a:schemeClr val="bg1"/>
              </a:solidFill>
            </a:endParaRPr>
          </a:p>
        </p:txBody>
      </p:sp>
      <p:sp>
        <p:nvSpPr>
          <p:cNvPr id="6" name="Text Placeholder 5">
            <a:extLst>
              <a:ext uri="{FF2B5EF4-FFF2-40B4-BE49-F238E27FC236}">
                <a16:creationId xmlns:a16="http://schemas.microsoft.com/office/drawing/2014/main" id="{554105B5-6B2D-D92A-5C3F-0AD3806217B1}"/>
              </a:ext>
            </a:extLst>
          </p:cNvPr>
          <p:cNvSpPr>
            <a:spLocks noGrp="1"/>
          </p:cNvSpPr>
          <p:nvPr>
            <p:ph type="body" sz="quarter" idx="38"/>
          </p:nvPr>
        </p:nvSpPr>
        <p:spPr>
          <a:xfrm>
            <a:off x="4421805" y="1532787"/>
            <a:ext cx="434758" cy="385763"/>
          </a:xfrm>
        </p:spPr>
        <p:txBody>
          <a:bodyPr/>
          <a:lstStyle/>
          <a:p>
            <a:r>
              <a:rPr lang="en-GB">
                <a:solidFill>
                  <a:schemeClr val="bg1"/>
                </a:solidFill>
              </a:rPr>
              <a:t>02</a:t>
            </a:r>
          </a:p>
        </p:txBody>
      </p:sp>
      <p:sp>
        <p:nvSpPr>
          <p:cNvPr id="7" name="Text Placeholder 6">
            <a:extLst>
              <a:ext uri="{FF2B5EF4-FFF2-40B4-BE49-F238E27FC236}">
                <a16:creationId xmlns:a16="http://schemas.microsoft.com/office/drawing/2014/main" id="{B12825ED-7BE5-0E14-A4A3-F7BB84765304}"/>
              </a:ext>
            </a:extLst>
          </p:cNvPr>
          <p:cNvSpPr>
            <a:spLocks noGrp="1"/>
          </p:cNvSpPr>
          <p:nvPr>
            <p:ph type="body" sz="quarter" idx="30"/>
          </p:nvPr>
        </p:nvSpPr>
        <p:spPr>
          <a:xfrm>
            <a:off x="4905724" y="1146629"/>
            <a:ext cx="2812863" cy="788962"/>
          </a:xfrm>
        </p:spPr>
        <p:txBody>
          <a:bodyPr/>
          <a:lstStyle/>
          <a:p>
            <a:r>
              <a:rPr lang="en-US" altLang="zh-CN" noProof="1">
                <a:solidFill>
                  <a:schemeClr val="bg1"/>
                </a:solidFill>
              </a:rPr>
              <a:t>Solution</a:t>
            </a:r>
          </a:p>
        </p:txBody>
      </p:sp>
      <p:sp>
        <p:nvSpPr>
          <p:cNvPr id="8" name="Content Placeholder 7">
            <a:extLst>
              <a:ext uri="{FF2B5EF4-FFF2-40B4-BE49-F238E27FC236}">
                <a16:creationId xmlns:a16="http://schemas.microsoft.com/office/drawing/2014/main" id="{DD96D421-4F10-7D38-89BE-D7001E658548}"/>
              </a:ext>
            </a:extLst>
          </p:cNvPr>
          <p:cNvSpPr>
            <a:spLocks noGrp="1"/>
          </p:cNvSpPr>
          <p:nvPr>
            <p:ph idx="16"/>
          </p:nvPr>
        </p:nvSpPr>
        <p:spPr>
          <a:xfrm>
            <a:off x="4905724" y="2006222"/>
            <a:ext cx="2812594" cy="720588"/>
          </a:xfrm>
        </p:spPr>
        <p:txBody>
          <a:bodyPr/>
          <a:lstStyle/>
          <a:p>
            <a:r>
              <a:rPr lang="en-US" altLang="zh-CN" noProof="1">
                <a:solidFill>
                  <a:schemeClr val="bg1"/>
                </a:solidFill>
              </a:rPr>
              <a:t>Methods and importance of monitoring income.</a:t>
            </a:r>
          </a:p>
        </p:txBody>
      </p:sp>
      <p:sp>
        <p:nvSpPr>
          <p:cNvPr id="9" name="Text Placeholder 8">
            <a:extLst>
              <a:ext uri="{FF2B5EF4-FFF2-40B4-BE49-F238E27FC236}">
                <a16:creationId xmlns:a16="http://schemas.microsoft.com/office/drawing/2014/main" id="{C004BB44-0CF3-F440-CBCC-72BFC1F468C7}"/>
              </a:ext>
            </a:extLst>
          </p:cNvPr>
          <p:cNvSpPr>
            <a:spLocks noGrp="1"/>
          </p:cNvSpPr>
          <p:nvPr>
            <p:ph type="body" sz="quarter" idx="40"/>
          </p:nvPr>
        </p:nvSpPr>
        <p:spPr>
          <a:xfrm>
            <a:off x="7994871" y="1532787"/>
            <a:ext cx="434758" cy="385763"/>
          </a:xfrm>
        </p:spPr>
        <p:txBody>
          <a:bodyPr/>
          <a:lstStyle/>
          <a:p>
            <a:r>
              <a:rPr lang="en-GB">
                <a:solidFill>
                  <a:schemeClr val="bg1"/>
                </a:solidFill>
              </a:rPr>
              <a:t>03</a:t>
            </a:r>
          </a:p>
        </p:txBody>
      </p:sp>
      <p:sp>
        <p:nvSpPr>
          <p:cNvPr id="10" name="Text Placeholder 9">
            <a:extLst>
              <a:ext uri="{FF2B5EF4-FFF2-40B4-BE49-F238E27FC236}">
                <a16:creationId xmlns:a16="http://schemas.microsoft.com/office/drawing/2014/main" id="{23D0879B-EA3C-22D3-92CC-3CCD036F5D8F}"/>
              </a:ext>
            </a:extLst>
          </p:cNvPr>
          <p:cNvSpPr>
            <a:spLocks noGrp="1"/>
          </p:cNvSpPr>
          <p:nvPr>
            <p:ph type="body" sz="quarter" idx="31"/>
          </p:nvPr>
        </p:nvSpPr>
        <p:spPr>
          <a:xfrm>
            <a:off x="8478285" y="1365870"/>
            <a:ext cx="2812863" cy="788962"/>
          </a:xfrm>
        </p:spPr>
        <p:txBody>
          <a:bodyPr/>
          <a:lstStyle/>
          <a:p>
            <a:r>
              <a:rPr lang="en-US" altLang="zh-CN" noProof="1">
                <a:solidFill>
                  <a:schemeClr val="bg1"/>
                </a:solidFill>
              </a:rPr>
              <a:t>Marketing </a:t>
            </a:r>
          </a:p>
          <a:p>
            <a:r>
              <a:rPr lang="en-US" altLang="zh-CN" noProof="1">
                <a:solidFill>
                  <a:schemeClr val="bg1"/>
                </a:solidFill>
              </a:rPr>
              <a:t>Opportunity</a:t>
            </a:r>
          </a:p>
        </p:txBody>
      </p:sp>
      <p:sp>
        <p:nvSpPr>
          <p:cNvPr id="11" name="Content Placeholder 10">
            <a:extLst>
              <a:ext uri="{FF2B5EF4-FFF2-40B4-BE49-F238E27FC236}">
                <a16:creationId xmlns:a16="http://schemas.microsoft.com/office/drawing/2014/main" id="{9BD508A0-5CCF-24D7-E24C-A623F2CDB4F4}"/>
              </a:ext>
            </a:extLst>
          </p:cNvPr>
          <p:cNvSpPr>
            <a:spLocks noGrp="1"/>
          </p:cNvSpPr>
          <p:nvPr>
            <p:ph idx="19"/>
          </p:nvPr>
        </p:nvSpPr>
        <p:spPr>
          <a:xfrm>
            <a:off x="8484169" y="2278799"/>
            <a:ext cx="2812594" cy="720588"/>
          </a:xfrm>
        </p:spPr>
        <p:txBody>
          <a:bodyPr/>
          <a:lstStyle/>
          <a:p>
            <a:r>
              <a:rPr lang="en-US" noProof="1">
                <a:solidFill>
                  <a:schemeClr val="bg1"/>
                </a:solidFill>
              </a:rPr>
              <a:t>Techniques to effectively</a:t>
            </a:r>
          </a:p>
          <a:p>
            <a:r>
              <a:rPr lang="en-US" noProof="1">
                <a:solidFill>
                  <a:schemeClr val="bg1"/>
                </a:solidFill>
              </a:rPr>
              <a:t>manage and reduce expenses.</a:t>
            </a:r>
            <a:endParaRPr lang="en-US" dirty="0">
              <a:solidFill>
                <a:schemeClr val="bg1"/>
              </a:solidFill>
            </a:endParaRPr>
          </a:p>
        </p:txBody>
      </p:sp>
      <p:sp>
        <p:nvSpPr>
          <p:cNvPr id="12" name="Text Placeholder 11">
            <a:extLst>
              <a:ext uri="{FF2B5EF4-FFF2-40B4-BE49-F238E27FC236}">
                <a16:creationId xmlns:a16="http://schemas.microsoft.com/office/drawing/2014/main" id="{67F72DC7-0F33-66CD-A829-CDEF1816084D}"/>
              </a:ext>
            </a:extLst>
          </p:cNvPr>
          <p:cNvSpPr>
            <a:spLocks noGrp="1"/>
          </p:cNvSpPr>
          <p:nvPr>
            <p:ph type="body" sz="quarter" idx="37"/>
          </p:nvPr>
        </p:nvSpPr>
        <p:spPr>
          <a:xfrm>
            <a:off x="837348" y="3175651"/>
            <a:ext cx="434758" cy="385763"/>
          </a:xfrm>
        </p:spPr>
        <p:txBody>
          <a:bodyPr/>
          <a:lstStyle/>
          <a:p>
            <a:r>
              <a:rPr lang="en-GB">
                <a:solidFill>
                  <a:schemeClr val="bg1"/>
                </a:solidFill>
              </a:rPr>
              <a:t>04</a:t>
            </a:r>
          </a:p>
        </p:txBody>
      </p:sp>
      <p:sp>
        <p:nvSpPr>
          <p:cNvPr id="13" name="Text Placeholder 12">
            <a:extLst>
              <a:ext uri="{FF2B5EF4-FFF2-40B4-BE49-F238E27FC236}">
                <a16:creationId xmlns:a16="http://schemas.microsoft.com/office/drawing/2014/main" id="{EF9FA67A-A4B0-7C8A-9F93-E2938AA7E034}"/>
              </a:ext>
            </a:extLst>
          </p:cNvPr>
          <p:cNvSpPr>
            <a:spLocks noGrp="1"/>
          </p:cNvSpPr>
          <p:nvPr>
            <p:ph type="body" sz="quarter" idx="33"/>
          </p:nvPr>
        </p:nvSpPr>
        <p:spPr>
          <a:xfrm>
            <a:off x="1377614" y="2769133"/>
            <a:ext cx="2812863" cy="788962"/>
          </a:xfrm>
        </p:spPr>
        <p:txBody>
          <a:bodyPr/>
          <a:lstStyle/>
          <a:p>
            <a:r>
              <a:rPr lang="en-US" noProof="1">
                <a:solidFill>
                  <a:schemeClr val="bg1"/>
                </a:solidFill>
              </a:rPr>
              <a:t>Target Customers</a:t>
            </a:r>
          </a:p>
        </p:txBody>
      </p:sp>
      <p:sp>
        <p:nvSpPr>
          <p:cNvPr id="15" name="Text Placeholder 14">
            <a:extLst>
              <a:ext uri="{FF2B5EF4-FFF2-40B4-BE49-F238E27FC236}">
                <a16:creationId xmlns:a16="http://schemas.microsoft.com/office/drawing/2014/main" id="{307C8983-6FCC-4FAB-F075-7F40858D8B69}"/>
              </a:ext>
            </a:extLst>
          </p:cNvPr>
          <p:cNvSpPr>
            <a:spLocks noGrp="1"/>
          </p:cNvSpPr>
          <p:nvPr>
            <p:ph type="body" sz="quarter" idx="39"/>
          </p:nvPr>
        </p:nvSpPr>
        <p:spPr>
          <a:xfrm>
            <a:off x="4416190" y="3175651"/>
            <a:ext cx="434758" cy="385763"/>
          </a:xfrm>
        </p:spPr>
        <p:txBody>
          <a:bodyPr/>
          <a:lstStyle/>
          <a:p>
            <a:r>
              <a:rPr lang="en-GB">
                <a:solidFill>
                  <a:schemeClr val="bg1"/>
                </a:solidFill>
              </a:rPr>
              <a:t>05</a:t>
            </a:r>
          </a:p>
        </p:txBody>
      </p:sp>
      <p:sp>
        <p:nvSpPr>
          <p:cNvPr id="16" name="Text Placeholder 15">
            <a:extLst>
              <a:ext uri="{FF2B5EF4-FFF2-40B4-BE49-F238E27FC236}">
                <a16:creationId xmlns:a16="http://schemas.microsoft.com/office/drawing/2014/main" id="{10E9849E-D9DA-994F-5E40-7F1F5DDFD563}"/>
              </a:ext>
            </a:extLst>
          </p:cNvPr>
          <p:cNvSpPr>
            <a:spLocks noGrp="1"/>
          </p:cNvSpPr>
          <p:nvPr>
            <p:ph type="body" sz="quarter" idx="34"/>
          </p:nvPr>
        </p:nvSpPr>
        <p:spPr>
          <a:xfrm>
            <a:off x="4982919" y="2769133"/>
            <a:ext cx="2812863" cy="788962"/>
          </a:xfrm>
        </p:spPr>
        <p:txBody>
          <a:bodyPr/>
          <a:lstStyle/>
          <a:p>
            <a:r>
              <a:rPr lang="en-US" altLang="zh-CN" noProof="1">
                <a:solidFill>
                  <a:schemeClr val="bg1"/>
                </a:solidFill>
              </a:rPr>
              <a:t>Business Model</a:t>
            </a:r>
          </a:p>
        </p:txBody>
      </p:sp>
      <p:sp>
        <p:nvSpPr>
          <p:cNvPr id="18" name="Text Placeholder 17">
            <a:extLst>
              <a:ext uri="{FF2B5EF4-FFF2-40B4-BE49-F238E27FC236}">
                <a16:creationId xmlns:a16="http://schemas.microsoft.com/office/drawing/2014/main" id="{DAAE2983-4F54-E09B-71DA-1DECBCACA9D7}"/>
              </a:ext>
            </a:extLst>
          </p:cNvPr>
          <p:cNvSpPr>
            <a:spLocks noGrp="1"/>
          </p:cNvSpPr>
          <p:nvPr>
            <p:ph type="body" sz="quarter" idx="41"/>
          </p:nvPr>
        </p:nvSpPr>
        <p:spPr>
          <a:xfrm>
            <a:off x="7989256" y="3175651"/>
            <a:ext cx="434758" cy="385763"/>
          </a:xfrm>
        </p:spPr>
        <p:txBody>
          <a:bodyPr/>
          <a:lstStyle/>
          <a:p>
            <a:r>
              <a:rPr lang="en-GB">
                <a:solidFill>
                  <a:schemeClr val="bg1"/>
                </a:solidFill>
              </a:rPr>
              <a:t>06</a:t>
            </a:r>
          </a:p>
        </p:txBody>
      </p:sp>
      <p:sp>
        <p:nvSpPr>
          <p:cNvPr id="19" name="Text Placeholder 18">
            <a:extLst>
              <a:ext uri="{FF2B5EF4-FFF2-40B4-BE49-F238E27FC236}">
                <a16:creationId xmlns:a16="http://schemas.microsoft.com/office/drawing/2014/main" id="{55535B2D-E297-19D8-9A7D-9482F5F14A75}"/>
              </a:ext>
            </a:extLst>
          </p:cNvPr>
          <p:cNvSpPr>
            <a:spLocks noGrp="1"/>
          </p:cNvSpPr>
          <p:nvPr>
            <p:ph type="body" sz="quarter" idx="35"/>
          </p:nvPr>
        </p:nvSpPr>
        <p:spPr>
          <a:xfrm>
            <a:off x="8471766" y="2777456"/>
            <a:ext cx="2812863" cy="788962"/>
          </a:xfrm>
        </p:spPr>
        <p:txBody>
          <a:bodyPr/>
          <a:lstStyle/>
          <a:p>
            <a:r>
              <a:rPr lang="en-US" altLang="zh-CN" noProof="1">
                <a:solidFill>
                  <a:schemeClr val="bg1"/>
                </a:solidFill>
              </a:rPr>
              <a:t>Competitive Advantage</a:t>
            </a:r>
          </a:p>
        </p:txBody>
      </p:sp>
      <p:sp>
        <p:nvSpPr>
          <p:cNvPr id="30" name="Rectangle 29">
            <a:extLst>
              <a:ext uri="{FF2B5EF4-FFF2-40B4-BE49-F238E27FC236}">
                <a16:creationId xmlns:a16="http://schemas.microsoft.com/office/drawing/2014/main" id="{11B735A3-546B-75E9-1AFB-6207D3C81BF5}"/>
              </a:ext>
            </a:extLst>
          </p:cNvPr>
          <p:cNvSpPr/>
          <p:nvPr/>
        </p:nvSpPr>
        <p:spPr>
          <a:xfrm>
            <a:off x="11002297" y="0"/>
            <a:ext cx="1189704" cy="1132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708AAFC-62CF-D1BF-4BC8-89D4639B7024}"/>
              </a:ext>
            </a:extLst>
          </p:cNvPr>
          <p:cNvSpPr/>
          <p:nvPr/>
        </p:nvSpPr>
        <p:spPr>
          <a:xfrm>
            <a:off x="1" y="5884605"/>
            <a:ext cx="900852" cy="971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0A9A14E-94AF-FA27-B578-6C55297E5E65}"/>
              </a:ext>
            </a:extLst>
          </p:cNvPr>
          <p:cNvSpPr/>
          <p:nvPr/>
        </p:nvSpPr>
        <p:spPr>
          <a:xfrm>
            <a:off x="11284629" y="52621"/>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BCF760F-8D1E-EA9D-C949-1B616B61DCE9}"/>
              </a:ext>
            </a:extLst>
          </p:cNvPr>
          <p:cNvSpPr/>
          <p:nvPr/>
        </p:nvSpPr>
        <p:spPr>
          <a:xfrm rot="11024720">
            <a:off x="10720817" y="38009"/>
            <a:ext cx="483039" cy="835438"/>
          </a:xfrm>
          <a:custGeom>
            <a:avLst/>
            <a:gdLst>
              <a:gd name="connsiteX0" fmla="*/ 0 w 870155"/>
              <a:gd name="connsiteY0" fmla="*/ 417296 h 834592"/>
              <a:gd name="connsiteX1" fmla="*/ 435078 w 870155"/>
              <a:gd name="connsiteY1" fmla="*/ 0 h 834592"/>
              <a:gd name="connsiteX2" fmla="*/ 870156 w 870155"/>
              <a:gd name="connsiteY2" fmla="*/ 417296 h 834592"/>
              <a:gd name="connsiteX3" fmla="*/ 435078 w 870155"/>
              <a:gd name="connsiteY3" fmla="*/ 834592 h 834592"/>
              <a:gd name="connsiteX4" fmla="*/ 0 w 870155"/>
              <a:gd name="connsiteY4" fmla="*/ 417296 h 834592"/>
              <a:gd name="connsiteX0" fmla="*/ 11089 w 483039"/>
              <a:gd name="connsiteY0" fmla="*/ 476642 h 835438"/>
              <a:gd name="connsiteX1" fmla="*/ 47961 w 483039"/>
              <a:gd name="connsiteY1" fmla="*/ 353 h 835438"/>
              <a:gd name="connsiteX2" fmla="*/ 483039 w 483039"/>
              <a:gd name="connsiteY2" fmla="*/ 417649 h 835438"/>
              <a:gd name="connsiteX3" fmla="*/ 47961 w 483039"/>
              <a:gd name="connsiteY3" fmla="*/ 834945 h 835438"/>
              <a:gd name="connsiteX4" fmla="*/ 11089 w 483039"/>
              <a:gd name="connsiteY4" fmla="*/ 476642 h 8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039" h="835438">
                <a:moveTo>
                  <a:pt x="11089" y="476642"/>
                </a:moveTo>
                <a:cubicBezTo>
                  <a:pt x="11089" y="246176"/>
                  <a:pt x="-30697" y="10185"/>
                  <a:pt x="47961" y="353"/>
                </a:cubicBezTo>
                <a:cubicBezTo>
                  <a:pt x="126619" y="-9479"/>
                  <a:pt x="483039" y="187183"/>
                  <a:pt x="483039" y="417649"/>
                </a:cubicBezTo>
                <a:cubicBezTo>
                  <a:pt x="483039" y="648115"/>
                  <a:pt x="126619" y="825113"/>
                  <a:pt x="47961" y="834945"/>
                </a:cubicBezTo>
                <a:cubicBezTo>
                  <a:pt x="-30697" y="844777"/>
                  <a:pt x="11089" y="707108"/>
                  <a:pt x="11089" y="476642"/>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Picture Placeholder 5" descr="Woman working at a desk with a laptop and calculator.">
            <a:extLst>
              <a:ext uri="{FF2B5EF4-FFF2-40B4-BE49-F238E27FC236}">
                <a16:creationId xmlns:a16="http://schemas.microsoft.com/office/drawing/2014/main" id="{E1E8018C-9833-000B-8A5D-7D7996E33A30}"/>
              </a:ext>
            </a:extLst>
          </p:cNvPr>
          <p:cNvPicPr>
            <a:picLocks noChangeAspect="1"/>
          </p:cNvPicPr>
          <p:nvPr/>
        </p:nvPicPr>
        <p:blipFill>
          <a:blip r:embed="rId3" cstate="screen">
            <a:extLst>
              <a:ext uri="{28A0092B-C50C-407E-A947-70E740481C1C}">
                <a14:useLocalDpi xmlns:a14="http://schemas.microsoft.com/office/drawing/2010/main"/>
              </a:ext>
            </a:extLst>
          </a:blip>
          <a:srcRect l="7" r="7"/>
          <a:stretch/>
        </p:blipFill>
        <p:spPr>
          <a:xfrm>
            <a:off x="12442351" y="5245534"/>
            <a:ext cx="1077921" cy="788962"/>
          </a:xfrm>
          <a:prstGeom prst="rect">
            <a:avLst/>
          </a:prstGeom>
        </p:spPr>
      </p:pic>
      <p:sp>
        <p:nvSpPr>
          <p:cNvPr id="36" name="Title 4">
            <a:extLst>
              <a:ext uri="{FF2B5EF4-FFF2-40B4-BE49-F238E27FC236}">
                <a16:creationId xmlns:a16="http://schemas.microsoft.com/office/drawing/2014/main" id="{6DD993E7-7C77-AA8F-967C-839D5A78B57A}"/>
              </a:ext>
            </a:extLst>
          </p:cNvPr>
          <p:cNvSpPr txBox="1">
            <a:spLocks/>
          </p:cNvSpPr>
          <p:nvPr/>
        </p:nvSpPr>
        <p:spPr>
          <a:xfrm>
            <a:off x="787148" y="325905"/>
            <a:ext cx="10504000" cy="113225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US" dirty="0">
                <a:solidFill>
                  <a:schemeClr val="bg1"/>
                </a:solidFill>
              </a:rPr>
              <a:t>Benefits of coconut husk</a:t>
            </a:r>
            <a:endParaRPr lang="en-GB" dirty="0">
              <a:solidFill>
                <a:schemeClr val="bg1"/>
              </a:solidFill>
            </a:endParaRPr>
          </a:p>
        </p:txBody>
      </p:sp>
      <p:sp>
        <p:nvSpPr>
          <p:cNvPr id="67" name="Text Placeholder 5">
            <a:extLst>
              <a:ext uri="{FF2B5EF4-FFF2-40B4-BE49-F238E27FC236}">
                <a16:creationId xmlns:a16="http://schemas.microsoft.com/office/drawing/2014/main" id="{E9F5BA0D-1F0A-894C-24E8-5A37D07B0C6D}"/>
              </a:ext>
            </a:extLst>
          </p:cNvPr>
          <p:cNvSpPr txBox="1">
            <a:spLocks/>
          </p:cNvSpPr>
          <p:nvPr/>
        </p:nvSpPr>
        <p:spPr>
          <a:xfrm>
            <a:off x="427972" y="3069714"/>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Financial Control</a:t>
            </a:r>
          </a:p>
        </p:txBody>
      </p:sp>
      <p:sp>
        <p:nvSpPr>
          <p:cNvPr id="68" name="Text Placeholder 6">
            <a:extLst>
              <a:ext uri="{FF2B5EF4-FFF2-40B4-BE49-F238E27FC236}">
                <a16:creationId xmlns:a16="http://schemas.microsoft.com/office/drawing/2014/main" id="{E4FA0866-ED26-7B6A-59F0-E1C9B41EF0FB}"/>
              </a:ext>
            </a:extLst>
          </p:cNvPr>
          <p:cNvSpPr txBox="1">
            <a:spLocks/>
          </p:cNvSpPr>
          <p:nvPr/>
        </p:nvSpPr>
        <p:spPr>
          <a:xfrm>
            <a:off x="787148" y="3728729"/>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zh-CN" dirty="0">
                <a:solidFill>
                  <a:schemeClr val="bg1"/>
                </a:solidFill>
                <a:latin typeface="Aptos" panose="020B0004020202020204" pitchFamily="34" charset="0"/>
              </a:rPr>
              <a:t>Budgeting controls your finances, helps make informed decisions, and prioritizes essential expenses.</a:t>
            </a:r>
          </a:p>
        </p:txBody>
      </p:sp>
      <p:sp>
        <p:nvSpPr>
          <p:cNvPr id="69" name="Text Placeholder 6">
            <a:extLst>
              <a:ext uri="{FF2B5EF4-FFF2-40B4-BE49-F238E27FC236}">
                <a16:creationId xmlns:a16="http://schemas.microsoft.com/office/drawing/2014/main" id="{544DEFEA-B469-62BE-9D75-3897DF52A2AD}"/>
              </a:ext>
            </a:extLst>
          </p:cNvPr>
          <p:cNvSpPr txBox="1">
            <a:spLocks/>
          </p:cNvSpPr>
          <p:nvPr/>
        </p:nvSpPr>
        <p:spPr>
          <a:xfrm>
            <a:off x="4711514" y="3586131"/>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zh-CN" dirty="0">
                <a:solidFill>
                  <a:schemeClr val="bg1"/>
                </a:solidFill>
                <a:latin typeface="Aptos" panose="020B0004020202020204" pitchFamily="34" charset="0"/>
              </a:rPr>
              <a:t>Budgeting controls your finances, helps make informed decisions, and prioritizes essential expenses.</a:t>
            </a:r>
          </a:p>
        </p:txBody>
      </p:sp>
      <p:sp>
        <p:nvSpPr>
          <p:cNvPr id="71" name="Text Placeholder 5">
            <a:extLst>
              <a:ext uri="{FF2B5EF4-FFF2-40B4-BE49-F238E27FC236}">
                <a16:creationId xmlns:a16="http://schemas.microsoft.com/office/drawing/2014/main" id="{325CCA4C-E67B-B4D1-616C-0BA0F3144EB2}"/>
              </a:ext>
            </a:extLst>
          </p:cNvPr>
          <p:cNvSpPr txBox="1">
            <a:spLocks/>
          </p:cNvSpPr>
          <p:nvPr/>
        </p:nvSpPr>
        <p:spPr>
          <a:xfrm>
            <a:off x="4322448" y="3019233"/>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Financial Control</a:t>
            </a:r>
          </a:p>
        </p:txBody>
      </p:sp>
      <p:sp>
        <p:nvSpPr>
          <p:cNvPr id="72" name="Text Placeholder 5">
            <a:extLst>
              <a:ext uri="{FF2B5EF4-FFF2-40B4-BE49-F238E27FC236}">
                <a16:creationId xmlns:a16="http://schemas.microsoft.com/office/drawing/2014/main" id="{D8786E3F-F2A7-D0C5-9188-C953F5C084B2}"/>
              </a:ext>
            </a:extLst>
          </p:cNvPr>
          <p:cNvSpPr txBox="1">
            <a:spLocks/>
          </p:cNvSpPr>
          <p:nvPr/>
        </p:nvSpPr>
        <p:spPr>
          <a:xfrm>
            <a:off x="8216924" y="2999387"/>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Financial Control</a:t>
            </a:r>
          </a:p>
        </p:txBody>
      </p:sp>
      <p:sp>
        <p:nvSpPr>
          <p:cNvPr id="73" name="Text Placeholder 6">
            <a:extLst>
              <a:ext uri="{FF2B5EF4-FFF2-40B4-BE49-F238E27FC236}">
                <a16:creationId xmlns:a16="http://schemas.microsoft.com/office/drawing/2014/main" id="{FDA7C804-9CA0-4E2C-5843-8FC98E5967C8}"/>
              </a:ext>
            </a:extLst>
          </p:cNvPr>
          <p:cNvSpPr txBox="1">
            <a:spLocks/>
          </p:cNvSpPr>
          <p:nvPr/>
        </p:nvSpPr>
        <p:spPr>
          <a:xfrm>
            <a:off x="8627532" y="3442066"/>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zh-CN" dirty="0">
                <a:solidFill>
                  <a:schemeClr val="bg1"/>
                </a:solidFill>
                <a:latin typeface="Aptos" panose="020B0004020202020204" pitchFamily="34" charset="0"/>
              </a:rPr>
              <a:t>Budgeting controls your finances, helps make informed decisions, and prioritizes essential expenses.</a:t>
            </a:r>
          </a:p>
        </p:txBody>
      </p:sp>
      <p:sp>
        <p:nvSpPr>
          <p:cNvPr id="32" name="Rectangle 31">
            <a:extLst>
              <a:ext uri="{FF2B5EF4-FFF2-40B4-BE49-F238E27FC236}">
                <a16:creationId xmlns:a16="http://schemas.microsoft.com/office/drawing/2014/main" id="{F8ADECB8-FAD2-C7D8-7616-BA627C7D6087}"/>
              </a:ext>
            </a:extLst>
          </p:cNvPr>
          <p:cNvSpPr/>
          <p:nvPr/>
        </p:nvSpPr>
        <p:spPr>
          <a:xfrm>
            <a:off x="-37504" y="-85302"/>
            <a:ext cx="2163097" cy="6990735"/>
          </a:xfrm>
          <a:prstGeom prst="rect">
            <a:avLst/>
          </a:prstGeom>
          <a:solidFill>
            <a:srgbClr val="06174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94D83636-40D5-7BC0-5328-22E4D59CDAC3}"/>
              </a:ext>
            </a:extLst>
          </p:cNvPr>
          <p:cNvSpPr/>
          <p:nvPr/>
        </p:nvSpPr>
        <p:spPr>
          <a:xfrm>
            <a:off x="-37504" y="6132281"/>
            <a:ext cx="907371" cy="747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2">
            <a:extLst>
              <a:ext uri="{FF2B5EF4-FFF2-40B4-BE49-F238E27FC236}">
                <a16:creationId xmlns:a16="http://schemas.microsoft.com/office/drawing/2014/main" id="{6F044113-EA7E-DE0C-0FE8-1BFE7B30C1F2}"/>
              </a:ext>
            </a:extLst>
          </p:cNvPr>
          <p:cNvSpPr txBox="1">
            <a:spLocks/>
          </p:cNvSpPr>
          <p:nvPr/>
        </p:nvSpPr>
        <p:spPr>
          <a:xfrm>
            <a:off x="4279275" y="2089585"/>
            <a:ext cx="6735597" cy="379383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r"/>
            <a:r>
              <a:rPr lang="en-US" altLang="zh-CN" sz="2800" dirty="0"/>
              <a:t>02</a:t>
            </a:r>
          </a:p>
          <a:p>
            <a:pPr algn="r"/>
            <a:r>
              <a:rPr lang="en-US" altLang="zh-CN" sz="5400" dirty="0"/>
              <a:t>Solution</a:t>
            </a:r>
            <a:endParaRPr lang="zh-CN" altLang="en-US" sz="5400" dirty="0"/>
          </a:p>
        </p:txBody>
      </p:sp>
    </p:spTree>
    <p:extLst>
      <p:ext uri="{BB962C8B-B14F-4D97-AF65-F5344CB8AC3E}">
        <p14:creationId xmlns:p14="http://schemas.microsoft.com/office/powerpoint/2010/main" val="408776785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46109-4E37-9F86-C41B-55D1EAF0E8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0702C5-FF85-A530-9750-18DF3D973039}"/>
              </a:ext>
            </a:extLst>
          </p:cNvPr>
          <p:cNvSpPr>
            <a:spLocks noGrp="1"/>
          </p:cNvSpPr>
          <p:nvPr>
            <p:ph type="title"/>
          </p:nvPr>
        </p:nvSpPr>
        <p:spPr>
          <a:xfrm>
            <a:off x="498297" y="672904"/>
            <a:ext cx="10504000" cy="1132258"/>
          </a:xfrm>
        </p:spPr>
        <p:txBody>
          <a:bodyPr/>
          <a:lstStyle/>
          <a:p>
            <a:r>
              <a:rPr lang="en-GB" sz="2800" dirty="0">
                <a:solidFill>
                  <a:schemeClr val="bg1"/>
                </a:solidFill>
              </a:rPr>
              <a:t>Benefits of using coconuts</a:t>
            </a:r>
          </a:p>
        </p:txBody>
      </p:sp>
      <p:sp>
        <p:nvSpPr>
          <p:cNvPr id="3" name="Text Placeholder 2">
            <a:extLst>
              <a:ext uri="{FF2B5EF4-FFF2-40B4-BE49-F238E27FC236}">
                <a16:creationId xmlns:a16="http://schemas.microsoft.com/office/drawing/2014/main" id="{48F14746-63C3-28A5-C2E8-670B2C1A2B18}"/>
              </a:ext>
            </a:extLst>
          </p:cNvPr>
          <p:cNvSpPr>
            <a:spLocks noGrp="1"/>
          </p:cNvSpPr>
          <p:nvPr>
            <p:ph type="body" sz="quarter" idx="36"/>
          </p:nvPr>
        </p:nvSpPr>
        <p:spPr>
          <a:xfrm>
            <a:off x="842963" y="1532787"/>
            <a:ext cx="434758" cy="385763"/>
          </a:xfrm>
        </p:spPr>
        <p:txBody>
          <a:bodyPr/>
          <a:lstStyle/>
          <a:p>
            <a:r>
              <a:rPr lang="en-GB">
                <a:solidFill>
                  <a:schemeClr val="bg1"/>
                </a:solidFill>
              </a:rPr>
              <a:t>01</a:t>
            </a:r>
          </a:p>
        </p:txBody>
      </p:sp>
      <p:sp>
        <p:nvSpPr>
          <p:cNvPr id="4" name="Text Placeholder 3">
            <a:extLst>
              <a:ext uri="{FF2B5EF4-FFF2-40B4-BE49-F238E27FC236}">
                <a16:creationId xmlns:a16="http://schemas.microsoft.com/office/drawing/2014/main" id="{18574240-8A3D-EB1D-FD28-40589CAF56BC}"/>
              </a:ext>
            </a:extLst>
          </p:cNvPr>
          <p:cNvSpPr>
            <a:spLocks noGrp="1"/>
          </p:cNvSpPr>
          <p:nvPr>
            <p:ph type="body" sz="quarter" idx="32"/>
          </p:nvPr>
        </p:nvSpPr>
        <p:spPr>
          <a:xfrm>
            <a:off x="1326377" y="1152623"/>
            <a:ext cx="2812863" cy="788962"/>
          </a:xfrm>
        </p:spPr>
        <p:txBody>
          <a:bodyPr/>
          <a:lstStyle/>
          <a:p>
            <a:r>
              <a:rPr lang="en-US" altLang="zh-CN" noProof="1">
                <a:solidFill>
                  <a:schemeClr val="bg1"/>
                </a:solidFill>
              </a:rPr>
              <a:t>Problem Statement</a:t>
            </a:r>
          </a:p>
        </p:txBody>
      </p:sp>
      <p:sp>
        <p:nvSpPr>
          <p:cNvPr id="5" name="Content Placeholder 4">
            <a:extLst>
              <a:ext uri="{FF2B5EF4-FFF2-40B4-BE49-F238E27FC236}">
                <a16:creationId xmlns:a16="http://schemas.microsoft.com/office/drawing/2014/main" id="{3FB54CE8-1877-91FD-4A24-4E424921D58F}"/>
              </a:ext>
            </a:extLst>
          </p:cNvPr>
          <p:cNvSpPr>
            <a:spLocks noGrp="1"/>
          </p:cNvSpPr>
          <p:nvPr>
            <p:ph idx="13"/>
          </p:nvPr>
        </p:nvSpPr>
        <p:spPr>
          <a:xfrm>
            <a:off x="1352581" y="2024460"/>
            <a:ext cx="2812594" cy="720588"/>
          </a:xfrm>
        </p:spPr>
        <p:txBody>
          <a:bodyPr/>
          <a:lstStyle/>
          <a:p>
            <a:r>
              <a:rPr lang="en-US" noProof="1">
                <a:solidFill>
                  <a:schemeClr val="bg1"/>
                </a:solidFill>
              </a:rPr>
              <a:t>Foundation of budgeting and</a:t>
            </a:r>
          </a:p>
          <a:p>
            <a:r>
              <a:rPr lang="en-US" noProof="1">
                <a:solidFill>
                  <a:schemeClr val="bg1"/>
                </a:solidFill>
              </a:rPr>
              <a:t>its significance.</a:t>
            </a:r>
            <a:endParaRPr lang="en-US" dirty="0">
              <a:solidFill>
                <a:schemeClr val="bg1"/>
              </a:solidFill>
            </a:endParaRPr>
          </a:p>
        </p:txBody>
      </p:sp>
      <p:sp>
        <p:nvSpPr>
          <p:cNvPr id="6" name="Text Placeholder 5">
            <a:extLst>
              <a:ext uri="{FF2B5EF4-FFF2-40B4-BE49-F238E27FC236}">
                <a16:creationId xmlns:a16="http://schemas.microsoft.com/office/drawing/2014/main" id="{3245C602-6AEB-E50C-4996-4EDBDC956DE2}"/>
              </a:ext>
            </a:extLst>
          </p:cNvPr>
          <p:cNvSpPr>
            <a:spLocks noGrp="1"/>
          </p:cNvSpPr>
          <p:nvPr>
            <p:ph type="body" sz="quarter" idx="38"/>
          </p:nvPr>
        </p:nvSpPr>
        <p:spPr>
          <a:xfrm>
            <a:off x="4421805" y="1532787"/>
            <a:ext cx="434758" cy="385763"/>
          </a:xfrm>
        </p:spPr>
        <p:txBody>
          <a:bodyPr/>
          <a:lstStyle/>
          <a:p>
            <a:r>
              <a:rPr lang="en-GB">
                <a:solidFill>
                  <a:schemeClr val="bg1"/>
                </a:solidFill>
              </a:rPr>
              <a:t>02</a:t>
            </a:r>
          </a:p>
        </p:txBody>
      </p:sp>
      <p:sp>
        <p:nvSpPr>
          <p:cNvPr id="7" name="Text Placeholder 6">
            <a:extLst>
              <a:ext uri="{FF2B5EF4-FFF2-40B4-BE49-F238E27FC236}">
                <a16:creationId xmlns:a16="http://schemas.microsoft.com/office/drawing/2014/main" id="{0BDB315C-C1F6-28F9-FF29-4B76B007101C}"/>
              </a:ext>
            </a:extLst>
          </p:cNvPr>
          <p:cNvSpPr>
            <a:spLocks noGrp="1"/>
          </p:cNvSpPr>
          <p:nvPr>
            <p:ph type="body" sz="quarter" idx="30"/>
          </p:nvPr>
        </p:nvSpPr>
        <p:spPr>
          <a:xfrm>
            <a:off x="4905724" y="1146629"/>
            <a:ext cx="2812863" cy="788962"/>
          </a:xfrm>
        </p:spPr>
        <p:txBody>
          <a:bodyPr/>
          <a:lstStyle/>
          <a:p>
            <a:r>
              <a:rPr lang="en-US" altLang="zh-CN" noProof="1">
                <a:solidFill>
                  <a:schemeClr val="bg1"/>
                </a:solidFill>
              </a:rPr>
              <a:t>Solution</a:t>
            </a:r>
          </a:p>
        </p:txBody>
      </p:sp>
      <p:sp>
        <p:nvSpPr>
          <p:cNvPr id="8" name="Content Placeholder 7">
            <a:extLst>
              <a:ext uri="{FF2B5EF4-FFF2-40B4-BE49-F238E27FC236}">
                <a16:creationId xmlns:a16="http://schemas.microsoft.com/office/drawing/2014/main" id="{A4BD1EF7-73D0-7A27-30F4-DF349622CB5F}"/>
              </a:ext>
            </a:extLst>
          </p:cNvPr>
          <p:cNvSpPr>
            <a:spLocks noGrp="1"/>
          </p:cNvSpPr>
          <p:nvPr>
            <p:ph idx="16"/>
          </p:nvPr>
        </p:nvSpPr>
        <p:spPr>
          <a:xfrm>
            <a:off x="4905724" y="2006222"/>
            <a:ext cx="2812594" cy="720588"/>
          </a:xfrm>
        </p:spPr>
        <p:txBody>
          <a:bodyPr/>
          <a:lstStyle/>
          <a:p>
            <a:r>
              <a:rPr lang="en-US" altLang="zh-CN" noProof="1">
                <a:solidFill>
                  <a:schemeClr val="bg1"/>
                </a:solidFill>
              </a:rPr>
              <a:t>Methods and importance of monitoring income.</a:t>
            </a:r>
          </a:p>
        </p:txBody>
      </p:sp>
      <p:sp>
        <p:nvSpPr>
          <p:cNvPr id="9" name="Text Placeholder 8">
            <a:extLst>
              <a:ext uri="{FF2B5EF4-FFF2-40B4-BE49-F238E27FC236}">
                <a16:creationId xmlns:a16="http://schemas.microsoft.com/office/drawing/2014/main" id="{8E666E04-3C63-786E-A354-637D6EE65D5A}"/>
              </a:ext>
            </a:extLst>
          </p:cNvPr>
          <p:cNvSpPr>
            <a:spLocks noGrp="1"/>
          </p:cNvSpPr>
          <p:nvPr>
            <p:ph type="body" sz="quarter" idx="40"/>
          </p:nvPr>
        </p:nvSpPr>
        <p:spPr>
          <a:xfrm>
            <a:off x="7994871" y="1532787"/>
            <a:ext cx="434758" cy="385763"/>
          </a:xfrm>
        </p:spPr>
        <p:txBody>
          <a:bodyPr/>
          <a:lstStyle/>
          <a:p>
            <a:r>
              <a:rPr lang="en-GB">
                <a:solidFill>
                  <a:schemeClr val="bg1"/>
                </a:solidFill>
              </a:rPr>
              <a:t>03</a:t>
            </a:r>
          </a:p>
        </p:txBody>
      </p:sp>
      <p:sp>
        <p:nvSpPr>
          <p:cNvPr id="10" name="Text Placeholder 9">
            <a:extLst>
              <a:ext uri="{FF2B5EF4-FFF2-40B4-BE49-F238E27FC236}">
                <a16:creationId xmlns:a16="http://schemas.microsoft.com/office/drawing/2014/main" id="{2913043E-D144-960E-B86F-2B8706347F0C}"/>
              </a:ext>
            </a:extLst>
          </p:cNvPr>
          <p:cNvSpPr>
            <a:spLocks noGrp="1"/>
          </p:cNvSpPr>
          <p:nvPr>
            <p:ph type="body" sz="quarter" idx="31"/>
          </p:nvPr>
        </p:nvSpPr>
        <p:spPr>
          <a:xfrm>
            <a:off x="8478285" y="1365870"/>
            <a:ext cx="2812863" cy="788962"/>
          </a:xfrm>
        </p:spPr>
        <p:txBody>
          <a:bodyPr/>
          <a:lstStyle/>
          <a:p>
            <a:r>
              <a:rPr lang="en-US" altLang="zh-CN" noProof="1">
                <a:solidFill>
                  <a:schemeClr val="bg1"/>
                </a:solidFill>
              </a:rPr>
              <a:t>Marketing </a:t>
            </a:r>
          </a:p>
          <a:p>
            <a:r>
              <a:rPr lang="en-US" altLang="zh-CN" noProof="1">
                <a:solidFill>
                  <a:schemeClr val="bg1"/>
                </a:solidFill>
              </a:rPr>
              <a:t>Opportunity</a:t>
            </a:r>
          </a:p>
        </p:txBody>
      </p:sp>
      <p:sp>
        <p:nvSpPr>
          <p:cNvPr id="11" name="Content Placeholder 10">
            <a:extLst>
              <a:ext uri="{FF2B5EF4-FFF2-40B4-BE49-F238E27FC236}">
                <a16:creationId xmlns:a16="http://schemas.microsoft.com/office/drawing/2014/main" id="{73BDEEC6-9CAB-B94F-B2BC-70D231F607F5}"/>
              </a:ext>
            </a:extLst>
          </p:cNvPr>
          <p:cNvSpPr>
            <a:spLocks noGrp="1"/>
          </p:cNvSpPr>
          <p:nvPr>
            <p:ph idx="19"/>
          </p:nvPr>
        </p:nvSpPr>
        <p:spPr>
          <a:xfrm>
            <a:off x="8484169" y="2278799"/>
            <a:ext cx="2812594" cy="720588"/>
          </a:xfrm>
        </p:spPr>
        <p:txBody>
          <a:bodyPr/>
          <a:lstStyle/>
          <a:p>
            <a:r>
              <a:rPr lang="en-US" noProof="1">
                <a:solidFill>
                  <a:schemeClr val="bg1"/>
                </a:solidFill>
              </a:rPr>
              <a:t>Techniques to effectively</a:t>
            </a:r>
          </a:p>
          <a:p>
            <a:r>
              <a:rPr lang="en-US" noProof="1">
                <a:solidFill>
                  <a:schemeClr val="bg1"/>
                </a:solidFill>
              </a:rPr>
              <a:t>manage and reduce expenses.</a:t>
            </a:r>
            <a:endParaRPr lang="en-US" dirty="0">
              <a:solidFill>
                <a:schemeClr val="bg1"/>
              </a:solidFill>
            </a:endParaRPr>
          </a:p>
        </p:txBody>
      </p:sp>
      <p:sp>
        <p:nvSpPr>
          <p:cNvPr id="12" name="Text Placeholder 11">
            <a:extLst>
              <a:ext uri="{FF2B5EF4-FFF2-40B4-BE49-F238E27FC236}">
                <a16:creationId xmlns:a16="http://schemas.microsoft.com/office/drawing/2014/main" id="{890D16E0-B8FD-4523-E280-CBBC913F9DC6}"/>
              </a:ext>
            </a:extLst>
          </p:cNvPr>
          <p:cNvSpPr>
            <a:spLocks noGrp="1"/>
          </p:cNvSpPr>
          <p:nvPr>
            <p:ph type="body" sz="quarter" idx="37"/>
          </p:nvPr>
        </p:nvSpPr>
        <p:spPr>
          <a:xfrm>
            <a:off x="837348" y="3175651"/>
            <a:ext cx="434758" cy="385763"/>
          </a:xfrm>
        </p:spPr>
        <p:txBody>
          <a:bodyPr/>
          <a:lstStyle/>
          <a:p>
            <a:r>
              <a:rPr lang="en-GB">
                <a:solidFill>
                  <a:schemeClr val="bg1"/>
                </a:solidFill>
              </a:rPr>
              <a:t>04</a:t>
            </a:r>
          </a:p>
        </p:txBody>
      </p:sp>
      <p:sp>
        <p:nvSpPr>
          <p:cNvPr id="13" name="Text Placeholder 12">
            <a:extLst>
              <a:ext uri="{FF2B5EF4-FFF2-40B4-BE49-F238E27FC236}">
                <a16:creationId xmlns:a16="http://schemas.microsoft.com/office/drawing/2014/main" id="{6BD51978-369D-E0EB-5478-993A69FABB5B}"/>
              </a:ext>
            </a:extLst>
          </p:cNvPr>
          <p:cNvSpPr>
            <a:spLocks noGrp="1"/>
          </p:cNvSpPr>
          <p:nvPr>
            <p:ph type="body" sz="quarter" idx="33"/>
          </p:nvPr>
        </p:nvSpPr>
        <p:spPr>
          <a:xfrm>
            <a:off x="1377614" y="2769133"/>
            <a:ext cx="2812863" cy="788962"/>
          </a:xfrm>
        </p:spPr>
        <p:txBody>
          <a:bodyPr/>
          <a:lstStyle/>
          <a:p>
            <a:r>
              <a:rPr lang="en-US" noProof="1">
                <a:solidFill>
                  <a:schemeClr val="bg1"/>
                </a:solidFill>
              </a:rPr>
              <a:t>Target Customers</a:t>
            </a:r>
          </a:p>
        </p:txBody>
      </p:sp>
      <p:sp>
        <p:nvSpPr>
          <p:cNvPr id="15" name="Text Placeholder 14">
            <a:extLst>
              <a:ext uri="{FF2B5EF4-FFF2-40B4-BE49-F238E27FC236}">
                <a16:creationId xmlns:a16="http://schemas.microsoft.com/office/drawing/2014/main" id="{A1423CFA-6CAE-2F47-6498-42AE70CD5B0F}"/>
              </a:ext>
            </a:extLst>
          </p:cNvPr>
          <p:cNvSpPr>
            <a:spLocks noGrp="1"/>
          </p:cNvSpPr>
          <p:nvPr>
            <p:ph type="body" sz="quarter" idx="39"/>
          </p:nvPr>
        </p:nvSpPr>
        <p:spPr>
          <a:xfrm>
            <a:off x="4416190" y="3175651"/>
            <a:ext cx="434758" cy="385763"/>
          </a:xfrm>
        </p:spPr>
        <p:txBody>
          <a:bodyPr/>
          <a:lstStyle/>
          <a:p>
            <a:r>
              <a:rPr lang="en-GB">
                <a:solidFill>
                  <a:schemeClr val="bg1"/>
                </a:solidFill>
              </a:rPr>
              <a:t>05</a:t>
            </a:r>
          </a:p>
        </p:txBody>
      </p:sp>
      <p:sp>
        <p:nvSpPr>
          <p:cNvPr id="16" name="Text Placeholder 15">
            <a:extLst>
              <a:ext uri="{FF2B5EF4-FFF2-40B4-BE49-F238E27FC236}">
                <a16:creationId xmlns:a16="http://schemas.microsoft.com/office/drawing/2014/main" id="{AE78A9EF-FB4D-4420-B3CA-D1F01AACF240}"/>
              </a:ext>
            </a:extLst>
          </p:cNvPr>
          <p:cNvSpPr>
            <a:spLocks noGrp="1"/>
          </p:cNvSpPr>
          <p:nvPr>
            <p:ph type="body" sz="quarter" idx="34"/>
          </p:nvPr>
        </p:nvSpPr>
        <p:spPr>
          <a:xfrm>
            <a:off x="4982919" y="2769133"/>
            <a:ext cx="2812863" cy="788962"/>
          </a:xfrm>
        </p:spPr>
        <p:txBody>
          <a:bodyPr/>
          <a:lstStyle/>
          <a:p>
            <a:r>
              <a:rPr lang="en-US" altLang="zh-CN" noProof="1">
                <a:solidFill>
                  <a:schemeClr val="bg1"/>
                </a:solidFill>
              </a:rPr>
              <a:t>Business Model</a:t>
            </a:r>
          </a:p>
        </p:txBody>
      </p:sp>
      <p:sp>
        <p:nvSpPr>
          <p:cNvPr id="18" name="Text Placeholder 17">
            <a:extLst>
              <a:ext uri="{FF2B5EF4-FFF2-40B4-BE49-F238E27FC236}">
                <a16:creationId xmlns:a16="http://schemas.microsoft.com/office/drawing/2014/main" id="{43C6D397-298D-33D0-4CE3-5ECAAC3F8F4E}"/>
              </a:ext>
            </a:extLst>
          </p:cNvPr>
          <p:cNvSpPr>
            <a:spLocks noGrp="1"/>
          </p:cNvSpPr>
          <p:nvPr>
            <p:ph type="body" sz="quarter" idx="41"/>
          </p:nvPr>
        </p:nvSpPr>
        <p:spPr>
          <a:xfrm>
            <a:off x="7989256" y="3175651"/>
            <a:ext cx="434758" cy="385763"/>
          </a:xfrm>
        </p:spPr>
        <p:txBody>
          <a:bodyPr/>
          <a:lstStyle/>
          <a:p>
            <a:r>
              <a:rPr lang="en-GB">
                <a:solidFill>
                  <a:schemeClr val="bg1"/>
                </a:solidFill>
              </a:rPr>
              <a:t>06</a:t>
            </a:r>
          </a:p>
        </p:txBody>
      </p:sp>
      <p:sp>
        <p:nvSpPr>
          <p:cNvPr id="19" name="Text Placeholder 18">
            <a:extLst>
              <a:ext uri="{FF2B5EF4-FFF2-40B4-BE49-F238E27FC236}">
                <a16:creationId xmlns:a16="http://schemas.microsoft.com/office/drawing/2014/main" id="{34C5CCAB-BB7E-706F-1304-58CFE437FFEF}"/>
              </a:ext>
            </a:extLst>
          </p:cNvPr>
          <p:cNvSpPr>
            <a:spLocks noGrp="1"/>
          </p:cNvSpPr>
          <p:nvPr>
            <p:ph type="body" sz="quarter" idx="35"/>
          </p:nvPr>
        </p:nvSpPr>
        <p:spPr>
          <a:xfrm>
            <a:off x="8471766" y="2777456"/>
            <a:ext cx="2812863" cy="788962"/>
          </a:xfrm>
        </p:spPr>
        <p:txBody>
          <a:bodyPr/>
          <a:lstStyle/>
          <a:p>
            <a:r>
              <a:rPr lang="en-US" altLang="zh-CN" noProof="1">
                <a:solidFill>
                  <a:schemeClr val="bg1"/>
                </a:solidFill>
              </a:rPr>
              <a:t>Competitive Advantage</a:t>
            </a:r>
          </a:p>
        </p:txBody>
      </p:sp>
      <p:sp>
        <p:nvSpPr>
          <p:cNvPr id="30" name="Rectangle 29">
            <a:extLst>
              <a:ext uri="{FF2B5EF4-FFF2-40B4-BE49-F238E27FC236}">
                <a16:creationId xmlns:a16="http://schemas.microsoft.com/office/drawing/2014/main" id="{4AC0B18D-6C8F-3BE5-FE41-3E0F5FB92682}"/>
              </a:ext>
            </a:extLst>
          </p:cNvPr>
          <p:cNvSpPr/>
          <p:nvPr/>
        </p:nvSpPr>
        <p:spPr>
          <a:xfrm>
            <a:off x="11002297" y="0"/>
            <a:ext cx="1189704" cy="1132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D73C15E-16E7-152A-F589-E1A12B805186}"/>
              </a:ext>
            </a:extLst>
          </p:cNvPr>
          <p:cNvSpPr/>
          <p:nvPr/>
        </p:nvSpPr>
        <p:spPr>
          <a:xfrm>
            <a:off x="1" y="5884605"/>
            <a:ext cx="900852" cy="971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4ABF5AF-6F65-7165-722B-E4AD5DB11693}"/>
              </a:ext>
            </a:extLst>
          </p:cNvPr>
          <p:cNvSpPr/>
          <p:nvPr/>
        </p:nvSpPr>
        <p:spPr>
          <a:xfrm>
            <a:off x="11284629" y="52621"/>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22A93919-93D6-C10C-9A79-085193D4E6FD}"/>
              </a:ext>
            </a:extLst>
          </p:cNvPr>
          <p:cNvSpPr/>
          <p:nvPr/>
        </p:nvSpPr>
        <p:spPr>
          <a:xfrm rot="11024720">
            <a:off x="10720817" y="38009"/>
            <a:ext cx="483039" cy="835438"/>
          </a:xfrm>
          <a:custGeom>
            <a:avLst/>
            <a:gdLst>
              <a:gd name="connsiteX0" fmla="*/ 0 w 870155"/>
              <a:gd name="connsiteY0" fmla="*/ 417296 h 834592"/>
              <a:gd name="connsiteX1" fmla="*/ 435078 w 870155"/>
              <a:gd name="connsiteY1" fmla="*/ 0 h 834592"/>
              <a:gd name="connsiteX2" fmla="*/ 870156 w 870155"/>
              <a:gd name="connsiteY2" fmla="*/ 417296 h 834592"/>
              <a:gd name="connsiteX3" fmla="*/ 435078 w 870155"/>
              <a:gd name="connsiteY3" fmla="*/ 834592 h 834592"/>
              <a:gd name="connsiteX4" fmla="*/ 0 w 870155"/>
              <a:gd name="connsiteY4" fmla="*/ 417296 h 834592"/>
              <a:gd name="connsiteX0" fmla="*/ 11089 w 483039"/>
              <a:gd name="connsiteY0" fmla="*/ 476642 h 835438"/>
              <a:gd name="connsiteX1" fmla="*/ 47961 w 483039"/>
              <a:gd name="connsiteY1" fmla="*/ 353 h 835438"/>
              <a:gd name="connsiteX2" fmla="*/ 483039 w 483039"/>
              <a:gd name="connsiteY2" fmla="*/ 417649 h 835438"/>
              <a:gd name="connsiteX3" fmla="*/ 47961 w 483039"/>
              <a:gd name="connsiteY3" fmla="*/ 834945 h 835438"/>
              <a:gd name="connsiteX4" fmla="*/ 11089 w 483039"/>
              <a:gd name="connsiteY4" fmla="*/ 476642 h 8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039" h="835438">
                <a:moveTo>
                  <a:pt x="11089" y="476642"/>
                </a:moveTo>
                <a:cubicBezTo>
                  <a:pt x="11089" y="246176"/>
                  <a:pt x="-30697" y="10185"/>
                  <a:pt x="47961" y="353"/>
                </a:cubicBezTo>
                <a:cubicBezTo>
                  <a:pt x="126619" y="-9479"/>
                  <a:pt x="483039" y="187183"/>
                  <a:pt x="483039" y="417649"/>
                </a:cubicBezTo>
                <a:cubicBezTo>
                  <a:pt x="483039" y="648115"/>
                  <a:pt x="126619" y="825113"/>
                  <a:pt x="47961" y="834945"/>
                </a:cubicBezTo>
                <a:cubicBezTo>
                  <a:pt x="-30697" y="844777"/>
                  <a:pt x="11089" y="707108"/>
                  <a:pt x="11089" y="476642"/>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7CE3770A-C554-CAD4-55CF-E4FAB7F61BD4}"/>
              </a:ext>
            </a:extLst>
          </p:cNvPr>
          <p:cNvSpPr/>
          <p:nvPr/>
        </p:nvSpPr>
        <p:spPr>
          <a:xfrm>
            <a:off x="12442351" y="6080182"/>
            <a:ext cx="907371" cy="747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Placeholder 5" descr="Woman working at a desk with a laptop and calculator.">
            <a:extLst>
              <a:ext uri="{FF2B5EF4-FFF2-40B4-BE49-F238E27FC236}">
                <a16:creationId xmlns:a16="http://schemas.microsoft.com/office/drawing/2014/main" id="{E4412CA4-AE6F-2FB3-BF9E-2A45718A9C41}"/>
              </a:ext>
            </a:extLst>
          </p:cNvPr>
          <p:cNvPicPr>
            <a:picLocks noChangeAspect="1"/>
          </p:cNvPicPr>
          <p:nvPr/>
        </p:nvPicPr>
        <p:blipFill>
          <a:blip r:embed="rId3" cstate="screen">
            <a:extLst>
              <a:ext uri="{28A0092B-C50C-407E-A947-70E740481C1C}">
                <a14:useLocalDpi xmlns:a14="http://schemas.microsoft.com/office/drawing/2010/main"/>
              </a:ext>
            </a:extLst>
          </a:blip>
          <a:srcRect l="7" r="7"/>
          <a:stretch/>
        </p:blipFill>
        <p:spPr>
          <a:xfrm>
            <a:off x="12471848" y="6084706"/>
            <a:ext cx="1077921" cy="788962"/>
          </a:xfrm>
          <a:prstGeom prst="rect">
            <a:avLst/>
          </a:prstGeom>
        </p:spPr>
      </p:pic>
      <p:sp>
        <p:nvSpPr>
          <p:cNvPr id="32" name="Rectangle 31">
            <a:extLst>
              <a:ext uri="{FF2B5EF4-FFF2-40B4-BE49-F238E27FC236}">
                <a16:creationId xmlns:a16="http://schemas.microsoft.com/office/drawing/2014/main" id="{A4898EA2-C418-9FEB-E1AA-B35C24A94257}"/>
              </a:ext>
            </a:extLst>
          </p:cNvPr>
          <p:cNvSpPr/>
          <p:nvPr/>
        </p:nvSpPr>
        <p:spPr>
          <a:xfrm>
            <a:off x="-2374228" y="-66368"/>
            <a:ext cx="2163097" cy="6990735"/>
          </a:xfrm>
          <a:prstGeom prst="rect">
            <a:avLst/>
          </a:prstGeom>
          <a:solidFill>
            <a:srgbClr val="06174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itle 4">
            <a:extLst>
              <a:ext uri="{FF2B5EF4-FFF2-40B4-BE49-F238E27FC236}">
                <a16:creationId xmlns:a16="http://schemas.microsoft.com/office/drawing/2014/main" id="{1AFA8138-16C2-E414-4A70-34ED140655F7}"/>
              </a:ext>
            </a:extLst>
          </p:cNvPr>
          <p:cNvSpPr txBox="1">
            <a:spLocks/>
          </p:cNvSpPr>
          <p:nvPr/>
        </p:nvSpPr>
        <p:spPr>
          <a:xfrm>
            <a:off x="787148" y="325905"/>
            <a:ext cx="10504000" cy="113225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US" sz="2800" dirty="0"/>
              <a:t>Using coconut husks to make paper packages</a:t>
            </a:r>
            <a:endParaRPr lang="en-GB" sz="2800" dirty="0"/>
          </a:p>
        </p:txBody>
      </p:sp>
      <p:pic>
        <p:nvPicPr>
          <p:cNvPr id="37" name="Picture Placeholder 12" descr="Close-up of a person entering a PIN on an ATM keypad.">
            <a:extLst>
              <a:ext uri="{FF2B5EF4-FFF2-40B4-BE49-F238E27FC236}">
                <a16:creationId xmlns:a16="http://schemas.microsoft.com/office/drawing/2014/main" id="{61D10EE1-3200-47EE-C820-54263231FDB0}"/>
              </a:ext>
            </a:extLst>
          </p:cNvPr>
          <p:cNvPicPr>
            <a:picLocks noChangeAspect="1"/>
          </p:cNvPicPr>
          <p:nvPr/>
        </p:nvPicPr>
        <p:blipFill>
          <a:blip r:embed="rId4" cstate="screen">
            <a:extLst>
              <a:ext uri="{28A0092B-C50C-407E-A947-70E740481C1C}">
                <a14:useLocalDpi xmlns:a14="http://schemas.microsoft.com/office/drawing/2010/main"/>
              </a:ext>
            </a:extLst>
          </a:blip>
          <a:srcRect t="64" b="64"/>
          <a:stretch/>
        </p:blipFill>
        <p:spPr>
          <a:xfrm>
            <a:off x="830516" y="1777645"/>
            <a:ext cx="3109278" cy="1431925"/>
          </a:xfrm>
          <a:prstGeom prst="rect">
            <a:avLst/>
          </a:prstGeom>
        </p:spPr>
      </p:pic>
      <p:pic>
        <p:nvPicPr>
          <p:cNvPr id="43" name="Picture Placeholder 14">
            <a:extLst>
              <a:ext uri="{FF2B5EF4-FFF2-40B4-BE49-F238E27FC236}">
                <a16:creationId xmlns:a16="http://schemas.microsoft.com/office/drawing/2014/main" id="{CB79B42A-37E4-1B41-64D8-C99D89FD1A7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705645" y="1782184"/>
            <a:ext cx="3289225" cy="1431925"/>
          </a:xfrm>
          <a:prstGeom prst="rect">
            <a:avLst/>
          </a:prstGeom>
        </p:spPr>
      </p:pic>
      <p:pic>
        <p:nvPicPr>
          <p:cNvPr id="46" name="Picture Placeholder 16">
            <a:extLst>
              <a:ext uri="{FF2B5EF4-FFF2-40B4-BE49-F238E27FC236}">
                <a16:creationId xmlns:a16="http://schemas.microsoft.com/office/drawing/2014/main" id="{A9A90250-02E2-8B77-1AAA-BA04B1FD8305}"/>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587438" y="1782829"/>
            <a:ext cx="3040521" cy="1431925"/>
          </a:xfrm>
          <a:prstGeom prst="rect">
            <a:avLst/>
          </a:prstGeom>
        </p:spPr>
      </p:pic>
      <p:sp>
        <p:nvSpPr>
          <p:cNvPr id="67" name="Text Placeholder 5">
            <a:extLst>
              <a:ext uri="{FF2B5EF4-FFF2-40B4-BE49-F238E27FC236}">
                <a16:creationId xmlns:a16="http://schemas.microsoft.com/office/drawing/2014/main" id="{5070E353-FC74-D227-9D08-780E50109BB4}"/>
              </a:ext>
            </a:extLst>
          </p:cNvPr>
          <p:cNvSpPr txBox="1">
            <a:spLocks/>
          </p:cNvSpPr>
          <p:nvPr/>
        </p:nvSpPr>
        <p:spPr>
          <a:xfrm>
            <a:off x="279839" y="3049659"/>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Cost-effective</a:t>
            </a:r>
          </a:p>
        </p:txBody>
      </p:sp>
      <p:sp>
        <p:nvSpPr>
          <p:cNvPr id="68" name="Text Placeholder 6">
            <a:extLst>
              <a:ext uri="{FF2B5EF4-FFF2-40B4-BE49-F238E27FC236}">
                <a16:creationId xmlns:a16="http://schemas.microsoft.com/office/drawing/2014/main" id="{74CDFA23-7133-2C9D-E149-D9374FF7FA28}"/>
              </a:ext>
            </a:extLst>
          </p:cNvPr>
          <p:cNvSpPr txBox="1">
            <a:spLocks/>
          </p:cNvSpPr>
          <p:nvPr/>
        </p:nvSpPr>
        <p:spPr>
          <a:xfrm>
            <a:off x="787148" y="3320016"/>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effectLst/>
                <a:latin typeface="Baloo Paaji 2" pitchFamily="2" charset="0"/>
                <a:ea typeface="Aptos" panose="020B0004020202020204" pitchFamily="34" charset="0"/>
                <a:cs typeface="Baloo Paaji 2" pitchFamily="2" charset="0"/>
              </a:rPr>
              <a:t>Production is up to </a:t>
            </a:r>
            <a:r>
              <a:rPr lang="en-US" sz="1800" b="1" dirty="0">
                <a:effectLst/>
                <a:latin typeface="Baloo Paaji 2" pitchFamily="2" charset="0"/>
                <a:ea typeface="Aptos" panose="020B0004020202020204" pitchFamily="34" charset="0"/>
                <a:cs typeface="Baloo Paaji 2" pitchFamily="2" charset="0"/>
              </a:rPr>
              <a:t>10 times cheaper</a:t>
            </a:r>
            <a:r>
              <a:rPr lang="en-US" sz="1800" dirty="0">
                <a:effectLst/>
                <a:latin typeface="Baloo Paaji 2" pitchFamily="2" charset="0"/>
                <a:ea typeface="Aptos" panose="020B0004020202020204" pitchFamily="34" charset="0"/>
                <a:cs typeface="Baloo Paaji 2" pitchFamily="2" charset="0"/>
              </a:rPr>
              <a:t> than timber-based paper</a:t>
            </a:r>
            <a:endParaRPr lang="en-US" altLang="zh-CN" sz="1600" dirty="0">
              <a:latin typeface="Baloo Paaji 2" pitchFamily="2" charset="0"/>
              <a:cs typeface="Baloo Paaji 2" pitchFamily="2" charset="0"/>
            </a:endParaRPr>
          </a:p>
        </p:txBody>
      </p:sp>
      <p:sp>
        <p:nvSpPr>
          <p:cNvPr id="69" name="Text Placeholder 6">
            <a:extLst>
              <a:ext uri="{FF2B5EF4-FFF2-40B4-BE49-F238E27FC236}">
                <a16:creationId xmlns:a16="http://schemas.microsoft.com/office/drawing/2014/main" id="{AABE26CB-E160-EB5B-35CE-8DC091464E3F}"/>
              </a:ext>
            </a:extLst>
          </p:cNvPr>
          <p:cNvSpPr txBox="1">
            <a:spLocks/>
          </p:cNvSpPr>
          <p:nvPr/>
        </p:nvSpPr>
        <p:spPr>
          <a:xfrm>
            <a:off x="4685896" y="3368532"/>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a:lnSpc>
                <a:spcPct val="115000"/>
              </a:lnSpc>
              <a:spcAft>
                <a:spcPts val="800"/>
              </a:spcAft>
              <a:buSzPts val="1000"/>
              <a:tabLst>
                <a:tab pos="457200" algn="l"/>
              </a:tabLst>
            </a:pPr>
            <a:r>
              <a:rPr lang="en-US" sz="1800" kern="100" dirty="0">
                <a:effectLst/>
                <a:latin typeface="Baloo Paaji 2" pitchFamily="2" charset="0"/>
                <a:ea typeface="Aptos" panose="020B0004020202020204" pitchFamily="34" charset="0"/>
                <a:cs typeface="Baloo Paaji 2" pitchFamily="2" charset="0"/>
              </a:rPr>
              <a:t>Coconut fiber-based paper is stronger and more resistant to moisture.</a:t>
            </a:r>
          </a:p>
        </p:txBody>
      </p:sp>
      <p:sp>
        <p:nvSpPr>
          <p:cNvPr id="71" name="Text Placeholder 5">
            <a:extLst>
              <a:ext uri="{FF2B5EF4-FFF2-40B4-BE49-F238E27FC236}">
                <a16:creationId xmlns:a16="http://schemas.microsoft.com/office/drawing/2014/main" id="{B3A8726B-55A0-B1CF-0793-45B7FACB737B}"/>
              </a:ext>
            </a:extLst>
          </p:cNvPr>
          <p:cNvSpPr txBox="1">
            <a:spLocks/>
          </p:cNvSpPr>
          <p:nvPr/>
        </p:nvSpPr>
        <p:spPr>
          <a:xfrm>
            <a:off x="3743263" y="3031551"/>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Durable</a:t>
            </a:r>
          </a:p>
        </p:txBody>
      </p:sp>
      <p:sp>
        <p:nvSpPr>
          <p:cNvPr id="72" name="Text Placeholder 5">
            <a:extLst>
              <a:ext uri="{FF2B5EF4-FFF2-40B4-BE49-F238E27FC236}">
                <a16:creationId xmlns:a16="http://schemas.microsoft.com/office/drawing/2014/main" id="{554334D8-D5CE-1269-18AA-FC92500D3823}"/>
              </a:ext>
            </a:extLst>
          </p:cNvPr>
          <p:cNvSpPr txBox="1">
            <a:spLocks/>
          </p:cNvSpPr>
          <p:nvPr/>
        </p:nvSpPr>
        <p:spPr>
          <a:xfrm>
            <a:off x="7891846" y="3057247"/>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Sustainable</a:t>
            </a:r>
          </a:p>
        </p:txBody>
      </p:sp>
      <p:sp>
        <p:nvSpPr>
          <p:cNvPr id="73" name="Text Placeholder 6">
            <a:extLst>
              <a:ext uri="{FF2B5EF4-FFF2-40B4-BE49-F238E27FC236}">
                <a16:creationId xmlns:a16="http://schemas.microsoft.com/office/drawing/2014/main" id="{0A7A0A7E-8B74-EBF2-E6B8-0ECF14F3B71E}"/>
              </a:ext>
            </a:extLst>
          </p:cNvPr>
          <p:cNvSpPr txBox="1">
            <a:spLocks/>
          </p:cNvSpPr>
          <p:nvPr/>
        </p:nvSpPr>
        <p:spPr>
          <a:xfrm>
            <a:off x="8610269" y="3368531"/>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effectLst/>
                <a:latin typeface="Baloo Paaji 2" pitchFamily="2" charset="0"/>
                <a:ea typeface="Aptos" panose="020B0004020202020204" pitchFamily="34" charset="0"/>
                <a:cs typeface="Baloo Paaji 2" pitchFamily="2" charset="0"/>
              </a:rPr>
              <a:t>The process reduces deforestation, repurposes waste, and supports a circular economy.</a:t>
            </a:r>
            <a:endParaRPr lang="en-US" altLang="zh-CN" dirty="0">
              <a:latin typeface="Baloo Paaji 2" pitchFamily="2" charset="0"/>
              <a:cs typeface="Baloo Paaji 2" pitchFamily="2" charset="0"/>
            </a:endParaRPr>
          </a:p>
        </p:txBody>
      </p:sp>
    </p:spTree>
    <p:extLst>
      <p:ext uri="{BB962C8B-B14F-4D97-AF65-F5344CB8AC3E}">
        <p14:creationId xmlns:p14="http://schemas.microsoft.com/office/powerpoint/2010/main" val="256858783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4177B-0188-57EF-2F8B-FBBDC68733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4BBF50-E3BA-C49B-EC05-3BA3725F72D5}"/>
              </a:ext>
            </a:extLst>
          </p:cNvPr>
          <p:cNvSpPr>
            <a:spLocks noGrp="1"/>
          </p:cNvSpPr>
          <p:nvPr>
            <p:ph type="title"/>
          </p:nvPr>
        </p:nvSpPr>
        <p:spPr>
          <a:xfrm>
            <a:off x="498297" y="672904"/>
            <a:ext cx="10504000" cy="1132258"/>
          </a:xfrm>
        </p:spPr>
        <p:txBody>
          <a:bodyPr/>
          <a:lstStyle/>
          <a:p>
            <a:r>
              <a:rPr lang="en-GB" sz="2800" dirty="0">
                <a:solidFill>
                  <a:schemeClr val="bg1"/>
                </a:solidFill>
              </a:rPr>
              <a:t>Benefits of using coconuts</a:t>
            </a:r>
          </a:p>
        </p:txBody>
      </p:sp>
      <p:sp>
        <p:nvSpPr>
          <p:cNvPr id="3" name="Text Placeholder 2">
            <a:extLst>
              <a:ext uri="{FF2B5EF4-FFF2-40B4-BE49-F238E27FC236}">
                <a16:creationId xmlns:a16="http://schemas.microsoft.com/office/drawing/2014/main" id="{6A136E59-8B06-8A1A-5EF9-70F0F5FDA83E}"/>
              </a:ext>
            </a:extLst>
          </p:cNvPr>
          <p:cNvSpPr>
            <a:spLocks noGrp="1"/>
          </p:cNvSpPr>
          <p:nvPr>
            <p:ph type="body" sz="quarter" idx="36"/>
          </p:nvPr>
        </p:nvSpPr>
        <p:spPr>
          <a:xfrm>
            <a:off x="842963" y="1532787"/>
            <a:ext cx="434758" cy="385763"/>
          </a:xfrm>
        </p:spPr>
        <p:txBody>
          <a:bodyPr/>
          <a:lstStyle/>
          <a:p>
            <a:r>
              <a:rPr lang="en-GB">
                <a:solidFill>
                  <a:schemeClr val="bg1"/>
                </a:solidFill>
              </a:rPr>
              <a:t>01</a:t>
            </a:r>
          </a:p>
        </p:txBody>
      </p:sp>
      <p:sp>
        <p:nvSpPr>
          <p:cNvPr id="4" name="Text Placeholder 3">
            <a:extLst>
              <a:ext uri="{FF2B5EF4-FFF2-40B4-BE49-F238E27FC236}">
                <a16:creationId xmlns:a16="http://schemas.microsoft.com/office/drawing/2014/main" id="{E5E7DAA8-AFF6-0AF9-F2AA-CA58A252DA71}"/>
              </a:ext>
            </a:extLst>
          </p:cNvPr>
          <p:cNvSpPr>
            <a:spLocks noGrp="1"/>
          </p:cNvSpPr>
          <p:nvPr>
            <p:ph type="body" sz="quarter" idx="32"/>
          </p:nvPr>
        </p:nvSpPr>
        <p:spPr>
          <a:xfrm>
            <a:off x="1326377" y="1152623"/>
            <a:ext cx="2812863" cy="788962"/>
          </a:xfrm>
        </p:spPr>
        <p:txBody>
          <a:bodyPr/>
          <a:lstStyle/>
          <a:p>
            <a:r>
              <a:rPr lang="en-US" altLang="zh-CN" noProof="1">
                <a:solidFill>
                  <a:schemeClr val="bg1"/>
                </a:solidFill>
              </a:rPr>
              <a:t>Problem Statement</a:t>
            </a:r>
          </a:p>
        </p:txBody>
      </p:sp>
      <p:sp>
        <p:nvSpPr>
          <p:cNvPr id="5" name="Content Placeholder 4">
            <a:extLst>
              <a:ext uri="{FF2B5EF4-FFF2-40B4-BE49-F238E27FC236}">
                <a16:creationId xmlns:a16="http://schemas.microsoft.com/office/drawing/2014/main" id="{6EDC2782-D04E-1606-4349-A976D720ECCB}"/>
              </a:ext>
            </a:extLst>
          </p:cNvPr>
          <p:cNvSpPr>
            <a:spLocks noGrp="1"/>
          </p:cNvSpPr>
          <p:nvPr>
            <p:ph idx="13"/>
          </p:nvPr>
        </p:nvSpPr>
        <p:spPr>
          <a:xfrm>
            <a:off x="1352581" y="2024460"/>
            <a:ext cx="2812594" cy="720588"/>
          </a:xfrm>
        </p:spPr>
        <p:txBody>
          <a:bodyPr/>
          <a:lstStyle/>
          <a:p>
            <a:r>
              <a:rPr lang="en-US" noProof="1">
                <a:solidFill>
                  <a:schemeClr val="bg1"/>
                </a:solidFill>
              </a:rPr>
              <a:t>Foundation of budgeting and</a:t>
            </a:r>
          </a:p>
          <a:p>
            <a:r>
              <a:rPr lang="en-US" noProof="1">
                <a:solidFill>
                  <a:schemeClr val="bg1"/>
                </a:solidFill>
              </a:rPr>
              <a:t>its significance.</a:t>
            </a:r>
            <a:endParaRPr lang="en-US" dirty="0">
              <a:solidFill>
                <a:schemeClr val="bg1"/>
              </a:solidFill>
            </a:endParaRPr>
          </a:p>
        </p:txBody>
      </p:sp>
      <p:sp>
        <p:nvSpPr>
          <p:cNvPr id="6" name="Text Placeholder 5">
            <a:extLst>
              <a:ext uri="{FF2B5EF4-FFF2-40B4-BE49-F238E27FC236}">
                <a16:creationId xmlns:a16="http://schemas.microsoft.com/office/drawing/2014/main" id="{F5C8C97B-61B4-8C44-2315-13568AB97B20}"/>
              </a:ext>
            </a:extLst>
          </p:cNvPr>
          <p:cNvSpPr>
            <a:spLocks noGrp="1"/>
          </p:cNvSpPr>
          <p:nvPr>
            <p:ph type="body" sz="quarter" idx="38"/>
          </p:nvPr>
        </p:nvSpPr>
        <p:spPr>
          <a:xfrm>
            <a:off x="4421805" y="1532787"/>
            <a:ext cx="434758" cy="385763"/>
          </a:xfrm>
        </p:spPr>
        <p:txBody>
          <a:bodyPr/>
          <a:lstStyle/>
          <a:p>
            <a:r>
              <a:rPr lang="en-GB">
                <a:solidFill>
                  <a:schemeClr val="bg1"/>
                </a:solidFill>
              </a:rPr>
              <a:t>02</a:t>
            </a:r>
          </a:p>
        </p:txBody>
      </p:sp>
      <p:sp>
        <p:nvSpPr>
          <p:cNvPr id="7" name="Text Placeholder 6">
            <a:extLst>
              <a:ext uri="{FF2B5EF4-FFF2-40B4-BE49-F238E27FC236}">
                <a16:creationId xmlns:a16="http://schemas.microsoft.com/office/drawing/2014/main" id="{E93F16E9-4E9A-E9B5-3234-14A1FA3B8567}"/>
              </a:ext>
            </a:extLst>
          </p:cNvPr>
          <p:cNvSpPr>
            <a:spLocks noGrp="1"/>
          </p:cNvSpPr>
          <p:nvPr>
            <p:ph type="body" sz="quarter" idx="30"/>
          </p:nvPr>
        </p:nvSpPr>
        <p:spPr>
          <a:xfrm>
            <a:off x="4905724" y="1146629"/>
            <a:ext cx="2812863" cy="788962"/>
          </a:xfrm>
        </p:spPr>
        <p:txBody>
          <a:bodyPr/>
          <a:lstStyle/>
          <a:p>
            <a:r>
              <a:rPr lang="en-US" altLang="zh-CN" noProof="1">
                <a:solidFill>
                  <a:schemeClr val="bg1"/>
                </a:solidFill>
              </a:rPr>
              <a:t>Solution</a:t>
            </a:r>
          </a:p>
        </p:txBody>
      </p:sp>
      <p:sp>
        <p:nvSpPr>
          <p:cNvPr id="8" name="Content Placeholder 7">
            <a:extLst>
              <a:ext uri="{FF2B5EF4-FFF2-40B4-BE49-F238E27FC236}">
                <a16:creationId xmlns:a16="http://schemas.microsoft.com/office/drawing/2014/main" id="{447F90F9-0C96-18D2-16F6-DF73AF7F96BB}"/>
              </a:ext>
            </a:extLst>
          </p:cNvPr>
          <p:cNvSpPr>
            <a:spLocks noGrp="1"/>
          </p:cNvSpPr>
          <p:nvPr>
            <p:ph idx="16"/>
          </p:nvPr>
        </p:nvSpPr>
        <p:spPr>
          <a:xfrm>
            <a:off x="4905724" y="2006222"/>
            <a:ext cx="2812594" cy="720588"/>
          </a:xfrm>
        </p:spPr>
        <p:txBody>
          <a:bodyPr/>
          <a:lstStyle/>
          <a:p>
            <a:r>
              <a:rPr lang="en-US" altLang="zh-CN" noProof="1">
                <a:solidFill>
                  <a:schemeClr val="bg1"/>
                </a:solidFill>
              </a:rPr>
              <a:t>Methods and importance of monitoring income.</a:t>
            </a:r>
          </a:p>
        </p:txBody>
      </p:sp>
      <p:sp>
        <p:nvSpPr>
          <p:cNvPr id="9" name="Text Placeholder 8">
            <a:extLst>
              <a:ext uri="{FF2B5EF4-FFF2-40B4-BE49-F238E27FC236}">
                <a16:creationId xmlns:a16="http://schemas.microsoft.com/office/drawing/2014/main" id="{A36302D2-0AC6-BAF2-6BFF-E231B36DBE38}"/>
              </a:ext>
            </a:extLst>
          </p:cNvPr>
          <p:cNvSpPr>
            <a:spLocks noGrp="1"/>
          </p:cNvSpPr>
          <p:nvPr>
            <p:ph type="body" sz="quarter" idx="40"/>
          </p:nvPr>
        </p:nvSpPr>
        <p:spPr>
          <a:xfrm>
            <a:off x="7994871" y="1532787"/>
            <a:ext cx="434758" cy="385763"/>
          </a:xfrm>
        </p:spPr>
        <p:txBody>
          <a:bodyPr/>
          <a:lstStyle/>
          <a:p>
            <a:r>
              <a:rPr lang="en-GB">
                <a:solidFill>
                  <a:schemeClr val="bg1"/>
                </a:solidFill>
              </a:rPr>
              <a:t>03</a:t>
            </a:r>
          </a:p>
        </p:txBody>
      </p:sp>
      <p:sp>
        <p:nvSpPr>
          <p:cNvPr id="10" name="Text Placeholder 9">
            <a:extLst>
              <a:ext uri="{FF2B5EF4-FFF2-40B4-BE49-F238E27FC236}">
                <a16:creationId xmlns:a16="http://schemas.microsoft.com/office/drawing/2014/main" id="{97560892-D6BC-9241-9467-F58BBB406ECF}"/>
              </a:ext>
            </a:extLst>
          </p:cNvPr>
          <p:cNvSpPr>
            <a:spLocks noGrp="1"/>
          </p:cNvSpPr>
          <p:nvPr>
            <p:ph type="body" sz="quarter" idx="31"/>
          </p:nvPr>
        </p:nvSpPr>
        <p:spPr>
          <a:xfrm>
            <a:off x="8478285" y="1365870"/>
            <a:ext cx="2812863" cy="788962"/>
          </a:xfrm>
        </p:spPr>
        <p:txBody>
          <a:bodyPr/>
          <a:lstStyle/>
          <a:p>
            <a:r>
              <a:rPr lang="en-US" altLang="zh-CN" noProof="1">
                <a:solidFill>
                  <a:schemeClr val="bg1"/>
                </a:solidFill>
              </a:rPr>
              <a:t>Marketing </a:t>
            </a:r>
          </a:p>
          <a:p>
            <a:r>
              <a:rPr lang="en-US" altLang="zh-CN" noProof="1">
                <a:solidFill>
                  <a:schemeClr val="bg1"/>
                </a:solidFill>
              </a:rPr>
              <a:t>Opportunity</a:t>
            </a:r>
          </a:p>
        </p:txBody>
      </p:sp>
      <p:sp>
        <p:nvSpPr>
          <p:cNvPr id="11" name="Content Placeholder 10">
            <a:extLst>
              <a:ext uri="{FF2B5EF4-FFF2-40B4-BE49-F238E27FC236}">
                <a16:creationId xmlns:a16="http://schemas.microsoft.com/office/drawing/2014/main" id="{5377A40B-7D97-4193-167A-9F622F80D490}"/>
              </a:ext>
            </a:extLst>
          </p:cNvPr>
          <p:cNvSpPr>
            <a:spLocks noGrp="1"/>
          </p:cNvSpPr>
          <p:nvPr>
            <p:ph idx="19"/>
          </p:nvPr>
        </p:nvSpPr>
        <p:spPr>
          <a:xfrm>
            <a:off x="8484169" y="2278799"/>
            <a:ext cx="2812594" cy="720588"/>
          </a:xfrm>
        </p:spPr>
        <p:txBody>
          <a:bodyPr/>
          <a:lstStyle/>
          <a:p>
            <a:r>
              <a:rPr lang="en-US" noProof="1">
                <a:solidFill>
                  <a:schemeClr val="bg1"/>
                </a:solidFill>
              </a:rPr>
              <a:t>Techniques to effectively</a:t>
            </a:r>
          </a:p>
          <a:p>
            <a:r>
              <a:rPr lang="en-US" noProof="1">
                <a:solidFill>
                  <a:schemeClr val="bg1"/>
                </a:solidFill>
              </a:rPr>
              <a:t>manage and reduce expenses.</a:t>
            </a:r>
            <a:endParaRPr lang="en-US" dirty="0">
              <a:solidFill>
                <a:schemeClr val="bg1"/>
              </a:solidFill>
            </a:endParaRPr>
          </a:p>
        </p:txBody>
      </p:sp>
      <p:sp>
        <p:nvSpPr>
          <p:cNvPr id="12" name="Text Placeholder 11">
            <a:extLst>
              <a:ext uri="{FF2B5EF4-FFF2-40B4-BE49-F238E27FC236}">
                <a16:creationId xmlns:a16="http://schemas.microsoft.com/office/drawing/2014/main" id="{BE4BA30E-BDEC-665A-9263-1A5359026AB3}"/>
              </a:ext>
            </a:extLst>
          </p:cNvPr>
          <p:cNvSpPr>
            <a:spLocks noGrp="1"/>
          </p:cNvSpPr>
          <p:nvPr>
            <p:ph type="body" sz="quarter" idx="37"/>
          </p:nvPr>
        </p:nvSpPr>
        <p:spPr>
          <a:xfrm>
            <a:off x="837348" y="3175651"/>
            <a:ext cx="434758" cy="385763"/>
          </a:xfrm>
        </p:spPr>
        <p:txBody>
          <a:bodyPr/>
          <a:lstStyle/>
          <a:p>
            <a:r>
              <a:rPr lang="en-GB">
                <a:solidFill>
                  <a:schemeClr val="bg1"/>
                </a:solidFill>
              </a:rPr>
              <a:t>04</a:t>
            </a:r>
          </a:p>
        </p:txBody>
      </p:sp>
      <p:sp>
        <p:nvSpPr>
          <p:cNvPr id="13" name="Text Placeholder 12">
            <a:extLst>
              <a:ext uri="{FF2B5EF4-FFF2-40B4-BE49-F238E27FC236}">
                <a16:creationId xmlns:a16="http://schemas.microsoft.com/office/drawing/2014/main" id="{C57FE042-46B9-18E5-FE67-87B3DFD3E9AE}"/>
              </a:ext>
            </a:extLst>
          </p:cNvPr>
          <p:cNvSpPr>
            <a:spLocks noGrp="1"/>
          </p:cNvSpPr>
          <p:nvPr>
            <p:ph type="body" sz="quarter" idx="33"/>
          </p:nvPr>
        </p:nvSpPr>
        <p:spPr>
          <a:xfrm>
            <a:off x="1377614" y="2769133"/>
            <a:ext cx="2812863" cy="788962"/>
          </a:xfrm>
        </p:spPr>
        <p:txBody>
          <a:bodyPr/>
          <a:lstStyle/>
          <a:p>
            <a:r>
              <a:rPr lang="en-US" noProof="1">
                <a:solidFill>
                  <a:schemeClr val="bg1"/>
                </a:solidFill>
              </a:rPr>
              <a:t>Target Customers</a:t>
            </a:r>
          </a:p>
        </p:txBody>
      </p:sp>
      <p:sp>
        <p:nvSpPr>
          <p:cNvPr id="15" name="Text Placeholder 14">
            <a:extLst>
              <a:ext uri="{FF2B5EF4-FFF2-40B4-BE49-F238E27FC236}">
                <a16:creationId xmlns:a16="http://schemas.microsoft.com/office/drawing/2014/main" id="{22D89898-3ED7-487F-AA15-74D627D03CF4}"/>
              </a:ext>
            </a:extLst>
          </p:cNvPr>
          <p:cNvSpPr>
            <a:spLocks noGrp="1"/>
          </p:cNvSpPr>
          <p:nvPr>
            <p:ph type="body" sz="quarter" idx="39"/>
          </p:nvPr>
        </p:nvSpPr>
        <p:spPr>
          <a:xfrm>
            <a:off x="4416190" y="3175651"/>
            <a:ext cx="434758" cy="385763"/>
          </a:xfrm>
        </p:spPr>
        <p:txBody>
          <a:bodyPr/>
          <a:lstStyle/>
          <a:p>
            <a:r>
              <a:rPr lang="en-GB">
                <a:solidFill>
                  <a:schemeClr val="bg1"/>
                </a:solidFill>
              </a:rPr>
              <a:t>05</a:t>
            </a:r>
          </a:p>
        </p:txBody>
      </p:sp>
      <p:sp>
        <p:nvSpPr>
          <p:cNvPr id="16" name="Text Placeholder 15">
            <a:extLst>
              <a:ext uri="{FF2B5EF4-FFF2-40B4-BE49-F238E27FC236}">
                <a16:creationId xmlns:a16="http://schemas.microsoft.com/office/drawing/2014/main" id="{818B51E2-6957-5CBA-C7C3-6149F4ABD23A}"/>
              </a:ext>
            </a:extLst>
          </p:cNvPr>
          <p:cNvSpPr>
            <a:spLocks noGrp="1"/>
          </p:cNvSpPr>
          <p:nvPr>
            <p:ph type="body" sz="quarter" idx="34"/>
          </p:nvPr>
        </p:nvSpPr>
        <p:spPr>
          <a:xfrm>
            <a:off x="4982919" y="2769133"/>
            <a:ext cx="2812863" cy="788962"/>
          </a:xfrm>
        </p:spPr>
        <p:txBody>
          <a:bodyPr/>
          <a:lstStyle/>
          <a:p>
            <a:r>
              <a:rPr lang="en-US" altLang="zh-CN" noProof="1">
                <a:solidFill>
                  <a:schemeClr val="bg1"/>
                </a:solidFill>
              </a:rPr>
              <a:t>Business Model</a:t>
            </a:r>
          </a:p>
        </p:txBody>
      </p:sp>
      <p:sp>
        <p:nvSpPr>
          <p:cNvPr id="18" name="Text Placeholder 17">
            <a:extLst>
              <a:ext uri="{FF2B5EF4-FFF2-40B4-BE49-F238E27FC236}">
                <a16:creationId xmlns:a16="http://schemas.microsoft.com/office/drawing/2014/main" id="{3D8D1289-3D3C-8E56-8C40-F660C5B2F3DF}"/>
              </a:ext>
            </a:extLst>
          </p:cNvPr>
          <p:cNvSpPr>
            <a:spLocks noGrp="1"/>
          </p:cNvSpPr>
          <p:nvPr>
            <p:ph type="body" sz="quarter" idx="41"/>
          </p:nvPr>
        </p:nvSpPr>
        <p:spPr>
          <a:xfrm>
            <a:off x="7989256" y="3175651"/>
            <a:ext cx="434758" cy="385763"/>
          </a:xfrm>
        </p:spPr>
        <p:txBody>
          <a:bodyPr/>
          <a:lstStyle/>
          <a:p>
            <a:r>
              <a:rPr lang="en-GB">
                <a:solidFill>
                  <a:schemeClr val="bg1"/>
                </a:solidFill>
              </a:rPr>
              <a:t>06</a:t>
            </a:r>
          </a:p>
        </p:txBody>
      </p:sp>
      <p:sp>
        <p:nvSpPr>
          <p:cNvPr id="19" name="Text Placeholder 18">
            <a:extLst>
              <a:ext uri="{FF2B5EF4-FFF2-40B4-BE49-F238E27FC236}">
                <a16:creationId xmlns:a16="http://schemas.microsoft.com/office/drawing/2014/main" id="{57226C44-A32B-BB1C-FF71-84414900C5FD}"/>
              </a:ext>
            </a:extLst>
          </p:cNvPr>
          <p:cNvSpPr>
            <a:spLocks noGrp="1"/>
          </p:cNvSpPr>
          <p:nvPr>
            <p:ph type="body" sz="quarter" idx="35"/>
          </p:nvPr>
        </p:nvSpPr>
        <p:spPr>
          <a:xfrm>
            <a:off x="8471766" y="2777456"/>
            <a:ext cx="2812863" cy="788962"/>
          </a:xfrm>
        </p:spPr>
        <p:txBody>
          <a:bodyPr/>
          <a:lstStyle/>
          <a:p>
            <a:r>
              <a:rPr lang="en-US" altLang="zh-CN" noProof="1">
                <a:solidFill>
                  <a:schemeClr val="bg1"/>
                </a:solidFill>
              </a:rPr>
              <a:t>Competitive Advantage</a:t>
            </a:r>
          </a:p>
        </p:txBody>
      </p:sp>
      <p:sp>
        <p:nvSpPr>
          <p:cNvPr id="30" name="Rectangle 29">
            <a:extLst>
              <a:ext uri="{FF2B5EF4-FFF2-40B4-BE49-F238E27FC236}">
                <a16:creationId xmlns:a16="http://schemas.microsoft.com/office/drawing/2014/main" id="{2083F135-44B0-4316-CC7A-6AA8232BFC84}"/>
              </a:ext>
            </a:extLst>
          </p:cNvPr>
          <p:cNvSpPr/>
          <p:nvPr/>
        </p:nvSpPr>
        <p:spPr>
          <a:xfrm>
            <a:off x="11002297" y="0"/>
            <a:ext cx="1189704" cy="1132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F6CC979-E983-E1D6-810D-184D6B6365B4}"/>
              </a:ext>
            </a:extLst>
          </p:cNvPr>
          <p:cNvSpPr/>
          <p:nvPr/>
        </p:nvSpPr>
        <p:spPr>
          <a:xfrm>
            <a:off x="1" y="5884605"/>
            <a:ext cx="900852" cy="971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F0B0BE9-8882-48C6-5E7D-2D4498D8F88A}"/>
              </a:ext>
            </a:extLst>
          </p:cNvPr>
          <p:cNvSpPr/>
          <p:nvPr/>
        </p:nvSpPr>
        <p:spPr>
          <a:xfrm>
            <a:off x="11284629" y="52621"/>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B013E37A-C1A7-549C-50E2-11C8B90E41BA}"/>
              </a:ext>
            </a:extLst>
          </p:cNvPr>
          <p:cNvSpPr/>
          <p:nvPr/>
        </p:nvSpPr>
        <p:spPr>
          <a:xfrm rot="11024720">
            <a:off x="10720817" y="38009"/>
            <a:ext cx="483039" cy="835438"/>
          </a:xfrm>
          <a:custGeom>
            <a:avLst/>
            <a:gdLst>
              <a:gd name="connsiteX0" fmla="*/ 0 w 870155"/>
              <a:gd name="connsiteY0" fmla="*/ 417296 h 834592"/>
              <a:gd name="connsiteX1" fmla="*/ 435078 w 870155"/>
              <a:gd name="connsiteY1" fmla="*/ 0 h 834592"/>
              <a:gd name="connsiteX2" fmla="*/ 870156 w 870155"/>
              <a:gd name="connsiteY2" fmla="*/ 417296 h 834592"/>
              <a:gd name="connsiteX3" fmla="*/ 435078 w 870155"/>
              <a:gd name="connsiteY3" fmla="*/ 834592 h 834592"/>
              <a:gd name="connsiteX4" fmla="*/ 0 w 870155"/>
              <a:gd name="connsiteY4" fmla="*/ 417296 h 834592"/>
              <a:gd name="connsiteX0" fmla="*/ 11089 w 483039"/>
              <a:gd name="connsiteY0" fmla="*/ 476642 h 835438"/>
              <a:gd name="connsiteX1" fmla="*/ 47961 w 483039"/>
              <a:gd name="connsiteY1" fmla="*/ 353 h 835438"/>
              <a:gd name="connsiteX2" fmla="*/ 483039 w 483039"/>
              <a:gd name="connsiteY2" fmla="*/ 417649 h 835438"/>
              <a:gd name="connsiteX3" fmla="*/ 47961 w 483039"/>
              <a:gd name="connsiteY3" fmla="*/ 834945 h 835438"/>
              <a:gd name="connsiteX4" fmla="*/ 11089 w 483039"/>
              <a:gd name="connsiteY4" fmla="*/ 476642 h 8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039" h="835438">
                <a:moveTo>
                  <a:pt x="11089" y="476642"/>
                </a:moveTo>
                <a:cubicBezTo>
                  <a:pt x="11089" y="246176"/>
                  <a:pt x="-30697" y="10185"/>
                  <a:pt x="47961" y="353"/>
                </a:cubicBezTo>
                <a:cubicBezTo>
                  <a:pt x="126619" y="-9479"/>
                  <a:pt x="483039" y="187183"/>
                  <a:pt x="483039" y="417649"/>
                </a:cubicBezTo>
                <a:cubicBezTo>
                  <a:pt x="483039" y="648115"/>
                  <a:pt x="126619" y="825113"/>
                  <a:pt x="47961" y="834945"/>
                </a:cubicBezTo>
                <a:cubicBezTo>
                  <a:pt x="-30697" y="844777"/>
                  <a:pt x="11089" y="707108"/>
                  <a:pt x="11089" y="476642"/>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81F4620C-30DF-3A35-1A34-A3EE8052C726}"/>
              </a:ext>
            </a:extLst>
          </p:cNvPr>
          <p:cNvSpPr/>
          <p:nvPr/>
        </p:nvSpPr>
        <p:spPr>
          <a:xfrm>
            <a:off x="12442351" y="6080182"/>
            <a:ext cx="907371" cy="747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Placeholder 5" descr="Woman working at a desk with a laptop and calculator.">
            <a:extLst>
              <a:ext uri="{FF2B5EF4-FFF2-40B4-BE49-F238E27FC236}">
                <a16:creationId xmlns:a16="http://schemas.microsoft.com/office/drawing/2014/main" id="{BB6518F7-D55F-ACDE-F22F-EAE6F3E5BCA4}"/>
              </a:ext>
            </a:extLst>
          </p:cNvPr>
          <p:cNvPicPr>
            <a:picLocks noChangeAspect="1"/>
          </p:cNvPicPr>
          <p:nvPr/>
        </p:nvPicPr>
        <p:blipFill>
          <a:blip r:embed="rId3" cstate="screen">
            <a:extLst>
              <a:ext uri="{28A0092B-C50C-407E-A947-70E740481C1C}">
                <a14:useLocalDpi xmlns:a14="http://schemas.microsoft.com/office/drawing/2010/main"/>
              </a:ext>
            </a:extLst>
          </a:blip>
          <a:srcRect l="7" r="7"/>
          <a:stretch/>
        </p:blipFill>
        <p:spPr>
          <a:xfrm>
            <a:off x="12471848" y="6084706"/>
            <a:ext cx="1077921" cy="788962"/>
          </a:xfrm>
          <a:prstGeom prst="rect">
            <a:avLst/>
          </a:prstGeom>
        </p:spPr>
      </p:pic>
      <p:sp>
        <p:nvSpPr>
          <p:cNvPr id="36" name="Title 4">
            <a:extLst>
              <a:ext uri="{FF2B5EF4-FFF2-40B4-BE49-F238E27FC236}">
                <a16:creationId xmlns:a16="http://schemas.microsoft.com/office/drawing/2014/main" id="{7B2BA86E-6F8A-F2CF-83B4-978B5FC63BB9}"/>
              </a:ext>
            </a:extLst>
          </p:cNvPr>
          <p:cNvSpPr txBox="1">
            <a:spLocks/>
          </p:cNvSpPr>
          <p:nvPr/>
        </p:nvSpPr>
        <p:spPr>
          <a:xfrm>
            <a:off x="787148" y="325905"/>
            <a:ext cx="10504000" cy="113225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US" sz="2800" dirty="0">
                <a:solidFill>
                  <a:schemeClr val="bg1"/>
                </a:solidFill>
              </a:rPr>
              <a:t>Using coconut husks to make paper packages</a:t>
            </a:r>
            <a:endParaRPr lang="en-GB" sz="2800" dirty="0">
              <a:solidFill>
                <a:schemeClr val="bg1"/>
              </a:solidFill>
            </a:endParaRPr>
          </a:p>
        </p:txBody>
      </p:sp>
      <p:pic>
        <p:nvPicPr>
          <p:cNvPr id="37" name="Picture Placeholder 12" descr="Close-up of a person entering a PIN on an ATM keypad.">
            <a:extLst>
              <a:ext uri="{FF2B5EF4-FFF2-40B4-BE49-F238E27FC236}">
                <a16:creationId xmlns:a16="http://schemas.microsoft.com/office/drawing/2014/main" id="{B42803C8-DE44-5B90-634F-5E6A84EAAA24}"/>
              </a:ext>
            </a:extLst>
          </p:cNvPr>
          <p:cNvPicPr>
            <a:picLocks noChangeAspect="1"/>
          </p:cNvPicPr>
          <p:nvPr/>
        </p:nvPicPr>
        <p:blipFill>
          <a:blip r:embed="rId4" cstate="screen">
            <a:extLst>
              <a:ext uri="{28A0092B-C50C-407E-A947-70E740481C1C}">
                <a14:useLocalDpi xmlns:a14="http://schemas.microsoft.com/office/drawing/2010/main"/>
              </a:ext>
            </a:extLst>
          </a:blip>
          <a:srcRect t="64" b="64"/>
          <a:stretch/>
        </p:blipFill>
        <p:spPr>
          <a:xfrm>
            <a:off x="12480262" y="5637553"/>
            <a:ext cx="632760" cy="291407"/>
          </a:xfrm>
          <a:prstGeom prst="rect">
            <a:avLst/>
          </a:prstGeom>
        </p:spPr>
      </p:pic>
      <p:pic>
        <p:nvPicPr>
          <p:cNvPr id="43" name="Picture Placeholder 14">
            <a:extLst>
              <a:ext uri="{FF2B5EF4-FFF2-40B4-BE49-F238E27FC236}">
                <a16:creationId xmlns:a16="http://schemas.microsoft.com/office/drawing/2014/main" id="{2B143A73-3430-D5DC-BE73-E5E8FAAE785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454184" y="5171784"/>
            <a:ext cx="722535" cy="314547"/>
          </a:xfrm>
          <a:prstGeom prst="rect">
            <a:avLst/>
          </a:prstGeom>
        </p:spPr>
      </p:pic>
      <p:pic>
        <p:nvPicPr>
          <p:cNvPr id="46" name="Picture Placeholder 16">
            <a:extLst>
              <a:ext uri="{FF2B5EF4-FFF2-40B4-BE49-F238E27FC236}">
                <a16:creationId xmlns:a16="http://schemas.microsoft.com/office/drawing/2014/main" id="{934F162E-1992-5E13-D539-03E90AE7ADF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2442351" y="4755494"/>
            <a:ext cx="626227" cy="294920"/>
          </a:xfrm>
          <a:prstGeom prst="rect">
            <a:avLst/>
          </a:prstGeom>
        </p:spPr>
      </p:pic>
      <p:sp>
        <p:nvSpPr>
          <p:cNvPr id="67" name="Text Placeholder 5">
            <a:extLst>
              <a:ext uri="{FF2B5EF4-FFF2-40B4-BE49-F238E27FC236}">
                <a16:creationId xmlns:a16="http://schemas.microsoft.com/office/drawing/2014/main" id="{1834C8D5-DBEF-A023-8DCD-B881EEBAFF4D}"/>
              </a:ext>
            </a:extLst>
          </p:cNvPr>
          <p:cNvSpPr txBox="1">
            <a:spLocks/>
          </p:cNvSpPr>
          <p:nvPr/>
        </p:nvSpPr>
        <p:spPr>
          <a:xfrm>
            <a:off x="279839" y="3049659"/>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Cost-effective</a:t>
            </a:r>
          </a:p>
        </p:txBody>
      </p:sp>
      <p:sp>
        <p:nvSpPr>
          <p:cNvPr id="68" name="Text Placeholder 6">
            <a:extLst>
              <a:ext uri="{FF2B5EF4-FFF2-40B4-BE49-F238E27FC236}">
                <a16:creationId xmlns:a16="http://schemas.microsoft.com/office/drawing/2014/main" id="{25062542-722A-D204-3369-F83DBCD56E8F}"/>
              </a:ext>
            </a:extLst>
          </p:cNvPr>
          <p:cNvSpPr txBox="1">
            <a:spLocks/>
          </p:cNvSpPr>
          <p:nvPr/>
        </p:nvSpPr>
        <p:spPr>
          <a:xfrm>
            <a:off x="787148" y="3320016"/>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Production is up to </a:t>
            </a:r>
            <a:r>
              <a:rPr lang="en-US" sz="1800" b="1" dirty="0">
                <a:solidFill>
                  <a:schemeClr val="bg1"/>
                </a:solidFill>
                <a:effectLst/>
                <a:latin typeface="Baloo Paaji 2" pitchFamily="2" charset="0"/>
                <a:ea typeface="Aptos" panose="020B0004020202020204" pitchFamily="34" charset="0"/>
                <a:cs typeface="Baloo Paaji 2" pitchFamily="2" charset="0"/>
              </a:rPr>
              <a:t>10 times cheaper</a:t>
            </a:r>
            <a:r>
              <a:rPr lang="en-US" sz="1800" dirty="0">
                <a:solidFill>
                  <a:schemeClr val="bg1"/>
                </a:solidFill>
                <a:effectLst/>
                <a:latin typeface="Baloo Paaji 2" pitchFamily="2" charset="0"/>
                <a:ea typeface="Aptos" panose="020B0004020202020204" pitchFamily="34" charset="0"/>
                <a:cs typeface="Baloo Paaji 2" pitchFamily="2" charset="0"/>
              </a:rPr>
              <a:t> than timber-based paper</a:t>
            </a:r>
            <a:endParaRPr lang="en-US" altLang="zh-CN" sz="1600" dirty="0">
              <a:solidFill>
                <a:schemeClr val="bg1"/>
              </a:solidFill>
              <a:latin typeface="Baloo Paaji 2" pitchFamily="2" charset="0"/>
              <a:cs typeface="Baloo Paaji 2" pitchFamily="2" charset="0"/>
            </a:endParaRPr>
          </a:p>
        </p:txBody>
      </p:sp>
      <p:sp>
        <p:nvSpPr>
          <p:cNvPr id="69" name="Text Placeholder 6">
            <a:extLst>
              <a:ext uri="{FF2B5EF4-FFF2-40B4-BE49-F238E27FC236}">
                <a16:creationId xmlns:a16="http://schemas.microsoft.com/office/drawing/2014/main" id="{B7C02922-8750-3B6D-9210-8C1D1350B50F}"/>
              </a:ext>
            </a:extLst>
          </p:cNvPr>
          <p:cNvSpPr txBox="1">
            <a:spLocks/>
          </p:cNvSpPr>
          <p:nvPr/>
        </p:nvSpPr>
        <p:spPr>
          <a:xfrm>
            <a:off x="4685896" y="3368532"/>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a:lnSpc>
                <a:spcPct val="115000"/>
              </a:lnSpc>
              <a:spcAft>
                <a:spcPts val="800"/>
              </a:spcAft>
              <a:buSzPts val="1000"/>
              <a:tabLst>
                <a:tab pos="457200" algn="l"/>
              </a:tabLst>
            </a:pPr>
            <a:r>
              <a:rPr lang="en-US" sz="1800" kern="100" dirty="0">
                <a:solidFill>
                  <a:schemeClr val="bg1"/>
                </a:solidFill>
                <a:effectLst/>
                <a:latin typeface="Baloo Paaji 2" pitchFamily="2" charset="0"/>
                <a:ea typeface="Aptos" panose="020B0004020202020204" pitchFamily="34" charset="0"/>
                <a:cs typeface="Baloo Paaji 2" pitchFamily="2" charset="0"/>
              </a:rPr>
              <a:t>Coconut fiber-based paper is stronger and more resistant to moisture.</a:t>
            </a:r>
          </a:p>
        </p:txBody>
      </p:sp>
      <p:sp>
        <p:nvSpPr>
          <p:cNvPr id="71" name="Text Placeholder 5">
            <a:extLst>
              <a:ext uri="{FF2B5EF4-FFF2-40B4-BE49-F238E27FC236}">
                <a16:creationId xmlns:a16="http://schemas.microsoft.com/office/drawing/2014/main" id="{BEF39A04-6BD8-2168-277F-6D299B02B904}"/>
              </a:ext>
            </a:extLst>
          </p:cNvPr>
          <p:cNvSpPr txBox="1">
            <a:spLocks/>
          </p:cNvSpPr>
          <p:nvPr/>
        </p:nvSpPr>
        <p:spPr>
          <a:xfrm>
            <a:off x="3743263" y="3031551"/>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Durable</a:t>
            </a:r>
          </a:p>
        </p:txBody>
      </p:sp>
      <p:sp>
        <p:nvSpPr>
          <p:cNvPr id="72" name="Text Placeholder 5">
            <a:extLst>
              <a:ext uri="{FF2B5EF4-FFF2-40B4-BE49-F238E27FC236}">
                <a16:creationId xmlns:a16="http://schemas.microsoft.com/office/drawing/2014/main" id="{7FEB5F43-86E6-7037-E266-98A5F4805D4E}"/>
              </a:ext>
            </a:extLst>
          </p:cNvPr>
          <p:cNvSpPr txBox="1">
            <a:spLocks/>
          </p:cNvSpPr>
          <p:nvPr/>
        </p:nvSpPr>
        <p:spPr>
          <a:xfrm>
            <a:off x="7891846" y="3057247"/>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Sustainable</a:t>
            </a:r>
          </a:p>
        </p:txBody>
      </p:sp>
      <p:sp>
        <p:nvSpPr>
          <p:cNvPr id="73" name="Text Placeholder 6">
            <a:extLst>
              <a:ext uri="{FF2B5EF4-FFF2-40B4-BE49-F238E27FC236}">
                <a16:creationId xmlns:a16="http://schemas.microsoft.com/office/drawing/2014/main" id="{0D79F0DB-8898-E053-9D42-6091170AC0F6}"/>
              </a:ext>
            </a:extLst>
          </p:cNvPr>
          <p:cNvSpPr txBox="1">
            <a:spLocks/>
          </p:cNvSpPr>
          <p:nvPr/>
        </p:nvSpPr>
        <p:spPr>
          <a:xfrm>
            <a:off x="8610269" y="3368531"/>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The process reduces deforestation, repurposes waste, and supports a circular economy.</a:t>
            </a:r>
            <a:endParaRPr lang="en-US" altLang="zh-CN" dirty="0">
              <a:solidFill>
                <a:schemeClr val="bg1"/>
              </a:solidFill>
              <a:latin typeface="Baloo Paaji 2" pitchFamily="2" charset="0"/>
              <a:cs typeface="Baloo Paaji 2" pitchFamily="2" charset="0"/>
            </a:endParaRPr>
          </a:p>
        </p:txBody>
      </p:sp>
      <p:sp>
        <p:nvSpPr>
          <p:cNvPr id="32" name="Rectangle 31">
            <a:extLst>
              <a:ext uri="{FF2B5EF4-FFF2-40B4-BE49-F238E27FC236}">
                <a16:creationId xmlns:a16="http://schemas.microsoft.com/office/drawing/2014/main" id="{71BEFC3F-2AA4-E2FC-8818-2B017CB57FC2}"/>
              </a:ext>
            </a:extLst>
          </p:cNvPr>
          <p:cNvSpPr/>
          <p:nvPr/>
        </p:nvSpPr>
        <p:spPr>
          <a:xfrm>
            <a:off x="-30000" y="-97769"/>
            <a:ext cx="2163097" cy="6990735"/>
          </a:xfrm>
          <a:prstGeom prst="rect">
            <a:avLst/>
          </a:prstGeom>
          <a:solidFill>
            <a:srgbClr val="06174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CAD4BD0-CD3F-C2AE-214C-E4971BFDFF52}"/>
              </a:ext>
            </a:extLst>
          </p:cNvPr>
          <p:cNvSpPr/>
          <p:nvPr/>
        </p:nvSpPr>
        <p:spPr>
          <a:xfrm>
            <a:off x="-44023" y="6108699"/>
            <a:ext cx="900852" cy="777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2">
            <a:extLst>
              <a:ext uri="{FF2B5EF4-FFF2-40B4-BE49-F238E27FC236}">
                <a16:creationId xmlns:a16="http://schemas.microsoft.com/office/drawing/2014/main" id="{BA21BE72-5A2C-CE89-E131-7820A3262BF3}"/>
              </a:ext>
            </a:extLst>
          </p:cNvPr>
          <p:cNvSpPr txBox="1">
            <a:spLocks/>
          </p:cNvSpPr>
          <p:nvPr/>
        </p:nvSpPr>
        <p:spPr>
          <a:xfrm>
            <a:off x="4279275" y="2089585"/>
            <a:ext cx="6735597" cy="379383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r"/>
            <a:r>
              <a:rPr lang="en-US" altLang="zh-CN" sz="2800" dirty="0"/>
              <a:t>03</a:t>
            </a:r>
          </a:p>
          <a:p>
            <a:pPr algn="r"/>
            <a:r>
              <a:rPr lang="en-US" altLang="zh-CN" sz="5400" dirty="0"/>
              <a:t>Marketing </a:t>
            </a:r>
          </a:p>
          <a:p>
            <a:pPr algn="r"/>
            <a:r>
              <a:rPr lang="en-US" altLang="zh-CN" sz="5400" dirty="0"/>
              <a:t>Opportunity</a:t>
            </a:r>
            <a:endParaRPr lang="zh-CN" altLang="en-US" sz="5400" dirty="0"/>
          </a:p>
        </p:txBody>
      </p:sp>
    </p:spTree>
    <p:extLst>
      <p:ext uri="{BB962C8B-B14F-4D97-AF65-F5344CB8AC3E}">
        <p14:creationId xmlns:p14="http://schemas.microsoft.com/office/powerpoint/2010/main" val="23094817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161CA-2BEB-2588-7254-D0D7BEB370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F0F358-FAAB-DD4E-7CD1-21D7A243D235}"/>
              </a:ext>
            </a:extLst>
          </p:cNvPr>
          <p:cNvSpPr>
            <a:spLocks noGrp="1"/>
          </p:cNvSpPr>
          <p:nvPr>
            <p:ph type="title"/>
          </p:nvPr>
        </p:nvSpPr>
        <p:spPr>
          <a:xfrm>
            <a:off x="498297" y="672904"/>
            <a:ext cx="10504000" cy="1132258"/>
          </a:xfrm>
        </p:spPr>
        <p:txBody>
          <a:bodyPr/>
          <a:lstStyle/>
          <a:p>
            <a:r>
              <a:rPr lang="en-GB" sz="2800" dirty="0"/>
              <a:t>Global and local dependency on paper packages</a:t>
            </a:r>
          </a:p>
        </p:txBody>
      </p:sp>
      <p:sp>
        <p:nvSpPr>
          <p:cNvPr id="3" name="Text Placeholder 2">
            <a:extLst>
              <a:ext uri="{FF2B5EF4-FFF2-40B4-BE49-F238E27FC236}">
                <a16:creationId xmlns:a16="http://schemas.microsoft.com/office/drawing/2014/main" id="{654B9042-F114-C66C-742D-3D04BFA62771}"/>
              </a:ext>
            </a:extLst>
          </p:cNvPr>
          <p:cNvSpPr>
            <a:spLocks noGrp="1"/>
          </p:cNvSpPr>
          <p:nvPr>
            <p:ph type="body" sz="quarter" idx="36"/>
          </p:nvPr>
        </p:nvSpPr>
        <p:spPr>
          <a:xfrm>
            <a:off x="842963" y="1532787"/>
            <a:ext cx="434758" cy="385763"/>
          </a:xfrm>
        </p:spPr>
        <p:txBody>
          <a:bodyPr/>
          <a:lstStyle/>
          <a:p>
            <a:r>
              <a:rPr lang="en-GB" dirty="0">
                <a:solidFill>
                  <a:schemeClr val="bg1"/>
                </a:solidFill>
              </a:rPr>
              <a:t>01</a:t>
            </a:r>
          </a:p>
        </p:txBody>
      </p:sp>
      <p:sp>
        <p:nvSpPr>
          <p:cNvPr id="4" name="Text Placeholder 3">
            <a:extLst>
              <a:ext uri="{FF2B5EF4-FFF2-40B4-BE49-F238E27FC236}">
                <a16:creationId xmlns:a16="http://schemas.microsoft.com/office/drawing/2014/main" id="{B188F52A-8892-76FE-3198-F7A194492ED3}"/>
              </a:ext>
            </a:extLst>
          </p:cNvPr>
          <p:cNvSpPr>
            <a:spLocks noGrp="1"/>
          </p:cNvSpPr>
          <p:nvPr>
            <p:ph type="body" sz="quarter" idx="32"/>
          </p:nvPr>
        </p:nvSpPr>
        <p:spPr>
          <a:xfrm>
            <a:off x="1326377" y="1152623"/>
            <a:ext cx="2812863" cy="788962"/>
          </a:xfrm>
        </p:spPr>
        <p:txBody>
          <a:bodyPr/>
          <a:lstStyle/>
          <a:p>
            <a:r>
              <a:rPr lang="en-US" altLang="zh-CN" noProof="1">
                <a:solidFill>
                  <a:schemeClr val="bg1"/>
                </a:solidFill>
              </a:rPr>
              <a:t>Problem Statement</a:t>
            </a:r>
          </a:p>
        </p:txBody>
      </p:sp>
      <p:sp>
        <p:nvSpPr>
          <p:cNvPr id="5" name="Content Placeholder 4">
            <a:extLst>
              <a:ext uri="{FF2B5EF4-FFF2-40B4-BE49-F238E27FC236}">
                <a16:creationId xmlns:a16="http://schemas.microsoft.com/office/drawing/2014/main" id="{6516210A-D52E-E6E1-22BA-2617182E58E9}"/>
              </a:ext>
            </a:extLst>
          </p:cNvPr>
          <p:cNvSpPr>
            <a:spLocks noGrp="1"/>
          </p:cNvSpPr>
          <p:nvPr>
            <p:ph idx="13"/>
          </p:nvPr>
        </p:nvSpPr>
        <p:spPr>
          <a:xfrm>
            <a:off x="1352581" y="2024460"/>
            <a:ext cx="2812594" cy="720588"/>
          </a:xfrm>
        </p:spPr>
        <p:txBody>
          <a:bodyPr/>
          <a:lstStyle/>
          <a:p>
            <a:r>
              <a:rPr lang="en-US" noProof="1">
                <a:solidFill>
                  <a:schemeClr val="bg1"/>
                </a:solidFill>
              </a:rPr>
              <a:t>Foundation of budgeting and</a:t>
            </a:r>
          </a:p>
          <a:p>
            <a:r>
              <a:rPr lang="en-US" noProof="1">
                <a:solidFill>
                  <a:schemeClr val="bg1"/>
                </a:solidFill>
              </a:rPr>
              <a:t>its significance.</a:t>
            </a:r>
            <a:endParaRPr lang="en-US" dirty="0">
              <a:solidFill>
                <a:schemeClr val="bg1"/>
              </a:solidFill>
            </a:endParaRPr>
          </a:p>
        </p:txBody>
      </p:sp>
      <p:sp>
        <p:nvSpPr>
          <p:cNvPr id="6" name="Text Placeholder 5">
            <a:extLst>
              <a:ext uri="{FF2B5EF4-FFF2-40B4-BE49-F238E27FC236}">
                <a16:creationId xmlns:a16="http://schemas.microsoft.com/office/drawing/2014/main" id="{EE99EAD3-F241-4E9E-C153-327C46D1E9D2}"/>
              </a:ext>
            </a:extLst>
          </p:cNvPr>
          <p:cNvSpPr>
            <a:spLocks noGrp="1"/>
          </p:cNvSpPr>
          <p:nvPr>
            <p:ph type="body" sz="quarter" idx="38"/>
          </p:nvPr>
        </p:nvSpPr>
        <p:spPr>
          <a:xfrm>
            <a:off x="4421805" y="1532787"/>
            <a:ext cx="434758" cy="385763"/>
          </a:xfrm>
        </p:spPr>
        <p:txBody>
          <a:bodyPr/>
          <a:lstStyle/>
          <a:p>
            <a:r>
              <a:rPr lang="en-GB">
                <a:solidFill>
                  <a:schemeClr val="bg1"/>
                </a:solidFill>
              </a:rPr>
              <a:t>02</a:t>
            </a:r>
          </a:p>
        </p:txBody>
      </p:sp>
      <p:sp>
        <p:nvSpPr>
          <p:cNvPr id="7" name="Text Placeholder 6">
            <a:extLst>
              <a:ext uri="{FF2B5EF4-FFF2-40B4-BE49-F238E27FC236}">
                <a16:creationId xmlns:a16="http://schemas.microsoft.com/office/drawing/2014/main" id="{31E71408-A013-7813-69A5-957424B32EE1}"/>
              </a:ext>
            </a:extLst>
          </p:cNvPr>
          <p:cNvSpPr>
            <a:spLocks noGrp="1"/>
          </p:cNvSpPr>
          <p:nvPr>
            <p:ph type="body" sz="quarter" idx="30"/>
          </p:nvPr>
        </p:nvSpPr>
        <p:spPr>
          <a:xfrm>
            <a:off x="4905724" y="1146629"/>
            <a:ext cx="2812863" cy="788962"/>
          </a:xfrm>
        </p:spPr>
        <p:txBody>
          <a:bodyPr/>
          <a:lstStyle/>
          <a:p>
            <a:r>
              <a:rPr lang="en-US" altLang="zh-CN" noProof="1">
                <a:solidFill>
                  <a:schemeClr val="bg1"/>
                </a:solidFill>
              </a:rPr>
              <a:t>Solution</a:t>
            </a:r>
          </a:p>
        </p:txBody>
      </p:sp>
      <p:sp>
        <p:nvSpPr>
          <p:cNvPr id="8" name="Content Placeholder 7">
            <a:extLst>
              <a:ext uri="{FF2B5EF4-FFF2-40B4-BE49-F238E27FC236}">
                <a16:creationId xmlns:a16="http://schemas.microsoft.com/office/drawing/2014/main" id="{5D53C5C3-18B7-27E9-43FE-C232804AA539}"/>
              </a:ext>
            </a:extLst>
          </p:cNvPr>
          <p:cNvSpPr>
            <a:spLocks noGrp="1"/>
          </p:cNvSpPr>
          <p:nvPr>
            <p:ph idx="16"/>
          </p:nvPr>
        </p:nvSpPr>
        <p:spPr>
          <a:xfrm>
            <a:off x="4905724" y="2006222"/>
            <a:ext cx="2812594" cy="720588"/>
          </a:xfrm>
        </p:spPr>
        <p:txBody>
          <a:bodyPr/>
          <a:lstStyle/>
          <a:p>
            <a:r>
              <a:rPr lang="en-US" altLang="zh-CN" noProof="1">
                <a:solidFill>
                  <a:schemeClr val="bg1"/>
                </a:solidFill>
              </a:rPr>
              <a:t>Methods and importance of monitoring income.</a:t>
            </a:r>
          </a:p>
        </p:txBody>
      </p:sp>
      <p:sp>
        <p:nvSpPr>
          <p:cNvPr id="9" name="Text Placeholder 8">
            <a:extLst>
              <a:ext uri="{FF2B5EF4-FFF2-40B4-BE49-F238E27FC236}">
                <a16:creationId xmlns:a16="http://schemas.microsoft.com/office/drawing/2014/main" id="{78A7EC63-C3D6-C339-5CEE-EFD036108013}"/>
              </a:ext>
            </a:extLst>
          </p:cNvPr>
          <p:cNvSpPr>
            <a:spLocks noGrp="1"/>
          </p:cNvSpPr>
          <p:nvPr>
            <p:ph type="body" sz="quarter" idx="40"/>
          </p:nvPr>
        </p:nvSpPr>
        <p:spPr>
          <a:xfrm>
            <a:off x="7994871" y="1532787"/>
            <a:ext cx="434758" cy="385763"/>
          </a:xfrm>
        </p:spPr>
        <p:txBody>
          <a:bodyPr/>
          <a:lstStyle/>
          <a:p>
            <a:r>
              <a:rPr lang="en-GB">
                <a:solidFill>
                  <a:schemeClr val="bg1"/>
                </a:solidFill>
              </a:rPr>
              <a:t>03</a:t>
            </a:r>
          </a:p>
        </p:txBody>
      </p:sp>
      <p:sp>
        <p:nvSpPr>
          <p:cNvPr id="10" name="Text Placeholder 9">
            <a:extLst>
              <a:ext uri="{FF2B5EF4-FFF2-40B4-BE49-F238E27FC236}">
                <a16:creationId xmlns:a16="http://schemas.microsoft.com/office/drawing/2014/main" id="{0F5FDEE0-47C0-1429-F327-9D6CA67709E5}"/>
              </a:ext>
            </a:extLst>
          </p:cNvPr>
          <p:cNvSpPr>
            <a:spLocks noGrp="1"/>
          </p:cNvSpPr>
          <p:nvPr>
            <p:ph type="body" sz="quarter" idx="31"/>
          </p:nvPr>
        </p:nvSpPr>
        <p:spPr>
          <a:xfrm>
            <a:off x="8478285" y="1365870"/>
            <a:ext cx="2812863" cy="788962"/>
          </a:xfrm>
        </p:spPr>
        <p:txBody>
          <a:bodyPr/>
          <a:lstStyle/>
          <a:p>
            <a:r>
              <a:rPr lang="en-US" altLang="zh-CN" noProof="1">
                <a:solidFill>
                  <a:schemeClr val="bg1"/>
                </a:solidFill>
              </a:rPr>
              <a:t>Marketing </a:t>
            </a:r>
          </a:p>
          <a:p>
            <a:r>
              <a:rPr lang="en-US" altLang="zh-CN" noProof="1">
                <a:solidFill>
                  <a:schemeClr val="bg1"/>
                </a:solidFill>
              </a:rPr>
              <a:t>Opportunity</a:t>
            </a:r>
          </a:p>
        </p:txBody>
      </p:sp>
      <p:sp>
        <p:nvSpPr>
          <p:cNvPr id="11" name="Content Placeholder 10">
            <a:extLst>
              <a:ext uri="{FF2B5EF4-FFF2-40B4-BE49-F238E27FC236}">
                <a16:creationId xmlns:a16="http://schemas.microsoft.com/office/drawing/2014/main" id="{D7175B6E-F037-2BAB-715A-DAE23DFAF225}"/>
              </a:ext>
            </a:extLst>
          </p:cNvPr>
          <p:cNvSpPr>
            <a:spLocks noGrp="1"/>
          </p:cNvSpPr>
          <p:nvPr>
            <p:ph idx="19"/>
          </p:nvPr>
        </p:nvSpPr>
        <p:spPr>
          <a:xfrm>
            <a:off x="8484169" y="2278799"/>
            <a:ext cx="2812594" cy="720588"/>
          </a:xfrm>
        </p:spPr>
        <p:txBody>
          <a:bodyPr/>
          <a:lstStyle/>
          <a:p>
            <a:r>
              <a:rPr lang="en-US" noProof="1">
                <a:solidFill>
                  <a:schemeClr val="bg1"/>
                </a:solidFill>
              </a:rPr>
              <a:t>Techniques to effectively</a:t>
            </a:r>
          </a:p>
          <a:p>
            <a:r>
              <a:rPr lang="en-US" noProof="1">
                <a:solidFill>
                  <a:schemeClr val="bg1"/>
                </a:solidFill>
              </a:rPr>
              <a:t>manage and reduce expenses.</a:t>
            </a:r>
            <a:endParaRPr lang="en-US" dirty="0">
              <a:solidFill>
                <a:schemeClr val="bg1"/>
              </a:solidFill>
            </a:endParaRPr>
          </a:p>
        </p:txBody>
      </p:sp>
      <p:sp>
        <p:nvSpPr>
          <p:cNvPr id="12" name="Text Placeholder 11">
            <a:extLst>
              <a:ext uri="{FF2B5EF4-FFF2-40B4-BE49-F238E27FC236}">
                <a16:creationId xmlns:a16="http://schemas.microsoft.com/office/drawing/2014/main" id="{1F7D520B-BDD1-DCE5-18A4-2818B0F8A86A}"/>
              </a:ext>
            </a:extLst>
          </p:cNvPr>
          <p:cNvSpPr>
            <a:spLocks noGrp="1"/>
          </p:cNvSpPr>
          <p:nvPr>
            <p:ph type="body" sz="quarter" idx="37"/>
          </p:nvPr>
        </p:nvSpPr>
        <p:spPr>
          <a:xfrm>
            <a:off x="837348" y="3175651"/>
            <a:ext cx="434758" cy="385763"/>
          </a:xfrm>
        </p:spPr>
        <p:txBody>
          <a:bodyPr/>
          <a:lstStyle/>
          <a:p>
            <a:r>
              <a:rPr lang="en-GB">
                <a:solidFill>
                  <a:schemeClr val="bg1"/>
                </a:solidFill>
              </a:rPr>
              <a:t>04</a:t>
            </a:r>
          </a:p>
        </p:txBody>
      </p:sp>
      <p:sp>
        <p:nvSpPr>
          <p:cNvPr id="13" name="Text Placeholder 12">
            <a:extLst>
              <a:ext uri="{FF2B5EF4-FFF2-40B4-BE49-F238E27FC236}">
                <a16:creationId xmlns:a16="http://schemas.microsoft.com/office/drawing/2014/main" id="{87A8275E-68B7-36F3-76B0-616FFC54871C}"/>
              </a:ext>
            </a:extLst>
          </p:cNvPr>
          <p:cNvSpPr>
            <a:spLocks noGrp="1"/>
          </p:cNvSpPr>
          <p:nvPr>
            <p:ph type="body" sz="quarter" idx="33"/>
          </p:nvPr>
        </p:nvSpPr>
        <p:spPr>
          <a:xfrm>
            <a:off x="1377614" y="2769133"/>
            <a:ext cx="2812863" cy="788962"/>
          </a:xfrm>
        </p:spPr>
        <p:txBody>
          <a:bodyPr/>
          <a:lstStyle/>
          <a:p>
            <a:r>
              <a:rPr lang="en-US" noProof="1">
                <a:solidFill>
                  <a:schemeClr val="bg1"/>
                </a:solidFill>
              </a:rPr>
              <a:t>Target Customers</a:t>
            </a:r>
          </a:p>
        </p:txBody>
      </p:sp>
      <p:sp>
        <p:nvSpPr>
          <p:cNvPr id="15" name="Text Placeholder 14">
            <a:extLst>
              <a:ext uri="{FF2B5EF4-FFF2-40B4-BE49-F238E27FC236}">
                <a16:creationId xmlns:a16="http://schemas.microsoft.com/office/drawing/2014/main" id="{76B36713-1B21-CC20-973C-7CDC646B67B5}"/>
              </a:ext>
            </a:extLst>
          </p:cNvPr>
          <p:cNvSpPr>
            <a:spLocks noGrp="1"/>
          </p:cNvSpPr>
          <p:nvPr>
            <p:ph type="body" sz="quarter" idx="39"/>
          </p:nvPr>
        </p:nvSpPr>
        <p:spPr>
          <a:xfrm>
            <a:off x="4416190" y="3175651"/>
            <a:ext cx="434758" cy="385763"/>
          </a:xfrm>
        </p:spPr>
        <p:txBody>
          <a:bodyPr/>
          <a:lstStyle/>
          <a:p>
            <a:r>
              <a:rPr lang="en-GB">
                <a:solidFill>
                  <a:schemeClr val="bg1"/>
                </a:solidFill>
              </a:rPr>
              <a:t>05</a:t>
            </a:r>
          </a:p>
        </p:txBody>
      </p:sp>
      <p:sp>
        <p:nvSpPr>
          <p:cNvPr id="16" name="Text Placeholder 15">
            <a:extLst>
              <a:ext uri="{FF2B5EF4-FFF2-40B4-BE49-F238E27FC236}">
                <a16:creationId xmlns:a16="http://schemas.microsoft.com/office/drawing/2014/main" id="{04FD2747-A445-1102-8377-6D2BF05D7C9F}"/>
              </a:ext>
            </a:extLst>
          </p:cNvPr>
          <p:cNvSpPr>
            <a:spLocks noGrp="1"/>
          </p:cNvSpPr>
          <p:nvPr>
            <p:ph type="body" sz="quarter" idx="34"/>
          </p:nvPr>
        </p:nvSpPr>
        <p:spPr>
          <a:xfrm>
            <a:off x="4982919" y="2769133"/>
            <a:ext cx="2812863" cy="788962"/>
          </a:xfrm>
        </p:spPr>
        <p:txBody>
          <a:bodyPr/>
          <a:lstStyle/>
          <a:p>
            <a:r>
              <a:rPr lang="en-US" altLang="zh-CN" noProof="1">
                <a:solidFill>
                  <a:schemeClr val="bg1"/>
                </a:solidFill>
              </a:rPr>
              <a:t>Business Model</a:t>
            </a:r>
          </a:p>
        </p:txBody>
      </p:sp>
      <p:sp>
        <p:nvSpPr>
          <p:cNvPr id="18" name="Text Placeholder 17">
            <a:extLst>
              <a:ext uri="{FF2B5EF4-FFF2-40B4-BE49-F238E27FC236}">
                <a16:creationId xmlns:a16="http://schemas.microsoft.com/office/drawing/2014/main" id="{0B97715F-A3E4-13A1-18DD-2CFB0C774BF1}"/>
              </a:ext>
            </a:extLst>
          </p:cNvPr>
          <p:cNvSpPr>
            <a:spLocks noGrp="1"/>
          </p:cNvSpPr>
          <p:nvPr>
            <p:ph type="body" sz="quarter" idx="41"/>
          </p:nvPr>
        </p:nvSpPr>
        <p:spPr>
          <a:xfrm>
            <a:off x="7989256" y="3175651"/>
            <a:ext cx="434758" cy="385763"/>
          </a:xfrm>
        </p:spPr>
        <p:txBody>
          <a:bodyPr/>
          <a:lstStyle/>
          <a:p>
            <a:r>
              <a:rPr lang="en-GB">
                <a:solidFill>
                  <a:schemeClr val="bg1"/>
                </a:solidFill>
              </a:rPr>
              <a:t>06</a:t>
            </a:r>
          </a:p>
        </p:txBody>
      </p:sp>
      <p:sp>
        <p:nvSpPr>
          <p:cNvPr id="19" name="Text Placeholder 18">
            <a:extLst>
              <a:ext uri="{FF2B5EF4-FFF2-40B4-BE49-F238E27FC236}">
                <a16:creationId xmlns:a16="http://schemas.microsoft.com/office/drawing/2014/main" id="{CF657D09-57FD-2643-019D-D8A46BF2DFA2}"/>
              </a:ext>
            </a:extLst>
          </p:cNvPr>
          <p:cNvSpPr>
            <a:spLocks noGrp="1"/>
          </p:cNvSpPr>
          <p:nvPr>
            <p:ph type="body" sz="quarter" idx="35"/>
          </p:nvPr>
        </p:nvSpPr>
        <p:spPr>
          <a:xfrm>
            <a:off x="8471766" y="2777456"/>
            <a:ext cx="2812863" cy="788962"/>
          </a:xfrm>
        </p:spPr>
        <p:txBody>
          <a:bodyPr/>
          <a:lstStyle/>
          <a:p>
            <a:r>
              <a:rPr lang="en-US" altLang="zh-CN" noProof="1">
                <a:solidFill>
                  <a:schemeClr val="bg1"/>
                </a:solidFill>
              </a:rPr>
              <a:t>Competitive Advantage</a:t>
            </a:r>
          </a:p>
        </p:txBody>
      </p:sp>
      <p:sp>
        <p:nvSpPr>
          <p:cNvPr id="30" name="Rectangle 29">
            <a:extLst>
              <a:ext uri="{FF2B5EF4-FFF2-40B4-BE49-F238E27FC236}">
                <a16:creationId xmlns:a16="http://schemas.microsoft.com/office/drawing/2014/main" id="{1554A122-7566-9EC1-91F3-B308A8630A7D}"/>
              </a:ext>
            </a:extLst>
          </p:cNvPr>
          <p:cNvSpPr/>
          <p:nvPr/>
        </p:nvSpPr>
        <p:spPr>
          <a:xfrm>
            <a:off x="11002297" y="0"/>
            <a:ext cx="1189704" cy="1132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29268E6-EA4C-9E79-BC54-7E2F1BCD439B}"/>
              </a:ext>
            </a:extLst>
          </p:cNvPr>
          <p:cNvSpPr/>
          <p:nvPr/>
        </p:nvSpPr>
        <p:spPr>
          <a:xfrm>
            <a:off x="1" y="5884605"/>
            <a:ext cx="900852" cy="971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D3C6349B-47BE-4138-7C98-8CC31F4FC404}"/>
              </a:ext>
            </a:extLst>
          </p:cNvPr>
          <p:cNvSpPr/>
          <p:nvPr/>
        </p:nvSpPr>
        <p:spPr>
          <a:xfrm>
            <a:off x="11284629" y="52621"/>
            <a:ext cx="870155" cy="83459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92114996-D90C-F96C-F2F9-277DE1B4EB7F}"/>
              </a:ext>
            </a:extLst>
          </p:cNvPr>
          <p:cNvSpPr/>
          <p:nvPr/>
        </p:nvSpPr>
        <p:spPr>
          <a:xfrm rot="11024720">
            <a:off x="132913" y="14884"/>
            <a:ext cx="483039" cy="835438"/>
          </a:xfrm>
          <a:custGeom>
            <a:avLst/>
            <a:gdLst>
              <a:gd name="connsiteX0" fmla="*/ 0 w 870155"/>
              <a:gd name="connsiteY0" fmla="*/ 417296 h 834592"/>
              <a:gd name="connsiteX1" fmla="*/ 435078 w 870155"/>
              <a:gd name="connsiteY1" fmla="*/ 0 h 834592"/>
              <a:gd name="connsiteX2" fmla="*/ 870156 w 870155"/>
              <a:gd name="connsiteY2" fmla="*/ 417296 h 834592"/>
              <a:gd name="connsiteX3" fmla="*/ 435078 w 870155"/>
              <a:gd name="connsiteY3" fmla="*/ 834592 h 834592"/>
              <a:gd name="connsiteX4" fmla="*/ 0 w 870155"/>
              <a:gd name="connsiteY4" fmla="*/ 417296 h 834592"/>
              <a:gd name="connsiteX0" fmla="*/ 11089 w 483039"/>
              <a:gd name="connsiteY0" fmla="*/ 476642 h 835438"/>
              <a:gd name="connsiteX1" fmla="*/ 47961 w 483039"/>
              <a:gd name="connsiteY1" fmla="*/ 353 h 835438"/>
              <a:gd name="connsiteX2" fmla="*/ 483039 w 483039"/>
              <a:gd name="connsiteY2" fmla="*/ 417649 h 835438"/>
              <a:gd name="connsiteX3" fmla="*/ 47961 w 483039"/>
              <a:gd name="connsiteY3" fmla="*/ 834945 h 835438"/>
              <a:gd name="connsiteX4" fmla="*/ 11089 w 483039"/>
              <a:gd name="connsiteY4" fmla="*/ 476642 h 83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039" h="835438">
                <a:moveTo>
                  <a:pt x="11089" y="476642"/>
                </a:moveTo>
                <a:cubicBezTo>
                  <a:pt x="11089" y="246176"/>
                  <a:pt x="-30697" y="10185"/>
                  <a:pt x="47961" y="353"/>
                </a:cubicBezTo>
                <a:cubicBezTo>
                  <a:pt x="126619" y="-9479"/>
                  <a:pt x="483039" y="187183"/>
                  <a:pt x="483039" y="417649"/>
                </a:cubicBezTo>
                <a:cubicBezTo>
                  <a:pt x="483039" y="648115"/>
                  <a:pt x="126619" y="825113"/>
                  <a:pt x="47961" y="834945"/>
                </a:cubicBezTo>
                <a:cubicBezTo>
                  <a:pt x="-30697" y="844777"/>
                  <a:pt x="11089" y="707108"/>
                  <a:pt x="11089" y="476642"/>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EBF2777-E28D-2C4D-01C9-E5E17A53A3DC}"/>
              </a:ext>
            </a:extLst>
          </p:cNvPr>
          <p:cNvSpPr/>
          <p:nvPr/>
        </p:nvSpPr>
        <p:spPr>
          <a:xfrm>
            <a:off x="12442351" y="6080182"/>
            <a:ext cx="907371" cy="747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4">
            <a:extLst>
              <a:ext uri="{FF2B5EF4-FFF2-40B4-BE49-F238E27FC236}">
                <a16:creationId xmlns:a16="http://schemas.microsoft.com/office/drawing/2014/main" id="{6166C5CA-D147-DFFC-FEF4-97E0396AB3D2}"/>
              </a:ext>
            </a:extLst>
          </p:cNvPr>
          <p:cNvSpPr txBox="1">
            <a:spLocks/>
          </p:cNvSpPr>
          <p:nvPr/>
        </p:nvSpPr>
        <p:spPr>
          <a:xfrm>
            <a:off x="787148" y="325905"/>
            <a:ext cx="10504000" cy="113225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endParaRPr lang="en-GB" sz="2800" dirty="0"/>
          </a:p>
        </p:txBody>
      </p:sp>
      <p:pic>
        <p:nvPicPr>
          <p:cNvPr id="37" name="Picture Placeholder 12" descr="Close-up of a person entering a PIN on an ATM keypad.">
            <a:extLst>
              <a:ext uri="{FF2B5EF4-FFF2-40B4-BE49-F238E27FC236}">
                <a16:creationId xmlns:a16="http://schemas.microsoft.com/office/drawing/2014/main" id="{83DC2084-4460-BFB9-63BC-2E2DC9415EBE}"/>
              </a:ext>
            </a:extLst>
          </p:cNvPr>
          <p:cNvPicPr>
            <a:picLocks noChangeAspect="1"/>
          </p:cNvPicPr>
          <p:nvPr/>
        </p:nvPicPr>
        <p:blipFill>
          <a:blip r:embed="rId3" cstate="screen">
            <a:extLst>
              <a:ext uri="{28A0092B-C50C-407E-A947-70E740481C1C}">
                <a14:useLocalDpi xmlns:a14="http://schemas.microsoft.com/office/drawing/2010/main"/>
              </a:ext>
            </a:extLst>
          </a:blip>
          <a:srcRect t="64" b="64"/>
          <a:stretch/>
        </p:blipFill>
        <p:spPr>
          <a:xfrm>
            <a:off x="12480262" y="5637553"/>
            <a:ext cx="632760" cy="291407"/>
          </a:xfrm>
          <a:prstGeom prst="rect">
            <a:avLst/>
          </a:prstGeom>
        </p:spPr>
      </p:pic>
      <p:pic>
        <p:nvPicPr>
          <p:cNvPr id="43" name="Picture Placeholder 14">
            <a:extLst>
              <a:ext uri="{FF2B5EF4-FFF2-40B4-BE49-F238E27FC236}">
                <a16:creationId xmlns:a16="http://schemas.microsoft.com/office/drawing/2014/main" id="{D9ABB0A3-9A2D-0266-B806-DFE3934D0CE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454184" y="5171784"/>
            <a:ext cx="722535" cy="314547"/>
          </a:xfrm>
          <a:prstGeom prst="rect">
            <a:avLst/>
          </a:prstGeom>
        </p:spPr>
      </p:pic>
      <p:pic>
        <p:nvPicPr>
          <p:cNvPr id="46" name="Picture Placeholder 16">
            <a:extLst>
              <a:ext uri="{FF2B5EF4-FFF2-40B4-BE49-F238E27FC236}">
                <a16:creationId xmlns:a16="http://schemas.microsoft.com/office/drawing/2014/main" id="{8D112E90-93EF-FD32-ED0B-EDA9B90F38B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442351" y="4755494"/>
            <a:ext cx="626227" cy="294920"/>
          </a:xfrm>
          <a:prstGeom prst="rect">
            <a:avLst/>
          </a:prstGeom>
        </p:spPr>
      </p:pic>
      <p:sp>
        <p:nvSpPr>
          <p:cNvPr id="67" name="Text Placeholder 5">
            <a:extLst>
              <a:ext uri="{FF2B5EF4-FFF2-40B4-BE49-F238E27FC236}">
                <a16:creationId xmlns:a16="http://schemas.microsoft.com/office/drawing/2014/main" id="{E18E450B-321C-27E7-AE0E-9694BE13C4C7}"/>
              </a:ext>
            </a:extLst>
          </p:cNvPr>
          <p:cNvSpPr txBox="1">
            <a:spLocks/>
          </p:cNvSpPr>
          <p:nvPr/>
        </p:nvSpPr>
        <p:spPr>
          <a:xfrm>
            <a:off x="279839" y="3049659"/>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Cost-effective</a:t>
            </a:r>
          </a:p>
        </p:txBody>
      </p:sp>
      <p:sp>
        <p:nvSpPr>
          <p:cNvPr id="68" name="Text Placeholder 6">
            <a:extLst>
              <a:ext uri="{FF2B5EF4-FFF2-40B4-BE49-F238E27FC236}">
                <a16:creationId xmlns:a16="http://schemas.microsoft.com/office/drawing/2014/main" id="{0DD9B99F-1821-059D-AAC4-3A4348128B12}"/>
              </a:ext>
            </a:extLst>
          </p:cNvPr>
          <p:cNvSpPr txBox="1">
            <a:spLocks/>
          </p:cNvSpPr>
          <p:nvPr/>
        </p:nvSpPr>
        <p:spPr>
          <a:xfrm>
            <a:off x="787148" y="3320016"/>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Production is up to </a:t>
            </a:r>
            <a:r>
              <a:rPr lang="en-US" sz="1800" b="1" dirty="0">
                <a:solidFill>
                  <a:schemeClr val="bg1"/>
                </a:solidFill>
                <a:effectLst/>
                <a:latin typeface="Baloo Paaji 2" pitchFamily="2" charset="0"/>
                <a:ea typeface="Aptos" panose="020B0004020202020204" pitchFamily="34" charset="0"/>
                <a:cs typeface="Baloo Paaji 2" pitchFamily="2" charset="0"/>
              </a:rPr>
              <a:t>10 times cheaper</a:t>
            </a:r>
            <a:r>
              <a:rPr lang="en-US" sz="1800" dirty="0">
                <a:solidFill>
                  <a:schemeClr val="bg1"/>
                </a:solidFill>
                <a:effectLst/>
                <a:latin typeface="Baloo Paaji 2" pitchFamily="2" charset="0"/>
                <a:ea typeface="Aptos" panose="020B0004020202020204" pitchFamily="34" charset="0"/>
                <a:cs typeface="Baloo Paaji 2" pitchFamily="2" charset="0"/>
              </a:rPr>
              <a:t> than timber-based paper</a:t>
            </a:r>
            <a:endParaRPr lang="en-US" altLang="zh-CN" sz="1600" dirty="0">
              <a:solidFill>
                <a:schemeClr val="bg1"/>
              </a:solidFill>
              <a:latin typeface="Baloo Paaji 2" pitchFamily="2" charset="0"/>
              <a:cs typeface="Baloo Paaji 2" pitchFamily="2" charset="0"/>
            </a:endParaRPr>
          </a:p>
        </p:txBody>
      </p:sp>
      <p:sp>
        <p:nvSpPr>
          <p:cNvPr id="69" name="Text Placeholder 6">
            <a:extLst>
              <a:ext uri="{FF2B5EF4-FFF2-40B4-BE49-F238E27FC236}">
                <a16:creationId xmlns:a16="http://schemas.microsoft.com/office/drawing/2014/main" id="{6AED231D-7C72-5ECE-1052-16AE6AF8A4FF}"/>
              </a:ext>
            </a:extLst>
          </p:cNvPr>
          <p:cNvSpPr txBox="1">
            <a:spLocks/>
          </p:cNvSpPr>
          <p:nvPr/>
        </p:nvSpPr>
        <p:spPr>
          <a:xfrm>
            <a:off x="4685896" y="3368532"/>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a:lnSpc>
                <a:spcPct val="115000"/>
              </a:lnSpc>
              <a:spcAft>
                <a:spcPts val="800"/>
              </a:spcAft>
              <a:buSzPts val="1000"/>
              <a:tabLst>
                <a:tab pos="457200" algn="l"/>
              </a:tabLst>
            </a:pPr>
            <a:r>
              <a:rPr lang="en-US" sz="1800" kern="100" dirty="0">
                <a:solidFill>
                  <a:schemeClr val="bg1"/>
                </a:solidFill>
                <a:effectLst/>
                <a:latin typeface="Baloo Paaji 2" pitchFamily="2" charset="0"/>
                <a:ea typeface="Aptos" panose="020B0004020202020204" pitchFamily="34" charset="0"/>
                <a:cs typeface="Baloo Paaji 2" pitchFamily="2" charset="0"/>
              </a:rPr>
              <a:t>Coconut fiber-based paper is stronger and more resistant to moisture.</a:t>
            </a:r>
          </a:p>
        </p:txBody>
      </p:sp>
      <p:sp>
        <p:nvSpPr>
          <p:cNvPr id="71" name="Text Placeholder 5">
            <a:extLst>
              <a:ext uri="{FF2B5EF4-FFF2-40B4-BE49-F238E27FC236}">
                <a16:creationId xmlns:a16="http://schemas.microsoft.com/office/drawing/2014/main" id="{B4BB9CF3-9272-27C6-9674-4369770EBE05}"/>
              </a:ext>
            </a:extLst>
          </p:cNvPr>
          <p:cNvSpPr txBox="1">
            <a:spLocks/>
          </p:cNvSpPr>
          <p:nvPr/>
        </p:nvSpPr>
        <p:spPr>
          <a:xfrm>
            <a:off x="3743263" y="3031551"/>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Durable</a:t>
            </a:r>
          </a:p>
        </p:txBody>
      </p:sp>
      <p:sp>
        <p:nvSpPr>
          <p:cNvPr id="72" name="Text Placeholder 5">
            <a:extLst>
              <a:ext uri="{FF2B5EF4-FFF2-40B4-BE49-F238E27FC236}">
                <a16:creationId xmlns:a16="http://schemas.microsoft.com/office/drawing/2014/main" id="{9F7402AB-73D4-0D50-48FE-5A077B069C31}"/>
              </a:ext>
            </a:extLst>
          </p:cNvPr>
          <p:cNvSpPr txBox="1">
            <a:spLocks/>
          </p:cNvSpPr>
          <p:nvPr/>
        </p:nvSpPr>
        <p:spPr>
          <a:xfrm>
            <a:off x="7891846" y="3057247"/>
            <a:ext cx="2692817" cy="680705"/>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Sustainable</a:t>
            </a:r>
          </a:p>
        </p:txBody>
      </p:sp>
      <p:sp>
        <p:nvSpPr>
          <p:cNvPr id="73" name="Text Placeholder 6">
            <a:extLst>
              <a:ext uri="{FF2B5EF4-FFF2-40B4-BE49-F238E27FC236}">
                <a16:creationId xmlns:a16="http://schemas.microsoft.com/office/drawing/2014/main" id="{B8E12223-54B0-48C8-EA32-0D406D41FF08}"/>
              </a:ext>
            </a:extLst>
          </p:cNvPr>
          <p:cNvSpPr txBox="1">
            <a:spLocks/>
          </p:cNvSpPr>
          <p:nvPr/>
        </p:nvSpPr>
        <p:spPr>
          <a:xfrm>
            <a:off x="8610269" y="3368531"/>
            <a:ext cx="3301892" cy="1707049"/>
          </a:xfrm>
          <a:prstGeom prst="rect">
            <a:avLst/>
          </a:prstGeom>
        </p:spPr>
        <p:txBody>
          <a:bodyPr vert="horz" lIns="0" tIns="0" rIns="0" bIns="0" rtlCol="0" anchor="b">
            <a:noAutofit/>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solidFill>
                  <a:schemeClr val="bg1"/>
                </a:solidFill>
                <a:effectLst/>
                <a:latin typeface="Baloo Paaji 2" pitchFamily="2" charset="0"/>
                <a:ea typeface="Aptos" panose="020B0004020202020204" pitchFamily="34" charset="0"/>
                <a:cs typeface="Baloo Paaji 2" pitchFamily="2" charset="0"/>
              </a:rPr>
              <a:t>The process reduces deforestation, repurposes waste, and supports a circular economy.</a:t>
            </a:r>
            <a:endParaRPr lang="en-US" altLang="zh-CN" dirty="0">
              <a:solidFill>
                <a:schemeClr val="bg1"/>
              </a:solidFill>
              <a:latin typeface="Baloo Paaji 2" pitchFamily="2" charset="0"/>
              <a:cs typeface="Baloo Paaji 2" pitchFamily="2" charset="0"/>
            </a:endParaRPr>
          </a:p>
        </p:txBody>
      </p:sp>
      <p:sp>
        <p:nvSpPr>
          <p:cNvPr id="32" name="Rectangle 31">
            <a:extLst>
              <a:ext uri="{FF2B5EF4-FFF2-40B4-BE49-F238E27FC236}">
                <a16:creationId xmlns:a16="http://schemas.microsoft.com/office/drawing/2014/main" id="{4CE6DD8C-23BE-1735-1B73-99321CB82506}"/>
              </a:ext>
            </a:extLst>
          </p:cNvPr>
          <p:cNvSpPr/>
          <p:nvPr/>
        </p:nvSpPr>
        <p:spPr>
          <a:xfrm>
            <a:off x="-2489685" y="-113333"/>
            <a:ext cx="2163097" cy="6990735"/>
          </a:xfrm>
          <a:prstGeom prst="rect">
            <a:avLst/>
          </a:prstGeom>
          <a:solidFill>
            <a:srgbClr val="06174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8F95E87-7C25-6EDD-4874-DDA5FABA8F30}"/>
              </a:ext>
            </a:extLst>
          </p:cNvPr>
          <p:cNvSpPr/>
          <p:nvPr/>
        </p:nvSpPr>
        <p:spPr>
          <a:xfrm>
            <a:off x="-1267981" y="6028843"/>
            <a:ext cx="900852" cy="777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2">
            <a:extLst>
              <a:ext uri="{FF2B5EF4-FFF2-40B4-BE49-F238E27FC236}">
                <a16:creationId xmlns:a16="http://schemas.microsoft.com/office/drawing/2014/main" id="{9D1C3980-BAB9-0666-D3CC-88E2DA936C3A}"/>
              </a:ext>
            </a:extLst>
          </p:cNvPr>
          <p:cNvSpPr txBox="1">
            <a:spLocks/>
          </p:cNvSpPr>
          <p:nvPr/>
        </p:nvSpPr>
        <p:spPr>
          <a:xfrm>
            <a:off x="4279275" y="2089585"/>
            <a:ext cx="6735597" cy="3793838"/>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r"/>
            <a:r>
              <a:rPr lang="en-US" altLang="zh-CN" sz="2800" dirty="0">
                <a:solidFill>
                  <a:schemeClr val="bg1"/>
                </a:solidFill>
              </a:rPr>
              <a:t>03</a:t>
            </a:r>
          </a:p>
          <a:p>
            <a:pPr algn="r"/>
            <a:r>
              <a:rPr lang="en-US" altLang="zh-CN" sz="5400" dirty="0">
                <a:solidFill>
                  <a:schemeClr val="bg1"/>
                </a:solidFill>
              </a:rPr>
              <a:t>Marketing </a:t>
            </a:r>
          </a:p>
          <a:p>
            <a:pPr algn="r"/>
            <a:r>
              <a:rPr lang="en-US" altLang="zh-CN" sz="5400" dirty="0">
                <a:solidFill>
                  <a:schemeClr val="bg1"/>
                </a:solidFill>
              </a:rPr>
              <a:t>Opportunity</a:t>
            </a:r>
            <a:endParaRPr lang="zh-CN" altLang="en-US" sz="5400" dirty="0">
              <a:solidFill>
                <a:schemeClr val="bg1"/>
              </a:solidFill>
            </a:endParaRPr>
          </a:p>
        </p:txBody>
      </p:sp>
      <p:sp>
        <p:nvSpPr>
          <p:cNvPr id="20" name="Content Placeholder 2">
            <a:extLst>
              <a:ext uri="{FF2B5EF4-FFF2-40B4-BE49-F238E27FC236}">
                <a16:creationId xmlns:a16="http://schemas.microsoft.com/office/drawing/2014/main" id="{FC894403-9AA1-B29E-6136-54B48E99678B}"/>
              </a:ext>
            </a:extLst>
          </p:cNvPr>
          <p:cNvSpPr txBox="1">
            <a:spLocks/>
          </p:cNvSpPr>
          <p:nvPr/>
        </p:nvSpPr>
        <p:spPr>
          <a:xfrm>
            <a:off x="749672" y="2662702"/>
            <a:ext cx="6172331" cy="300951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Baloo Paaji 2" pitchFamily="2" charset="0"/>
                <a:cs typeface="Baloo Paaji 2" pitchFamily="2" charset="0"/>
              </a:rPr>
              <a:t>Ghana’s paper packaging market</a:t>
            </a:r>
          </a:p>
          <a:p>
            <a:pPr marL="0" indent="0">
              <a:buNone/>
            </a:pPr>
            <a:r>
              <a:rPr lang="en-US" b="1" dirty="0">
                <a:latin typeface="Baloo Paaji 2" pitchFamily="2" charset="0"/>
                <a:cs typeface="Baloo Paaji 2" pitchFamily="2" charset="0"/>
              </a:rPr>
              <a:t>Market Value</a:t>
            </a:r>
            <a:r>
              <a:rPr lang="en-US" dirty="0">
                <a:latin typeface="Baloo Paaji 2" pitchFamily="2" charset="0"/>
                <a:cs typeface="Baloo Paaji 2" pitchFamily="2" charset="0"/>
              </a:rPr>
              <a:t>: In 2024, Ghana's packaging materials market experienced significant growth, increasing by 19% to reach $45 million. ​</a:t>
            </a:r>
            <a:r>
              <a:rPr lang="en-US" b="1" dirty="0">
                <a:latin typeface="Baloo Paaji 2" pitchFamily="2" charset="0"/>
                <a:cs typeface="Baloo Paaji 2" pitchFamily="2" charset="0"/>
              </a:rPr>
              <a:t>Growth Trends</a:t>
            </a:r>
            <a:r>
              <a:rPr lang="en-US" dirty="0">
                <a:latin typeface="Baloo Paaji 2" pitchFamily="2" charset="0"/>
                <a:cs typeface="Baloo Paaji 2" pitchFamily="2" charset="0"/>
              </a:rPr>
              <a:t>: </a:t>
            </a:r>
          </a:p>
          <a:p>
            <a:pPr marL="0" indent="0">
              <a:buNone/>
            </a:pPr>
            <a:r>
              <a:rPr lang="en-US" dirty="0">
                <a:latin typeface="Baloo Paaji 2" pitchFamily="2" charset="0"/>
                <a:cs typeface="Baloo Paaji 2" pitchFamily="2" charset="0"/>
              </a:rPr>
              <a:t>Despite fluctuations, the market has shown a remarkable increase over recent years, indicating a strong demand for packaging solutions.​</a:t>
            </a:r>
          </a:p>
        </p:txBody>
      </p:sp>
      <p:pic>
        <p:nvPicPr>
          <p:cNvPr id="34" name="Picture Placeholder 5">
            <a:extLst>
              <a:ext uri="{FF2B5EF4-FFF2-40B4-BE49-F238E27FC236}">
                <a16:creationId xmlns:a16="http://schemas.microsoft.com/office/drawing/2014/main" id="{C6F15289-D63B-1D9F-CD54-BDD2B46D9B6B}"/>
              </a:ext>
            </a:extLst>
          </p:cNvPr>
          <p:cNvPicPr>
            <a:picLocks noChangeAspect="1"/>
          </p:cNvPicPr>
          <p:nvPr/>
        </p:nvPicPr>
        <p:blipFill>
          <a:blip r:embed="rId6">
            <a:extLst>
              <a:ext uri="{28A0092B-C50C-407E-A947-70E740481C1C}">
                <a14:useLocalDpi xmlns:a14="http://schemas.microsoft.com/office/drawing/2010/main" val="0"/>
              </a:ext>
            </a:extLst>
          </a:blip>
          <a:srcRect t="1142" b="1142"/>
          <a:stretch/>
        </p:blipFill>
        <p:spPr>
          <a:xfrm>
            <a:off x="7191760" y="2517949"/>
            <a:ext cx="4117406" cy="3013650"/>
          </a:xfrm>
          <a:prstGeom prst="rect">
            <a:avLst/>
          </a:prstGeom>
        </p:spPr>
      </p:pic>
    </p:spTree>
    <p:extLst>
      <p:ext uri="{BB962C8B-B14F-4D97-AF65-F5344CB8AC3E}">
        <p14:creationId xmlns:p14="http://schemas.microsoft.com/office/powerpoint/2010/main" val="32929692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OFFICEPLUS.THEME" val="template.pptx"/>
</p:tagLst>
</file>

<file path=ppt/theme/theme1.xml><?xml version="1.0" encoding="utf-8"?>
<a:theme xmlns:a="http://schemas.openxmlformats.org/drawingml/2006/main" name="Custom">
  <a:themeElements>
    <a:clrScheme name="OP_001_Biz Presentation_Personal Budgeting_250210_">
      <a:dk1>
        <a:srgbClr val="2F2F2F"/>
      </a:dk1>
      <a:lt1>
        <a:srgbClr val="FFFFFF"/>
      </a:lt1>
      <a:dk2>
        <a:srgbClr val="778495"/>
      </a:dk2>
      <a:lt2>
        <a:srgbClr val="F0F0F0"/>
      </a:lt2>
      <a:accent1>
        <a:srgbClr val="1871CA"/>
      </a:accent1>
      <a:accent2>
        <a:srgbClr val="F6C94C"/>
      </a:accent2>
      <a:accent3>
        <a:srgbClr val="02C9CE"/>
      </a:accent3>
      <a:accent4>
        <a:srgbClr val="92D050"/>
      </a:accent4>
      <a:accent5>
        <a:srgbClr val="8E7EF0"/>
      </a:accent5>
      <a:accent6>
        <a:srgbClr val="D90909"/>
      </a:accent6>
      <a:hlink>
        <a:srgbClr val="ED861F"/>
      </a:hlink>
      <a:folHlink>
        <a:srgbClr val="979797"/>
      </a:folHlink>
    </a:clrScheme>
    <a:fontScheme name="Custom">
      <a:majorFont>
        <a:latin typeface="Segoe UI Black"/>
        <a:ea typeface=""/>
        <a:cs typeface=""/>
      </a:majorFont>
      <a:minorFont>
        <a:latin typeface="Arial"/>
        <a:ea typeface=""/>
        <a:cs typeface=""/>
      </a:minorFont>
    </a:fontScheme>
    <a:fmtScheme name="OfficePL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PLUS"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867FBBEFD40724CA20725D6B3094130" ma:contentTypeVersion="14" ma:contentTypeDescription="Create a new document." ma:contentTypeScope="" ma:versionID="b563ecc397a77cd5d82b22a852f9d63c">
  <xsd:schema xmlns:xsd="http://www.w3.org/2001/XMLSchema" xmlns:xs="http://www.w3.org/2001/XMLSchema" xmlns:p="http://schemas.microsoft.com/office/2006/metadata/properties" xmlns:ns1="http://schemas.microsoft.com/sharepoint/v3" xmlns:ns2="21705155-b4ce-4c69-95dc-4fd6cb8c5571" xmlns:ns3="38de0ec0-4312-429b-9ba4-a6f7899b86f2" targetNamespace="http://schemas.microsoft.com/office/2006/metadata/properties" ma:root="true" ma:fieldsID="514fef1a96c1431b584933149cb0dc9f" ns1:_="" ns2:_="" ns3:_="">
    <xsd:import namespace="http://schemas.microsoft.com/sharepoint/v3"/>
    <xsd:import namespace="21705155-b4ce-4c69-95dc-4fd6cb8c5571"/>
    <xsd:import namespace="38de0ec0-4312-429b-9ba4-a6f7899b86f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05155-b4ce-4c69-95dc-4fd6cb8c557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BillingMetadata" ma:index="19"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e0ec0-4312-429b-9ba4-a6f7899b86f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f2866-7176-4fd6-ae15-58358271bbbc}" ma:internalName="TaxCatchAll" ma:showField="CatchAllData" ma:web="38de0ec0-4312-429b-9ba4-a6f7899b86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8de0ec0-4312-429b-9ba4-a6f7899b86f2" xsi:nil="true"/>
    <_ip_UnifiedCompliancePolicyProperties xmlns="http://schemas.microsoft.com/sharepoint/v3" xsi:nil="true"/>
    <lcf76f155ced4ddcb4097134ff3c332f xmlns="21705155-b4ce-4c69-95dc-4fd6cb8c557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1DED828-D6B6-42DA-8DEE-DE8638CBB0B2}">
  <ds:schemaRefs>
    <ds:schemaRef ds:uri="http://schemas.microsoft.com/sharepoint/v3/contenttype/forms"/>
  </ds:schemaRefs>
</ds:datastoreItem>
</file>

<file path=customXml/itemProps2.xml><?xml version="1.0" encoding="utf-8"?>
<ds:datastoreItem xmlns:ds="http://schemas.openxmlformats.org/officeDocument/2006/customXml" ds:itemID="{4AE86BAD-86C6-47EA-A0F9-642802C2FE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1705155-b4ce-4c69-95dc-4fd6cb8c5571"/>
    <ds:schemaRef ds:uri="38de0ec0-4312-429b-9ba4-a6f7899b86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333B44-FF7C-4DD4-AB3A-1FC68C05FF35}">
  <ds:schemaRefs>
    <ds:schemaRef ds:uri="http://schemas.microsoft.com/office/2006/metadata/properties"/>
    <ds:schemaRef ds:uri="http://schemas.microsoft.com/office/infopath/2007/PartnerControls"/>
    <ds:schemaRef ds:uri="http://schemas.microsoft.com/sharepoint/v3"/>
    <ds:schemaRef ds:uri="38de0ec0-4312-429b-9ba4-a6f7899b86f2"/>
    <ds:schemaRef ds:uri="21705155-b4ce-4c69-95dc-4fd6cb8c5571"/>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2542</TotalTime>
  <Words>4938</Words>
  <Application>Microsoft Office PowerPoint</Application>
  <PresentationFormat>Widescreen</PresentationFormat>
  <Paragraphs>987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等线</vt:lpstr>
      <vt:lpstr>Aptos</vt:lpstr>
      <vt:lpstr>Arial</vt:lpstr>
      <vt:lpstr>Baloo Paaji 2</vt:lpstr>
      <vt:lpstr>Segoe UI Black</vt:lpstr>
      <vt:lpstr>Custom</vt:lpstr>
      <vt:lpstr>Glinax</vt:lpstr>
      <vt:lpstr>Layout</vt:lpstr>
      <vt:lpstr>Layout</vt:lpstr>
      <vt:lpstr>The effects of over-exploitation of trees for paper packaging</vt:lpstr>
      <vt:lpstr>The effects of over-exploitation of trees for paper packaging</vt:lpstr>
      <vt:lpstr>Benefits of using coconuts</vt:lpstr>
      <vt:lpstr>Benefits of using coconuts</vt:lpstr>
      <vt:lpstr>Benefits of using coconuts</vt:lpstr>
      <vt:lpstr>Global and local dependency on paper packages</vt:lpstr>
      <vt:lpstr>Global and local dependency on paper packages</vt:lpstr>
      <vt:lpstr>Global and local dependency on paper packages</vt:lpstr>
      <vt:lpstr>Target customers and their dependence on paper packages</vt:lpstr>
      <vt:lpstr>Target customers and their dependence on paper packages</vt:lpstr>
      <vt:lpstr>Target customers and their dependence on paper packages</vt:lpstr>
      <vt:lpstr>Value proposition</vt:lpstr>
      <vt:lpstr>Products and Services</vt:lpstr>
      <vt:lpstr>Revenue Streams</vt:lpstr>
      <vt:lpstr>Target customers and their dependence on paper packages</vt:lpstr>
      <vt:lpstr>Target customers and their dependence on paper packages</vt:lpstr>
      <vt:lpstr>Target customers and their dependence on paper packages</vt:lpstr>
      <vt:lpstr>Target customers and their dependence on paper packages</vt:lpstr>
      <vt:lpstr>Financial Projections</vt:lpstr>
      <vt:lpstr>Expected Monthly Revenue &amp; Profit</vt:lpstr>
      <vt:lpstr>Funding Requirements &amp; Utilization </vt:lpstr>
      <vt:lpstr>Funding Requirements &amp; Utilization </vt:lpstr>
      <vt:lpstr>Long-Term Vision</vt:lpstr>
      <vt:lpstr>Long-Term Vision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Gabriel Quaye</cp:lastModifiedBy>
  <cp:revision>4</cp:revision>
  <dcterms:modified xsi:type="dcterms:W3CDTF">2025-03-28T16:24:20Z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0x0101001867FBBEFD40724CA20725D6B3094130</vt:lpwstr>
  </property>
  <property fmtid="{D5CDD505-2E9C-101B-9397-08002B2CF9AE}" pid="3" name="MediaServiceImageTags">
    <vt:lpwstr/>
  </property>
</Properties>
</file>