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8E54-055C-8E43-ED8F-3949AB937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8E5FB-181B-5455-C3A9-8FC888505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F51-57E1-674F-02E3-4CB156C6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4672-3679-E65E-A636-352F5F4F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30565-3F59-C105-ED0B-98290573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6B94-81A6-A11F-C592-CBA1907A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2B882-2C20-BB37-486F-359897B6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8DFD-40D4-D0A6-5911-51482BD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4437F-66B7-FA5B-602B-9664B5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3106-B7A4-1878-DE04-9993D590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0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36838-4FBE-9BA9-1AD3-F8A805687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ABC3A-84FC-5E06-5CE2-0D0EA9BC4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FEAA-D8BD-1F6D-7E5C-21C46778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B96EF-64E5-5E0C-799F-75BC9542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E7CB-B9EC-6266-FC8D-2CEA19C1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15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7FF4-E89D-6C89-35D4-7084C25D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5EA0-3A35-A235-0DA5-51138185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8600-7F2E-88D8-70F3-125CFDC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7FB2C-6A3E-06E9-5793-4A6ABA70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8140-67A0-D078-2154-184E09E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53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4108-BBFF-5612-423C-35B4D6AC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90173-850F-99A9-5400-15934394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A1B3-F626-F318-8A6E-84C4BC1C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B281-9864-C523-12D1-33B988E7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A771-FA08-3D4A-094C-88FAC487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6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8DCE-5308-B49F-FF4B-A038746C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35F2F-F9E1-ADAE-CE17-23F4CECF4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F8ED4-A590-2B5D-986A-78A7AEE0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3483C-C254-9345-82F8-F2A7EBFF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46E9-96E1-0BF9-312A-D7C5C2F3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2EB5A-7784-53CE-BE53-92D8A3BD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815A-658B-D575-DA3C-CF0DE1DC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77526-1789-893C-98DC-283765AE6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E37F4-C5E2-7A1B-F17C-2A700B81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EC29C-5195-49AA-520E-6E0815E7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C96DD-26ED-0FC1-4B8E-6AE5B6210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67192-5FB6-09F1-E715-D973C301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47ECD-0B88-696B-FA7D-C0D7AF9F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A306D-0EE1-5B50-2648-58DDC02D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FEB-D74D-F45A-2B1B-855E56CB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50BDD-CB02-92C4-8323-6B845934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4555E-1191-B867-8D76-AAD705A6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6AC07-8B25-0A3F-4FC1-8EA5579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604D2-2A3A-2D87-A69E-52676E28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1DDF1-A55A-AB2D-26DF-2AB3E50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892B-B735-B186-7237-68967771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9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57E1-29A2-4647-3765-05E245AB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34BE-6543-2EE7-AD15-DC2D5F317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6DD21-3F4E-97B0-1313-7455AD95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6C39-E584-CF80-F151-DE2C801A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D069-4962-4552-921D-CBD583FA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2D0B-E1D3-1469-55C5-DFA6CE02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9BDB5-A929-5DA4-3AFC-ACD0CA43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0697F-9EFD-6D20-AA82-58573423E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D48A-2C9B-545D-57E3-3F55ABC72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F0FD7-E190-47B4-B604-AD0E219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29B50-1489-0B12-0D2E-0BACE073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5932-8922-3A1F-C01E-F5CAE41F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7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34D48-49D8-7F1E-ECCD-FED20E8FA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FC456-A58D-FFB7-EA7D-A447F248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3893-66FF-EF56-A29D-447A43C0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511E9-89B4-EE7D-9496-4A564C960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721EE-5988-660A-279D-C10C8B8E5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2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A0BF5CF0-9D60-B94C-7550-51D3F048AD72}"/>
              </a:ext>
            </a:extLst>
          </p:cNvPr>
          <p:cNvSpPr/>
          <p:nvPr/>
        </p:nvSpPr>
        <p:spPr>
          <a:xfrm>
            <a:off x="-398206" y="6334427"/>
            <a:ext cx="1047135" cy="870155"/>
          </a:xfrm>
          <a:prstGeom prst="fram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251D0F-B789-6ECD-2CEB-95366B1DDF35}"/>
              </a:ext>
            </a:extLst>
          </p:cNvPr>
          <p:cNvSpPr/>
          <p:nvPr/>
        </p:nvSpPr>
        <p:spPr>
          <a:xfrm>
            <a:off x="9232490" y="1165117"/>
            <a:ext cx="610831" cy="58502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82DF80-635C-35CE-5A16-8A853F2C3039}"/>
              </a:ext>
            </a:extLst>
          </p:cNvPr>
          <p:cNvSpPr/>
          <p:nvPr/>
        </p:nvSpPr>
        <p:spPr>
          <a:xfrm>
            <a:off x="8377085" y="2079518"/>
            <a:ext cx="3672348" cy="3569110"/>
          </a:xfrm>
          <a:prstGeom prst="ellipse">
            <a:avLst/>
          </a:prstGeom>
          <a:solidFill>
            <a:srgbClr val="21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8903E4-44BC-0F96-2520-DBFD42B31E9F}"/>
              </a:ext>
            </a:extLst>
          </p:cNvPr>
          <p:cNvSpPr/>
          <p:nvPr/>
        </p:nvSpPr>
        <p:spPr>
          <a:xfrm>
            <a:off x="6690852" y="4748976"/>
            <a:ext cx="1991033" cy="2020528"/>
          </a:xfrm>
          <a:prstGeom prst="ellipse">
            <a:avLst/>
          </a:prstGeom>
          <a:solidFill>
            <a:srgbClr val="21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E7C3F6-91B0-A1AF-E809-EE1C29230DCE}"/>
              </a:ext>
            </a:extLst>
          </p:cNvPr>
          <p:cNvSpPr/>
          <p:nvPr/>
        </p:nvSpPr>
        <p:spPr>
          <a:xfrm>
            <a:off x="6544598" y="2910344"/>
            <a:ext cx="1528916" cy="1538747"/>
          </a:xfrm>
          <a:prstGeom prst="ellipse">
            <a:avLst/>
          </a:prstGeom>
          <a:solidFill>
            <a:srgbClr val="21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3E51E2-D993-E028-48DB-F46191BDD763}"/>
              </a:ext>
            </a:extLst>
          </p:cNvPr>
          <p:cNvSpPr/>
          <p:nvPr/>
        </p:nvSpPr>
        <p:spPr>
          <a:xfrm>
            <a:off x="7769943" y="1705892"/>
            <a:ext cx="911942" cy="899652"/>
          </a:xfrm>
          <a:prstGeom prst="ellipse">
            <a:avLst/>
          </a:prstGeom>
          <a:solidFill>
            <a:srgbClr val="215F9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712C7B33-2802-FEB2-893D-08940A5BCE3C}"/>
              </a:ext>
            </a:extLst>
          </p:cNvPr>
          <p:cNvSpPr/>
          <p:nvPr/>
        </p:nvSpPr>
        <p:spPr>
          <a:xfrm>
            <a:off x="103241" y="88491"/>
            <a:ext cx="1238862" cy="1076626"/>
          </a:xfrm>
          <a:prstGeom prst="halfFrame">
            <a:avLst>
              <a:gd name="adj1" fmla="val 82092"/>
              <a:gd name="adj2" fmla="val 1000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D4B7-ABD8-9EC4-EE56-D098DBE8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A30E-FB33-4F5B-71B5-8421661D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5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Quaye</dc:creator>
  <cp:lastModifiedBy>Gabriel Quaye</cp:lastModifiedBy>
  <cp:revision>1</cp:revision>
  <dcterms:created xsi:type="dcterms:W3CDTF">2025-03-08T13:38:24Z</dcterms:created>
  <dcterms:modified xsi:type="dcterms:W3CDTF">2025-03-08T16:50:43Z</dcterms:modified>
</cp:coreProperties>
</file>