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D133-249D-4F1E-9ED9-F1D50A71CAFA}" type="datetimeFigureOut">
              <a:rPr lang="de-DE" smtClean="0"/>
              <a:t>29.10.2020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249B-63B6-476A-B3D0-D1D66283194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ru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708920"/>
            <a:ext cx="4514850" cy="35147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de-DE" dirty="0" smtClean="0"/>
              <a:t>Unger &amp; </a:t>
            </a:r>
            <a:r>
              <a:rPr lang="de-DE" dirty="0" err="1" smtClean="0"/>
              <a:t>Friends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SQL Projekt on Tour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772816"/>
            <a:ext cx="6400800" cy="1752600"/>
          </a:xfrm>
        </p:spPr>
        <p:txBody>
          <a:bodyPr/>
          <a:lstStyle/>
          <a:p>
            <a:r>
              <a:rPr lang="de-DE" dirty="0" smtClean="0"/>
              <a:t>Transportunternehmen</a:t>
            </a:r>
            <a:endParaRPr lang="de-D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ru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789040"/>
            <a:ext cx="3810042" cy="29660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Warum Transporte?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algn="ctr">
              <a:buNone/>
            </a:pPr>
            <a:r>
              <a:rPr lang="de-DE" dirty="0" smtClean="0"/>
              <a:t>Wir haben das Transportunternehmen gewählt,</a:t>
            </a:r>
          </a:p>
          <a:p>
            <a:pPr algn="ctr">
              <a:buNone/>
            </a:pPr>
            <a:r>
              <a:rPr lang="de-DE" dirty="0" smtClean="0"/>
              <a:t>da Andreas mit Transporten selbstständig ist und wir es als naheliegend empfanden in dieser Richtung etwas zu machen.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machen wir?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de-DE" i="1" dirty="0" smtClean="0"/>
              <a:t>„Unser“ Transportunternehmen bietet folgende Dienstleistungen an.</a:t>
            </a:r>
          </a:p>
          <a:p>
            <a:pPr>
              <a:buNone/>
            </a:pPr>
            <a:endParaRPr lang="de-DE" i="1" dirty="0" smtClean="0"/>
          </a:p>
          <a:p>
            <a:r>
              <a:rPr lang="de-DE" b="1" dirty="0" smtClean="0"/>
              <a:t>Ikea Transporte </a:t>
            </a:r>
            <a:r>
              <a:rPr lang="de-DE" dirty="0" smtClean="0"/>
              <a:t>(Transporte von Ikea nachhause)</a:t>
            </a:r>
          </a:p>
          <a:p>
            <a:r>
              <a:rPr lang="de-DE" b="1" dirty="0" smtClean="0"/>
              <a:t>Bordsteintransporte </a:t>
            </a:r>
            <a:r>
              <a:rPr lang="de-DE" dirty="0" smtClean="0"/>
              <a:t>(ein und ausladen muss vom Kunden selbst organisiert werden).</a:t>
            </a:r>
          </a:p>
          <a:p>
            <a:r>
              <a:rPr lang="de-DE" b="1" dirty="0" smtClean="0"/>
              <a:t>Kleintransporte </a:t>
            </a:r>
            <a:r>
              <a:rPr lang="de-DE" dirty="0" smtClean="0"/>
              <a:t>(Waschmaschinen, TV Geräte usw..)</a:t>
            </a:r>
            <a:endParaRPr lang="de-DE" dirty="0"/>
          </a:p>
        </p:txBody>
      </p:sp>
      <p:pic>
        <p:nvPicPr>
          <p:cNvPr id="4" name="Grafik 3" descr="tru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7502" y="5809777"/>
            <a:ext cx="1346498" cy="104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 Modell</a:t>
            </a:r>
            <a:endParaRPr lang="de-DE" dirty="0"/>
          </a:p>
        </p:txBody>
      </p:sp>
      <p:pic>
        <p:nvPicPr>
          <p:cNvPr id="4" name="Inhaltsplatzhalter 3" descr="ER DI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8397" y="1600200"/>
            <a:ext cx="6587206" cy="4525963"/>
          </a:xfrm>
        </p:spPr>
      </p:pic>
      <p:pic>
        <p:nvPicPr>
          <p:cNvPr id="5" name="Grafik 4" descr="tru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502" y="5809777"/>
            <a:ext cx="1346498" cy="104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Menügestaltung</a:t>
            </a:r>
            <a:endParaRPr lang="de-DE" dirty="0"/>
          </a:p>
        </p:txBody>
      </p:sp>
      <p:pic>
        <p:nvPicPr>
          <p:cNvPr id="4" name="Inhaltsplatzhalter 3" descr="struktu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7574416" cy="5289451"/>
          </a:xfrm>
        </p:spPr>
      </p:pic>
      <p:pic>
        <p:nvPicPr>
          <p:cNvPr id="5" name="Grafik 4" descr="tru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502" y="5809777"/>
            <a:ext cx="1346498" cy="104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Unger &amp; Friends SQL Projekt on Tour</vt:lpstr>
      <vt:lpstr> Warum Transporte?</vt:lpstr>
      <vt:lpstr>Was machen wir?</vt:lpstr>
      <vt:lpstr>ER Modell</vt:lpstr>
      <vt:lpstr>Menügestaltung</vt:lpstr>
    </vt:vector>
  </TitlesOfParts>
  <Company>cimdata.de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Unger &amp; Friends SQL Projekt on Tour</dc:title>
  <dc:creator>Windows-Benutzer</dc:creator>
  <cp:lastModifiedBy>Windows-Benutzer</cp:lastModifiedBy>
  <cp:revision>5</cp:revision>
  <dcterms:created xsi:type="dcterms:W3CDTF">2020-10-29T08:54:24Z</dcterms:created>
  <dcterms:modified xsi:type="dcterms:W3CDTF">2020-10-29T09:28:45Z</dcterms:modified>
</cp:coreProperties>
</file>